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76" r:id="rId2"/>
    <p:sldId id="37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B00000"/>
    <a:srgbClr val="0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D9373A-602E-4FD6-A251-5FC874694032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Учитель математики МБОУ СОШ № 25 Е.В. Малая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D33CD0F-2890-492C-AEE5-BA4F896EA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0335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546749C-C9FD-477B-9ECD-61B1360DB12D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Учитель математики МБОУ СОШ № 25 Е.В. Малая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165BA7C-E008-4157-99FF-4AD526E14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9214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BDF9B-944A-48EC-A382-1BA2E09B7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4F4DC-4CD8-4E3B-9674-D53F8EB48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C3F62-655F-4AB9-966F-44A0899C8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C0C0A-79E2-4681-9EAD-41018C9A4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9E6B-7A5C-4D7C-B21C-D5D14A4C0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1B0A8-105D-4357-A30C-33D55B0FD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81769-43DE-4088-9A2D-589CD9B15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D03FC-C7C0-45BD-B0B0-2947A9EAC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59E20-2DB6-44CB-A109-4FC0AB11B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68DF-9257-458B-8514-A380D1810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B887-79BB-48FF-B447-E5C1952A1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D6F47A-8299-4AB0-9351-02697DDC8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3.jpeg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8.wmf"/><Relationship Id="rId3" Type="http://schemas.openxmlformats.org/officeDocument/2006/relationships/image" Target="../media/image13.jpe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14313" y="428625"/>
            <a:ext cx="8715375" cy="830997"/>
          </a:xfrm>
          <a:prstGeom prst="rect">
            <a:avLst/>
          </a:prstGeom>
          <a:solidFill>
            <a:srgbClr val="FFFF66"/>
          </a:solidFill>
          <a:ln w="952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latin typeface="Georgia" pitchFamily="18" charset="0"/>
              </a:rPr>
              <a:t>Выразите угол в радианах с помощью  </a:t>
            </a:r>
            <a:r>
              <a:rPr lang="el-GR" sz="4800" dirty="0">
                <a:latin typeface="Georgia" pitchFamily="18" charset="0"/>
              </a:rPr>
              <a:t>π</a:t>
            </a:r>
            <a:r>
              <a:rPr lang="ru-RU" sz="2800" b="1" dirty="0">
                <a:latin typeface="Georgia" pitchFamily="18" charset="0"/>
              </a:rPr>
              <a:t>:</a:t>
            </a:r>
            <a:endParaRPr lang="el-GR" sz="2800" b="1" dirty="0">
              <a:latin typeface="Georgia" pitchFamily="18" charset="0"/>
            </a:endParaRPr>
          </a:p>
        </p:txBody>
      </p:sp>
      <p:pic>
        <p:nvPicPr>
          <p:cNvPr id="27" name="Picture 30" descr="0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79512" y="1484784"/>
            <a:ext cx="2445214" cy="285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4219872" y="3284536"/>
            <a:ext cx="229680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45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6357950" y="2554636"/>
          <a:ext cx="1083876" cy="2587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1" name="Формула" r:id="rId4" imgW="164880" imgH="393480" progId="Equation.3">
                  <p:embed/>
                </p:oleObj>
              </mc:Choice>
              <mc:Fallback>
                <p:oleObj name="Формула" r:id="rId4" imgW="16488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554636"/>
                        <a:ext cx="1083876" cy="2587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2571736" y="3135313"/>
            <a:ext cx="394494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150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</a:p>
        </p:txBody>
      </p:sp>
      <p:graphicFrame>
        <p:nvGraphicFramePr>
          <p:cNvPr id="31" name="Object 14"/>
          <p:cNvGraphicFramePr>
            <a:graphicFrameLocks noChangeAspect="1"/>
          </p:cNvGraphicFramePr>
          <p:nvPr/>
        </p:nvGraphicFramePr>
        <p:xfrm>
          <a:off x="6357950" y="2554635"/>
          <a:ext cx="1584326" cy="2587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2" name="Формула" r:id="rId6" imgW="241200" imgH="393480" progId="Equation.3">
                  <p:embed/>
                </p:oleObj>
              </mc:Choice>
              <mc:Fallback>
                <p:oleObj name="Формула" r:id="rId6" imgW="24120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554635"/>
                        <a:ext cx="1584326" cy="2587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5"/>
          <p:cNvGraphicFramePr>
            <a:graphicFrameLocks noChangeAspect="1"/>
          </p:cNvGraphicFramePr>
          <p:nvPr/>
        </p:nvGraphicFramePr>
        <p:xfrm>
          <a:off x="6357950" y="2554636"/>
          <a:ext cx="1083876" cy="2587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3" name="Формула" r:id="rId8" imgW="164880" imgH="393480" progId="Equation.3">
                  <p:embed/>
                </p:oleObj>
              </mc:Choice>
              <mc:Fallback>
                <p:oleObj name="Формула" r:id="rId8" imgW="16488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554636"/>
                        <a:ext cx="1083876" cy="2587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074142" y="3284537"/>
            <a:ext cx="244253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90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3643292" y="3140073"/>
            <a:ext cx="287338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360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35" name="Object 19"/>
          <p:cNvGraphicFramePr>
            <a:graphicFrameLocks noChangeAspect="1"/>
          </p:cNvGraphicFramePr>
          <p:nvPr/>
        </p:nvGraphicFramePr>
        <p:xfrm>
          <a:off x="6357950" y="3253451"/>
          <a:ext cx="1529874" cy="1190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4" name="Формула" r:id="rId10" imgW="228600" imgH="177480" progId="Equation.3">
                  <p:embed/>
                </p:oleObj>
              </mc:Choice>
              <mc:Fallback>
                <p:oleObj name="Формула" r:id="rId10" imgW="228600" imgH="177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3253451"/>
                        <a:ext cx="1529874" cy="11901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3355004" y="3213100"/>
            <a:ext cx="316167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sz="660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4216704" y="3355973"/>
            <a:ext cx="229997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30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38" name="Object 22"/>
          <p:cNvGraphicFramePr>
            <a:graphicFrameLocks noChangeAspect="1"/>
          </p:cNvGraphicFramePr>
          <p:nvPr/>
        </p:nvGraphicFramePr>
        <p:xfrm>
          <a:off x="6357950" y="2587047"/>
          <a:ext cx="1057947" cy="2522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5" name="Формула" r:id="rId12" imgW="164880" imgH="393480" progId="Equation.3">
                  <p:embed/>
                </p:oleObj>
              </mc:Choice>
              <mc:Fallback>
                <p:oleObj name="Формула" r:id="rId12" imgW="16488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587047"/>
                        <a:ext cx="1057947" cy="2522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3355004" y="3213099"/>
            <a:ext cx="316167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270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40" name="Object 24"/>
          <p:cNvGraphicFramePr>
            <a:graphicFrameLocks noChangeAspect="1"/>
          </p:cNvGraphicFramePr>
          <p:nvPr/>
        </p:nvGraphicFramePr>
        <p:xfrm>
          <a:off x="6357950" y="2790600"/>
          <a:ext cx="1299096" cy="2115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6" name="Формула" r:id="rId14" imgW="241200" imgH="393480" progId="Equation.3">
                  <p:embed/>
                </p:oleObj>
              </mc:Choice>
              <mc:Fallback>
                <p:oleObj name="Формула" r:id="rId14" imgW="24120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790600"/>
                        <a:ext cx="1299096" cy="21158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3500733" y="3141663"/>
            <a:ext cx="30159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sz="660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3497564" y="3284537"/>
            <a:ext cx="301911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135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43" name="Object 27"/>
          <p:cNvGraphicFramePr>
            <a:graphicFrameLocks noChangeAspect="1"/>
          </p:cNvGraphicFramePr>
          <p:nvPr/>
        </p:nvGraphicFramePr>
        <p:xfrm>
          <a:off x="6357950" y="2880057"/>
          <a:ext cx="1187597" cy="1936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7" name="Формула" r:id="rId16" imgW="241200" imgH="393480" progId="Equation.3">
                  <p:embed/>
                </p:oleObj>
              </mc:Choice>
              <mc:Fallback>
                <p:oleObj name="Формула" r:id="rId16" imgW="24120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880057"/>
                        <a:ext cx="1187597" cy="1936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4074142" y="3284537"/>
            <a:ext cx="244253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60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45" name="Object 29"/>
          <p:cNvGraphicFramePr>
            <a:graphicFrameLocks noChangeAspect="1"/>
          </p:cNvGraphicFramePr>
          <p:nvPr/>
        </p:nvGraphicFramePr>
        <p:xfrm>
          <a:off x="6357950" y="2587047"/>
          <a:ext cx="1057947" cy="2522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8" name="Формула" r:id="rId18" imgW="164880" imgH="393480" progId="Equation.3">
                  <p:embed/>
                </p:oleObj>
              </mc:Choice>
              <mc:Fallback>
                <p:oleObj name="Формула" r:id="rId18" imgW="16488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587047"/>
                        <a:ext cx="1057947" cy="2522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355004" y="3284537"/>
            <a:ext cx="316167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180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47" name="Object 31"/>
          <p:cNvGraphicFramePr>
            <a:graphicFrameLocks noChangeAspect="1"/>
          </p:cNvGraphicFramePr>
          <p:nvPr/>
        </p:nvGraphicFramePr>
        <p:xfrm>
          <a:off x="6357950" y="3143248"/>
          <a:ext cx="1410595" cy="1410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9" name="Формула" r:id="rId20" imgW="139680" imgH="139680" progId="Equation.3">
                  <p:embed/>
                </p:oleObj>
              </mc:Choice>
              <mc:Fallback>
                <p:oleObj name="Формула" r:id="rId20" imgW="139680" imgH="1396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3143248"/>
                        <a:ext cx="1410595" cy="14105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32"/>
          <p:cNvSpPr txBox="1">
            <a:spLocks noChangeArrowheads="1"/>
          </p:cNvSpPr>
          <p:nvPr/>
        </p:nvSpPr>
        <p:spPr bwMode="auto">
          <a:xfrm>
            <a:off x="3066714" y="3141663"/>
            <a:ext cx="344996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- 210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49" name="Object 33"/>
          <p:cNvGraphicFramePr>
            <a:graphicFrameLocks noChangeAspect="1"/>
          </p:cNvGraphicFramePr>
          <p:nvPr/>
        </p:nvGraphicFramePr>
        <p:xfrm>
          <a:off x="6357950" y="2612977"/>
          <a:ext cx="2312962" cy="247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80" name="Формула" r:id="rId22" imgW="368280" imgH="393480" progId="Equation.3">
                  <p:embed/>
                </p:oleObj>
              </mc:Choice>
              <mc:Fallback>
                <p:oleObj name="Формула" r:id="rId22" imgW="36828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2612977"/>
                        <a:ext cx="2312962" cy="2471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2635868" y="3141663"/>
            <a:ext cx="388081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- 720</a:t>
            </a:r>
            <a:r>
              <a:rPr lang="en-US" sz="6600" b="1">
                <a:solidFill>
                  <a:srgbClr val="7030A0"/>
                </a:solidFill>
                <a:latin typeface="Georgia" pitchFamily="18" charset="0"/>
              </a:rPr>
              <a:t>°</a:t>
            </a:r>
            <a:r>
              <a:rPr lang="ru-RU" sz="6600" b="1">
                <a:solidFill>
                  <a:srgbClr val="7030A0"/>
                </a:solidFill>
                <a:latin typeface="Georgia" pitchFamily="18" charset="0"/>
              </a:rPr>
              <a:t>=</a:t>
            </a:r>
            <a:endParaRPr lang="en-US" sz="6600" b="1">
              <a:solidFill>
                <a:srgbClr val="7030A0"/>
              </a:solidFill>
              <a:latin typeface="Georgia" pitchFamily="18" charset="0"/>
            </a:endParaRPr>
          </a:p>
        </p:txBody>
      </p:sp>
      <p:graphicFrame>
        <p:nvGraphicFramePr>
          <p:cNvPr id="51" name="Object 35"/>
          <p:cNvGraphicFramePr>
            <a:graphicFrameLocks noChangeAspect="1"/>
          </p:cNvGraphicFramePr>
          <p:nvPr/>
        </p:nvGraphicFramePr>
        <p:xfrm>
          <a:off x="6357950" y="3313875"/>
          <a:ext cx="2061595" cy="1069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81" name="Формула" r:id="rId24" imgW="342720" imgH="177480" progId="Equation.3">
                  <p:embed/>
                </p:oleObj>
              </mc:Choice>
              <mc:Fallback>
                <p:oleObj name="Формула" r:id="rId24" imgW="342720" imgH="177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3313875"/>
                        <a:ext cx="2061595" cy="1069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28" grpId="0"/>
      <p:bldP spid="28" grpId="1"/>
      <p:bldP spid="30" grpId="0"/>
      <p:bldP spid="30" grpId="1"/>
      <p:bldP spid="33" grpId="0"/>
      <p:bldP spid="33" grpId="1"/>
      <p:bldP spid="34" grpId="0"/>
      <p:bldP spid="34" grpId="1"/>
      <p:bldP spid="36" grpId="0"/>
      <p:bldP spid="37" grpId="0"/>
      <p:bldP spid="37" grpId="1"/>
      <p:bldP spid="39" grpId="0"/>
      <p:bldP spid="39" grpId="1"/>
      <p:bldP spid="41" grpId="0"/>
      <p:bldP spid="42" grpId="0"/>
      <p:bldP spid="42" grpId="1"/>
      <p:bldP spid="44" grpId="0"/>
      <p:bldP spid="44" grpId="1"/>
      <p:bldP spid="46" grpId="0"/>
      <p:bldP spid="46" grpId="1"/>
      <p:bldP spid="48" grpId="0"/>
      <p:bldP spid="48" grpId="1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11188" y="476672"/>
            <a:ext cx="8064500" cy="954107"/>
          </a:xfrm>
          <a:prstGeom prst="rect">
            <a:avLst/>
          </a:prstGeom>
          <a:solidFill>
            <a:srgbClr val="FFFF66"/>
          </a:solidFill>
          <a:ln w="952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latin typeface="Georgia" pitchFamily="18" charset="0"/>
              </a:rPr>
              <a:t>Найдите градусную меру угла, радианная мера которого равна:</a:t>
            </a:r>
          </a:p>
        </p:txBody>
      </p:sp>
      <p:pic>
        <p:nvPicPr>
          <p:cNvPr id="13" name="Picture 30" descr="0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79512" y="1484784"/>
            <a:ext cx="2445214" cy="285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3446460" y="2643182"/>
          <a:ext cx="2054234" cy="2448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7" name="Формула" r:id="rId4" imgW="330120" imgH="393480" progId="Equation.3">
                  <p:embed/>
                </p:oleObj>
              </mc:Choice>
              <mc:Fallback>
                <p:oleObj name="Формула" r:id="rId4" imgW="33012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0" y="2643182"/>
                        <a:ext cx="2054234" cy="2448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287966" y="3114672"/>
            <a:ext cx="221792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>
                <a:solidFill>
                  <a:srgbClr val="7030A0"/>
                </a:solidFill>
                <a:latin typeface="Georgia" pitchFamily="18" charset="0"/>
              </a:rPr>
              <a:t>18</a:t>
            </a:r>
            <a:r>
              <a:rPr lang="en-US" sz="8000" b="1">
                <a:solidFill>
                  <a:srgbClr val="7030A0"/>
                </a:solidFill>
                <a:latin typeface="Georgia" pitchFamily="18" charset="0"/>
              </a:rPr>
              <a:t>°</a:t>
            </a:r>
          </a:p>
        </p:txBody>
      </p:sp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584200" y="2843855"/>
          <a:ext cx="1916494" cy="2047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8" name="Формула" r:id="rId6" imgW="368280" imgH="393480" progId="Equation.3">
                  <p:embed/>
                </p:oleObj>
              </mc:Choice>
              <mc:Fallback>
                <p:oleObj name="Формула" r:id="rId6" imgW="3682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4200" y="2843855"/>
                        <a:ext cx="1916494" cy="20471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5287966" y="3114672"/>
            <a:ext cx="358860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>
                <a:solidFill>
                  <a:srgbClr val="7030A0"/>
                </a:solidFill>
                <a:latin typeface="Georgia" pitchFamily="18" charset="0"/>
              </a:rPr>
              <a:t>72</a:t>
            </a:r>
            <a:r>
              <a:rPr lang="en-US" sz="8000" b="1">
                <a:solidFill>
                  <a:srgbClr val="7030A0"/>
                </a:solidFill>
                <a:latin typeface="Georgia" pitchFamily="18" charset="0"/>
              </a:rPr>
              <a:t>°</a:t>
            </a:r>
            <a:endParaRPr lang="en-US" sz="4800" b="1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5287966" y="3071810"/>
            <a:ext cx="358860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>
                <a:solidFill>
                  <a:srgbClr val="7030A0"/>
                </a:solidFill>
                <a:latin typeface="Georgia" pitchFamily="18" charset="0"/>
              </a:rPr>
              <a:t>540</a:t>
            </a:r>
            <a:r>
              <a:rPr lang="en-US" sz="8000" b="1">
                <a:solidFill>
                  <a:srgbClr val="7030A0"/>
                </a:solidFill>
                <a:latin typeface="Georgia" pitchFamily="18" charset="0"/>
              </a:rPr>
              <a:t>°</a:t>
            </a:r>
          </a:p>
        </p:txBody>
      </p:sp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2857501" y="3182269"/>
          <a:ext cx="2643193" cy="1370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9" name="Формула" r:id="rId8" imgW="342720" imgH="177480" progId="Equation.3">
                  <p:embed/>
                </p:oleObj>
              </mc:Choice>
              <mc:Fallback>
                <p:oleObj name="Формула" r:id="rId8" imgW="342720" imgH="177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1" y="3182269"/>
                        <a:ext cx="2643193" cy="1370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3484457" y="2790420"/>
          <a:ext cx="2016237" cy="2153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0" name="Формула" r:id="rId10" imgW="368280" imgH="393480" progId="Equation.3">
                  <p:embed/>
                </p:oleObj>
              </mc:Choice>
              <mc:Fallback>
                <p:oleObj name="Формула" r:id="rId10" imgW="3682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457" y="2790420"/>
                        <a:ext cx="2016237" cy="21539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287966" y="3114672"/>
            <a:ext cx="273381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>
                <a:solidFill>
                  <a:srgbClr val="7030A0"/>
                </a:solidFill>
                <a:latin typeface="Georgia" pitchFamily="18" charset="0"/>
              </a:rPr>
              <a:t>300</a:t>
            </a:r>
            <a:r>
              <a:rPr lang="en-US" sz="8000" b="1">
                <a:solidFill>
                  <a:srgbClr val="7030A0"/>
                </a:solidFill>
                <a:latin typeface="Georgia" pitchFamily="18" charset="0"/>
              </a:rPr>
              <a:t>°</a:t>
            </a:r>
          </a:p>
        </p:txBody>
      </p:sp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3584202" y="2843855"/>
          <a:ext cx="1916492" cy="2047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1" name="Формула" r:id="rId12" imgW="368280" imgH="393480" progId="Equation.3">
                  <p:embed/>
                </p:oleObj>
              </mc:Choice>
              <mc:Fallback>
                <p:oleObj name="Формула" r:id="rId12" imgW="3682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4202" y="2843855"/>
                        <a:ext cx="1916492" cy="20471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5287966" y="3259135"/>
            <a:ext cx="39275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>
                <a:solidFill>
                  <a:srgbClr val="7030A0"/>
                </a:solidFill>
                <a:latin typeface="Georgia" pitchFamily="18" charset="0"/>
              </a:rPr>
              <a:t>108</a:t>
            </a:r>
            <a:r>
              <a:rPr lang="en-US" sz="8000" b="1">
                <a:solidFill>
                  <a:srgbClr val="7030A0"/>
                </a:solidFill>
                <a:latin typeface="Georgia" pitchFamily="18" charset="0"/>
              </a:rPr>
              <a:t>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15" grpId="0"/>
      <p:bldP spid="15" grpId="1"/>
      <p:bldP spid="17" grpId="0"/>
      <p:bldP spid="17" grpId="1"/>
      <p:bldP spid="18" grpId="0"/>
      <p:bldP spid="18" grpId="1"/>
      <p:bldP spid="21" grpId="0"/>
      <p:bldP spid="21" grpId="1"/>
      <p:bldP spid="23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63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Оформление по умолчанию</vt:lpstr>
      <vt:lpstr>Формула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10 класс</dc:subject>
  <dc:creator>Малая Елена Васильевна</dc:creator>
  <cp:lastModifiedBy>Юлия</cp:lastModifiedBy>
  <cp:revision>91</cp:revision>
  <dcterms:created xsi:type="dcterms:W3CDTF">2012-08-12T16:04:58Z</dcterms:created>
  <dcterms:modified xsi:type="dcterms:W3CDTF">2019-02-05T05:57:24Z</dcterms:modified>
</cp:coreProperties>
</file>