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917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79637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297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8B0D4-238E-493D-9216-A149D54702F0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1216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191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59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4180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6611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58985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097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05547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4486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4E000-29CB-4A54-A753-D70ADD485F89}" type="slidenum">
              <a:rPr lang="ru-RU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2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736304" y="405334"/>
            <a:ext cx="3923928" cy="71941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Повторение:</a:t>
            </a:r>
            <a:endParaRPr lang="ru-RU" sz="2800" b="1" dirty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4904" y="1340768"/>
            <a:ext cx="5768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ru-RU" sz="2400" b="1" spc="300" dirty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  Верна ли схема решения квадратного уравнения?</a:t>
            </a:r>
            <a:endParaRPr lang="ru-RU" sz="2400" b="1" spc="300" dirty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2276872"/>
            <a:ext cx="3196709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D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= 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</a:t>
            </a: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en-US" sz="3200" b="1" baseline="30000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2 </a:t>
            </a:r>
            <a:r>
              <a:rPr lang="ru-RU" sz="3200" b="1" baseline="30000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+ 4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ac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51520" y="5085184"/>
          <a:ext cx="2792888" cy="1224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4" imgW="1015920" imgH="431640" progId="Equation.3">
                  <p:embed/>
                </p:oleObj>
              </mc:Choice>
              <mc:Fallback>
                <p:oleObj name="Формула" r:id="rId4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085184"/>
                        <a:ext cx="2792888" cy="122413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88321" y="3573016"/>
            <a:ext cx="1535607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de-DE" sz="3200" b="1" dirty="0">
                <a:solidFill>
                  <a:srgbClr val="000099"/>
                </a:solidFill>
                <a:latin typeface="Bookman Old Style" pitchFamily="18" charset="0"/>
              </a:rPr>
              <a:t>D&gt;0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,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644008" y="3573016"/>
            <a:ext cx="1555122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1" dirty="0">
                <a:solidFill>
                  <a:srgbClr val="000099"/>
                </a:solidFill>
                <a:latin typeface="Bookman Old Style" pitchFamily="18" charset="0"/>
              </a:rPr>
              <a:t>D </a:t>
            </a:r>
            <a:r>
              <a:rPr lang="de-DE" sz="3200" b="1" dirty="0">
                <a:solidFill>
                  <a:srgbClr val="000099"/>
                </a:solidFill>
                <a:latin typeface="Bookman Old Style" pitchFamily="18" charset="0"/>
              </a:rPr>
              <a:t>= 0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, 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6804248" y="3573016"/>
            <a:ext cx="1560410" cy="584775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1" dirty="0">
                <a:solidFill>
                  <a:srgbClr val="000099"/>
                </a:solidFill>
                <a:latin typeface="Bookman Old Style" pitchFamily="18" charset="0"/>
              </a:rPr>
              <a:t>D&lt;0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</a:rPr>
              <a:t>, </a:t>
            </a:r>
          </a:p>
        </p:txBody>
      </p:sp>
      <p:sp>
        <p:nvSpPr>
          <p:cNvPr id="13" name="Freeform 36"/>
          <p:cNvSpPr>
            <a:spLocks/>
          </p:cNvSpPr>
          <p:nvPr/>
        </p:nvSpPr>
        <p:spPr bwMode="gray">
          <a:xfrm rot="724118" flipH="1">
            <a:off x="6288655" y="2907461"/>
            <a:ext cx="12858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14" name="Freeform 36"/>
          <p:cNvSpPr>
            <a:spLocks/>
          </p:cNvSpPr>
          <p:nvPr/>
        </p:nvSpPr>
        <p:spPr bwMode="gray">
          <a:xfrm rot="21223343">
            <a:off x="3189339" y="2879607"/>
            <a:ext cx="12858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15" name="Freeform 36"/>
          <p:cNvSpPr>
            <a:spLocks/>
          </p:cNvSpPr>
          <p:nvPr/>
        </p:nvSpPr>
        <p:spPr bwMode="gray">
          <a:xfrm rot="5703064" flipH="1">
            <a:off x="4837436" y="2868506"/>
            <a:ext cx="829861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16" name="Freeform 36"/>
          <p:cNvSpPr>
            <a:spLocks/>
          </p:cNvSpPr>
          <p:nvPr/>
        </p:nvSpPr>
        <p:spPr bwMode="gray">
          <a:xfrm rot="6917220" flipH="1">
            <a:off x="1862360" y="4165759"/>
            <a:ext cx="12858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17" name="Freeform 36"/>
          <p:cNvSpPr>
            <a:spLocks/>
          </p:cNvSpPr>
          <p:nvPr/>
        </p:nvSpPr>
        <p:spPr bwMode="gray">
          <a:xfrm rot="18713347">
            <a:off x="4823758" y="4240685"/>
            <a:ext cx="951909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18" name="Freeform 36"/>
          <p:cNvSpPr>
            <a:spLocks/>
          </p:cNvSpPr>
          <p:nvPr/>
        </p:nvSpPr>
        <p:spPr bwMode="gray">
          <a:xfrm rot="3946448" flipH="1">
            <a:off x="7110901" y="4452771"/>
            <a:ext cx="12858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  <a:cs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635896" y="5085184"/>
          <a:ext cx="2478087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6" imgW="850680" imgH="393480" progId="Equation.3">
                  <p:embed/>
                </p:oleObj>
              </mc:Choice>
              <mc:Fallback>
                <p:oleObj name="Формула" r:id="rId6" imgW="850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5085184"/>
                        <a:ext cx="2478087" cy="118268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372200" y="5373216"/>
            <a:ext cx="2398412" cy="523220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корней нет</a:t>
            </a:r>
            <a:endParaRPr lang="ru-RU" sz="28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644008" y="2348880"/>
            <a:ext cx="360040" cy="43204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652120" y="2348880"/>
            <a:ext cx="360040" cy="43204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115616" y="5301208"/>
            <a:ext cx="360040" cy="43204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148064" y="5805264"/>
            <a:ext cx="360040" cy="43204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73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500"/>
                            </p:stCondLst>
                            <p:childTnLst>
                              <p:par>
                                <p:cTn id="6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Оформление по умолчанию</vt:lpstr>
      <vt:lpstr>Формула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Юлия</cp:lastModifiedBy>
  <cp:revision>1</cp:revision>
  <dcterms:created xsi:type="dcterms:W3CDTF">2019-01-12T15:59:35Z</dcterms:created>
  <dcterms:modified xsi:type="dcterms:W3CDTF">2019-01-12T15:59:54Z</dcterms:modified>
</cp:coreProperties>
</file>