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73" r:id="rId3"/>
    <p:sldId id="39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99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3662" autoAdjust="0"/>
  </p:normalViewPr>
  <p:slideViewPr>
    <p:cSldViewPr>
      <p:cViewPr varScale="1">
        <p:scale>
          <a:sx n="69" d="100"/>
          <a:sy n="69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3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82873" y="2105561"/>
            <a:ext cx="84976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Устный счет.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18.01.2019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Georgia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1484784"/>
            <a:ext cx="4336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²</a:t>
            </a:r>
            <a:r>
              <a:rPr lang="ru-RU" sz="4800" b="1" dirty="0" smtClean="0">
                <a:solidFill>
                  <a:srgbClr val="7030A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16х+28=0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9712" y="2204864"/>
            <a:ext cx="64764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+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16    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·х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=28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3717032"/>
            <a:ext cx="67585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+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=12    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·х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45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5445224"/>
            <a:ext cx="66912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+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2    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1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·х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–7/3</a:t>
            </a:r>
            <a:endParaRPr lang="ru-RU" sz="4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1520" y="405334"/>
            <a:ext cx="8568952" cy="86342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Найти сумму и произведение корней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приведенного кв. уравнения: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2924944"/>
            <a:ext cx="4275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48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²</a:t>
            </a:r>
            <a:r>
              <a:rPr lang="ru-RU" sz="4800" b="1" dirty="0" smtClean="0">
                <a:solidFill>
                  <a:srgbClr val="7030A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12х</a:t>
            </a:r>
            <a:r>
              <a:rPr lang="ru-RU" sz="4800" b="1" dirty="0" smtClean="0">
                <a:solidFill>
                  <a:srgbClr val="7030A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45=0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35696" y="4470211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3х²</a:t>
            </a:r>
            <a:r>
              <a:rPr lang="ru-RU" sz="4800" b="1" dirty="0" smtClean="0">
                <a:solidFill>
                  <a:srgbClr val="7030A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6х</a:t>
            </a:r>
            <a:r>
              <a:rPr lang="ru-RU" sz="4800" b="1" dirty="0" smtClean="0">
                <a:solidFill>
                  <a:srgbClr val="7030A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7030A0"/>
                </a:solidFill>
                <a:latin typeface="Bookman Old Style" pitchFamily="18" charset="0"/>
              </a:rPr>
              <a:t>7=0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91880" y="2276872"/>
            <a:ext cx="4758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48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² </a:t>
            </a:r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 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7х + 10=0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556792"/>
            <a:ext cx="3916457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2;   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5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51520" y="405334"/>
            <a:ext cx="8568952" cy="863426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Запишите квадратное уравнение,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корни которого равны: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91880" y="3789040"/>
            <a:ext cx="4278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48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² </a:t>
            </a:r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 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2х </a:t>
            </a:r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 3=0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3068960"/>
            <a:ext cx="4198585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–1;   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3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91880" y="5550331"/>
            <a:ext cx="4968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48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² </a:t>
            </a:r>
            <a:r>
              <a:rPr lang="ru-RU" sz="4800" b="1" dirty="0" smtClean="0">
                <a:solidFill>
                  <a:srgbClr val="C00000"/>
                </a:solidFill>
                <a:latin typeface="Bookman Old Style" pitchFamily="18" charset="0"/>
                <a:cs typeface="Arial" charset="0"/>
              </a:rPr>
              <a:t>– </a:t>
            </a:r>
            <a:r>
              <a:rPr lang="ru-RU" sz="4800" b="1" i="1" dirty="0" smtClean="0">
                <a:solidFill>
                  <a:srgbClr val="C00000"/>
                </a:solidFill>
                <a:latin typeface="Bookman Old Style" pitchFamily="18" charset="0"/>
              </a:rPr>
              <a:t>2,9х + 1=0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5536" y="4830251"/>
            <a:ext cx="5067413" cy="769441"/>
          </a:xfrm>
          <a:prstGeom prst="rect">
            <a:avLst/>
          </a:prstGeom>
          <a:solidFill>
            <a:srgbClr val="FFFF66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1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0,4;   х</a:t>
            </a:r>
            <a:r>
              <a:rPr lang="ru-RU" sz="2000" b="1" i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= 2,5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5" grpId="0"/>
      <p:bldP spid="16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99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148</cp:revision>
  <dcterms:created xsi:type="dcterms:W3CDTF">2012-08-12T16:04:58Z</dcterms:created>
  <dcterms:modified xsi:type="dcterms:W3CDTF">2019-01-18T16:55:30Z</dcterms:modified>
</cp:coreProperties>
</file>