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373" r:id="rId3"/>
    <p:sldId id="399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  <a:srgbClr val="000099"/>
    <a:srgbClr val="33CC33"/>
    <a:srgbClr val="FCC704"/>
    <a:srgbClr val="B00000"/>
    <a:srgbClr val="8A7CC6"/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09" autoAdjust="0"/>
    <p:restoredTop sz="93662" autoAdjust="0"/>
  </p:normalViewPr>
  <p:slideViewPr>
    <p:cSldViewPr>
      <p:cViewPr varScale="1">
        <p:scale>
          <a:sx n="69" d="100"/>
          <a:sy n="69" d="100"/>
        </p:scale>
        <p:origin x="-13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FC8C8-9EC1-4BCE-90A5-E2998BC22BD1}" type="datetimeFigureOut">
              <a:rPr lang="ru-RU" smtClean="0"/>
              <a:pPr/>
              <a:t>18.01.2019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52FC0F-11A6-4B0E-8677-85964077046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0730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E91446-7820-4FDB-BE72-7AF35430E5B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E51550-F17C-4986-B8BB-E8AA46ED67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8F35E0-07FC-46D6-8F97-EEE546D9771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A4D3EB-AFCE-4580-BC42-D4FB6D5B85B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9C53C-2647-47CB-832E-A271C81C59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8E5A2D-BA8B-4B8D-9F2B-44719AEFED9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05D451-C31E-4E8D-B7C2-B171BBA54D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BC073D-8D3B-4CB4-A733-907B4D82FE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9E56E8-68BD-4AE5-BBE4-9AA695C295D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2FC5F-82BE-411B-8D05-717D2CE3962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F2AAB3-F011-4322-87A4-FBE926DCBA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F14E000-29CB-4A54-A753-D70ADD485F89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2"/>
          <p:cNvSpPr>
            <a:spLocks noGrp="1"/>
          </p:cNvSpPr>
          <p:nvPr>
            <p:ph type="ftr" sz="quarter" idx="11"/>
          </p:nvPr>
        </p:nvSpPr>
        <p:spPr bwMode="auto">
          <a:xfrm>
            <a:off x="2483768" y="6309320"/>
            <a:ext cx="6523087" cy="365125"/>
          </a:xfrm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2060"/>
                </a:solidFill>
                <a:latin typeface="Georgia" pitchFamily="18" charset="0"/>
              </a:rPr>
              <a:t>Учитель математики МБОУ СОШ № 25  г. Крымска     Малая Е.В.</a:t>
            </a:r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682873" y="2105561"/>
            <a:ext cx="84976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8000" b="1" dirty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eorgia" pitchFamily="18" charset="0"/>
              </a:rPr>
              <a:t>Устный счет.</a:t>
            </a:r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030913" y="476250"/>
            <a:ext cx="2862262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fld id="{0D28DD81-DA75-4946-89D8-B86FB8E8BF8B}" type="datetime1">
              <a:rPr lang="ru-RU" sz="3200" b="1">
                <a:solidFill>
                  <a:srgbClr val="002060"/>
                </a:solidFill>
                <a:latin typeface="Georgia" pitchFamily="18" charset="0"/>
              </a:rPr>
              <a:pPr/>
              <a:t>18.01.2019</a:t>
            </a:fld>
            <a:endParaRPr lang="ru-RU" sz="3200" b="1">
              <a:solidFill>
                <a:srgbClr val="002060"/>
              </a:solidFill>
              <a:latin typeface="Georgia" pitchFamily="18" charset="0"/>
            </a:endParaRPr>
          </a:p>
        </p:txBody>
      </p:sp>
      <p:pic>
        <p:nvPicPr>
          <p:cNvPr id="14341" name="Рисунок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88138" y="4464050"/>
            <a:ext cx="2205037" cy="2205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1691680" y="4941168"/>
            <a:ext cx="374441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>
              <a:defRPr/>
            </a:pP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Алгебра </a:t>
            </a:r>
            <a:r>
              <a:rPr lang="ru-RU" sz="3200" b="1" i="1" u="sng" dirty="0" smtClean="0">
                <a:ln w="11430"/>
                <a:solidFill>
                  <a:srgbClr val="002060"/>
                </a:solidFill>
                <a:latin typeface="Georgia" pitchFamily="18" charset="0"/>
              </a:rPr>
              <a:t>8 </a:t>
            </a:r>
            <a:r>
              <a:rPr lang="ru-RU" sz="3200" b="1" i="1" u="sng" dirty="0">
                <a:ln w="11430"/>
                <a:solidFill>
                  <a:srgbClr val="002060"/>
                </a:solidFill>
                <a:latin typeface="Georgia" pitchFamily="18" charset="0"/>
              </a:rPr>
              <a:t>класс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5720" y="1484784"/>
            <a:ext cx="43364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48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²</a:t>
            </a:r>
            <a:r>
              <a:rPr lang="ru-RU" sz="4800" b="1" dirty="0" smtClean="0">
                <a:solidFill>
                  <a:srgbClr val="7030A0"/>
                </a:solidFill>
                <a:latin typeface="Bookman Old Style" pitchFamily="18" charset="0"/>
                <a:cs typeface="Arial" charset="0"/>
              </a:rPr>
              <a:t>–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16х+28=0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979712" y="2204864"/>
            <a:ext cx="64764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1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+ 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 16     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·х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=28</a:t>
            </a:r>
            <a:endParaRPr lang="ru-RU" sz="4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907704" y="3717032"/>
            <a:ext cx="675858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1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+ 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=12     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·х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 </a:t>
            </a: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  <a:cs typeface="Arial" charset="0"/>
              </a:rPr>
              <a:t>–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45</a:t>
            </a:r>
            <a:endParaRPr lang="ru-RU" sz="4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267744" y="5445224"/>
            <a:ext cx="669125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1 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+ 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 2    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1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·х</a:t>
            </a:r>
            <a:r>
              <a:rPr lang="ru-RU" sz="2000" b="1" i="1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C00000"/>
                </a:solidFill>
                <a:latin typeface="Bookman Old Style" pitchFamily="18" charset="0"/>
              </a:rPr>
              <a:t>= </a:t>
            </a:r>
            <a:r>
              <a:rPr lang="ru-RU" sz="4400" b="1" dirty="0" smtClean="0">
                <a:solidFill>
                  <a:srgbClr val="C00000"/>
                </a:solidFill>
                <a:latin typeface="Bookman Old Style" pitchFamily="18" charset="0"/>
                <a:cs typeface="Arial" charset="0"/>
              </a:rPr>
              <a:t>–7/3</a:t>
            </a:r>
            <a:endParaRPr lang="ru-RU" sz="4400" b="1" i="1" dirty="0">
              <a:solidFill>
                <a:srgbClr val="C00000"/>
              </a:solidFill>
              <a:latin typeface="Bookman Old Style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1520" y="405334"/>
            <a:ext cx="8568952" cy="86342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Найти сумму и произведение корней 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приведенного кв. уравнения: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95536" y="2924944"/>
            <a:ext cx="427552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4800" b="1" i="1" dirty="0" err="1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²</a:t>
            </a:r>
            <a:r>
              <a:rPr lang="ru-RU" sz="4800" b="1" dirty="0" smtClean="0">
                <a:solidFill>
                  <a:srgbClr val="7030A0"/>
                </a:solidFill>
                <a:latin typeface="Bookman Old Style" pitchFamily="18" charset="0"/>
                <a:cs typeface="Arial" charset="0"/>
              </a:rPr>
              <a:t>–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12х</a:t>
            </a:r>
            <a:r>
              <a:rPr lang="ru-RU" sz="4800" b="1" dirty="0" smtClean="0">
                <a:solidFill>
                  <a:srgbClr val="7030A0"/>
                </a:solidFill>
                <a:latin typeface="Bookman Old Style" pitchFamily="18" charset="0"/>
                <a:cs typeface="Arial" charset="0"/>
              </a:rPr>
              <a:t>–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45=0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35696" y="4470211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3х²</a:t>
            </a:r>
            <a:r>
              <a:rPr lang="ru-RU" sz="4800" b="1" dirty="0" smtClean="0">
                <a:solidFill>
                  <a:srgbClr val="7030A0"/>
                </a:solidFill>
                <a:latin typeface="Bookman Old Style" pitchFamily="18" charset="0"/>
                <a:cs typeface="Arial" charset="0"/>
              </a:rPr>
              <a:t>–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6х</a:t>
            </a:r>
            <a:r>
              <a:rPr lang="ru-RU" sz="4800" b="1" dirty="0" smtClean="0">
                <a:solidFill>
                  <a:srgbClr val="7030A0"/>
                </a:solidFill>
                <a:latin typeface="Bookman Old Style" pitchFamily="18" charset="0"/>
                <a:cs typeface="Arial" charset="0"/>
              </a:rPr>
              <a:t>–</a:t>
            </a:r>
            <a:r>
              <a:rPr lang="ru-RU" sz="4800" b="1" i="1" dirty="0" smtClean="0">
                <a:solidFill>
                  <a:srgbClr val="7030A0"/>
                </a:solidFill>
                <a:latin typeface="Bookman Old Style" pitchFamily="18" charset="0"/>
              </a:rPr>
              <a:t>7=0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491880" y="2276872"/>
            <a:ext cx="47580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48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² </a:t>
            </a:r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Arial" charset="0"/>
              </a:rPr>
              <a:t>–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7х + 10=0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5536" y="1556792"/>
            <a:ext cx="3916457" cy="769441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2000" b="1" i="1" dirty="0" smtClean="0">
                <a:solidFill>
                  <a:srgbClr val="7030A0"/>
                </a:solidFill>
                <a:latin typeface="Bookman Old Style" pitchFamily="18" charset="0"/>
              </a:rPr>
              <a:t>1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= 2;   х</a:t>
            </a:r>
            <a:r>
              <a:rPr lang="ru-RU" sz="2000" b="1" i="1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= 5</a:t>
            </a:r>
            <a:endParaRPr lang="ru-RU" sz="4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251520" y="405334"/>
            <a:ext cx="8568952" cy="863426"/>
          </a:xfrm>
          <a:prstGeom prst="rect">
            <a:avLst/>
          </a:prstGeom>
          <a:gradFill rotWithShape="1">
            <a:gsLst>
              <a:gs pos="0">
                <a:srgbClr val="99FFCC"/>
              </a:gs>
              <a:gs pos="50000">
                <a:srgbClr val="99FFCC">
                  <a:gamma/>
                  <a:tint val="0"/>
                  <a:invGamma/>
                </a:srgbClr>
              </a:gs>
              <a:gs pos="100000">
                <a:srgbClr val="99FFCC"/>
              </a:gs>
            </a:gsLst>
            <a:lin ang="5400000" scaled="1"/>
          </a:gradFill>
          <a:ln w="38100">
            <a:solidFill>
              <a:srgbClr val="7030A0"/>
            </a:solidFill>
            <a:miter lim="800000"/>
            <a:headEnd/>
            <a:tailEnd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anchor="ctr"/>
          <a:lstStyle/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Запишите квадратное уравнение, </a:t>
            </a:r>
          </a:p>
          <a:p>
            <a:pPr algn="ctr"/>
            <a:r>
              <a:rPr lang="ru-RU" sz="2600" b="1" dirty="0" smtClean="0">
                <a:solidFill>
                  <a:srgbClr val="C00000"/>
                </a:solidFill>
                <a:latin typeface="Bookman Old Style" pitchFamily="18" charset="0"/>
              </a:rPr>
              <a:t>корни которого равны: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491880" y="3789040"/>
            <a:ext cx="42787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48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² </a:t>
            </a:r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Arial" charset="0"/>
              </a:rPr>
              <a:t>–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2х </a:t>
            </a:r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Arial" charset="0"/>
              </a:rPr>
              <a:t>–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 3=0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95536" y="3068960"/>
            <a:ext cx="4198585" cy="769441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2000" b="1" i="1" dirty="0" smtClean="0">
                <a:solidFill>
                  <a:srgbClr val="7030A0"/>
                </a:solidFill>
                <a:latin typeface="Bookman Old Style" pitchFamily="18" charset="0"/>
              </a:rPr>
              <a:t>1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= –1;   х</a:t>
            </a:r>
            <a:r>
              <a:rPr lang="ru-RU" sz="2000" b="1" i="1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= 3</a:t>
            </a:r>
            <a:endParaRPr lang="ru-RU" sz="4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491880" y="5550331"/>
            <a:ext cx="49680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4800" b="1" i="1" dirty="0" err="1" smtClean="0">
                <a:solidFill>
                  <a:srgbClr val="C00000"/>
                </a:solidFill>
                <a:latin typeface="Bookman Old Style" pitchFamily="18" charset="0"/>
              </a:rPr>
              <a:t>х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² </a:t>
            </a:r>
            <a:r>
              <a:rPr lang="ru-RU" sz="4800" b="1" dirty="0" smtClean="0">
                <a:solidFill>
                  <a:srgbClr val="C00000"/>
                </a:solidFill>
                <a:latin typeface="Bookman Old Style" pitchFamily="18" charset="0"/>
                <a:cs typeface="Arial" charset="0"/>
              </a:rPr>
              <a:t>– </a:t>
            </a:r>
            <a:r>
              <a:rPr lang="ru-RU" sz="4800" b="1" i="1" dirty="0" smtClean="0">
                <a:solidFill>
                  <a:srgbClr val="C00000"/>
                </a:solidFill>
                <a:latin typeface="Bookman Old Style" pitchFamily="18" charset="0"/>
              </a:rPr>
              <a:t>2,9х + 1=0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95536" y="4830251"/>
            <a:ext cx="5067413" cy="769441"/>
          </a:xfrm>
          <a:prstGeom prst="rect">
            <a:avLst/>
          </a:prstGeom>
          <a:solidFill>
            <a:srgbClr val="FFFF66"/>
          </a:solidFill>
          <a:ln w="38100">
            <a:solidFill>
              <a:srgbClr val="7030A0"/>
            </a:solidFill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none" rtlCol="0">
            <a:spAutoFit/>
          </a:bodyPr>
          <a:lstStyle/>
          <a:p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х</a:t>
            </a:r>
            <a:r>
              <a:rPr lang="ru-RU" sz="2000" b="1" i="1" dirty="0" smtClean="0">
                <a:solidFill>
                  <a:srgbClr val="7030A0"/>
                </a:solidFill>
                <a:latin typeface="Bookman Old Style" pitchFamily="18" charset="0"/>
              </a:rPr>
              <a:t>1 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= 0,4;   х</a:t>
            </a:r>
            <a:r>
              <a:rPr lang="ru-RU" sz="2000" b="1" i="1" dirty="0" smtClean="0">
                <a:solidFill>
                  <a:srgbClr val="7030A0"/>
                </a:solidFill>
                <a:latin typeface="Bookman Old Style" pitchFamily="18" charset="0"/>
              </a:rPr>
              <a:t>2</a:t>
            </a:r>
            <a:r>
              <a:rPr lang="ru-RU" sz="4400" b="1" i="1" dirty="0" smtClean="0">
                <a:solidFill>
                  <a:srgbClr val="7030A0"/>
                </a:solidFill>
                <a:latin typeface="Bookman Old Style" pitchFamily="18" charset="0"/>
              </a:rPr>
              <a:t>= 2,5</a:t>
            </a:r>
            <a:endParaRPr lang="ru-RU" sz="4400" b="1" i="1" dirty="0">
              <a:solidFill>
                <a:srgbClr val="7030A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 animBg="1"/>
      <p:bldP spid="15" grpId="0"/>
      <p:bldP spid="16" grpId="0" animBg="1"/>
      <p:bldP spid="17" grpId="0"/>
      <p:bldP spid="18" grpId="0" animBg="1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</TotalTime>
  <Words>99</Words>
  <Application>Microsoft Office PowerPoint</Application>
  <PresentationFormat>Экран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Оформление по умолчанию</vt:lpstr>
      <vt:lpstr>Презентация PowerPoint</vt:lpstr>
      <vt:lpstr>Презентация PowerPoint</vt:lpstr>
      <vt:lpstr>Презентация PowerPoint</vt:lpstr>
    </vt:vector>
  </TitlesOfParts>
  <Company>Малая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к уроку</dc:title>
  <dc:subject>Алгебра 8 класс</dc:subject>
  <dc:creator>Малая Елена Васильевна</dc:creator>
  <cp:lastModifiedBy>Юлия</cp:lastModifiedBy>
  <cp:revision>148</cp:revision>
  <dcterms:created xsi:type="dcterms:W3CDTF">2012-08-12T16:04:58Z</dcterms:created>
  <dcterms:modified xsi:type="dcterms:W3CDTF">2019-01-18T16:55:30Z</dcterms:modified>
</cp:coreProperties>
</file>