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E91446-7820-4FDB-BE72-7AF35430E5BF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55076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E51550-F17C-4986-B8BB-E8AA46ED6726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47483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8F35E0-07FC-46D6-8F97-EEE546D9771D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964308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E91446-7820-4FDB-BE72-7AF35430E5BF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107344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A4D3EB-AFCE-4580-BC42-D4FB6D5B85B7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805116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09C53C-2647-47CB-832E-A271C81C59E8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560974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8E5A2D-BA8B-4B8D-9F2B-44719AEFED9A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341539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05D451-C31E-4E8D-B7C2-B171BBA54DBB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913566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BC073D-8D3B-4CB4-A733-907B4D82FE02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052666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E56E8-68BD-4AE5-BBE4-9AA695C295D4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360389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62FC5F-82BE-411B-8D05-717D2CE39629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31517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A4D3EB-AFCE-4580-BC42-D4FB6D5B85B7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218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F2AAB3-F011-4322-87A4-FBE926DCBA79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168535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E51550-F17C-4986-B8BB-E8AA46ED6726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355593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8F35E0-07FC-46D6-8F97-EEE546D9771D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435267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E91446-7820-4FDB-BE72-7AF35430E5BF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173676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A4D3EB-AFCE-4580-BC42-D4FB6D5B85B7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511687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09C53C-2647-47CB-832E-A271C81C59E8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874146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8E5A2D-BA8B-4B8D-9F2B-44719AEFED9A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716044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05D451-C31E-4E8D-B7C2-B171BBA54DBB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959245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BC073D-8D3B-4CB4-A733-907B4D82FE02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302318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E56E8-68BD-4AE5-BBE4-9AA695C295D4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92700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09C53C-2647-47CB-832E-A271C81C59E8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955391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62FC5F-82BE-411B-8D05-717D2CE39629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257600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F2AAB3-F011-4322-87A4-FBE926DCBA79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948191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E51550-F17C-4986-B8BB-E8AA46ED6726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480463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8F35E0-07FC-46D6-8F97-EEE546D9771D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79495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8E5A2D-BA8B-4B8D-9F2B-44719AEFED9A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60524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05D451-C31E-4E8D-B7C2-B171BBA54DBB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76089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BC073D-8D3B-4CB4-A733-907B4D82FE02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60425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E56E8-68BD-4AE5-BBE4-9AA695C295D4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0522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62FC5F-82BE-411B-8D05-717D2CE39629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7542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F2AAB3-F011-4322-87A4-FBE926DCBA79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16280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F14E000-29CB-4A54-A753-D70ADD485F89}" type="slidenum">
              <a:rPr lang="ru-RU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88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F14E000-29CB-4A54-A753-D70ADD485F89}" type="slidenum">
              <a:rPr lang="ru-RU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198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F14E000-29CB-4A54-A753-D70ADD485F89}" type="slidenum">
              <a:rPr lang="ru-RU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883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xfrm>
            <a:off x="2483768" y="6309320"/>
            <a:ext cx="6523087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b="1" smtClean="0">
                <a:solidFill>
                  <a:srgbClr val="002060"/>
                </a:solidFill>
                <a:latin typeface="Georgia" pitchFamily="18" charset="0"/>
              </a:rPr>
              <a:t>Учитель математики МБОУ СОШ № 25  г. Крымска     Малая Е.В.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682873" y="2105561"/>
            <a:ext cx="8497639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ru-RU" sz="80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imes New Roman" pitchFamily="18" charset="0"/>
              </a:rPr>
              <a:t>Устный счет.</a:t>
            </a:r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6030913" y="476250"/>
            <a:ext cx="286226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28DD81-DA75-4946-89D8-B86FB8E8BF8B}" type="datetime1">
              <a:rPr lang="ru-RU" sz="3200" b="1">
                <a:solidFill>
                  <a:srgbClr val="002060"/>
                </a:solidFill>
                <a:cs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17.11.2018</a:t>
            </a:fld>
            <a:endParaRPr lang="ru-RU" sz="3200" b="1">
              <a:solidFill>
                <a:srgbClr val="002060"/>
              </a:solidFill>
              <a:cs typeface="Times New Roman" pitchFamily="18" charset="0"/>
            </a:endParaRPr>
          </a:p>
        </p:txBody>
      </p:sp>
      <p:pic>
        <p:nvPicPr>
          <p:cNvPr id="14341" name="Рисунок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88138" y="4464050"/>
            <a:ext cx="2205037" cy="220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1691680" y="4941168"/>
            <a:ext cx="37444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200" b="1" i="1" u="sng" dirty="0">
                <a:ln w="11430"/>
                <a:solidFill>
                  <a:srgbClr val="002060"/>
                </a:solidFill>
                <a:cs typeface="Times New Roman" pitchFamily="18" charset="0"/>
              </a:rPr>
              <a:t>Алгебра </a:t>
            </a:r>
            <a:r>
              <a:rPr lang="ru-RU" sz="3200" b="1" i="1" u="sng" dirty="0">
                <a:ln w="11430"/>
                <a:solidFill>
                  <a:srgbClr val="002060"/>
                </a:solidFill>
                <a:cs typeface="Times New Roman" pitchFamily="18" charset="0"/>
              </a:rPr>
              <a:t>8 </a:t>
            </a:r>
            <a:r>
              <a:rPr lang="ru-RU" sz="3200" b="1" i="1" u="sng" dirty="0">
                <a:ln w="11430"/>
                <a:solidFill>
                  <a:srgbClr val="002060"/>
                </a:solidFill>
                <a:cs typeface="Times New Roman" pitchFamily="18" charset="0"/>
              </a:rPr>
              <a:t>класс</a:t>
            </a:r>
          </a:p>
        </p:txBody>
      </p:sp>
    </p:spTree>
    <p:extLst>
      <p:ext uri="{BB962C8B-B14F-4D97-AF65-F5344CB8AC3E}">
        <p14:creationId xmlns:p14="http://schemas.microsoft.com/office/powerpoint/2010/main" val="170598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кругленный прямоугольник 15"/>
          <p:cNvSpPr/>
          <p:nvPr/>
        </p:nvSpPr>
        <p:spPr>
          <a:xfrm>
            <a:off x="431279" y="374073"/>
            <a:ext cx="6192688" cy="894687"/>
          </a:xfrm>
          <a:prstGeom prst="roundRect">
            <a:avLst/>
          </a:prstGeom>
          <a:ln w="5715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kern="0">
              <a:solidFill>
                <a:prstClr val="white"/>
              </a:solidFill>
              <a:latin typeface="Times New Roman"/>
              <a:cs typeface="Arial"/>
            </a:endParaRPr>
          </a:p>
        </p:txBody>
      </p:sp>
      <p:sp>
        <p:nvSpPr>
          <p:cNvPr id="17" name="Прямоугольник 12"/>
          <p:cNvSpPr>
            <a:spLocks noChangeArrowheads="1"/>
          </p:cNvSpPr>
          <p:nvPr/>
        </p:nvSpPr>
        <p:spPr bwMode="auto">
          <a:xfrm>
            <a:off x="611560" y="620688"/>
            <a:ext cx="54429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>
                <a:solidFill>
                  <a:srgbClr val="6600CC"/>
                </a:solidFill>
                <a:cs typeface="Arial" charset="0"/>
              </a:rPr>
              <a:t>1. Вычислите   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307" b="50000"/>
          <a:stretch/>
        </p:blipFill>
        <p:spPr bwMode="auto">
          <a:xfrm>
            <a:off x="12545" y="1412776"/>
            <a:ext cx="8677461" cy="1664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573" r="47090"/>
          <a:stretch/>
        </p:blipFill>
        <p:spPr bwMode="auto">
          <a:xfrm>
            <a:off x="1619672" y="3105282"/>
            <a:ext cx="6696744" cy="1505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077"/>
          <a:stretch/>
        </p:blipFill>
        <p:spPr bwMode="auto">
          <a:xfrm>
            <a:off x="4068929" y="4919317"/>
            <a:ext cx="4247487" cy="1570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10911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Freeform 52"/>
          <p:cNvSpPr>
            <a:spLocks/>
          </p:cNvSpPr>
          <p:nvPr/>
        </p:nvSpPr>
        <p:spPr bwMode="auto">
          <a:xfrm>
            <a:off x="612775" y="2034159"/>
            <a:ext cx="26988" cy="52387"/>
          </a:xfrm>
          <a:custGeom>
            <a:avLst/>
            <a:gdLst/>
            <a:ahLst/>
            <a:cxnLst>
              <a:cxn ang="0">
                <a:pos x="6" y="3"/>
              </a:cxn>
              <a:cxn ang="0">
                <a:pos x="15" y="9"/>
              </a:cxn>
              <a:cxn ang="0">
                <a:pos x="23" y="14"/>
              </a:cxn>
              <a:cxn ang="0">
                <a:pos x="31" y="20"/>
              </a:cxn>
              <a:cxn ang="0">
                <a:pos x="39" y="25"/>
              </a:cxn>
              <a:cxn ang="0">
                <a:pos x="45" y="31"/>
              </a:cxn>
              <a:cxn ang="0">
                <a:pos x="52" y="37"/>
              </a:cxn>
              <a:cxn ang="0">
                <a:pos x="59" y="43"/>
              </a:cxn>
              <a:cxn ang="0">
                <a:pos x="65" y="49"/>
              </a:cxn>
              <a:cxn ang="0">
                <a:pos x="71" y="55"/>
              </a:cxn>
              <a:cxn ang="0">
                <a:pos x="76" y="62"/>
              </a:cxn>
              <a:cxn ang="0">
                <a:pos x="80" y="68"/>
              </a:cxn>
              <a:cxn ang="0">
                <a:pos x="86" y="75"/>
              </a:cxn>
              <a:cxn ang="0">
                <a:pos x="89" y="81"/>
              </a:cxn>
              <a:cxn ang="0">
                <a:pos x="93" y="88"/>
              </a:cxn>
              <a:cxn ang="0">
                <a:pos x="96" y="94"/>
              </a:cxn>
              <a:cxn ang="0">
                <a:pos x="99" y="101"/>
              </a:cxn>
              <a:cxn ang="0">
                <a:pos x="101" y="107"/>
              </a:cxn>
              <a:cxn ang="0">
                <a:pos x="102" y="114"/>
              </a:cxn>
              <a:cxn ang="0">
                <a:pos x="104" y="121"/>
              </a:cxn>
              <a:cxn ang="0">
                <a:pos x="104" y="128"/>
              </a:cxn>
              <a:cxn ang="0">
                <a:pos x="105" y="133"/>
              </a:cxn>
              <a:cxn ang="0">
                <a:pos x="98" y="128"/>
              </a:cxn>
              <a:cxn ang="0">
                <a:pos x="98" y="122"/>
              </a:cxn>
              <a:cxn ang="0">
                <a:pos x="98" y="117"/>
              </a:cxn>
              <a:cxn ang="0">
                <a:pos x="97" y="111"/>
              </a:cxn>
              <a:cxn ang="0">
                <a:pos x="95" y="104"/>
              </a:cxn>
              <a:cxn ang="0">
                <a:pos x="93" y="98"/>
              </a:cxn>
              <a:cxn ang="0">
                <a:pos x="91" y="91"/>
              </a:cxn>
              <a:cxn ang="0">
                <a:pos x="88" y="85"/>
              </a:cxn>
              <a:cxn ang="0">
                <a:pos x="84" y="78"/>
              </a:cxn>
              <a:cxn ang="0">
                <a:pos x="80" y="72"/>
              </a:cxn>
              <a:cxn ang="0">
                <a:pos x="75" y="65"/>
              </a:cxn>
              <a:cxn ang="0">
                <a:pos x="71" y="59"/>
              </a:cxn>
              <a:cxn ang="0">
                <a:pos x="66" y="52"/>
              </a:cxn>
              <a:cxn ang="0">
                <a:pos x="60" y="47"/>
              </a:cxn>
              <a:cxn ang="0">
                <a:pos x="54" y="40"/>
              </a:cxn>
              <a:cxn ang="0">
                <a:pos x="47" y="34"/>
              </a:cxn>
              <a:cxn ang="0">
                <a:pos x="41" y="28"/>
              </a:cxn>
              <a:cxn ang="0">
                <a:pos x="33" y="22"/>
              </a:cxn>
              <a:cxn ang="0">
                <a:pos x="26" y="16"/>
              </a:cxn>
              <a:cxn ang="0">
                <a:pos x="17" y="11"/>
              </a:cxn>
              <a:cxn ang="0">
                <a:pos x="9" y="5"/>
              </a:cxn>
              <a:cxn ang="0">
                <a:pos x="0" y="0"/>
              </a:cxn>
            </a:cxnLst>
            <a:rect l="0" t="0" r="r" b="b"/>
            <a:pathLst>
              <a:path w="105" h="133">
                <a:moveTo>
                  <a:pt x="0" y="0"/>
                </a:moveTo>
                <a:lnTo>
                  <a:pt x="3" y="1"/>
                </a:lnTo>
                <a:lnTo>
                  <a:pt x="6" y="3"/>
                </a:lnTo>
                <a:lnTo>
                  <a:pt x="9" y="4"/>
                </a:lnTo>
                <a:lnTo>
                  <a:pt x="12" y="7"/>
                </a:lnTo>
                <a:lnTo>
                  <a:pt x="15" y="9"/>
                </a:lnTo>
                <a:lnTo>
                  <a:pt x="17" y="10"/>
                </a:lnTo>
                <a:lnTo>
                  <a:pt x="20" y="12"/>
                </a:lnTo>
                <a:lnTo>
                  <a:pt x="23" y="14"/>
                </a:lnTo>
                <a:lnTo>
                  <a:pt x="26" y="16"/>
                </a:lnTo>
                <a:lnTo>
                  <a:pt x="29" y="17"/>
                </a:lnTo>
                <a:lnTo>
                  <a:pt x="31" y="20"/>
                </a:lnTo>
                <a:lnTo>
                  <a:pt x="34" y="22"/>
                </a:lnTo>
                <a:lnTo>
                  <a:pt x="36" y="24"/>
                </a:lnTo>
                <a:lnTo>
                  <a:pt x="39" y="25"/>
                </a:lnTo>
                <a:lnTo>
                  <a:pt x="41" y="27"/>
                </a:lnTo>
                <a:lnTo>
                  <a:pt x="43" y="29"/>
                </a:lnTo>
                <a:lnTo>
                  <a:pt x="45" y="31"/>
                </a:lnTo>
                <a:lnTo>
                  <a:pt x="48" y="34"/>
                </a:lnTo>
                <a:lnTo>
                  <a:pt x="50" y="35"/>
                </a:lnTo>
                <a:lnTo>
                  <a:pt x="52" y="37"/>
                </a:lnTo>
                <a:lnTo>
                  <a:pt x="55" y="39"/>
                </a:lnTo>
                <a:lnTo>
                  <a:pt x="57" y="41"/>
                </a:lnTo>
                <a:lnTo>
                  <a:pt x="59" y="43"/>
                </a:lnTo>
                <a:lnTo>
                  <a:pt x="61" y="46"/>
                </a:lnTo>
                <a:lnTo>
                  <a:pt x="63" y="48"/>
                </a:lnTo>
                <a:lnTo>
                  <a:pt x="65" y="49"/>
                </a:lnTo>
                <a:lnTo>
                  <a:pt x="67" y="51"/>
                </a:lnTo>
                <a:lnTo>
                  <a:pt x="69" y="53"/>
                </a:lnTo>
                <a:lnTo>
                  <a:pt x="71" y="55"/>
                </a:lnTo>
                <a:lnTo>
                  <a:pt x="72" y="57"/>
                </a:lnTo>
                <a:lnTo>
                  <a:pt x="74" y="60"/>
                </a:lnTo>
                <a:lnTo>
                  <a:pt x="76" y="62"/>
                </a:lnTo>
                <a:lnTo>
                  <a:pt x="77" y="64"/>
                </a:lnTo>
                <a:lnTo>
                  <a:pt x="79" y="66"/>
                </a:lnTo>
                <a:lnTo>
                  <a:pt x="80" y="68"/>
                </a:lnTo>
                <a:lnTo>
                  <a:pt x="83" y="70"/>
                </a:lnTo>
                <a:lnTo>
                  <a:pt x="84" y="73"/>
                </a:lnTo>
                <a:lnTo>
                  <a:pt x="86" y="75"/>
                </a:lnTo>
                <a:lnTo>
                  <a:pt x="87" y="77"/>
                </a:lnTo>
                <a:lnTo>
                  <a:pt x="88" y="79"/>
                </a:lnTo>
                <a:lnTo>
                  <a:pt x="89" y="81"/>
                </a:lnTo>
                <a:lnTo>
                  <a:pt x="91" y="83"/>
                </a:lnTo>
                <a:lnTo>
                  <a:pt x="92" y="86"/>
                </a:lnTo>
                <a:lnTo>
                  <a:pt x="93" y="88"/>
                </a:lnTo>
                <a:lnTo>
                  <a:pt x="94" y="90"/>
                </a:lnTo>
                <a:lnTo>
                  <a:pt x="95" y="92"/>
                </a:lnTo>
                <a:lnTo>
                  <a:pt x="96" y="94"/>
                </a:lnTo>
                <a:lnTo>
                  <a:pt x="97" y="96"/>
                </a:lnTo>
                <a:lnTo>
                  <a:pt x="98" y="99"/>
                </a:lnTo>
                <a:lnTo>
                  <a:pt x="99" y="101"/>
                </a:lnTo>
                <a:lnTo>
                  <a:pt x="99" y="103"/>
                </a:lnTo>
                <a:lnTo>
                  <a:pt x="100" y="105"/>
                </a:lnTo>
                <a:lnTo>
                  <a:pt x="101" y="107"/>
                </a:lnTo>
                <a:lnTo>
                  <a:pt x="101" y="109"/>
                </a:lnTo>
                <a:lnTo>
                  <a:pt x="102" y="112"/>
                </a:lnTo>
                <a:lnTo>
                  <a:pt x="102" y="114"/>
                </a:lnTo>
                <a:lnTo>
                  <a:pt x="103" y="117"/>
                </a:lnTo>
                <a:lnTo>
                  <a:pt x="103" y="119"/>
                </a:lnTo>
                <a:lnTo>
                  <a:pt x="104" y="121"/>
                </a:lnTo>
                <a:lnTo>
                  <a:pt x="104" y="124"/>
                </a:lnTo>
                <a:lnTo>
                  <a:pt x="104" y="126"/>
                </a:lnTo>
                <a:lnTo>
                  <a:pt x="104" y="128"/>
                </a:lnTo>
                <a:lnTo>
                  <a:pt x="105" y="130"/>
                </a:lnTo>
                <a:lnTo>
                  <a:pt x="105" y="132"/>
                </a:lnTo>
                <a:lnTo>
                  <a:pt x="105" y="133"/>
                </a:lnTo>
                <a:lnTo>
                  <a:pt x="101" y="133"/>
                </a:lnTo>
                <a:lnTo>
                  <a:pt x="98" y="130"/>
                </a:lnTo>
                <a:lnTo>
                  <a:pt x="98" y="128"/>
                </a:lnTo>
                <a:lnTo>
                  <a:pt x="98" y="126"/>
                </a:lnTo>
                <a:lnTo>
                  <a:pt x="98" y="125"/>
                </a:lnTo>
                <a:lnTo>
                  <a:pt x="98" y="122"/>
                </a:lnTo>
                <a:lnTo>
                  <a:pt x="98" y="120"/>
                </a:lnTo>
                <a:lnTo>
                  <a:pt x="98" y="118"/>
                </a:lnTo>
                <a:lnTo>
                  <a:pt x="98" y="117"/>
                </a:lnTo>
                <a:lnTo>
                  <a:pt x="97" y="115"/>
                </a:lnTo>
                <a:lnTo>
                  <a:pt x="97" y="113"/>
                </a:lnTo>
                <a:lnTo>
                  <a:pt x="97" y="111"/>
                </a:lnTo>
                <a:lnTo>
                  <a:pt x="96" y="108"/>
                </a:lnTo>
                <a:lnTo>
                  <a:pt x="96" y="106"/>
                </a:lnTo>
                <a:lnTo>
                  <a:pt x="95" y="104"/>
                </a:lnTo>
                <a:lnTo>
                  <a:pt x="94" y="102"/>
                </a:lnTo>
                <a:lnTo>
                  <a:pt x="94" y="100"/>
                </a:lnTo>
                <a:lnTo>
                  <a:pt x="93" y="98"/>
                </a:lnTo>
                <a:lnTo>
                  <a:pt x="92" y="95"/>
                </a:lnTo>
                <a:lnTo>
                  <a:pt x="91" y="93"/>
                </a:lnTo>
                <a:lnTo>
                  <a:pt x="91" y="91"/>
                </a:lnTo>
                <a:lnTo>
                  <a:pt x="90" y="89"/>
                </a:lnTo>
                <a:lnTo>
                  <a:pt x="89" y="87"/>
                </a:lnTo>
                <a:lnTo>
                  <a:pt x="88" y="85"/>
                </a:lnTo>
                <a:lnTo>
                  <a:pt x="87" y="82"/>
                </a:lnTo>
                <a:lnTo>
                  <a:pt x="86" y="80"/>
                </a:lnTo>
                <a:lnTo>
                  <a:pt x="84" y="78"/>
                </a:lnTo>
                <a:lnTo>
                  <a:pt x="83" y="76"/>
                </a:lnTo>
                <a:lnTo>
                  <a:pt x="82" y="74"/>
                </a:lnTo>
                <a:lnTo>
                  <a:pt x="80" y="72"/>
                </a:lnTo>
                <a:lnTo>
                  <a:pt x="78" y="69"/>
                </a:lnTo>
                <a:lnTo>
                  <a:pt x="77" y="67"/>
                </a:lnTo>
                <a:lnTo>
                  <a:pt x="75" y="65"/>
                </a:lnTo>
                <a:lnTo>
                  <a:pt x="74" y="63"/>
                </a:lnTo>
                <a:lnTo>
                  <a:pt x="72" y="61"/>
                </a:lnTo>
                <a:lnTo>
                  <a:pt x="71" y="59"/>
                </a:lnTo>
                <a:lnTo>
                  <a:pt x="69" y="56"/>
                </a:lnTo>
                <a:lnTo>
                  <a:pt x="67" y="54"/>
                </a:lnTo>
                <a:lnTo>
                  <a:pt x="66" y="52"/>
                </a:lnTo>
                <a:lnTo>
                  <a:pt x="64" y="51"/>
                </a:lnTo>
                <a:lnTo>
                  <a:pt x="62" y="49"/>
                </a:lnTo>
                <a:lnTo>
                  <a:pt x="60" y="47"/>
                </a:lnTo>
                <a:lnTo>
                  <a:pt x="58" y="44"/>
                </a:lnTo>
                <a:lnTo>
                  <a:pt x="56" y="42"/>
                </a:lnTo>
                <a:lnTo>
                  <a:pt x="54" y="40"/>
                </a:lnTo>
                <a:lnTo>
                  <a:pt x="51" y="38"/>
                </a:lnTo>
                <a:lnTo>
                  <a:pt x="49" y="36"/>
                </a:lnTo>
                <a:lnTo>
                  <a:pt x="47" y="34"/>
                </a:lnTo>
                <a:lnTo>
                  <a:pt x="45" y="31"/>
                </a:lnTo>
                <a:lnTo>
                  <a:pt x="43" y="30"/>
                </a:lnTo>
                <a:lnTo>
                  <a:pt x="41" y="28"/>
                </a:lnTo>
                <a:lnTo>
                  <a:pt x="38" y="26"/>
                </a:lnTo>
                <a:lnTo>
                  <a:pt x="36" y="24"/>
                </a:lnTo>
                <a:lnTo>
                  <a:pt x="33" y="22"/>
                </a:lnTo>
                <a:lnTo>
                  <a:pt x="31" y="20"/>
                </a:lnTo>
                <a:lnTo>
                  <a:pt x="29" y="18"/>
                </a:lnTo>
                <a:lnTo>
                  <a:pt x="26" y="16"/>
                </a:lnTo>
                <a:lnTo>
                  <a:pt x="22" y="14"/>
                </a:lnTo>
                <a:lnTo>
                  <a:pt x="20" y="12"/>
                </a:lnTo>
                <a:lnTo>
                  <a:pt x="17" y="11"/>
                </a:lnTo>
                <a:lnTo>
                  <a:pt x="14" y="9"/>
                </a:lnTo>
                <a:lnTo>
                  <a:pt x="12" y="7"/>
                </a:lnTo>
                <a:lnTo>
                  <a:pt x="9" y="5"/>
                </a:lnTo>
                <a:lnTo>
                  <a:pt x="6" y="3"/>
                </a:lnTo>
                <a:lnTo>
                  <a:pt x="3" y="1"/>
                </a:lnTo>
                <a:lnTo>
                  <a:pt x="0" y="0"/>
                </a:lnTo>
                <a:close/>
              </a:path>
            </a:pathLst>
          </a:custGeom>
          <a:solidFill>
            <a:srgbClr val="99CCCC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55" name="Freeform 53"/>
          <p:cNvSpPr>
            <a:spLocks/>
          </p:cNvSpPr>
          <p:nvPr/>
        </p:nvSpPr>
        <p:spPr bwMode="auto">
          <a:xfrm>
            <a:off x="328613" y="2037334"/>
            <a:ext cx="23812" cy="49212"/>
          </a:xfrm>
          <a:custGeom>
            <a:avLst/>
            <a:gdLst/>
            <a:ahLst/>
            <a:cxnLst>
              <a:cxn ang="0">
                <a:pos x="0" y="123"/>
              </a:cxn>
              <a:cxn ang="0">
                <a:pos x="0" y="117"/>
              </a:cxn>
              <a:cxn ang="0">
                <a:pos x="1" y="110"/>
              </a:cxn>
              <a:cxn ang="0">
                <a:pos x="3" y="104"/>
              </a:cxn>
              <a:cxn ang="0">
                <a:pos x="5" y="97"/>
              </a:cxn>
              <a:cxn ang="0">
                <a:pos x="7" y="92"/>
              </a:cxn>
              <a:cxn ang="0">
                <a:pos x="9" y="85"/>
              </a:cxn>
              <a:cxn ang="0">
                <a:pos x="12" y="79"/>
              </a:cxn>
              <a:cxn ang="0">
                <a:pos x="16" y="73"/>
              </a:cxn>
              <a:cxn ang="0">
                <a:pos x="19" y="69"/>
              </a:cxn>
              <a:cxn ang="0">
                <a:pos x="23" y="62"/>
              </a:cxn>
              <a:cxn ang="0">
                <a:pos x="27" y="56"/>
              </a:cxn>
              <a:cxn ang="0">
                <a:pos x="32" y="51"/>
              </a:cxn>
              <a:cxn ang="0">
                <a:pos x="37" y="45"/>
              </a:cxn>
              <a:cxn ang="0">
                <a:pos x="42" y="39"/>
              </a:cxn>
              <a:cxn ang="0">
                <a:pos x="49" y="33"/>
              </a:cxn>
              <a:cxn ang="0">
                <a:pos x="53" y="29"/>
              </a:cxn>
              <a:cxn ang="0">
                <a:pos x="59" y="23"/>
              </a:cxn>
              <a:cxn ang="0">
                <a:pos x="65" y="18"/>
              </a:cxn>
              <a:cxn ang="0">
                <a:pos x="72" y="13"/>
              </a:cxn>
              <a:cxn ang="0">
                <a:pos x="79" y="7"/>
              </a:cxn>
              <a:cxn ang="0">
                <a:pos x="87" y="3"/>
              </a:cxn>
              <a:cxn ang="0">
                <a:pos x="89" y="1"/>
              </a:cxn>
              <a:cxn ang="0">
                <a:pos x="82" y="6"/>
              </a:cxn>
              <a:cxn ang="0">
                <a:pos x="74" y="12"/>
              </a:cxn>
              <a:cxn ang="0">
                <a:pos x="67" y="17"/>
              </a:cxn>
              <a:cxn ang="0">
                <a:pos x="61" y="22"/>
              </a:cxn>
              <a:cxn ang="0">
                <a:pos x="55" y="28"/>
              </a:cxn>
              <a:cxn ang="0">
                <a:pos x="49" y="33"/>
              </a:cxn>
              <a:cxn ang="0">
                <a:pos x="43" y="40"/>
              </a:cxn>
              <a:cxn ang="0">
                <a:pos x="38" y="45"/>
              </a:cxn>
              <a:cxn ang="0">
                <a:pos x="33" y="52"/>
              </a:cxn>
              <a:cxn ang="0">
                <a:pos x="29" y="58"/>
              </a:cxn>
              <a:cxn ang="0">
                <a:pos x="25" y="64"/>
              </a:cxn>
              <a:cxn ang="0">
                <a:pos x="21" y="70"/>
              </a:cxn>
              <a:cxn ang="0">
                <a:pos x="17" y="77"/>
              </a:cxn>
              <a:cxn ang="0">
                <a:pos x="14" y="82"/>
              </a:cxn>
              <a:cxn ang="0">
                <a:pos x="12" y="88"/>
              </a:cxn>
              <a:cxn ang="0">
                <a:pos x="9" y="95"/>
              </a:cxn>
              <a:cxn ang="0">
                <a:pos x="8" y="100"/>
              </a:cxn>
              <a:cxn ang="0">
                <a:pos x="7" y="107"/>
              </a:cxn>
              <a:cxn ang="0">
                <a:pos x="6" y="113"/>
              </a:cxn>
              <a:cxn ang="0">
                <a:pos x="5" y="119"/>
              </a:cxn>
              <a:cxn ang="0">
                <a:pos x="2" y="125"/>
              </a:cxn>
            </a:cxnLst>
            <a:rect l="0" t="0" r="r" b="b"/>
            <a:pathLst>
              <a:path w="91" h="125">
                <a:moveTo>
                  <a:pt x="2" y="125"/>
                </a:moveTo>
                <a:lnTo>
                  <a:pt x="0" y="124"/>
                </a:lnTo>
                <a:lnTo>
                  <a:pt x="0" y="123"/>
                </a:lnTo>
                <a:lnTo>
                  <a:pt x="0" y="121"/>
                </a:lnTo>
                <a:lnTo>
                  <a:pt x="0" y="119"/>
                </a:lnTo>
                <a:lnTo>
                  <a:pt x="0" y="117"/>
                </a:lnTo>
                <a:lnTo>
                  <a:pt x="1" y="114"/>
                </a:lnTo>
                <a:lnTo>
                  <a:pt x="1" y="112"/>
                </a:lnTo>
                <a:lnTo>
                  <a:pt x="1" y="110"/>
                </a:lnTo>
                <a:lnTo>
                  <a:pt x="2" y="108"/>
                </a:lnTo>
                <a:lnTo>
                  <a:pt x="2" y="106"/>
                </a:lnTo>
                <a:lnTo>
                  <a:pt x="3" y="104"/>
                </a:lnTo>
                <a:lnTo>
                  <a:pt x="3" y="101"/>
                </a:lnTo>
                <a:lnTo>
                  <a:pt x="4" y="99"/>
                </a:lnTo>
                <a:lnTo>
                  <a:pt x="5" y="97"/>
                </a:lnTo>
                <a:lnTo>
                  <a:pt x="5" y="95"/>
                </a:lnTo>
                <a:lnTo>
                  <a:pt x="6" y="93"/>
                </a:lnTo>
                <a:lnTo>
                  <a:pt x="7" y="92"/>
                </a:lnTo>
                <a:lnTo>
                  <a:pt x="8" y="90"/>
                </a:lnTo>
                <a:lnTo>
                  <a:pt x="9" y="87"/>
                </a:lnTo>
                <a:lnTo>
                  <a:pt x="9" y="85"/>
                </a:lnTo>
                <a:lnTo>
                  <a:pt x="10" y="83"/>
                </a:lnTo>
                <a:lnTo>
                  <a:pt x="11" y="81"/>
                </a:lnTo>
                <a:lnTo>
                  <a:pt x="12" y="79"/>
                </a:lnTo>
                <a:lnTo>
                  <a:pt x="14" y="77"/>
                </a:lnTo>
                <a:lnTo>
                  <a:pt x="15" y="74"/>
                </a:lnTo>
                <a:lnTo>
                  <a:pt x="16" y="73"/>
                </a:lnTo>
                <a:lnTo>
                  <a:pt x="16" y="72"/>
                </a:lnTo>
                <a:lnTo>
                  <a:pt x="17" y="71"/>
                </a:lnTo>
                <a:lnTo>
                  <a:pt x="19" y="69"/>
                </a:lnTo>
                <a:lnTo>
                  <a:pt x="20" y="67"/>
                </a:lnTo>
                <a:lnTo>
                  <a:pt x="22" y="65"/>
                </a:lnTo>
                <a:lnTo>
                  <a:pt x="23" y="62"/>
                </a:lnTo>
                <a:lnTo>
                  <a:pt x="24" y="60"/>
                </a:lnTo>
                <a:lnTo>
                  <a:pt x="26" y="58"/>
                </a:lnTo>
                <a:lnTo>
                  <a:pt x="27" y="56"/>
                </a:lnTo>
                <a:lnTo>
                  <a:pt x="29" y="55"/>
                </a:lnTo>
                <a:lnTo>
                  <a:pt x="30" y="53"/>
                </a:lnTo>
                <a:lnTo>
                  <a:pt x="32" y="51"/>
                </a:lnTo>
                <a:lnTo>
                  <a:pt x="34" y="48"/>
                </a:lnTo>
                <a:lnTo>
                  <a:pt x="35" y="46"/>
                </a:lnTo>
                <a:lnTo>
                  <a:pt x="37" y="45"/>
                </a:lnTo>
                <a:lnTo>
                  <a:pt x="39" y="43"/>
                </a:lnTo>
                <a:lnTo>
                  <a:pt x="40" y="41"/>
                </a:lnTo>
                <a:lnTo>
                  <a:pt x="42" y="39"/>
                </a:lnTo>
                <a:lnTo>
                  <a:pt x="44" y="36"/>
                </a:lnTo>
                <a:lnTo>
                  <a:pt x="47" y="35"/>
                </a:lnTo>
                <a:lnTo>
                  <a:pt x="49" y="33"/>
                </a:lnTo>
                <a:lnTo>
                  <a:pt x="50" y="32"/>
                </a:lnTo>
                <a:lnTo>
                  <a:pt x="51" y="31"/>
                </a:lnTo>
                <a:lnTo>
                  <a:pt x="53" y="29"/>
                </a:lnTo>
                <a:lnTo>
                  <a:pt x="55" y="28"/>
                </a:lnTo>
                <a:lnTo>
                  <a:pt x="57" y="26"/>
                </a:lnTo>
                <a:lnTo>
                  <a:pt x="59" y="23"/>
                </a:lnTo>
                <a:lnTo>
                  <a:pt x="61" y="22"/>
                </a:lnTo>
                <a:lnTo>
                  <a:pt x="63" y="20"/>
                </a:lnTo>
                <a:lnTo>
                  <a:pt x="65" y="18"/>
                </a:lnTo>
                <a:lnTo>
                  <a:pt x="67" y="17"/>
                </a:lnTo>
                <a:lnTo>
                  <a:pt x="69" y="15"/>
                </a:lnTo>
                <a:lnTo>
                  <a:pt x="72" y="13"/>
                </a:lnTo>
                <a:lnTo>
                  <a:pt x="74" y="12"/>
                </a:lnTo>
                <a:lnTo>
                  <a:pt x="77" y="9"/>
                </a:lnTo>
                <a:lnTo>
                  <a:pt x="79" y="7"/>
                </a:lnTo>
                <a:lnTo>
                  <a:pt x="82" y="6"/>
                </a:lnTo>
                <a:lnTo>
                  <a:pt x="84" y="4"/>
                </a:lnTo>
                <a:lnTo>
                  <a:pt x="87" y="3"/>
                </a:lnTo>
                <a:lnTo>
                  <a:pt x="89" y="1"/>
                </a:lnTo>
                <a:lnTo>
                  <a:pt x="91" y="0"/>
                </a:lnTo>
                <a:lnTo>
                  <a:pt x="89" y="1"/>
                </a:lnTo>
                <a:lnTo>
                  <a:pt x="87" y="3"/>
                </a:lnTo>
                <a:lnTo>
                  <a:pt x="84" y="4"/>
                </a:lnTo>
                <a:lnTo>
                  <a:pt x="82" y="6"/>
                </a:lnTo>
                <a:lnTo>
                  <a:pt x="79" y="7"/>
                </a:lnTo>
                <a:lnTo>
                  <a:pt x="77" y="9"/>
                </a:lnTo>
                <a:lnTo>
                  <a:pt x="74" y="12"/>
                </a:lnTo>
                <a:lnTo>
                  <a:pt x="72" y="13"/>
                </a:lnTo>
                <a:lnTo>
                  <a:pt x="69" y="15"/>
                </a:lnTo>
                <a:lnTo>
                  <a:pt x="67" y="17"/>
                </a:lnTo>
                <a:lnTo>
                  <a:pt x="65" y="18"/>
                </a:lnTo>
                <a:lnTo>
                  <a:pt x="63" y="20"/>
                </a:lnTo>
                <a:lnTo>
                  <a:pt x="61" y="22"/>
                </a:lnTo>
                <a:lnTo>
                  <a:pt x="59" y="25"/>
                </a:lnTo>
                <a:lnTo>
                  <a:pt x="57" y="26"/>
                </a:lnTo>
                <a:lnTo>
                  <a:pt x="55" y="28"/>
                </a:lnTo>
                <a:lnTo>
                  <a:pt x="53" y="30"/>
                </a:lnTo>
                <a:lnTo>
                  <a:pt x="51" y="32"/>
                </a:lnTo>
                <a:lnTo>
                  <a:pt x="49" y="33"/>
                </a:lnTo>
                <a:lnTo>
                  <a:pt x="47" y="35"/>
                </a:lnTo>
                <a:lnTo>
                  <a:pt x="45" y="38"/>
                </a:lnTo>
                <a:lnTo>
                  <a:pt x="43" y="40"/>
                </a:lnTo>
                <a:lnTo>
                  <a:pt x="41" y="42"/>
                </a:lnTo>
                <a:lnTo>
                  <a:pt x="39" y="44"/>
                </a:lnTo>
                <a:lnTo>
                  <a:pt x="38" y="45"/>
                </a:lnTo>
                <a:lnTo>
                  <a:pt x="36" y="47"/>
                </a:lnTo>
                <a:lnTo>
                  <a:pt x="35" y="49"/>
                </a:lnTo>
                <a:lnTo>
                  <a:pt x="33" y="52"/>
                </a:lnTo>
                <a:lnTo>
                  <a:pt x="32" y="54"/>
                </a:lnTo>
                <a:lnTo>
                  <a:pt x="30" y="56"/>
                </a:lnTo>
                <a:lnTo>
                  <a:pt x="29" y="58"/>
                </a:lnTo>
                <a:lnTo>
                  <a:pt x="27" y="59"/>
                </a:lnTo>
                <a:lnTo>
                  <a:pt x="26" y="61"/>
                </a:lnTo>
                <a:lnTo>
                  <a:pt x="25" y="64"/>
                </a:lnTo>
                <a:lnTo>
                  <a:pt x="23" y="66"/>
                </a:lnTo>
                <a:lnTo>
                  <a:pt x="22" y="68"/>
                </a:lnTo>
                <a:lnTo>
                  <a:pt x="21" y="70"/>
                </a:lnTo>
                <a:lnTo>
                  <a:pt x="20" y="72"/>
                </a:lnTo>
                <a:lnTo>
                  <a:pt x="19" y="74"/>
                </a:lnTo>
                <a:lnTo>
                  <a:pt x="17" y="77"/>
                </a:lnTo>
                <a:lnTo>
                  <a:pt x="16" y="78"/>
                </a:lnTo>
                <a:lnTo>
                  <a:pt x="15" y="80"/>
                </a:lnTo>
                <a:lnTo>
                  <a:pt x="14" y="82"/>
                </a:lnTo>
                <a:lnTo>
                  <a:pt x="13" y="84"/>
                </a:lnTo>
                <a:lnTo>
                  <a:pt x="12" y="86"/>
                </a:lnTo>
                <a:lnTo>
                  <a:pt x="12" y="88"/>
                </a:lnTo>
                <a:lnTo>
                  <a:pt x="11" y="91"/>
                </a:lnTo>
                <a:lnTo>
                  <a:pt x="10" y="93"/>
                </a:lnTo>
                <a:lnTo>
                  <a:pt x="9" y="95"/>
                </a:lnTo>
                <a:lnTo>
                  <a:pt x="9" y="97"/>
                </a:lnTo>
                <a:lnTo>
                  <a:pt x="8" y="98"/>
                </a:lnTo>
                <a:lnTo>
                  <a:pt x="8" y="100"/>
                </a:lnTo>
                <a:lnTo>
                  <a:pt x="7" y="103"/>
                </a:lnTo>
                <a:lnTo>
                  <a:pt x="7" y="105"/>
                </a:lnTo>
                <a:lnTo>
                  <a:pt x="7" y="107"/>
                </a:lnTo>
                <a:lnTo>
                  <a:pt x="6" y="109"/>
                </a:lnTo>
                <a:lnTo>
                  <a:pt x="6" y="111"/>
                </a:lnTo>
                <a:lnTo>
                  <a:pt x="6" y="113"/>
                </a:lnTo>
                <a:lnTo>
                  <a:pt x="5" y="114"/>
                </a:lnTo>
                <a:lnTo>
                  <a:pt x="5" y="117"/>
                </a:lnTo>
                <a:lnTo>
                  <a:pt x="5" y="119"/>
                </a:lnTo>
                <a:lnTo>
                  <a:pt x="5" y="121"/>
                </a:lnTo>
                <a:lnTo>
                  <a:pt x="5" y="125"/>
                </a:lnTo>
                <a:lnTo>
                  <a:pt x="2" y="125"/>
                </a:lnTo>
                <a:close/>
              </a:path>
            </a:pathLst>
          </a:custGeom>
          <a:solidFill>
            <a:srgbClr val="99CCCC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56" name="Freeform 54"/>
          <p:cNvSpPr>
            <a:spLocks/>
          </p:cNvSpPr>
          <p:nvPr/>
        </p:nvSpPr>
        <p:spPr bwMode="auto">
          <a:xfrm>
            <a:off x="1685925" y="2070671"/>
            <a:ext cx="28575" cy="52388"/>
          </a:xfrm>
          <a:custGeom>
            <a:avLst/>
            <a:gdLst/>
            <a:ahLst/>
            <a:cxnLst>
              <a:cxn ang="0">
                <a:pos x="6" y="3"/>
              </a:cxn>
              <a:cxn ang="0">
                <a:pos x="15" y="9"/>
              </a:cxn>
              <a:cxn ang="0">
                <a:pos x="24" y="14"/>
              </a:cxn>
              <a:cxn ang="0">
                <a:pos x="31" y="20"/>
              </a:cxn>
              <a:cxn ang="0">
                <a:pos x="39" y="25"/>
              </a:cxn>
              <a:cxn ang="0">
                <a:pos x="45" y="31"/>
              </a:cxn>
              <a:cxn ang="0">
                <a:pos x="53" y="37"/>
              </a:cxn>
              <a:cxn ang="0">
                <a:pos x="59" y="43"/>
              </a:cxn>
              <a:cxn ang="0">
                <a:pos x="65" y="49"/>
              </a:cxn>
              <a:cxn ang="0">
                <a:pos x="71" y="55"/>
              </a:cxn>
              <a:cxn ang="0">
                <a:pos x="76" y="62"/>
              </a:cxn>
              <a:cxn ang="0">
                <a:pos x="81" y="68"/>
              </a:cxn>
              <a:cxn ang="0">
                <a:pos x="86" y="75"/>
              </a:cxn>
              <a:cxn ang="0">
                <a:pos x="89" y="81"/>
              </a:cxn>
              <a:cxn ang="0">
                <a:pos x="93" y="88"/>
              </a:cxn>
              <a:cxn ang="0">
                <a:pos x="96" y="94"/>
              </a:cxn>
              <a:cxn ang="0">
                <a:pos x="99" y="101"/>
              </a:cxn>
              <a:cxn ang="0">
                <a:pos x="101" y="107"/>
              </a:cxn>
              <a:cxn ang="0">
                <a:pos x="102" y="114"/>
              </a:cxn>
              <a:cxn ang="0">
                <a:pos x="104" y="121"/>
              </a:cxn>
              <a:cxn ang="0">
                <a:pos x="104" y="128"/>
              </a:cxn>
              <a:cxn ang="0">
                <a:pos x="105" y="133"/>
              </a:cxn>
              <a:cxn ang="0">
                <a:pos x="98" y="128"/>
              </a:cxn>
              <a:cxn ang="0">
                <a:pos x="98" y="122"/>
              </a:cxn>
              <a:cxn ang="0">
                <a:pos x="98" y="117"/>
              </a:cxn>
              <a:cxn ang="0">
                <a:pos x="97" y="110"/>
              </a:cxn>
              <a:cxn ang="0">
                <a:pos x="95" y="104"/>
              </a:cxn>
              <a:cxn ang="0">
                <a:pos x="93" y="97"/>
              </a:cxn>
              <a:cxn ang="0">
                <a:pos x="91" y="91"/>
              </a:cxn>
              <a:cxn ang="0">
                <a:pos x="88" y="84"/>
              </a:cxn>
              <a:cxn ang="0">
                <a:pos x="84" y="78"/>
              </a:cxn>
              <a:cxn ang="0">
                <a:pos x="81" y="71"/>
              </a:cxn>
              <a:cxn ang="0">
                <a:pos x="75" y="65"/>
              </a:cxn>
              <a:cxn ang="0">
                <a:pos x="71" y="59"/>
              </a:cxn>
              <a:cxn ang="0">
                <a:pos x="66" y="52"/>
              </a:cxn>
              <a:cxn ang="0">
                <a:pos x="60" y="47"/>
              </a:cxn>
              <a:cxn ang="0">
                <a:pos x="54" y="40"/>
              </a:cxn>
              <a:cxn ang="0">
                <a:pos x="47" y="34"/>
              </a:cxn>
              <a:cxn ang="0">
                <a:pos x="41" y="28"/>
              </a:cxn>
              <a:cxn ang="0">
                <a:pos x="33" y="22"/>
              </a:cxn>
              <a:cxn ang="0">
                <a:pos x="26" y="16"/>
              </a:cxn>
              <a:cxn ang="0">
                <a:pos x="17" y="11"/>
              </a:cxn>
              <a:cxn ang="0">
                <a:pos x="9" y="5"/>
              </a:cxn>
              <a:cxn ang="0">
                <a:pos x="0" y="0"/>
              </a:cxn>
            </a:cxnLst>
            <a:rect l="0" t="0" r="r" b="b"/>
            <a:pathLst>
              <a:path w="105" h="133">
                <a:moveTo>
                  <a:pt x="0" y="0"/>
                </a:moveTo>
                <a:lnTo>
                  <a:pt x="3" y="1"/>
                </a:lnTo>
                <a:lnTo>
                  <a:pt x="6" y="3"/>
                </a:lnTo>
                <a:lnTo>
                  <a:pt x="9" y="4"/>
                </a:lnTo>
                <a:lnTo>
                  <a:pt x="12" y="7"/>
                </a:lnTo>
                <a:lnTo>
                  <a:pt x="15" y="9"/>
                </a:lnTo>
                <a:lnTo>
                  <a:pt x="17" y="10"/>
                </a:lnTo>
                <a:lnTo>
                  <a:pt x="20" y="12"/>
                </a:lnTo>
                <a:lnTo>
                  <a:pt x="24" y="14"/>
                </a:lnTo>
                <a:lnTo>
                  <a:pt x="26" y="16"/>
                </a:lnTo>
                <a:lnTo>
                  <a:pt x="29" y="17"/>
                </a:lnTo>
                <a:lnTo>
                  <a:pt x="31" y="20"/>
                </a:lnTo>
                <a:lnTo>
                  <a:pt x="34" y="22"/>
                </a:lnTo>
                <a:lnTo>
                  <a:pt x="36" y="24"/>
                </a:lnTo>
                <a:lnTo>
                  <a:pt x="39" y="25"/>
                </a:lnTo>
                <a:lnTo>
                  <a:pt x="41" y="27"/>
                </a:lnTo>
                <a:lnTo>
                  <a:pt x="43" y="29"/>
                </a:lnTo>
                <a:lnTo>
                  <a:pt x="45" y="31"/>
                </a:lnTo>
                <a:lnTo>
                  <a:pt x="48" y="34"/>
                </a:lnTo>
                <a:lnTo>
                  <a:pt x="50" y="35"/>
                </a:lnTo>
                <a:lnTo>
                  <a:pt x="53" y="37"/>
                </a:lnTo>
                <a:lnTo>
                  <a:pt x="55" y="39"/>
                </a:lnTo>
                <a:lnTo>
                  <a:pt x="57" y="41"/>
                </a:lnTo>
                <a:lnTo>
                  <a:pt x="59" y="43"/>
                </a:lnTo>
                <a:lnTo>
                  <a:pt x="61" y="46"/>
                </a:lnTo>
                <a:lnTo>
                  <a:pt x="63" y="48"/>
                </a:lnTo>
                <a:lnTo>
                  <a:pt x="65" y="49"/>
                </a:lnTo>
                <a:lnTo>
                  <a:pt x="67" y="51"/>
                </a:lnTo>
                <a:lnTo>
                  <a:pt x="69" y="53"/>
                </a:lnTo>
                <a:lnTo>
                  <a:pt x="71" y="55"/>
                </a:lnTo>
                <a:lnTo>
                  <a:pt x="72" y="57"/>
                </a:lnTo>
                <a:lnTo>
                  <a:pt x="74" y="60"/>
                </a:lnTo>
                <a:lnTo>
                  <a:pt x="76" y="62"/>
                </a:lnTo>
                <a:lnTo>
                  <a:pt x="77" y="64"/>
                </a:lnTo>
                <a:lnTo>
                  <a:pt x="79" y="66"/>
                </a:lnTo>
                <a:lnTo>
                  <a:pt x="81" y="68"/>
                </a:lnTo>
                <a:lnTo>
                  <a:pt x="83" y="70"/>
                </a:lnTo>
                <a:lnTo>
                  <a:pt x="84" y="73"/>
                </a:lnTo>
                <a:lnTo>
                  <a:pt x="86" y="75"/>
                </a:lnTo>
                <a:lnTo>
                  <a:pt x="87" y="77"/>
                </a:lnTo>
                <a:lnTo>
                  <a:pt x="88" y="79"/>
                </a:lnTo>
                <a:lnTo>
                  <a:pt x="89" y="81"/>
                </a:lnTo>
                <a:lnTo>
                  <a:pt x="91" y="83"/>
                </a:lnTo>
                <a:lnTo>
                  <a:pt x="92" y="86"/>
                </a:lnTo>
                <a:lnTo>
                  <a:pt x="93" y="88"/>
                </a:lnTo>
                <a:lnTo>
                  <a:pt x="94" y="90"/>
                </a:lnTo>
                <a:lnTo>
                  <a:pt x="95" y="92"/>
                </a:lnTo>
                <a:lnTo>
                  <a:pt x="96" y="94"/>
                </a:lnTo>
                <a:lnTo>
                  <a:pt x="97" y="96"/>
                </a:lnTo>
                <a:lnTo>
                  <a:pt x="98" y="99"/>
                </a:lnTo>
                <a:lnTo>
                  <a:pt x="99" y="101"/>
                </a:lnTo>
                <a:lnTo>
                  <a:pt x="99" y="103"/>
                </a:lnTo>
                <a:lnTo>
                  <a:pt x="100" y="105"/>
                </a:lnTo>
                <a:lnTo>
                  <a:pt x="101" y="107"/>
                </a:lnTo>
                <a:lnTo>
                  <a:pt x="101" y="109"/>
                </a:lnTo>
                <a:lnTo>
                  <a:pt x="102" y="112"/>
                </a:lnTo>
                <a:lnTo>
                  <a:pt x="102" y="114"/>
                </a:lnTo>
                <a:lnTo>
                  <a:pt x="103" y="117"/>
                </a:lnTo>
                <a:lnTo>
                  <a:pt x="103" y="119"/>
                </a:lnTo>
                <a:lnTo>
                  <a:pt x="104" y="121"/>
                </a:lnTo>
                <a:lnTo>
                  <a:pt x="104" y="123"/>
                </a:lnTo>
                <a:lnTo>
                  <a:pt x="104" y="126"/>
                </a:lnTo>
                <a:lnTo>
                  <a:pt x="104" y="128"/>
                </a:lnTo>
                <a:lnTo>
                  <a:pt x="105" y="130"/>
                </a:lnTo>
                <a:lnTo>
                  <a:pt x="105" y="132"/>
                </a:lnTo>
                <a:lnTo>
                  <a:pt x="105" y="133"/>
                </a:lnTo>
                <a:lnTo>
                  <a:pt x="101" y="133"/>
                </a:lnTo>
                <a:lnTo>
                  <a:pt x="98" y="130"/>
                </a:lnTo>
                <a:lnTo>
                  <a:pt x="98" y="128"/>
                </a:lnTo>
                <a:lnTo>
                  <a:pt x="98" y="126"/>
                </a:lnTo>
                <a:lnTo>
                  <a:pt x="98" y="125"/>
                </a:lnTo>
                <a:lnTo>
                  <a:pt x="98" y="122"/>
                </a:lnTo>
                <a:lnTo>
                  <a:pt x="98" y="120"/>
                </a:lnTo>
                <a:lnTo>
                  <a:pt x="98" y="118"/>
                </a:lnTo>
                <a:lnTo>
                  <a:pt x="98" y="117"/>
                </a:lnTo>
                <a:lnTo>
                  <a:pt x="97" y="115"/>
                </a:lnTo>
                <a:lnTo>
                  <a:pt x="97" y="113"/>
                </a:lnTo>
                <a:lnTo>
                  <a:pt x="97" y="110"/>
                </a:lnTo>
                <a:lnTo>
                  <a:pt x="96" y="108"/>
                </a:lnTo>
                <a:lnTo>
                  <a:pt x="96" y="106"/>
                </a:lnTo>
                <a:lnTo>
                  <a:pt x="95" y="104"/>
                </a:lnTo>
                <a:lnTo>
                  <a:pt x="94" y="102"/>
                </a:lnTo>
                <a:lnTo>
                  <a:pt x="94" y="100"/>
                </a:lnTo>
                <a:lnTo>
                  <a:pt x="93" y="97"/>
                </a:lnTo>
                <a:lnTo>
                  <a:pt x="92" y="95"/>
                </a:lnTo>
                <a:lnTo>
                  <a:pt x="91" y="93"/>
                </a:lnTo>
                <a:lnTo>
                  <a:pt x="91" y="91"/>
                </a:lnTo>
                <a:lnTo>
                  <a:pt x="90" y="89"/>
                </a:lnTo>
                <a:lnTo>
                  <a:pt x="89" y="87"/>
                </a:lnTo>
                <a:lnTo>
                  <a:pt x="88" y="84"/>
                </a:lnTo>
                <a:lnTo>
                  <a:pt x="87" y="82"/>
                </a:lnTo>
                <a:lnTo>
                  <a:pt x="86" y="80"/>
                </a:lnTo>
                <a:lnTo>
                  <a:pt x="84" y="78"/>
                </a:lnTo>
                <a:lnTo>
                  <a:pt x="83" y="76"/>
                </a:lnTo>
                <a:lnTo>
                  <a:pt x="82" y="74"/>
                </a:lnTo>
                <a:lnTo>
                  <a:pt x="81" y="71"/>
                </a:lnTo>
                <a:lnTo>
                  <a:pt x="78" y="69"/>
                </a:lnTo>
                <a:lnTo>
                  <a:pt x="77" y="67"/>
                </a:lnTo>
                <a:lnTo>
                  <a:pt x="75" y="65"/>
                </a:lnTo>
                <a:lnTo>
                  <a:pt x="74" y="63"/>
                </a:lnTo>
                <a:lnTo>
                  <a:pt x="72" y="61"/>
                </a:lnTo>
                <a:lnTo>
                  <a:pt x="71" y="59"/>
                </a:lnTo>
                <a:lnTo>
                  <a:pt x="69" y="56"/>
                </a:lnTo>
                <a:lnTo>
                  <a:pt x="67" y="54"/>
                </a:lnTo>
                <a:lnTo>
                  <a:pt x="66" y="52"/>
                </a:lnTo>
                <a:lnTo>
                  <a:pt x="64" y="51"/>
                </a:lnTo>
                <a:lnTo>
                  <a:pt x="62" y="49"/>
                </a:lnTo>
                <a:lnTo>
                  <a:pt x="60" y="47"/>
                </a:lnTo>
                <a:lnTo>
                  <a:pt x="58" y="44"/>
                </a:lnTo>
                <a:lnTo>
                  <a:pt x="56" y="42"/>
                </a:lnTo>
                <a:lnTo>
                  <a:pt x="54" y="40"/>
                </a:lnTo>
                <a:lnTo>
                  <a:pt x="51" y="38"/>
                </a:lnTo>
                <a:lnTo>
                  <a:pt x="49" y="36"/>
                </a:lnTo>
                <a:lnTo>
                  <a:pt x="47" y="34"/>
                </a:lnTo>
                <a:lnTo>
                  <a:pt x="45" y="31"/>
                </a:lnTo>
                <a:lnTo>
                  <a:pt x="43" y="30"/>
                </a:lnTo>
                <a:lnTo>
                  <a:pt x="41" y="28"/>
                </a:lnTo>
                <a:lnTo>
                  <a:pt x="38" y="26"/>
                </a:lnTo>
                <a:lnTo>
                  <a:pt x="36" y="24"/>
                </a:lnTo>
                <a:lnTo>
                  <a:pt x="33" y="22"/>
                </a:lnTo>
                <a:lnTo>
                  <a:pt x="31" y="20"/>
                </a:lnTo>
                <a:lnTo>
                  <a:pt x="29" y="18"/>
                </a:lnTo>
                <a:lnTo>
                  <a:pt x="26" y="16"/>
                </a:lnTo>
                <a:lnTo>
                  <a:pt x="22" y="14"/>
                </a:lnTo>
                <a:lnTo>
                  <a:pt x="20" y="12"/>
                </a:lnTo>
                <a:lnTo>
                  <a:pt x="17" y="11"/>
                </a:lnTo>
                <a:lnTo>
                  <a:pt x="14" y="9"/>
                </a:lnTo>
                <a:lnTo>
                  <a:pt x="12" y="7"/>
                </a:lnTo>
                <a:lnTo>
                  <a:pt x="9" y="5"/>
                </a:lnTo>
                <a:lnTo>
                  <a:pt x="6" y="3"/>
                </a:lnTo>
                <a:lnTo>
                  <a:pt x="3" y="1"/>
                </a:lnTo>
                <a:lnTo>
                  <a:pt x="0" y="0"/>
                </a:lnTo>
                <a:close/>
              </a:path>
            </a:pathLst>
          </a:custGeom>
          <a:solidFill>
            <a:srgbClr val="99CCCC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57" name="Freeform 55"/>
          <p:cNvSpPr>
            <a:spLocks/>
          </p:cNvSpPr>
          <p:nvPr/>
        </p:nvSpPr>
        <p:spPr bwMode="auto">
          <a:xfrm>
            <a:off x="1403350" y="2073846"/>
            <a:ext cx="23813" cy="49213"/>
          </a:xfrm>
          <a:custGeom>
            <a:avLst/>
            <a:gdLst/>
            <a:ahLst/>
            <a:cxnLst>
              <a:cxn ang="0">
                <a:pos x="0" y="123"/>
              </a:cxn>
              <a:cxn ang="0">
                <a:pos x="0" y="117"/>
              </a:cxn>
              <a:cxn ang="0">
                <a:pos x="1" y="110"/>
              </a:cxn>
              <a:cxn ang="0">
                <a:pos x="3" y="104"/>
              </a:cxn>
              <a:cxn ang="0">
                <a:pos x="5" y="97"/>
              </a:cxn>
              <a:cxn ang="0">
                <a:pos x="7" y="92"/>
              </a:cxn>
              <a:cxn ang="0">
                <a:pos x="9" y="85"/>
              </a:cxn>
              <a:cxn ang="0">
                <a:pos x="12" y="79"/>
              </a:cxn>
              <a:cxn ang="0">
                <a:pos x="17" y="73"/>
              </a:cxn>
              <a:cxn ang="0">
                <a:pos x="19" y="69"/>
              </a:cxn>
              <a:cxn ang="0">
                <a:pos x="23" y="62"/>
              </a:cxn>
              <a:cxn ang="0">
                <a:pos x="27" y="56"/>
              </a:cxn>
              <a:cxn ang="0">
                <a:pos x="32" y="51"/>
              </a:cxn>
              <a:cxn ang="0">
                <a:pos x="37" y="45"/>
              </a:cxn>
              <a:cxn ang="0">
                <a:pos x="42" y="39"/>
              </a:cxn>
              <a:cxn ang="0">
                <a:pos x="49" y="33"/>
              </a:cxn>
              <a:cxn ang="0">
                <a:pos x="53" y="29"/>
              </a:cxn>
              <a:cxn ang="0">
                <a:pos x="59" y="23"/>
              </a:cxn>
              <a:cxn ang="0">
                <a:pos x="65" y="18"/>
              </a:cxn>
              <a:cxn ang="0">
                <a:pos x="72" y="13"/>
              </a:cxn>
              <a:cxn ang="0">
                <a:pos x="79" y="7"/>
              </a:cxn>
              <a:cxn ang="0">
                <a:pos x="87" y="3"/>
              </a:cxn>
              <a:cxn ang="0">
                <a:pos x="89" y="1"/>
              </a:cxn>
              <a:cxn ang="0">
                <a:pos x="82" y="6"/>
              </a:cxn>
              <a:cxn ang="0">
                <a:pos x="75" y="12"/>
              </a:cxn>
              <a:cxn ang="0">
                <a:pos x="67" y="17"/>
              </a:cxn>
              <a:cxn ang="0">
                <a:pos x="61" y="22"/>
              </a:cxn>
              <a:cxn ang="0">
                <a:pos x="55" y="28"/>
              </a:cxn>
              <a:cxn ang="0">
                <a:pos x="49" y="33"/>
              </a:cxn>
              <a:cxn ang="0">
                <a:pos x="43" y="40"/>
              </a:cxn>
              <a:cxn ang="0">
                <a:pos x="38" y="45"/>
              </a:cxn>
              <a:cxn ang="0">
                <a:pos x="33" y="52"/>
              </a:cxn>
              <a:cxn ang="0">
                <a:pos x="29" y="58"/>
              </a:cxn>
              <a:cxn ang="0">
                <a:pos x="25" y="63"/>
              </a:cxn>
              <a:cxn ang="0">
                <a:pos x="21" y="70"/>
              </a:cxn>
              <a:cxn ang="0">
                <a:pos x="18" y="76"/>
              </a:cxn>
              <a:cxn ang="0">
                <a:pos x="14" y="82"/>
              </a:cxn>
              <a:cxn ang="0">
                <a:pos x="12" y="88"/>
              </a:cxn>
              <a:cxn ang="0">
                <a:pos x="9" y="95"/>
              </a:cxn>
              <a:cxn ang="0">
                <a:pos x="8" y="100"/>
              </a:cxn>
              <a:cxn ang="0">
                <a:pos x="7" y="107"/>
              </a:cxn>
              <a:cxn ang="0">
                <a:pos x="6" y="113"/>
              </a:cxn>
              <a:cxn ang="0">
                <a:pos x="5" y="119"/>
              </a:cxn>
              <a:cxn ang="0">
                <a:pos x="2" y="125"/>
              </a:cxn>
            </a:cxnLst>
            <a:rect l="0" t="0" r="r" b="b"/>
            <a:pathLst>
              <a:path w="91" h="125">
                <a:moveTo>
                  <a:pt x="2" y="125"/>
                </a:moveTo>
                <a:lnTo>
                  <a:pt x="0" y="124"/>
                </a:lnTo>
                <a:lnTo>
                  <a:pt x="0" y="123"/>
                </a:lnTo>
                <a:lnTo>
                  <a:pt x="0" y="121"/>
                </a:lnTo>
                <a:lnTo>
                  <a:pt x="0" y="119"/>
                </a:lnTo>
                <a:lnTo>
                  <a:pt x="0" y="117"/>
                </a:lnTo>
                <a:lnTo>
                  <a:pt x="1" y="114"/>
                </a:lnTo>
                <a:lnTo>
                  <a:pt x="1" y="112"/>
                </a:lnTo>
                <a:lnTo>
                  <a:pt x="1" y="110"/>
                </a:lnTo>
                <a:lnTo>
                  <a:pt x="2" y="108"/>
                </a:lnTo>
                <a:lnTo>
                  <a:pt x="2" y="106"/>
                </a:lnTo>
                <a:lnTo>
                  <a:pt x="3" y="104"/>
                </a:lnTo>
                <a:lnTo>
                  <a:pt x="3" y="101"/>
                </a:lnTo>
                <a:lnTo>
                  <a:pt x="4" y="99"/>
                </a:lnTo>
                <a:lnTo>
                  <a:pt x="5" y="97"/>
                </a:lnTo>
                <a:lnTo>
                  <a:pt x="5" y="95"/>
                </a:lnTo>
                <a:lnTo>
                  <a:pt x="6" y="93"/>
                </a:lnTo>
                <a:lnTo>
                  <a:pt x="7" y="92"/>
                </a:lnTo>
                <a:lnTo>
                  <a:pt x="8" y="89"/>
                </a:lnTo>
                <a:lnTo>
                  <a:pt x="9" y="87"/>
                </a:lnTo>
                <a:lnTo>
                  <a:pt x="9" y="85"/>
                </a:lnTo>
                <a:lnTo>
                  <a:pt x="10" y="83"/>
                </a:lnTo>
                <a:lnTo>
                  <a:pt x="11" y="81"/>
                </a:lnTo>
                <a:lnTo>
                  <a:pt x="12" y="79"/>
                </a:lnTo>
                <a:lnTo>
                  <a:pt x="14" y="76"/>
                </a:lnTo>
                <a:lnTo>
                  <a:pt x="15" y="74"/>
                </a:lnTo>
                <a:lnTo>
                  <a:pt x="17" y="73"/>
                </a:lnTo>
                <a:lnTo>
                  <a:pt x="17" y="72"/>
                </a:lnTo>
                <a:lnTo>
                  <a:pt x="18" y="71"/>
                </a:lnTo>
                <a:lnTo>
                  <a:pt x="19" y="69"/>
                </a:lnTo>
                <a:lnTo>
                  <a:pt x="20" y="67"/>
                </a:lnTo>
                <a:lnTo>
                  <a:pt x="22" y="65"/>
                </a:lnTo>
                <a:lnTo>
                  <a:pt x="23" y="62"/>
                </a:lnTo>
                <a:lnTo>
                  <a:pt x="24" y="60"/>
                </a:lnTo>
                <a:lnTo>
                  <a:pt x="26" y="58"/>
                </a:lnTo>
                <a:lnTo>
                  <a:pt x="27" y="56"/>
                </a:lnTo>
                <a:lnTo>
                  <a:pt x="29" y="55"/>
                </a:lnTo>
                <a:lnTo>
                  <a:pt x="30" y="53"/>
                </a:lnTo>
                <a:lnTo>
                  <a:pt x="32" y="51"/>
                </a:lnTo>
                <a:lnTo>
                  <a:pt x="34" y="48"/>
                </a:lnTo>
                <a:lnTo>
                  <a:pt x="35" y="46"/>
                </a:lnTo>
                <a:lnTo>
                  <a:pt x="37" y="45"/>
                </a:lnTo>
                <a:lnTo>
                  <a:pt x="39" y="43"/>
                </a:lnTo>
                <a:lnTo>
                  <a:pt x="40" y="41"/>
                </a:lnTo>
                <a:lnTo>
                  <a:pt x="42" y="39"/>
                </a:lnTo>
                <a:lnTo>
                  <a:pt x="44" y="36"/>
                </a:lnTo>
                <a:lnTo>
                  <a:pt x="47" y="35"/>
                </a:lnTo>
                <a:lnTo>
                  <a:pt x="49" y="33"/>
                </a:lnTo>
                <a:lnTo>
                  <a:pt x="50" y="32"/>
                </a:lnTo>
                <a:lnTo>
                  <a:pt x="51" y="31"/>
                </a:lnTo>
                <a:lnTo>
                  <a:pt x="53" y="29"/>
                </a:lnTo>
                <a:lnTo>
                  <a:pt x="55" y="28"/>
                </a:lnTo>
                <a:lnTo>
                  <a:pt x="57" y="26"/>
                </a:lnTo>
                <a:lnTo>
                  <a:pt x="59" y="23"/>
                </a:lnTo>
                <a:lnTo>
                  <a:pt x="61" y="22"/>
                </a:lnTo>
                <a:lnTo>
                  <a:pt x="63" y="20"/>
                </a:lnTo>
                <a:lnTo>
                  <a:pt x="65" y="18"/>
                </a:lnTo>
                <a:lnTo>
                  <a:pt x="67" y="17"/>
                </a:lnTo>
                <a:lnTo>
                  <a:pt x="69" y="15"/>
                </a:lnTo>
                <a:lnTo>
                  <a:pt x="72" y="13"/>
                </a:lnTo>
                <a:lnTo>
                  <a:pt x="75" y="12"/>
                </a:lnTo>
                <a:lnTo>
                  <a:pt x="77" y="9"/>
                </a:lnTo>
                <a:lnTo>
                  <a:pt x="79" y="7"/>
                </a:lnTo>
                <a:lnTo>
                  <a:pt x="82" y="6"/>
                </a:lnTo>
                <a:lnTo>
                  <a:pt x="84" y="4"/>
                </a:lnTo>
                <a:lnTo>
                  <a:pt x="87" y="3"/>
                </a:lnTo>
                <a:lnTo>
                  <a:pt x="89" y="1"/>
                </a:lnTo>
                <a:lnTo>
                  <a:pt x="91" y="0"/>
                </a:lnTo>
                <a:lnTo>
                  <a:pt x="89" y="1"/>
                </a:lnTo>
                <a:lnTo>
                  <a:pt x="87" y="3"/>
                </a:lnTo>
                <a:lnTo>
                  <a:pt x="84" y="4"/>
                </a:lnTo>
                <a:lnTo>
                  <a:pt x="82" y="6"/>
                </a:lnTo>
                <a:lnTo>
                  <a:pt x="79" y="7"/>
                </a:lnTo>
                <a:lnTo>
                  <a:pt x="77" y="9"/>
                </a:lnTo>
                <a:lnTo>
                  <a:pt x="75" y="12"/>
                </a:lnTo>
                <a:lnTo>
                  <a:pt x="72" y="13"/>
                </a:lnTo>
                <a:lnTo>
                  <a:pt x="69" y="15"/>
                </a:lnTo>
                <a:lnTo>
                  <a:pt x="67" y="17"/>
                </a:lnTo>
                <a:lnTo>
                  <a:pt x="65" y="18"/>
                </a:lnTo>
                <a:lnTo>
                  <a:pt x="63" y="20"/>
                </a:lnTo>
                <a:lnTo>
                  <a:pt x="61" y="22"/>
                </a:lnTo>
                <a:lnTo>
                  <a:pt x="59" y="25"/>
                </a:lnTo>
                <a:lnTo>
                  <a:pt x="57" y="26"/>
                </a:lnTo>
                <a:lnTo>
                  <a:pt x="55" y="28"/>
                </a:lnTo>
                <a:lnTo>
                  <a:pt x="53" y="30"/>
                </a:lnTo>
                <a:lnTo>
                  <a:pt x="51" y="32"/>
                </a:lnTo>
                <a:lnTo>
                  <a:pt x="49" y="33"/>
                </a:lnTo>
                <a:lnTo>
                  <a:pt x="47" y="35"/>
                </a:lnTo>
                <a:lnTo>
                  <a:pt x="46" y="38"/>
                </a:lnTo>
                <a:lnTo>
                  <a:pt x="43" y="40"/>
                </a:lnTo>
                <a:lnTo>
                  <a:pt x="41" y="42"/>
                </a:lnTo>
                <a:lnTo>
                  <a:pt x="39" y="44"/>
                </a:lnTo>
                <a:lnTo>
                  <a:pt x="38" y="45"/>
                </a:lnTo>
                <a:lnTo>
                  <a:pt x="36" y="47"/>
                </a:lnTo>
                <a:lnTo>
                  <a:pt x="35" y="49"/>
                </a:lnTo>
                <a:lnTo>
                  <a:pt x="33" y="52"/>
                </a:lnTo>
                <a:lnTo>
                  <a:pt x="32" y="54"/>
                </a:lnTo>
                <a:lnTo>
                  <a:pt x="30" y="56"/>
                </a:lnTo>
                <a:lnTo>
                  <a:pt x="29" y="58"/>
                </a:lnTo>
                <a:lnTo>
                  <a:pt x="27" y="59"/>
                </a:lnTo>
                <a:lnTo>
                  <a:pt x="26" y="61"/>
                </a:lnTo>
                <a:lnTo>
                  <a:pt x="25" y="63"/>
                </a:lnTo>
                <a:lnTo>
                  <a:pt x="23" y="66"/>
                </a:lnTo>
                <a:lnTo>
                  <a:pt x="22" y="68"/>
                </a:lnTo>
                <a:lnTo>
                  <a:pt x="21" y="70"/>
                </a:lnTo>
                <a:lnTo>
                  <a:pt x="20" y="72"/>
                </a:lnTo>
                <a:lnTo>
                  <a:pt x="19" y="74"/>
                </a:lnTo>
                <a:lnTo>
                  <a:pt x="18" y="76"/>
                </a:lnTo>
                <a:lnTo>
                  <a:pt x="17" y="78"/>
                </a:lnTo>
                <a:lnTo>
                  <a:pt x="15" y="80"/>
                </a:lnTo>
                <a:lnTo>
                  <a:pt x="14" y="82"/>
                </a:lnTo>
                <a:lnTo>
                  <a:pt x="13" y="84"/>
                </a:lnTo>
                <a:lnTo>
                  <a:pt x="12" y="86"/>
                </a:lnTo>
                <a:lnTo>
                  <a:pt x="12" y="88"/>
                </a:lnTo>
                <a:lnTo>
                  <a:pt x="11" y="91"/>
                </a:lnTo>
                <a:lnTo>
                  <a:pt x="10" y="93"/>
                </a:lnTo>
                <a:lnTo>
                  <a:pt x="9" y="95"/>
                </a:lnTo>
                <a:lnTo>
                  <a:pt x="9" y="97"/>
                </a:lnTo>
                <a:lnTo>
                  <a:pt x="8" y="98"/>
                </a:lnTo>
                <a:lnTo>
                  <a:pt x="8" y="100"/>
                </a:lnTo>
                <a:lnTo>
                  <a:pt x="7" y="102"/>
                </a:lnTo>
                <a:lnTo>
                  <a:pt x="7" y="105"/>
                </a:lnTo>
                <a:lnTo>
                  <a:pt x="7" y="107"/>
                </a:lnTo>
                <a:lnTo>
                  <a:pt x="6" y="109"/>
                </a:lnTo>
                <a:lnTo>
                  <a:pt x="6" y="111"/>
                </a:lnTo>
                <a:lnTo>
                  <a:pt x="6" y="113"/>
                </a:lnTo>
                <a:lnTo>
                  <a:pt x="5" y="114"/>
                </a:lnTo>
                <a:lnTo>
                  <a:pt x="5" y="117"/>
                </a:lnTo>
                <a:lnTo>
                  <a:pt x="5" y="119"/>
                </a:lnTo>
                <a:lnTo>
                  <a:pt x="5" y="121"/>
                </a:lnTo>
                <a:lnTo>
                  <a:pt x="5" y="125"/>
                </a:lnTo>
                <a:lnTo>
                  <a:pt x="2" y="125"/>
                </a:lnTo>
                <a:close/>
              </a:path>
            </a:pathLst>
          </a:custGeom>
          <a:solidFill>
            <a:srgbClr val="99CCCC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58" name="Freeform 56"/>
          <p:cNvSpPr>
            <a:spLocks/>
          </p:cNvSpPr>
          <p:nvPr/>
        </p:nvSpPr>
        <p:spPr bwMode="auto">
          <a:xfrm>
            <a:off x="728663" y="1980184"/>
            <a:ext cx="52387" cy="101600"/>
          </a:xfrm>
          <a:custGeom>
            <a:avLst/>
            <a:gdLst/>
            <a:ahLst/>
            <a:cxnLst>
              <a:cxn ang="0">
                <a:pos x="12" y="7"/>
              </a:cxn>
              <a:cxn ang="0">
                <a:pos x="28" y="18"/>
              </a:cxn>
              <a:cxn ang="0">
                <a:pos x="44" y="29"/>
              </a:cxn>
              <a:cxn ang="0">
                <a:pos x="59" y="39"/>
              </a:cxn>
              <a:cxn ang="0">
                <a:pos x="73" y="50"/>
              </a:cxn>
              <a:cxn ang="0">
                <a:pos x="83" y="59"/>
              </a:cxn>
              <a:cxn ang="0">
                <a:pos x="95" y="70"/>
              </a:cxn>
              <a:cxn ang="0">
                <a:pos x="108" y="82"/>
              </a:cxn>
              <a:cxn ang="0">
                <a:pos x="119" y="93"/>
              </a:cxn>
              <a:cxn ang="0">
                <a:pos x="131" y="104"/>
              </a:cxn>
              <a:cxn ang="0">
                <a:pos x="140" y="116"/>
              </a:cxn>
              <a:cxn ang="0">
                <a:pos x="149" y="129"/>
              </a:cxn>
              <a:cxn ang="0">
                <a:pos x="159" y="141"/>
              </a:cxn>
              <a:cxn ang="0">
                <a:pos x="166" y="153"/>
              </a:cxn>
              <a:cxn ang="0">
                <a:pos x="173" y="166"/>
              </a:cxn>
              <a:cxn ang="0">
                <a:pos x="179" y="178"/>
              </a:cxn>
              <a:cxn ang="0">
                <a:pos x="185" y="191"/>
              </a:cxn>
              <a:cxn ang="0">
                <a:pos x="190" y="204"/>
              </a:cxn>
              <a:cxn ang="0">
                <a:pos x="193" y="217"/>
              </a:cxn>
              <a:cxn ang="0">
                <a:pos x="195" y="228"/>
              </a:cxn>
              <a:cxn ang="0">
                <a:pos x="197" y="239"/>
              </a:cxn>
              <a:cxn ang="0">
                <a:pos x="199" y="256"/>
              </a:cxn>
              <a:cxn ang="0">
                <a:pos x="186" y="257"/>
              </a:cxn>
              <a:cxn ang="0">
                <a:pos x="186" y="240"/>
              </a:cxn>
              <a:cxn ang="0">
                <a:pos x="185" y="230"/>
              </a:cxn>
              <a:cxn ang="0">
                <a:pos x="184" y="219"/>
              </a:cxn>
              <a:cxn ang="0">
                <a:pos x="180" y="207"/>
              </a:cxn>
              <a:cxn ang="0">
                <a:pos x="177" y="194"/>
              </a:cxn>
              <a:cxn ang="0">
                <a:pos x="172" y="181"/>
              </a:cxn>
              <a:cxn ang="0">
                <a:pos x="167" y="169"/>
              </a:cxn>
              <a:cxn ang="0">
                <a:pos x="161" y="156"/>
              </a:cxn>
              <a:cxn ang="0">
                <a:pos x="154" y="145"/>
              </a:cxn>
              <a:cxn ang="0">
                <a:pos x="148" y="136"/>
              </a:cxn>
              <a:cxn ang="0">
                <a:pos x="140" y="124"/>
              </a:cxn>
              <a:cxn ang="0">
                <a:pos x="131" y="111"/>
              </a:cxn>
              <a:cxn ang="0">
                <a:pos x="120" y="99"/>
              </a:cxn>
              <a:cxn ang="0">
                <a:pos x="110" y="87"/>
              </a:cxn>
              <a:cxn ang="0">
                <a:pos x="99" y="75"/>
              </a:cxn>
              <a:cxn ang="0">
                <a:pos x="86" y="63"/>
              </a:cxn>
              <a:cxn ang="0">
                <a:pos x="77" y="56"/>
              </a:cxn>
              <a:cxn ang="0">
                <a:pos x="63" y="44"/>
              </a:cxn>
              <a:cxn ang="0">
                <a:pos x="49" y="33"/>
              </a:cxn>
              <a:cxn ang="0">
                <a:pos x="33" y="21"/>
              </a:cxn>
              <a:cxn ang="0">
                <a:pos x="18" y="10"/>
              </a:cxn>
              <a:cxn ang="0">
                <a:pos x="0" y="0"/>
              </a:cxn>
            </a:cxnLst>
            <a:rect l="0" t="0" r="r" b="b"/>
            <a:pathLst>
              <a:path w="199" h="257">
                <a:moveTo>
                  <a:pt x="0" y="0"/>
                </a:moveTo>
                <a:lnTo>
                  <a:pt x="6" y="4"/>
                </a:lnTo>
                <a:lnTo>
                  <a:pt x="12" y="7"/>
                </a:lnTo>
                <a:lnTo>
                  <a:pt x="18" y="10"/>
                </a:lnTo>
                <a:lnTo>
                  <a:pt x="23" y="13"/>
                </a:lnTo>
                <a:lnTo>
                  <a:pt x="28" y="18"/>
                </a:lnTo>
                <a:lnTo>
                  <a:pt x="33" y="21"/>
                </a:lnTo>
                <a:lnTo>
                  <a:pt x="38" y="24"/>
                </a:lnTo>
                <a:lnTo>
                  <a:pt x="44" y="29"/>
                </a:lnTo>
                <a:lnTo>
                  <a:pt x="49" y="32"/>
                </a:lnTo>
                <a:lnTo>
                  <a:pt x="54" y="36"/>
                </a:lnTo>
                <a:lnTo>
                  <a:pt x="59" y="39"/>
                </a:lnTo>
                <a:lnTo>
                  <a:pt x="63" y="43"/>
                </a:lnTo>
                <a:lnTo>
                  <a:pt x="69" y="47"/>
                </a:lnTo>
                <a:lnTo>
                  <a:pt x="73" y="50"/>
                </a:lnTo>
                <a:lnTo>
                  <a:pt x="78" y="55"/>
                </a:lnTo>
                <a:lnTo>
                  <a:pt x="82" y="58"/>
                </a:lnTo>
                <a:lnTo>
                  <a:pt x="83" y="59"/>
                </a:lnTo>
                <a:lnTo>
                  <a:pt x="86" y="62"/>
                </a:lnTo>
                <a:lnTo>
                  <a:pt x="91" y="65"/>
                </a:lnTo>
                <a:lnTo>
                  <a:pt x="95" y="70"/>
                </a:lnTo>
                <a:lnTo>
                  <a:pt x="100" y="73"/>
                </a:lnTo>
                <a:lnTo>
                  <a:pt x="104" y="77"/>
                </a:lnTo>
                <a:lnTo>
                  <a:pt x="108" y="82"/>
                </a:lnTo>
                <a:lnTo>
                  <a:pt x="112" y="85"/>
                </a:lnTo>
                <a:lnTo>
                  <a:pt x="115" y="89"/>
                </a:lnTo>
                <a:lnTo>
                  <a:pt x="119" y="93"/>
                </a:lnTo>
                <a:lnTo>
                  <a:pt x="123" y="97"/>
                </a:lnTo>
                <a:lnTo>
                  <a:pt x="127" y="101"/>
                </a:lnTo>
                <a:lnTo>
                  <a:pt x="131" y="104"/>
                </a:lnTo>
                <a:lnTo>
                  <a:pt x="134" y="109"/>
                </a:lnTo>
                <a:lnTo>
                  <a:pt x="137" y="113"/>
                </a:lnTo>
                <a:lnTo>
                  <a:pt x="140" y="116"/>
                </a:lnTo>
                <a:lnTo>
                  <a:pt x="143" y="121"/>
                </a:lnTo>
                <a:lnTo>
                  <a:pt x="146" y="125"/>
                </a:lnTo>
                <a:lnTo>
                  <a:pt x="149" y="129"/>
                </a:lnTo>
                <a:lnTo>
                  <a:pt x="153" y="133"/>
                </a:lnTo>
                <a:lnTo>
                  <a:pt x="156" y="137"/>
                </a:lnTo>
                <a:lnTo>
                  <a:pt x="159" y="141"/>
                </a:lnTo>
                <a:lnTo>
                  <a:pt x="161" y="146"/>
                </a:lnTo>
                <a:lnTo>
                  <a:pt x="164" y="149"/>
                </a:lnTo>
                <a:lnTo>
                  <a:pt x="166" y="153"/>
                </a:lnTo>
                <a:lnTo>
                  <a:pt x="169" y="158"/>
                </a:lnTo>
                <a:lnTo>
                  <a:pt x="171" y="162"/>
                </a:lnTo>
                <a:lnTo>
                  <a:pt x="173" y="166"/>
                </a:lnTo>
                <a:lnTo>
                  <a:pt x="175" y="171"/>
                </a:lnTo>
                <a:lnTo>
                  <a:pt x="177" y="175"/>
                </a:lnTo>
                <a:lnTo>
                  <a:pt x="179" y="178"/>
                </a:lnTo>
                <a:lnTo>
                  <a:pt x="182" y="182"/>
                </a:lnTo>
                <a:lnTo>
                  <a:pt x="184" y="187"/>
                </a:lnTo>
                <a:lnTo>
                  <a:pt x="185" y="191"/>
                </a:lnTo>
                <a:lnTo>
                  <a:pt x="187" y="195"/>
                </a:lnTo>
                <a:lnTo>
                  <a:pt x="188" y="200"/>
                </a:lnTo>
                <a:lnTo>
                  <a:pt x="190" y="204"/>
                </a:lnTo>
                <a:lnTo>
                  <a:pt x="191" y="208"/>
                </a:lnTo>
                <a:lnTo>
                  <a:pt x="192" y="213"/>
                </a:lnTo>
                <a:lnTo>
                  <a:pt x="193" y="217"/>
                </a:lnTo>
                <a:lnTo>
                  <a:pt x="194" y="221"/>
                </a:lnTo>
                <a:lnTo>
                  <a:pt x="195" y="226"/>
                </a:lnTo>
                <a:lnTo>
                  <a:pt x="195" y="228"/>
                </a:lnTo>
                <a:lnTo>
                  <a:pt x="196" y="230"/>
                </a:lnTo>
                <a:lnTo>
                  <a:pt x="197" y="234"/>
                </a:lnTo>
                <a:lnTo>
                  <a:pt x="197" y="239"/>
                </a:lnTo>
                <a:lnTo>
                  <a:pt x="198" y="243"/>
                </a:lnTo>
                <a:lnTo>
                  <a:pt x="198" y="247"/>
                </a:lnTo>
                <a:lnTo>
                  <a:pt x="199" y="256"/>
                </a:lnTo>
                <a:lnTo>
                  <a:pt x="199" y="257"/>
                </a:lnTo>
                <a:lnTo>
                  <a:pt x="192" y="257"/>
                </a:lnTo>
                <a:lnTo>
                  <a:pt x="186" y="257"/>
                </a:lnTo>
                <a:lnTo>
                  <a:pt x="187" y="249"/>
                </a:lnTo>
                <a:lnTo>
                  <a:pt x="186" y="244"/>
                </a:lnTo>
                <a:lnTo>
                  <a:pt x="186" y="240"/>
                </a:lnTo>
                <a:lnTo>
                  <a:pt x="186" y="236"/>
                </a:lnTo>
                <a:lnTo>
                  <a:pt x="186" y="232"/>
                </a:lnTo>
                <a:lnTo>
                  <a:pt x="185" y="230"/>
                </a:lnTo>
                <a:lnTo>
                  <a:pt x="185" y="228"/>
                </a:lnTo>
                <a:lnTo>
                  <a:pt x="185" y="224"/>
                </a:lnTo>
                <a:lnTo>
                  <a:pt x="184" y="219"/>
                </a:lnTo>
                <a:lnTo>
                  <a:pt x="183" y="215"/>
                </a:lnTo>
                <a:lnTo>
                  <a:pt x="182" y="211"/>
                </a:lnTo>
                <a:lnTo>
                  <a:pt x="180" y="207"/>
                </a:lnTo>
                <a:lnTo>
                  <a:pt x="179" y="203"/>
                </a:lnTo>
                <a:lnTo>
                  <a:pt x="178" y="199"/>
                </a:lnTo>
                <a:lnTo>
                  <a:pt x="177" y="194"/>
                </a:lnTo>
                <a:lnTo>
                  <a:pt x="175" y="190"/>
                </a:lnTo>
                <a:lnTo>
                  <a:pt x="174" y="186"/>
                </a:lnTo>
                <a:lnTo>
                  <a:pt x="172" y="181"/>
                </a:lnTo>
                <a:lnTo>
                  <a:pt x="171" y="178"/>
                </a:lnTo>
                <a:lnTo>
                  <a:pt x="169" y="174"/>
                </a:lnTo>
                <a:lnTo>
                  <a:pt x="167" y="169"/>
                </a:lnTo>
                <a:lnTo>
                  <a:pt x="165" y="165"/>
                </a:lnTo>
                <a:lnTo>
                  <a:pt x="163" y="161"/>
                </a:lnTo>
                <a:lnTo>
                  <a:pt x="161" y="156"/>
                </a:lnTo>
                <a:lnTo>
                  <a:pt x="159" y="152"/>
                </a:lnTo>
                <a:lnTo>
                  <a:pt x="157" y="149"/>
                </a:lnTo>
                <a:lnTo>
                  <a:pt x="154" y="145"/>
                </a:lnTo>
                <a:lnTo>
                  <a:pt x="151" y="140"/>
                </a:lnTo>
                <a:lnTo>
                  <a:pt x="149" y="136"/>
                </a:lnTo>
                <a:lnTo>
                  <a:pt x="148" y="136"/>
                </a:lnTo>
                <a:lnTo>
                  <a:pt x="146" y="132"/>
                </a:lnTo>
                <a:lnTo>
                  <a:pt x="143" y="127"/>
                </a:lnTo>
                <a:lnTo>
                  <a:pt x="140" y="124"/>
                </a:lnTo>
                <a:lnTo>
                  <a:pt x="137" y="120"/>
                </a:lnTo>
                <a:lnTo>
                  <a:pt x="134" y="115"/>
                </a:lnTo>
                <a:lnTo>
                  <a:pt x="131" y="111"/>
                </a:lnTo>
                <a:lnTo>
                  <a:pt x="128" y="108"/>
                </a:lnTo>
                <a:lnTo>
                  <a:pt x="125" y="103"/>
                </a:lnTo>
                <a:lnTo>
                  <a:pt x="120" y="99"/>
                </a:lnTo>
                <a:lnTo>
                  <a:pt x="117" y="95"/>
                </a:lnTo>
                <a:lnTo>
                  <a:pt x="114" y="91"/>
                </a:lnTo>
                <a:lnTo>
                  <a:pt x="110" y="87"/>
                </a:lnTo>
                <a:lnTo>
                  <a:pt x="106" y="83"/>
                </a:lnTo>
                <a:lnTo>
                  <a:pt x="102" y="78"/>
                </a:lnTo>
                <a:lnTo>
                  <a:pt x="99" y="75"/>
                </a:lnTo>
                <a:lnTo>
                  <a:pt x="94" y="71"/>
                </a:lnTo>
                <a:lnTo>
                  <a:pt x="90" y="68"/>
                </a:lnTo>
                <a:lnTo>
                  <a:pt x="86" y="63"/>
                </a:lnTo>
                <a:lnTo>
                  <a:pt x="82" y="60"/>
                </a:lnTo>
                <a:lnTo>
                  <a:pt x="81" y="59"/>
                </a:lnTo>
                <a:lnTo>
                  <a:pt x="77" y="56"/>
                </a:lnTo>
                <a:lnTo>
                  <a:pt x="73" y="51"/>
                </a:lnTo>
                <a:lnTo>
                  <a:pt x="68" y="48"/>
                </a:lnTo>
                <a:lnTo>
                  <a:pt x="63" y="44"/>
                </a:lnTo>
                <a:lnTo>
                  <a:pt x="58" y="41"/>
                </a:lnTo>
                <a:lnTo>
                  <a:pt x="53" y="36"/>
                </a:lnTo>
                <a:lnTo>
                  <a:pt x="49" y="33"/>
                </a:lnTo>
                <a:lnTo>
                  <a:pt x="44" y="29"/>
                </a:lnTo>
                <a:lnTo>
                  <a:pt x="38" y="25"/>
                </a:lnTo>
                <a:lnTo>
                  <a:pt x="33" y="21"/>
                </a:lnTo>
                <a:lnTo>
                  <a:pt x="28" y="18"/>
                </a:lnTo>
                <a:lnTo>
                  <a:pt x="23" y="15"/>
                </a:lnTo>
                <a:lnTo>
                  <a:pt x="18" y="10"/>
                </a:lnTo>
                <a:lnTo>
                  <a:pt x="12" y="7"/>
                </a:lnTo>
                <a:lnTo>
                  <a:pt x="6" y="4"/>
                </a:lnTo>
                <a:lnTo>
                  <a:pt x="0" y="0"/>
                </a:lnTo>
                <a:close/>
              </a:path>
            </a:pathLst>
          </a:custGeom>
          <a:solidFill>
            <a:srgbClr val="99CCCC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59" name="Freeform 57"/>
          <p:cNvSpPr>
            <a:spLocks/>
          </p:cNvSpPr>
          <p:nvPr/>
        </p:nvSpPr>
        <p:spPr bwMode="auto">
          <a:xfrm>
            <a:off x="185738" y="1984946"/>
            <a:ext cx="47625" cy="101600"/>
          </a:xfrm>
          <a:custGeom>
            <a:avLst/>
            <a:gdLst/>
            <a:ahLst/>
            <a:cxnLst>
              <a:cxn ang="0">
                <a:pos x="1" y="237"/>
              </a:cxn>
              <a:cxn ang="0">
                <a:pos x="2" y="225"/>
              </a:cxn>
              <a:cxn ang="0">
                <a:pos x="3" y="212"/>
              </a:cxn>
              <a:cxn ang="0">
                <a:pos x="6" y="200"/>
              </a:cxn>
              <a:cxn ang="0">
                <a:pos x="10" y="188"/>
              </a:cxn>
              <a:cxn ang="0">
                <a:pos x="14" y="176"/>
              </a:cxn>
              <a:cxn ang="0">
                <a:pos x="20" y="164"/>
              </a:cxn>
              <a:cxn ang="0">
                <a:pos x="25" y="152"/>
              </a:cxn>
              <a:cxn ang="0">
                <a:pos x="32" y="140"/>
              </a:cxn>
              <a:cxn ang="0">
                <a:pos x="39" y="129"/>
              </a:cxn>
              <a:cxn ang="0">
                <a:pos x="48" y="117"/>
              </a:cxn>
              <a:cxn ang="0">
                <a:pos x="56" y="106"/>
              </a:cxn>
              <a:cxn ang="0">
                <a:pos x="65" y="94"/>
              </a:cxn>
              <a:cxn ang="0">
                <a:pos x="76" y="83"/>
              </a:cxn>
              <a:cxn ang="0">
                <a:pos x="86" y="71"/>
              </a:cxn>
              <a:cxn ang="0">
                <a:pos x="97" y="61"/>
              </a:cxn>
              <a:cxn ang="0">
                <a:pos x="105" y="54"/>
              </a:cxn>
              <a:cxn ang="0">
                <a:pos x="117" y="43"/>
              </a:cxn>
              <a:cxn ang="0">
                <a:pos x="129" y="32"/>
              </a:cxn>
              <a:cxn ang="0">
                <a:pos x="143" y="22"/>
              </a:cxn>
              <a:cxn ang="0">
                <a:pos x="157" y="12"/>
              </a:cxn>
              <a:cxn ang="0">
                <a:pos x="172" y="2"/>
              </a:cxn>
              <a:cxn ang="0">
                <a:pos x="167" y="6"/>
              </a:cxn>
              <a:cxn ang="0">
                <a:pos x="152" y="16"/>
              </a:cxn>
              <a:cxn ang="0">
                <a:pos x="139" y="26"/>
              </a:cxn>
              <a:cxn ang="0">
                <a:pos x="126" y="36"/>
              </a:cxn>
              <a:cxn ang="0">
                <a:pos x="114" y="47"/>
              </a:cxn>
              <a:cxn ang="0">
                <a:pos x="101" y="58"/>
              </a:cxn>
              <a:cxn ang="0">
                <a:pos x="94" y="66"/>
              </a:cxn>
              <a:cxn ang="0">
                <a:pos x="84" y="77"/>
              </a:cxn>
              <a:cxn ang="0">
                <a:pos x="74" y="88"/>
              </a:cxn>
              <a:cxn ang="0">
                <a:pos x="64" y="99"/>
              </a:cxn>
              <a:cxn ang="0">
                <a:pos x="56" y="111"/>
              </a:cxn>
              <a:cxn ang="0">
                <a:pos x="48" y="123"/>
              </a:cxn>
              <a:cxn ang="0">
                <a:pos x="40" y="135"/>
              </a:cxn>
              <a:cxn ang="0">
                <a:pos x="34" y="147"/>
              </a:cxn>
              <a:cxn ang="0">
                <a:pos x="28" y="159"/>
              </a:cxn>
              <a:cxn ang="0">
                <a:pos x="24" y="171"/>
              </a:cxn>
              <a:cxn ang="0">
                <a:pos x="20" y="183"/>
              </a:cxn>
              <a:cxn ang="0">
                <a:pos x="16" y="195"/>
              </a:cxn>
              <a:cxn ang="0">
                <a:pos x="13" y="207"/>
              </a:cxn>
              <a:cxn ang="0">
                <a:pos x="12" y="217"/>
              </a:cxn>
              <a:cxn ang="0">
                <a:pos x="11" y="229"/>
              </a:cxn>
              <a:cxn ang="0">
                <a:pos x="11" y="252"/>
              </a:cxn>
            </a:cxnLst>
            <a:rect l="0" t="0" r="r" b="b"/>
            <a:pathLst>
              <a:path w="176" h="252">
                <a:moveTo>
                  <a:pt x="5" y="241"/>
                </a:moveTo>
                <a:lnTo>
                  <a:pt x="0" y="240"/>
                </a:lnTo>
                <a:lnTo>
                  <a:pt x="1" y="237"/>
                </a:lnTo>
                <a:lnTo>
                  <a:pt x="1" y="233"/>
                </a:lnTo>
                <a:lnTo>
                  <a:pt x="1" y="228"/>
                </a:lnTo>
                <a:lnTo>
                  <a:pt x="2" y="225"/>
                </a:lnTo>
                <a:lnTo>
                  <a:pt x="2" y="221"/>
                </a:lnTo>
                <a:lnTo>
                  <a:pt x="3" y="216"/>
                </a:lnTo>
                <a:lnTo>
                  <a:pt x="3" y="212"/>
                </a:lnTo>
                <a:lnTo>
                  <a:pt x="4" y="209"/>
                </a:lnTo>
                <a:lnTo>
                  <a:pt x="5" y="204"/>
                </a:lnTo>
                <a:lnTo>
                  <a:pt x="6" y="200"/>
                </a:lnTo>
                <a:lnTo>
                  <a:pt x="7" y="196"/>
                </a:lnTo>
                <a:lnTo>
                  <a:pt x="8" y="192"/>
                </a:lnTo>
                <a:lnTo>
                  <a:pt x="10" y="188"/>
                </a:lnTo>
                <a:lnTo>
                  <a:pt x="11" y="184"/>
                </a:lnTo>
                <a:lnTo>
                  <a:pt x="12" y="181"/>
                </a:lnTo>
                <a:lnTo>
                  <a:pt x="14" y="176"/>
                </a:lnTo>
                <a:lnTo>
                  <a:pt x="15" y="172"/>
                </a:lnTo>
                <a:lnTo>
                  <a:pt x="18" y="168"/>
                </a:lnTo>
                <a:lnTo>
                  <a:pt x="20" y="164"/>
                </a:lnTo>
                <a:lnTo>
                  <a:pt x="22" y="160"/>
                </a:lnTo>
                <a:lnTo>
                  <a:pt x="24" y="156"/>
                </a:lnTo>
                <a:lnTo>
                  <a:pt x="25" y="152"/>
                </a:lnTo>
                <a:lnTo>
                  <a:pt x="28" y="148"/>
                </a:lnTo>
                <a:lnTo>
                  <a:pt x="30" y="145"/>
                </a:lnTo>
                <a:lnTo>
                  <a:pt x="32" y="140"/>
                </a:lnTo>
                <a:lnTo>
                  <a:pt x="34" y="136"/>
                </a:lnTo>
                <a:lnTo>
                  <a:pt x="37" y="133"/>
                </a:lnTo>
                <a:lnTo>
                  <a:pt x="39" y="129"/>
                </a:lnTo>
                <a:lnTo>
                  <a:pt x="41" y="124"/>
                </a:lnTo>
                <a:lnTo>
                  <a:pt x="44" y="121"/>
                </a:lnTo>
                <a:lnTo>
                  <a:pt x="48" y="117"/>
                </a:lnTo>
                <a:lnTo>
                  <a:pt x="50" y="113"/>
                </a:lnTo>
                <a:lnTo>
                  <a:pt x="53" y="109"/>
                </a:lnTo>
                <a:lnTo>
                  <a:pt x="56" y="106"/>
                </a:lnTo>
                <a:lnTo>
                  <a:pt x="59" y="101"/>
                </a:lnTo>
                <a:lnTo>
                  <a:pt x="62" y="98"/>
                </a:lnTo>
                <a:lnTo>
                  <a:pt x="65" y="94"/>
                </a:lnTo>
                <a:lnTo>
                  <a:pt x="68" y="91"/>
                </a:lnTo>
                <a:lnTo>
                  <a:pt x="71" y="86"/>
                </a:lnTo>
                <a:lnTo>
                  <a:pt x="76" y="83"/>
                </a:lnTo>
                <a:lnTo>
                  <a:pt x="79" y="79"/>
                </a:lnTo>
                <a:lnTo>
                  <a:pt x="82" y="75"/>
                </a:lnTo>
                <a:lnTo>
                  <a:pt x="86" y="71"/>
                </a:lnTo>
                <a:lnTo>
                  <a:pt x="90" y="68"/>
                </a:lnTo>
                <a:lnTo>
                  <a:pt x="93" y="65"/>
                </a:lnTo>
                <a:lnTo>
                  <a:pt x="97" y="61"/>
                </a:lnTo>
                <a:lnTo>
                  <a:pt x="97" y="60"/>
                </a:lnTo>
                <a:lnTo>
                  <a:pt x="101" y="57"/>
                </a:lnTo>
                <a:lnTo>
                  <a:pt x="105" y="54"/>
                </a:lnTo>
                <a:lnTo>
                  <a:pt x="109" y="49"/>
                </a:lnTo>
                <a:lnTo>
                  <a:pt x="113" y="46"/>
                </a:lnTo>
                <a:lnTo>
                  <a:pt x="117" y="43"/>
                </a:lnTo>
                <a:lnTo>
                  <a:pt x="121" y="40"/>
                </a:lnTo>
                <a:lnTo>
                  <a:pt x="125" y="35"/>
                </a:lnTo>
                <a:lnTo>
                  <a:pt x="129" y="32"/>
                </a:lnTo>
                <a:lnTo>
                  <a:pt x="135" y="29"/>
                </a:lnTo>
                <a:lnTo>
                  <a:pt x="139" y="26"/>
                </a:lnTo>
                <a:lnTo>
                  <a:pt x="143" y="22"/>
                </a:lnTo>
                <a:lnTo>
                  <a:pt x="148" y="19"/>
                </a:lnTo>
                <a:lnTo>
                  <a:pt x="152" y="15"/>
                </a:lnTo>
                <a:lnTo>
                  <a:pt x="157" y="12"/>
                </a:lnTo>
                <a:lnTo>
                  <a:pt x="162" y="8"/>
                </a:lnTo>
                <a:lnTo>
                  <a:pt x="167" y="5"/>
                </a:lnTo>
                <a:lnTo>
                  <a:pt x="172" y="2"/>
                </a:lnTo>
                <a:lnTo>
                  <a:pt x="176" y="0"/>
                </a:lnTo>
                <a:lnTo>
                  <a:pt x="172" y="2"/>
                </a:lnTo>
                <a:lnTo>
                  <a:pt x="167" y="6"/>
                </a:lnTo>
                <a:lnTo>
                  <a:pt x="162" y="9"/>
                </a:lnTo>
                <a:lnTo>
                  <a:pt x="157" y="13"/>
                </a:lnTo>
                <a:lnTo>
                  <a:pt x="152" y="16"/>
                </a:lnTo>
                <a:lnTo>
                  <a:pt x="148" y="19"/>
                </a:lnTo>
                <a:lnTo>
                  <a:pt x="144" y="22"/>
                </a:lnTo>
                <a:lnTo>
                  <a:pt x="139" y="26"/>
                </a:lnTo>
                <a:lnTo>
                  <a:pt x="135" y="29"/>
                </a:lnTo>
                <a:lnTo>
                  <a:pt x="131" y="33"/>
                </a:lnTo>
                <a:lnTo>
                  <a:pt x="126" y="36"/>
                </a:lnTo>
                <a:lnTo>
                  <a:pt x="122" y="40"/>
                </a:lnTo>
                <a:lnTo>
                  <a:pt x="118" y="43"/>
                </a:lnTo>
                <a:lnTo>
                  <a:pt x="114" y="47"/>
                </a:lnTo>
                <a:lnTo>
                  <a:pt x="110" y="51"/>
                </a:lnTo>
                <a:lnTo>
                  <a:pt x="106" y="54"/>
                </a:lnTo>
                <a:lnTo>
                  <a:pt x="101" y="58"/>
                </a:lnTo>
                <a:lnTo>
                  <a:pt x="98" y="61"/>
                </a:lnTo>
                <a:lnTo>
                  <a:pt x="97" y="62"/>
                </a:lnTo>
                <a:lnTo>
                  <a:pt x="94" y="66"/>
                </a:lnTo>
                <a:lnTo>
                  <a:pt x="91" y="69"/>
                </a:lnTo>
                <a:lnTo>
                  <a:pt x="87" y="73"/>
                </a:lnTo>
                <a:lnTo>
                  <a:pt x="84" y="77"/>
                </a:lnTo>
                <a:lnTo>
                  <a:pt x="80" y="81"/>
                </a:lnTo>
                <a:lnTo>
                  <a:pt x="77" y="84"/>
                </a:lnTo>
                <a:lnTo>
                  <a:pt x="74" y="88"/>
                </a:lnTo>
                <a:lnTo>
                  <a:pt x="70" y="92"/>
                </a:lnTo>
                <a:lnTo>
                  <a:pt x="67" y="96"/>
                </a:lnTo>
                <a:lnTo>
                  <a:pt x="64" y="99"/>
                </a:lnTo>
                <a:lnTo>
                  <a:pt x="61" y="104"/>
                </a:lnTo>
                <a:lnTo>
                  <a:pt x="58" y="108"/>
                </a:lnTo>
                <a:lnTo>
                  <a:pt x="56" y="111"/>
                </a:lnTo>
                <a:lnTo>
                  <a:pt x="53" y="116"/>
                </a:lnTo>
                <a:lnTo>
                  <a:pt x="51" y="119"/>
                </a:lnTo>
                <a:lnTo>
                  <a:pt x="48" y="123"/>
                </a:lnTo>
                <a:lnTo>
                  <a:pt x="46" y="127"/>
                </a:lnTo>
                <a:lnTo>
                  <a:pt x="42" y="131"/>
                </a:lnTo>
                <a:lnTo>
                  <a:pt x="40" y="135"/>
                </a:lnTo>
                <a:lnTo>
                  <a:pt x="38" y="139"/>
                </a:lnTo>
                <a:lnTo>
                  <a:pt x="36" y="143"/>
                </a:lnTo>
                <a:lnTo>
                  <a:pt x="34" y="147"/>
                </a:lnTo>
                <a:lnTo>
                  <a:pt x="32" y="151"/>
                </a:lnTo>
                <a:lnTo>
                  <a:pt x="30" y="155"/>
                </a:lnTo>
                <a:lnTo>
                  <a:pt x="28" y="159"/>
                </a:lnTo>
                <a:lnTo>
                  <a:pt x="27" y="163"/>
                </a:lnTo>
                <a:lnTo>
                  <a:pt x="25" y="166"/>
                </a:lnTo>
                <a:lnTo>
                  <a:pt x="24" y="171"/>
                </a:lnTo>
                <a:lnTo>
                  <a:pt x="22" y="175"/>
                </a:lnTo>
                <a:lnTo>
                  <a:pt x="21" y="178"/>
                </a:lnTo>
                <a:lnTo>
                  <a:pt x="20" y="183"/>
                </a:lnTo>
                <a:lnTo>
                  <a:pt x="19" y="187"/>
                </a:lnTo>
                <a:lnTo>
                  <a:pt x="18" y="190"/>
                </a:lnTo>
                <a:lnTo>
                  <a:pt x="16" y="195"/>
                </a:lnTo>
                <a:lnTo>
                  <a:pt x="15" y="198"/>
                </a:lnTo>
                <a:lnTo>
                  <a:pt x="14" y="202"/>
                </a:lnTo>
                <a:lnTo>
                  <a:pt x="13" y="207"/>
                </a:lnTo>
                <a:lnTo>
                  <a:pt x="13" y="210"/>
                </a:lnTo>
                <a:lnTo>
                  <a:pt x="12" y="214"/>
                </a:lnTo>
                <a:lnTo>
                  <a:pt x="12" y="217"/>
                </a:lnTo>
                <a:lnTo>
                  <a:pt x="11" y="222"/>
                </a:lnTo>
                <a:lnTo>
                  <a:pt x="11" y="226"/>
                </a:lnTo>
                <a:lnTo>
                  <a:pt x="11" y="229"/>
                </a:lnTo>
                <a:lnTo>
                  <a:pt x="11" y="234"/>
                </a:lnTo>
                <a:lnTo>
                  <a:pt x="11" y="237"/>
                </a:lnTo>
                <a:lnTo>
                  <a:pt x="11" y="252"/>
                </a:lnTo>
                <a:lnTo>
                  <a:pt x="5" y="241"/>
                </a:lnTo>
                <a:close/>
              </a:path>
            </a:pathLst>
          </a:custGeom>
          <a:solidFill>
            <a:srgbClr val="99CCCC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60" name="Freeform 58"/>
          <p:cNvSpPr>
            <a:spLocks/>
          </p:cNvSpPr>
          <p:nvPr/>
        </p:nvSpPr>
        <p:spPr bwMode="auto">
          <a:xfrm>
            <a:off x="1803400" y="2015109"/>
            <a:ext cx="52388" cy="103187"/>
          </a:xfrm>
          <a:custGeom>
            <a:avLst/>
            <a:gdLst/>
            <a:ahLst/>
            <a:cxnLst>
              <a:cxn ang="0">
                <a:pos x="12" y="7"/>
              </a:cxn>
              <a:cxn ang="0">
                <a:pos x="28" y="18"/>
              </a:cxn>
              <a:cxn ang="0">
                <a:pos x="44" y="29"/>
              </a:cxn>
              <a:cxn ang="0">
                <a:pos x="59" y="39"/>
              </a:cxn>
              <a:cxn ang="0">
                <a:pos x="73" y="50"/>
              </a:cxn>
              <a:cxn ang="0">
                <a:pos x="83" y="59"/>
              </a:cxn>
              <a:cxn ang="0">
                <a:pos x="96" y="70"/>
              </a:cxn>
              <a:cxn ang="0">
                <a:pos x="108" y="82"/>
              </a:cxn>
              <a:cxn ang="0">
                <a:pos x="119" y="93"/>
              </a:cxn>
              <a:cxn ang="0">
                <a:pos x="131" y="104"/>
              </a:cxn>
              <a:cxn ang="0">
                <a:pos x="140" y="116"/>
              </a:cxn>
              <a:cxn ang="0">
                <a:pos x="149" y="129"/>
              </a:cxn>
              <a:cxn ang="0">
                <a:pos x="159" y="141"/>
              </a:cxn>
              <a:cxn ang="0">
                <a:pos x="166" y="153"/>
              </a:cxn>
              <a:cxn ang="0">
                <a:pos x="173" y="166"/>
              </a:cxn>
              <a:cxn ang="0">
                <a:pos x="180" y="178"/>
              </a:cxn>
              <a:cxn ang="0">
                <a:pos x="185" y="191"/>
              </a:cxn>
              <a:cxn ang="0">
                <a:pos x="190" y="204"/>
              </a:cxn>
              <a:cxn ang="0">
                <a:pos x="193" y="217"/>
              </a:cxn>
              <a:cxn ang="0">
                <a:pos x="195" y="228"/>
              </a:cxn>
              <a:cxn ang="0">
                <a:pos x="197" y="239"/>
              </a:cxn>
              <a:cxn ang="0">
                <a:pos x="199" y="256"/>
              </a:cxn>
              <a:cxn ang="0">
                <a:pos x="186" y="257"/>
              </a:cxn>
              <a:cxn ang="0">
                <a:pos x="186" y="240"/>
              </a:cxn>
              <a:cxn ang="0">
                <a:pos x="185" y="230"/>
              </a:cxn>
              <a:cxn ang="0">
                <a:pos x="184" y="219"/>
              </a:cxn>
              <a:cxn ang="0">
                <a:pos x="181" y="207"/>
              </a:cxn>
              <a:cxn ang="0">
                <a:pos x="177" y="194"/>
              </a:cxn>
              <a:cxn ang="0">
                <a:pos x="172" y="181"/>
              </a:cxn>
              <a:cxn ang="0">
                <a:pos x="167" y="169"/>
              </a:cxn>
              <a:cxn ang="0">
                <a:pos x="161" y="156"/>
              </a:cxn>
              <a:cxn ang="0">
                <a:pos x="154" y="145"/>
              </a:cxn>
              <a:cxn ang="0">
                <a:pos x="148" y="136"/>
              </a:cxn>
              <a:cxn ang="0">
                <a:pos x="140" y="124"/>
              </a:cxn>
              <a:cxn ang="0">
                <a:pos x="131" y="111"/>
              </a:cxn>
              <a:cxn ang="0">
                <a:pos x="120" y="99"/>
              </a:cxn>
              <a:cxn ang="0">
                <a:pos x="110" y="87"/>
              </a:cxn>
              <a:cxn ang="0">
                <a:pos x="99" y="75"/>
              </a:cxn>
              <a:cxn ang="0">
                <a:pos x="86" y="63"/>
              </a:cxn>
              <a:cxn ang="0">
                <a:pos x="77" y="56"/>
              </a:cxn>
              <a:cxn ang="0">
                <a:pos x="63" y="44"/>
              </a:cxn>
              <a:cxn ang="0">
                <a:pos x="49" y="33"/>
              </a:cxn>
              <a:cxn ang="0">
                <a:pos x="33" y="21"/>
              </a:cxn>
              <a:cxn ang="0">
                <a:pos x="18" y="10"/>
              </a:cxn>
              <a:cxn ang="0">
                <a:pos x="0" y="0"/>
              </a:cxn>
            </a:cxnLst>
            <a:rect l="0" t="0" r="r" b="b"/>
            <a:pathLst>
              <a:path w="199" h="257">
                <a:moveTo>
                  <a:pt x="0" y="0"/>
                </a:moveTo>
                <a:lnTo>
                  <a:pt x="6" y="4"/>
                </a:lnTo>
                <a:lnTo>
                  <a:pt x="12" y="7"/>
                </a:lnTo>
                <a:lnTo>
                  <a:pt x="18" y="10"/>
                </a:lnTo>
                <a:lnTo>
                  <a:pt x="23" y="13"/>
                </a:lnTo>
                <a:lnTo>
                  <a:pt x="28" y="18"/>
                </a:lnTo>
                <a:lnTo>
                  <a:pt x="33" y="21"/>
                </a:lnTo>
                <a:lnTo>
                  <a:pt x="39" y="24"/>
                </a:lnTo>
                <a:lnTo>
                  <a:pt x="44" y="29"/>
                </a:lnTo>
                <a:lnTo>
                  <a:pt x="49" y="32"/>
                </a:lnTo>
                <a:lnTo>
                  <a:pt x="54" y="36"/>
                </a:lnTo>
                <a:lnTo>
                  <a:pt x="59" y="39"/>
                </a:lnTo>
                <a:lnTo>
                  <a:pt x="63" y="43"/>
                </a:lnTo>
                <a:lnTo>
                  <a:pt x="69" y="47"/>
                </a:lnTo>
                <a:lnTo>
                  <a:pt x="73" y="50"/>
                </a:lnTo>
                <a:lnTo>
                  <a:pt x="78" y="55"/>
                </a:lnTo>
                <a:lnTo>
                  <a:pt x="82" y="58"/>
                </a:lnTo>
                <a:lnTo>
                  <a:pt x="83" y="59"/>
                </a:lnTo>
                <a:lnTo>
                  <a:pt x="86" y="62"/>
                </a:lnTo>
                <a:lnTo>
                  <a:pt x="91" y="65"/>
                </a:lnTo>
                <a:lnTo>
                  <a:pt x="96" y="70"/>
                </a:lnTo>
                <a:lnTo>
                  <a:pt x="100" y="73"/>
                </a:lnTo>
                <a:lnTo>
                  <a:pt x="104" y="77"/>
                </a:lnTo>
                <a:lnTo>
                  <a:pt x="108" y="82"/>
                </a:lnTo>
                <a:lnTo>
                  <a:pt x="112" y="85"/>
                </a:lnTo>
                <a:lnTo>
                  <a:pt x="115" y="89"/>
                </a:lnTo>
                <a:lnTo>
                  <a:pt x="119" y="93"/>
                </a:lnTo>
                <a:lnTo>
                  <a:pt x="124" y="97"/>
                </a:lnTo>
                <a:lnTo>
                  <a:pt x="127" y="101"/>
                </a:lnTo>
                <a:lnTo>
                  <a:pt x="131" y="104"/>
                </a:lnTo>
                <a:lnTo>
                  <a:pt x="134" y="109"/>
                </a:lnTo>
                <a:lnTo>
                  <a:pt x="137" y="113"/>
                </a:lnTo>
                <a:lnTo>
                  <a:pt x="140" y="116"/>
                </a:lnTo>
                <a:lnTo>
                  <a:pt x="143" y="121"/>
                </a:lnTo>
                <a:lnTo>
                  <a:pt x="146" y="125"/>
                </a:lnTo>
                <a:lnTo>
                  <a:pt x="149" y="129"/>
                </a:lnTo>
                <a:lnTo>
                  <a:pt x="153" y="133"/>
                </a:lnTo>
                <a:lnTo>
                  <a:pt x="156" y="137"/>
                </a:lnTo>
                <a:lnTo>
                  <a:pt x="159" y="141"/>
                </a:lnTo>
                <a:lnTo>
                  <a:pt x="161" y="146"/>
                </a:lnTo>
                <a:lnTo>
                  <a:pt x="164" y="149"/>
                </a:lnTo>
                <a:lnTo>
                  <a:pt x="166" y="153"/>
                </a:lnTo>
                <a:lnTo>
                  <a:pt x="169" y="158"/>
                </a:lnTo>
                <a:lnTo>
                  <a:pt x="171" y="162"/>
                </a:lnTo>
                <a:lnTo>
                  <a:pt x="173" y="166"/>
                </a:lnTo>
                <a:lnTo>
                  <a:pt x="175" y="171"/>
                </a:lnTo>
                <a:lnTo>
                  <a:pt x="177" y="175"/>
                </a:lnTo>
                <a:lnTo>
                  <a:pt x="180" y="178"/>
                </a:lnTo>
                <a:lnTo>
                  <a:pt x="182" y="182"/>
                </a:lnTo>
                <a:lnTo>
                  <a:pt x="184" y="187"/>
                </a:lnTo>
                <a:lnTo>
                  <a:pt x="185" y="191"/>
                </a:lnTo>
                <a:lnTo>
                  <a:pt x="187" y="195"/>
                </a:lnTo>
                <a:lnTo>
                  <a:pt x="188" y="200"/>
                </a:lnTo>
                <a:lnTo>
                  <a:pt x="190" y="204"/>
                </a:lnTo>
                <a:lnTo>
                  <a:pt x="191" y="208"/>
                </a:lnTo>
                <a:lnTo>
                  <a:pt x="192" y="213"/>
                </a:lnTo>
                <a:lnTo>
                  <a:pt x="193" y="217"/>
                </a:lnTo>
                <a:lnTo>
                  <a:pt x="194" y="221"/>
                </a:lnTo>
                <a:lnTo>
                  <a:pt x="195" y="226"/>
                </a:lnTo>
                <a:lnTo>
                  <a:pt x="195" y="228"/>
                </a:lnTo>
                <a:lnTo>
                  <a:pt x="196" y="230"/>
                </a:lnTo>
                <a:lnTo>
                  <a:pt x="197" y="234"/>
                </a:lnTo>
                <a:lnTo>
                  <a:pt x="197" y="239"/>
                </a:lnTo>
                <a:lnTo>
                  <a:pt x="198" y="243"/>
                </a:lnTo>
                <a:lnTo>
                  <a:pt x="198" y="247"/>
                </a:lnTo>
                <a:lnTo>
                  <a:pt x="199" y="256"/>
                </a:lnTo>
                <a:lnTo>
                  <a:pt x="199" y="257"/>
                </a:lnTo>
                <a:lnTo>
                  <a:pt x="192" y="257"/>
                </a:lnTo>
                <a:lnTo>
                  <a:pt x="186" y="257"/>
                </a:lnTo>
                <a:lnTo>
                  <a:pt x="187" y="248"/>
                </a:lnTo>
                <a:lnTo>
                  <a:pt x="186" y="244"/>
                </a:lnTo>
                <a:lnTo>
                  <a:pt x="186" y="240"/>
                </a:lnTo>
                <a:lnTo>
                  <a:pt x="186" y="235"/>
                </a:lnTo>
                <a:lnTo>
                  <a:pt x="186" y="232"/>
                </a:lnTo>
                <a:lnTo>
                  <a:pt x="185" y="230"/>
                </a:lnTo>
                <a:lnTo>
                  <a:pt x="185" y="228"/>
                </a:lnTo>
                <a:lnTo>
                  <a:pt x="185" y="224"/>
                </a:lnTo>
                <a:lnTo>
                  <a:pt x="184" y="219"/>
                </a:lnTo>
                <a:lnTo>
                  <a:pt x="183" y="215"/>
                </a:lnTo>
                <a:lnTo>
                  <a:pt x="182" y="211"/>
                </a:lnTo>
                <a:lnTo>
                  <a:pt x="181" y="207"/>
                </a:lnTo>
                <a:lnTo>
                  <a:pt x="180" y="203"/>
                </a:lnTo>
                <a:lnTo>
                  <a:pt x="178" y="199"/>
                </a:lnTo>
                <a:lnTo>
                  <a:pt x="177" y="194"/>
                </a:lnTo>
                <a:lnTo>
                  <a:pt x="175" y="190"/>
                </a:lnTo>
                <a:lnTo>
                  <a:pt x="174" y="186"/>
                </a:lnTo>
                <a:lnTo>
                  <a:pt x="172" y="181"/>
                </a:lnTo>
                <a:lnTo>
                  <a:pt x="171" y="178"/>
                </a:lnTo>
                <a:lnTo>
                  <a:pt x="169" y="174"/>
                </a:lnTo>
                <a:lnTo>
                  <a:pt x="167" y="169"/>
                </a:lnTo>
                <a:lnTo>
                  <a:pt x="165" y="165"/>
                </a:lnTo>
                <a:lnTo>
                  <a:pt x="163" y="161"/>
                </a:lnTo>
                <a:lnTo>
                  <a:pt x="161" y="156"/>
                </a:lnTo>
                <a:lnTo>
                  <a:pt x="159" y="152"/>
                </a:lnTo>
                <a:lnTo>
                  <a:pt x="157" y="149"/>
                </a:lnTo>
                <a:lnTo>
                  <a:pt x="154" y="145"/>
                </a:lnTo>
                <a:lnTo>
                  <a:pt x="152" y="140"/>
                </a:lnTo>
                <a:lnTo>
                  <a:pt x="149" y="136"/>
                </a:lnTo>
                <a:lnTo>
                  <a:pt x="148" y="136"/>
                </a:lnTo>
                <a:lnTo>
                  <a:pt x="146" y="132"/>
                </a:lnTo>
                <a:lnTo>
                  <a:pt x="143" y="127"/>
                </a:lnTo>
                <a:lnTo>
                  <a:pt x="140" y="124"/>
                </a:lnTo>
                <a:lnTo>
                  <a:pt x="137" y="120"/>
                </a:lnTo>
                <a:lnTo>
                  <a:pt x="134" y="115"/>
                </a:lnTo>
                <a:lnTo>
                  <a:pt x="131" y="111"/>
                </a:lnTo>
                <a:lnTo>
                  <a:pt x="128" y="108"/>
                </a:lnTo>
                <a:lnTo>
                  <a:pt x="125" y="103"/>
                </a:lnTo>
                <a:lnTo>
                  <a:pt x="120" y="99"/>
                </a:lnTo>
                <a:lnTo>
                  <a:pt x="117" y="95"/>
                </a:lnTo>
                <a:lnTo>
                  <a:pt x="114" y="91"/>
                </a:lnTo>
                <a:lnTo>
                  <a:pt x="110" y="87"/>
                </a:lnTo>
                <a:lnTo>
                  <a:pt x="106" y="83"/>
                </a:lnTo>
                <a:lnTo>
                  <a:pt x="102" y="78"/>
                </a:lnTo>
                <a:lnTo>
                  <a:pt x="99" y="75"/>
                </a:lnTo>
                <a:lnTo>
                  <a:pt x="95" y="71"/>
                </a:lnTo>
                <a:lnTo>
                  <a:pt x="90" y="68"/>
                </a:lnTo>
                <a:lnTo>
                  <a:pt x="86" y="63"/>
                </a:lnTo>
                <a:lnTo>
                  <a:pt x="82" y="60"/>
                </a:lnTo>
                <a:lnTo>
                  <a:pt x="81" y="59"/>
                </a:lnTo>
                <a:lnTo>
                  <a:pt x="77" y="56"/>
                </a:lnTo>
                <a:lnTo>
                  <a:pt x="73" y="51"/>
                </a:lnTo>
                <a:lnTo>
                  <a:pt x="68" y="48"/>
                </a:lnTo>
                <a:lnTo>
                  <a:pt x="63" y="44"/>
                </a:lnTo>
                <a:lnTo>
                  <a:pt x="58" y="41"/>
                </a:lnTo>
                <a:lnTo>
                  <a:pt x="53" y="36"/>
                </a:lnTo>
                <a:lnTo>
                  <a:pt x="49" y="33"/>
                </a:lnTo>
                <a:lnTo>
                  <a:pt x="44" y="29"/>
                </a:lnTo>
                <a:lnTo>
                  <a:pt x="39" y="25"/>
                </a:lnTo>
                <a:lnTo>
                  <a:pt x="33" y="21"/>
                </a:lnTo>
                <a:lnTo>
                  <a:pt x="28" y="18"/>
                </a:lnTo>
                <a:lnTo>
                  <a:pt x="23" y="15"/>
                </a:lnTo>
                <a:lnTo>
                  <a:pt x="18" y="10"/>
                </a:lnTo>
                <a:lnTo>
                  <a:pt x="12" y="7"/>
                </a:lnTo>
                <a:lnTo>
                  <a:pt x="6" y="4"/>
                </a:lnTo>
                <a:lnTo>
                  <a:pt x="0" y="0"/>
                </a:lnTo>
                <a:close/>
              </a:path>
            </a:pathLst>
          </a:custGeom>
          <a:solidFill>
            <a:srgbClr val="99CCCC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61" name="Freeform 59"/>
          <p:cNvSpPr>
            <a:spLocks/>
          </p:cNvSpPr>
          <p:nvPr/>
        </p:nvSpPr>
        <p:spPr bwMode="auto">
          <a:xfrm>
            <a:off x="1260475" y="2021459"/>
            <a:ext cx="47625" cy="100012"/>
          </a:xfrm>
          <a:custGeom>
            <a:avLst/>
            <a:gdLst/>
            <a:ahLst/>
            <a:cxnLst>
              <a:cxn ang="0">
                <a:pos x="1" y="237"/>
              </a:cxn>
              <a:cxn ang="0">
                <a:pos x="2" y="225"/>
              </a:cxn>
              <a:cxn ang="0">
                <a:pos x="3" y="212"/>
              </a:cxn>
              <a:cxn ang="0">
                <a:pos x="6" y="200"/>
              </a:cxn>
              <a:cxn ang="0">
                <a:pos x="10" y="188"/>
              </a:cxn>
              <a:cxn ang="0">
                <a:pos x="14" y="176"/>
              </a:cxn>
              <a:cxn ang="0">
                <a:pos x="20" y="164"/>
              </a:cxn>
              <a:cxn ang="0">
                <a:pos x="25" y="152"/>
              </a:cxn>
              <a:cxn ang="0">
                <a:pos x="32" y="140"/>
              </a:cxn>
              <a:cxn ang="0">
                <a:pos x="39" y="129"/>
              </a:cxn>
              <a:cxn ang="0">
                <a:pos x="48" y="117"/>
              </a:cxn>
              <a:cxn ang="0">
                <a:pos x="56" y="106"/>
              </a:cxn>
              <a:cxn ang="0">
                <a:pos x="65" y="94"/>
              </a:cxn>
              <a:cxn ang="0">
                <a:pos x="76" y="83"/>
              </a:cxn>
              <a:cxn ang="0">
                <a:pos x="86" y="71"/>
              </a:cxn>
              <a:cxn ang="0">
                <a:pos x="97" y="61"/>
              </a:cxn>
              <a:cxn ang="0">
                <a:pos x="105" y="54"/>
              </a:cxn>
              <a:cxn ang="0">
                <a:pos x="117" y="43"/>
              </a:cxn>
              <a:cxn ang="0">
                <a:pos x="130" y="32"/>
              </a:cxn>
              <a:cxn ang="0">
                <a:pos x="143" y="22"/>
              </a:cxn>
              <a:cxn ang="0">
                <a:pos x="158" y="12"/>
              </a:cxn>
              <a:cxn ang="0">
                <a:pos x="172" y="2"/>
              </a:cxn>
              <a:cxn ang="0">
                <a:pos x="167" y="6"/>
              </a:cxn>
              <a:cxn ang="0">
                <a:pos x="152" y="16"/>
              </a:cxn>
              <a:cxn ang="0">
                <a:pos x="139" y="26"/>
              </a:cxn>
              <a:cxn ang="0">
                <a:pos x="126" y="36"/>
              </a:cxn>
              <a:cxn ang="0">
                <a:pos x="114" y="47"/>
              </a:cxn>
              <a:cxn ang="0">
                <a:pos x="102" y="58"/>
              </a:cxn>
              <a:cxn ang="0">
                <a:pos x="94" y="66"/>
              </a:cxn>
              <a:cxn ang="0">
                <a:pos x="84" y="77"/>
              </a:cxn>
              <a:cxn ang="0">
                <a:pos x="74" y="88"/>
              </a:cxn>
              <a:cxn ang="0">
                <a:pos x="64" y="99"/>
              </a:cxn>
              <a:cxn ang="0">
                <a:pos x="56" y="111"/>
              </a:cxn>
              <a:cxn ang="0">
                <a:pos x="48" y="123"/>
              </a:cxn>
              <a:cxn ang="0">
                <a:pos x="40" y="135"/>
              </a:cxn>
              <a:cxn ang="0">
                <a:pos x="34" y="147"/>
              </a:cxn>
              <a:cxn ang="0">
                <a:pos x="28" y="159"/>
              </a:cxn>
              <a:cxn ang="0">
                <a:pos x="24" y="171"/>
              </a:cxn>
              <a:cxn ang="0">
                <a:pos x="20" y="183"/>
              </a:cxn>
              <a:cxn ang="0">
                <a:pos x="17" y="195"/>
              </a:cxn>
              <a:cxn ang="0">
                <a:pos x="13" y="206"/>
              </a:cxn>
              <a:cxn ang="0">
                <a:pos x="12" y="217"/>
              </a:cxn>
              <a:cxn ang="0">
                <a:pos x="11" y="229"/>
              </a:cxn>
              <a:cxn ang="0">
                <a:pos x="11" y="252"/>
              </a:cxn>
            </a:cxnLst>
            <a:rect l="0" t="0" r="r" b="b"/>
            <a:pathLst>
              <a:path w="176" h="252">
                <a:moveTo>
                  <a:pt x="5" y="241"/>
                </a:moveTo>
                <a:lnTo>
                  <a:pt x="0" y="240"/>
                </a:lnTo>
                <a:lnTo>
                  <a:pt x="1" y="237"/>
                </a:lnTo>
                <a:lnTo>
                  <a:pt x="1" y="232"/>
                </a:lnTo>
                <a:lnTo>
                  <a:pt x="1" y="228"/>
                </a:lnTo>
                <a:lnTo>
                  <a:pt x="2" y="225"/>
                </a:lnTo>
                <a:lnTo>
                  <a:pt x="2" y="221"/>
                </a:lnTo>
                <a:lnTo>
                  <a:pt x="3" y="216"/>
                </a:lnTo>
                <a:lnTo>
                  <a:pt x="3" y="212"/>
                </a:lnTo>
                <a:lnTo>
                  <a:pt x="4" y="209"/>
                </a:lnTo>
                <a:lnTo>
                  <a:pt x="5" y="204"/>
                </a:lnTo>
                <a:lnTo>
                  <a:pt x="6" y="200"/>
                </a:lnTo>
                <a:lnTo>
                  <a:pt x="7" y="196"/>
                </a:lnTo>
                <a:lnTo>
                  <a:pt x="8" y="192"/>
                </a:lnTo>
                <a:lnTo>
                  <a:pt x="10" y="188"/>
                </a:lnTo>
                <a:lnTo>
                  <a:pt x="11" y="184"/>
                </a:lnTo>
                <a:lnTo>
                  <a:pt x="12" y="181"/>
                </a:lnTo>
                <a:lnTo>
                  <a:pt x="14" y="176"/>
                </a:lnTo>
                <a:lnTo>
                  <a:pt x="16" y="172"/>
                </a:lnTo>
                <a:lnTo>
                  <a:pt x="18" y="168"/>
                </a:lnTo>
                <a:lnTo>
                  <a:pt x="20" y="164"/>
                </a:lnTo>
                <a:lnTo>
                  <a:pt x="22" y="160"/>
                </a:lnTo>
                <a:lnTo>
                  <a:pt x="24" y="156"/>
                </a:lnTo>
                <a:lnTo>
                  <a:pt x="25" y="152"/>
                </a:lnTo>
                <a:lnTo>
                  <a:pt x="28" y="148"/>
                </a:lnTo>
                <a:lnTo>
                  <a:pt x="30" y="145"/>
                </a:lnTo>
                <a:lnTo>
                  <a:pt x="32" y="140"/>
                </a:lnTo>
                <a:lnTo>
                  <a:pt x="34" y="136"/>
                </a:lnTo>
                <a:lnTo>
                  <a:pt x="37" y="133"/>
                </a:lnTo>
                <a:lnTo>
                  <a:pt x="39" y="129"/>
                </a:lnTo>
                <a:lnTo>
                  <a:pt x="41" y="124"/>
                </a:lnTo>
                <a:lnTo>
                  <a:pt x="45" y="121"/>
                </a:lnTo>
                <a:lnTo>
                  <a:pt x="48" y="117"/>
                </a:lnTo>
                <a:lnTo>
                  <a:pt x="50" y="113"/>
                </a:lnTo>
                <a:lnTo>
                  <a:pt x="53" y="109"/>
                </a:lnTo>
                <a:lnTo>
                  <a:pt x="56" y="106"/>
                </a:lnTo>
                <a:lnTo>
                  <a:pt x="59" y="101"/>
                </a:lnTo>
                <a:lnTo>
                  <a:pt x="62" y="98"/>
                </a:lnTo>
                <a:lnTo>
                  <a:pt x="65" y="94"/>
                </a:lnTo>
                <a:lnTo>
                  <a:pt x="68" y="91"/>
                </a:lnTo>
                <a:lnTo>
                  <a:pt x="71" y="86"/>
                </a:lnTo>
                <a:lnTo>
                  <a:pt x="76" y="83"/>
                </a:lnTo>
                <a:lnTo>
                  <a:pt x="79" y="79"/>
                </a:lnTo>
                <a:lnTo>
                  <a:pt x="82" y="75"/>
                </a:lnTo>
                <a:lnTo>
                  <a:pt x="86" y="71"/>
                </a:lnTo>
                <a:lnTo>
                  <a:pt x="90" y="68"/>
                </a:lnTo>
                <a:lnTo>
                  <a:pt x="93" y="65"/>
                </a:lnTo>
                <a:lnTo>
                  <a:pt x="97" y="61"/>
                </a:lnTo>
                <a:lnTo>
                  <a:pt x="97" y="60"/>
                </a:lnTo>
                <a:lnTo>
                  <a:pt x="102" y="57"/>
                </a:lnTo>
                <a:lnTo>
                  <a:pt x="105" y="54"/>
                </a:lnTo>
                <a:lnTo>
                  <a:pt x="109" y="49"/>
                </a:lnTo>
                <a:lnTo>
                  <a:pt x="113" y="46"/>
                </a:lnTo>
                <a:lnTo>
                  <a:pt x="117" y="43"/>
                </a:lnTo>
                <a:lnTo>
                  <a:pt x="121" y="40"/>
                </a:lnTo>
                <a:lnTo>
                  <a:pt x="125" y="35"/>
                </a:lnTo>
                <a:lnTo>
                  <a:pt x="130" y="32"/>
                </a:lnTo>
                <a:lnTo>
                  <a:pt x="135" y="29"/>
                </a:lnTo>
                <a:lnTo>
                  <a:pt x="139" y="26"/>
                </a:lnTo>
                <a:lnTo>
                  <a:pt x="143" y="22"/>
                </a:lnTo>
                <a:lnTo>
                  <a:pt x="148" y="19"/>
                </a:lnTo>
                <a:lnTo>
                  <a:pt x="152" y="15"/>
                </a:lnTo>
                <a:lnTo>
                  <a:pt x="158" y="12"/>
                </a:lnTo>
                <a:lnTo>
                  <a:pt x="162" y="8"/>
                </a:lnTo>
                <a:lnTo>
                  <a:pt x="167" y="5"/>
                </a:lnTo>
                <a:lnTo>
                  <a:pt x="172" y="2"/>
                </a:lnTo>
                <a:lnTo>
                  <a:pt x="176" y="0"/>
                </a:lnTo>
                <a:lnTo>
                  <a:pt x="172" y="2"/>
                </a:lnTo>
                <a:lnTo>
                  <a:pt x="167" y="6"/>
                </a:lnTo>
                <a:lnTo>
                  <a:pt x="162" y="9"/>
                </a:lnTo>
                <a:lnTo>
                  <a:pt x="158" y="13"/>
                </a:lnTo>
                <a:lnTo>
                  <a:pt x="152" y="16"/>
                </a:lnTo>
                <a:lnTo>
                  <a:pt x="148" y="19"/>
                </a:lnTo>
                <a:lnTo>
                  <a:pt x="144" y="22"/>
                </a:lnTo>
                <a:lnTo>
                  <a:pt x="139" y="26"/>
                </a:lnTo>
                <a:lnTo>
                  <a:pt x="135" y="29"/>
                </a:lnTo>
                <a:lnTo>
                  <a:pt x="131" y="33"/>
                </a:lnTo>
                <a:lnTo>
                  <a:pt x="126" y="36"/>
                </a:lnTo>
                <a:lnTo>
                  <a:pt x="122" y="40"/>
                </a:lnTo>
                <a:lnTo>
                  <a:pt x="118" y="43"/>
                </a:lnTo>
                <a:lnTo>
                  <a:pt x="114" y="47"/>
                </a:lnTo>
                <a:lnTo>
                  <a:pt x="110" y="51"/>
                </a:lnTo>
                <a:lnTo>
                  <a:pt x="106" y="54"/>
                </a:lnTo>
                <a:lnTo>
                  <a:pt x="102" y="58"/>
                </a:lnTo>
                <a:lnTo>
                  <a:pt x="98" y="61"/>
                </a:lnTo>
                <a:lnTo>
                  <a:pt x="97" y="62"/>
                </a:lnTo>
                <a:lnTo>
                  <a:pt x="94" y="66"/>
                </a:lnTo>
                <a:lnTo>
                  <a:pt x="91" y="69"/>
                </a:lnTo>
                <a:lnTo>
                  <a:pt x="87" y="73"/>
                </a:lnTo>
                <a:lnTo>
                  <a:pt x="84" y="77"/>
                </a:lnTo>
                <a:lnTo>
                  <a:pt x="80" y="81"/>
                </a:lnTo>
                <a:lnTo>
                  <a:pt x="77" y="84"/>
                </a:lnTo>
                <a:lnTo>
                  <a:pt x="74" y="88"/>
                </a:lnTo>
                <a:lnTo>
                  <a:pt x="70" y="92"/>
                </a:lnTo>
                <a:lnTo>
                  <a:pt x="67" y="96"/>
                </a:lnTo>
                <a:lnTo>
                  <a:pt x="64" y="99"/>
                </a:lnTo>
                <a:lnTo>
                  <a:pt x="61" y="104"/>
                </a:lnTo>
                <a:lnTo>
                  <a:pt x="58" y="108"/>
                </a:lnTo>
                <a:lnTo>
                  <a:pt x="56" y="111"/>
                </a:lnTo>
                <a:lnTo>
                  <a:pt x="53" y="116"/>
                </a:lnTo>
                <a:lnTo>
                  <a:pt x="51" y="119"/>
                </a:lnTo>
                <a:lnTo>
                  <a:pt x="48" y="123"/>
                </a:lnTo>
                <a:lnTo>
                  <a:pt x="46" y="127"/>
                </a:lnTo>
                <a:lnTo>
                  <a:pt x="42" y="131"/>
                </a:lnTo>
                <a:lnTo>
                  <a:pt x="40" y="135"/>
                </a:lnTo>
                <a:lnTo>
                  <a:pt x="38" y="139"/>
                </a:lnTo>
                <a:lnTo>
                  <a:pt x="36" y="143"/>
                </a:lnTo>
                <a:lnTo>
                  <a:pt x="34" y="147"/>
                </a:lnTo>
                <a:lnTo>
                  <a:pt x="32" y="151"/>
                </a:lnTo>
                <a:lnTo>
                  <a:pt x="30" y="155"/>
                </a:lnTo>
                <a:lnTo>
                  <a:pt x="28" y="159"/>
                </a:lnTo>
                <a:lnTo>
                  <a:pt x="27" y="163"/>
                </a:lnTo>
                <a:lnTo>
                  <a:pt x="25" y="166"/>
                </a:lnTo>
                <a:lnTo>
                  <a:pt x="24" y="171"/>
                </a:lnTo>
                <a:lnTo>
                  <a:pt x="22" y="175"/>
                </a:lnTo>
                <a:lnTo>
                  <a:pt x="21" y="178"/>
                </a:lnTo>
                <a:lnTo>
                  <a:pt x="20" y="183"/>
                </a:lnTo>
                <a:lnTo>
                  <a:pt x="19" y="187"/>
                </a:lnTo>
                <a:lnTo>
                  <a:pt x="18" y="190"/>
                </a:lnTo>
                <a:lnTo>
                  <a:pt x="17" y="195"/>
                </a:lnTo>
                <a:lnTo>
                  <a:pt x="16" y="198"/>
                </a:lnTo>
                <a:lnTo>
                  <a:pt x="14" y="202"/>
                </a:lnTo>
                <a:lnTo>
                  <a:pt x="13" y="206"/>
                </a:lnTo>
                <a:lnTo>
                  <a:pt x="13" y="210"/>
                </a:lnTo>
                <a:lnTo>
                  <a:pt x="12" y="214"/>
                </a:lnTo>
                <a:lnTo>
                  <a:pt x="12" y="217"/>
                </a:lnTo>
                <a:lnTo>
                  <a:pt x="11" y="222"/>
                </a:lnTo>
                <a:lnTo>
                  <a:pt x="11" y="226"/>
                </a:lnTo>
                <a:lnTo>
                  <a:pt x="11" y="229"/>
                </a:lnTo>
                <a:lnTo>
                  <a:pt x="11" y="234"/>
                </a:lnTo>
                <a:lnTo>
                  <a:pt x="11" y="237"/>
                </a:lnTo>
                <a:lnTo>
                  <a:pt x="11" y="252"/>
                </a:lnTo>
                <a:lnTo>
                  <a:pt x="5" y="241"/>
                </a:lnTo>
                <a:close/>
              </a:path>
            </a:pathLst>
          </a:custGeom>
          <a:solidFill>
            <a:srgbClr val="99CCCC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88065" name="TextBox 88064"/>
          <p:cNvSpPr txBox="1"/>
          <p:nvPr/>
        </p:nvSpPr>
        <p:spPr>
          <a:xfrm>
            <a:off x="467544" y="548680"/>
            <a:ext cx="820891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1. Площадь квадрата равна 5 см</a:t>
            </a:r>
            <a:r>
              <a:rPr lang="ru-RU" sz="3200" baseline="30000" dirty="0" smtClean="0"/>
              <a:t>2</a:t>
            </a:r>
            <a:r>
              <a:rPr lang="ru-RU" sz="3200" dirty="0" smtClean="0"/>
              <a:t>. Чему равна его сторона? Дайте точный ответ, записав его с помощью знака     , и приближённый, выразив результат десятичной дробью с двумя знаками после запятой.</a:t>
            </a:r>
            <a:endParaRPr lang="ru-RU" sz="32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5" y="1664817"/>
            <a:ext cx="432047" cy="432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292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Freeform 52"/>
          <p:cNvSpPr>
            <a:spLocks/>
          </p:cNvSpPr>
          <p:nvPr/>
        </p:nvSpPr>
        <p:spPr bwMode="auto">
          <a:xfrm>
            <a:off x="612775" y="2034159"/>
            <a:ext cx="26988" cy="52387"/>
          </a:xfrm>
          <a:custGeom>
            <a:avLst/>
            <a:gdLst/>
            <a:ahLst/>
            <a:cxnLst>
              <a:cxn ang="0">
                <a:pos x="6" y="3"/>
              </a:cxn>
              <a:cxn ang="0">
                <a:pos x="15" y="9"/>
              </a:cxn>
              <a:cxn ang="0">
                <a:pos x="23" y="14"/>
              </a:cxn>
              <a:cxn ang="0">
                <a:pos x="31" y="20"/>
              </a:cxn>
              <a:cxn ang="0">
                <a:pos x="39" y="25"/>
              </a:cxn>
              <a:cxn ang="0">
                <a:pos x="45" y="31"/>
              </a:cxn>
              <a:cxn ang="0">
                <a:pos x="52" y="37"/>
              </a:cxn>
              <a:cxn ang="0">
                <a:pos x="59" y="43"/>
              </a:cxn>
              <a:cxn ang="0">
                <a:pos x="65" y="49"/>
              </a:cxn>
              <a:cxn ang="0">
                <a:pos x="71" y="55"/>
              </a:cxn>
              <a:cxn ang="0">
                <a:pos x="76" y="62"/>
              </a:cxn>
              <a:cxn ang="0">
                <a:pos x="80" y="68"/>
              </a:cxn>
              <a:cxn ang="0">
                <a:pos x="86" y="75"/>
              </a:cxn>
              <a:cxn ang="0">
                <a:pos x="89" y="81"/>
              </a:cxn>
              <a:cxn ang="0">
                <a:pos x="93" y="88"/>
              </a:cxn>
              <a:cxn ang="0">
                <a:pos x="96" y="94"/>
              </a:cxn>
              <a:cxn ang="0">
                <a:pos x="99" y="101"/>
              </a:cxn>
              <a:cxn ang="0">
                <a:pos x="101" y="107"/>
              </a:cxn>
              <a:cxn ang="0">
                <a:pos x="102" y="114"/>
              </a:cxn>
              <a:cxn ang="0">
                <a:pos x="104" y="121"/>
              </a:cxn>
              <a:cxn ang="0">
                <a:pos x="104" y="128"/>
              </a:cxn>
              <a:cxn ang="0">
                <a:pos x="105" y="133"/>
              </a:cxn>
              <a:cxn ang="0">
                <a:pos x="98" y="128"/>
              </a:cxn>
              <a:cxn ang="0">
                <a:pos x="98" y="122"/>
              </a:cxn>
              <a:cxn ang="0">
                <a:pos x="98" y="117"/>
              </a:cxn>
              <a:cxn ang="0">
                <a:pos x="97" y="111"/>
              </a:cxn>
              <a:cxn ang="0">
                <a:pos x="95" y="104"/>
              </a:cxn>
              <a:cxn ang="0">
                <a:pos x="93" y="98"/>
              </a:cxn>
              <a:cxn ang="0">
                <a:pos x="91" y="91"/>
              </a:cxn>
              <a:cxn ang="0">
                <a:pos x="88" y="85"/>
              </a:cxn>
              <a:cxn ang="0">
                <a:pos x="84" y="78"/>
              </a:cxn>
              <a:cxn ang="0">
                <a:pos x="80" y="72"/>
              </a:cxn>
              <a:cxn ang="0">
                <a:pos x="75" y="65"/>
              </a:cxn>
              <a:cxn ang="0">
                <a:pos x="71" y="59"/>
              </a:cxn>
              <a:cxn ang="0">
                <a:pos x="66" y="52"/>
              </a:cxn>
              <a:cxn ang="0">
                <a:pos x="60" y="47"/>
              </a:cxn>
              <a:cxn ang="0">
                <a:pos x="54" y="40"/>
              </a:cxn>
              <a:cxn ang="0">
                <a:pos x="47" y="34"/>
              </a:cxn>
              <a:cxn ang="0">
                <a:pos x="41" y="28"/>
              </a:cxn>
              <a:cxn ang="0">
                <a:pos x="33" y="22"/>
              </a:cxn>
              <a:cxn ang="0">
                <a:pos x="26" y="16"/>
              </a:cxn>
              <a:cxn ang="0">
                <a:pos x="17" y="11"/>
              </a:cxn>
              <a:cxn ang="0">
                <a:pos x="9" y="5"/>
              </a:cxn>
              <a:cxn ang="0">
                <a:pos x="0" y="0"/>
              </a:cxn>
            </a:cxnLst>
            <a:rect l="0" t="0" r="r" b="b"/>
            <a:pathLst>
              <a:path w="105" h="133">
                <a:moveTo>
                  <a:pt x="0" y="0"/>
                </a:moveTo>
                <a:lnTo>
                  <a:pt x="3" y="1"/>
                </a:lnTo>
                <a:lnTo>
                  <a:pt x="6" y="3"/>
                </a:lnTo>
                <a:lnTo>
                  <a:pt x="9" y="4"/>
                </a:lnTo>
                <a:lnTo>
                  <a:pt x="12" y="7"/>
                </a:lnTo>
                <a:lnTo>
                  <a:pt x="15" y="9"/>
                </a:lnTo>
                <a:lnTo>
                  <a:pt x="17" y="10"/>
                </a:lnTo>
                <a:lnTo>
                  <a:pt x="20" y="12"/>
                </a:lnTo>
                <a:lnTo>
                  <a:pt x="23" y="14"/>
                </a:lnTo>
                <a:lnTo>
                  <a:pt x="26" y="16"/>
                </a:lnTo>
                <a:lnTo>
                  <a:pt x="29" y="17"/>
                </a:lnTo>
                <a:lnTo>
                  <a:pt x="31" y="20"/>
                </a:lnTo>
                <a:lnTo>
                  <a:pt x="34" y="22"/>
                </a:lnTo>
                <a:lnTo>
                  <a:pt x="36" y="24"/>
                </a:lnTo>
                <a:lnTo>
                  <a:pt x="39" y="25"/>
                </a:lnTo>
                <a:lnTo>
                  <a:pt x="41" y="27"/>
                </a:lnTo>
                <a:lnTo>
                  <a:pt x="43" y="29"/>
                </a:lnTo>
                <a:lnTo>
                  <a:pt x="45" y="31"/>
                </a:lnTo>
                <a:lnTo>
                  <a:pt x="48" y="34"/>
                </a:lnTo>
                <a:lnTo>
                  <a:pt x="50" y="35"/>
                </a:lnTo>
                <a:lnTo>
                  <a:pt x="52" y="37"/>
                </a:lnTo>
                <a:lnTo>
                  <a:pt x="55" y="39"/>
                </a:lnTo>
                <a:lnTo>
                  <a:pt x="57" y="41"/>
                </a:lnTo>
                <a:lnTo>
                  <a:pt x="59" y="43"/>
                </a:lnTo>
                <a:lnTo>
                  <a:pt x="61" y="46"/>
                </a:lnTo>
                <a:lnTo>
                  <a:pt x="63" y="48"/>
                </a:lnTo>
                <a:lnTo>
                  <a:pt x="65" y="49"/>
                </a:lnTo>
                <a:lnTo>
                  <a:pt x="67" y="51"/>
                </a:lnTo>
                <a:lnTo>
                  <a:pt x="69" y="53"/>
                </a:lnTo>
                <a:lnTo>
                  <a:pt x="71" y="55"/>
                </a:lnTo>
                <a:lnTo>
                  <a:pt x="72" y="57"/>
                </a:lnTo>
                <a:lnTo>
                  <a:pt x="74" y="60"/>
                </a:lnTo>
                <a:lnTo>
                  <a:pt x="76" y="62"/>
                </a:lnTo>
                <a:lnTo>
                  <a:pt x="77" y="64"/>
                </a:lnTo>
                <a:lnTo>
                  <a:pt x="79" y="66"/>
                </a:lnTo>
                <a:lnTo>
                  <a:pt x="80" y="68"/>
                </a:lnTo>
                <a:lnTo>
                  <a:pt x="83" y="70"/>
                </a:lnTo>
                <a:lnTo>
                  <a:pt x="84" y="73"/>
                </a:lnTo>
                <a:lnTo>
                  <a:pt x="86" y="75"/>
                </a:lnTo>
                <a:lnTo>
                  <a:pt x="87" y="77"/>
                </a:lnTo>
                <a:lnTo>
                  <a:pt x="88" y="79"/>
                </a:lnTo>
                <a:lnTo>
                  <a:pt x="89" y="81"/>
                </a:lnTo>
                <a:lnTo>
                  <a:pt x="91" y="83"/>
                </a:lnTo>
                <a:lnTo>
                  <a:pt x="92" y="86"/>
                </a:lnTo>
                <a:lnTo>
                  <a:pt x="93" y="88"/>
                </a:lnTo>
                <a:lnTo>
                  <a:pt x="94" y="90"/>
                </a:lnTo>
                <a:lnTo>
                  <a:pt x="95" y="92"/>
                </a:lnTo>
                <a:lnTo>
                  <a:pt x="96" y="94"/>
                </a:lnTo>
                <a:lnTo>
                  <a:pt x="97" y="96"/>
                </a:lnTo>
                <a:lnTo>
                  <a:pt x="98" y="99"/>
                </a:lnTo>
                <a:lnTo>
                  <a:pt x="99" y="101"/>
                </a:lnTo>
                <a:lnTo>
                  <a:pt x="99" y="103"/>
                </a:lnTo>
                <a:lnTo>
                  <a:pt x="100" y="105"/>
                </a:lnTo>
                <a:lnTo>
                  <a:pt x="101" y="107"/>
                </a:lnTo>
                <a:lnTo>
                  <a:pt x="101" y="109"/>
                </a:lnTo>
                <a:lnTo>
                  <a:pt x="102" y="112"/>
                </a:lnTo>
                <a:lnTo>
                  <a:pt x="102" y="114"/>
                </a:lnTo>
                <a:lnTo>
                  <a:pt x="103" y="117"/>
                </a:lnTo>
                <a:lnTo>
                  <a:pt x="103" y="119"/>
                </a:lnTo>
                <a:lnTo>
                  <a:pt x="104" y="121"/>
                </a:lnTo>
                <a:lnTo>
                  <a:pt x="104" y="124"/>
                </a:lnTo>
                <a:lnTo>
                  <a:pt x="104" y="126"/>
                </a:lnTo>
                <a:lnTo>
                  <a:pt x="104" y="128"/>
                </a:lnTo>
                <a:lnTo>
                  <a:pt x="105" y="130"/>
                </a:lnTo>
                <a:lnTo>
                  <a:pt x="105" y="132"/>
                </a:lnTo>
                <a:lnTo>
                  <a:pt x="105" y="133"/>
                </a:lnTo>
                <a:lnTo>
                  <a:pt x="101" y="133"/>
                </a:lnTo>
                <a:lnTo>
                  <a:pt x="98" y="130"/>
                </a:lnTo>
                <a:lnTo>
                  <a:pt x="98" y="128"/>
                </a:lnTo>
                <a:lnTo>
                  <a:pt x="98" y="126"/>
                </a:lnTo>
                <a:lnTo>
                  <a:pt x="98" y="125"/>
                </a:lnTo>
                <a:lnTo>
                  <a:pt x="98" y="122"/>
                </a:lnTo>
                <a:lnTo>
                  <a:pt x="98" y="120"/>
                </a:lnTo>
                <a:lnTo>
                  <a:pt x="98" y="118"/>
                </a:lnTo>
                <a:lnTo>
                  <a:pt x="98" y="117"/>
                </a:lnTo>
                <a:lnTo>
                  <a:pt x="97" y="115"/>
                </a:lnTo>
                <a:lnTo>
                  <a:pt x="97" y="113"/>
                </a:lnTo>
                <a:lnTo>
                  <a:pt x="97" y="111"/>
                </a:lnTo>
                <a:lnTo>
                  <a:pt x="96" y="108"/>
                </a:lnTo>
                <a:lnTo>
                  <a:pt x="96" y="106"/>
                </a:lnTo>
                <a:lnTo>
                  <a:pt x="95" y="104"/>
                </a:lnTo>
                <a:lnTo>
                  <a:pt x="94" y="102"/>
                </a:lnTo>
                <a:lnTo>
                  <a:pt x="94" y="100"/>
                </a:lnTo>
                <a:lnTo>
                  <a:pt x="93" y="98"/>
                </a:lnTo>
                <a:lnTo>
                  <a:pt x="92" y="95"/>
                </a:lnTo>
                <a:lnTo>
                  <a:pt x="91" y="93"/>
                </a:lnTo>
                <a:lnTo>
                  <a:pt x="91" y="91"/>
                </a:lnTo>
                <a:lnTo>
                  <a:pt x="90" y="89"/>
                </a:lnTo>
                <a:lnTo>
                  <a:pt x="89" y="87"/>
                </a:lnTo>
                <a:lnTo>
                  <a:pt x="88" y="85"/>
                </a:lnTo>
                <a:lnTo>
                  <a:pt x="87" y="82"/>
                </a:lnTo>
                <a:lnTo>
                  <a:pt x="86" y="80"/>
                </a:lnTo>
                <a:lnTo>
                  <a:pt x="84" y="78"/>
                </a:lnTo>
                <a:lnTo>
                  <a:pt x="83" y="76"/>
                </a:lnTo>
                <a:lnTo>
                  <a:pt x="82" y="74"/>
                </a:lnTo>
                <a:lnTo>
                  <a:pt x="80" y="72"/>
                </a:lnTo>
                <a:lnTo>
                  <a:pt x="78" y="69"/>
                </a:lnTo>
                <a:lnTo>
                  <a:pt x="77" y="67"/>
                </a:lnTo>
                <a:lnTo>
                  <a:pt x="75" y="65"/>
                </a:lnTo>
                <a:lnTo>
                  <a:pt x="74" y="63"/>
                </a:lnTo>
                <a:lnTo>
                  <a:pt x="72" y="61"/>
                </a:lnTo>
                <a:lnTo>
                  <a:pt x="71" y="59"/>
                </a:lnTo>
                <a:lnTo>
                  <a:pt x="69" y="56"/>
                </a:lnTo>
                <a:lnTo>
                  <a:pt x="67" y="54"/>
                </a:lnTo>
                <a:lnTo>
                  <a:pt x="66" y="52"/>
                </a:lnTo>
                <a:lnTo>
                  <a:pt x="64" y="51"/>
                </a:lnTo>
                <a:lnTo>
                  <a:pt x="62" y="49"/>
                </a:lnTo>
                <a:lnTo>
                  <a:pt x="60" y="47"/>
                </a:lnTo>
                <a:lnTo>
                  <a:pt x="58" y="44"/>
                </a:lnTo>
                <a:lnTo>
                  <a:pt x="56" y="42"/>
                </a:lnTo>
                <a:lnTo>
                  <a:pt x="54" y="40"/>
                </a:lnTo>
                <a:lnTo>
                  <a:pt x="51" y="38"/>
                </a:lnTo>
                <a:lnTo>
                  <a:pt x="49" y="36"/>
                </a:lnTo>
                <a:lnTo>
                  <a:pt x="47" y="34"/>
                </a:lnTo>
                <a:lnTo>
                  <a:pt x="45" y="31"/>
                </a:lnTo>
                <a:lnTo>
                  <a:pt x="43" y="30"/>
                </a:lnTo>
                <a:lnTo>
                  <a:pt x="41" y="28"/>
                </a:lnTo>
                <a:lnTo>
                  <a:pt x="38" y="26"/>
                </a:lnTo>
                <a:lnTo>
                  <a:pt x="36" y="24"/>
                </a:lnTo>
                <a:lnTo>
                  <a:pt x="33" y="22"/>
                </a:lnTo>
                <a:lnTo>
                  <a:pt x="31" y="20"/>
                </a:lnTo>
                <a:lnTo>
                  <a:pt x="29" y="18"/>
                </a:lnTo>
                <a:lnTo>
                  <a:pt x="26" y="16"/>
                </a:lnTo>
                <a:lnTo>
                  <a:pt x="22" y="14"/>
                </a:lnTo>
                <a:lnTo>
                  <a:pt x="20" y="12"/>
                </a:lnTo>
                <a:lnTo>
                  <a:pt x="17" y="11"/>
                </a:lnTo>
                <a:lnTo>
                  <a:pt x="14" y="9"/>
                </a:lnTo>
                <a:lnTo>
                  <a:pt x="12" y="7"/>
                </a:lnTo>
                <a:lnTo>
                  <a:pt x="9" y="5"/>
                </a:lnTo>
                <a:lnTo>
                  <a:pt x="6" y="3"/>
                </a:lnTo>
                <a:lnTo>
                  <a:pt x="3" y="1"/>
                </a:lnTo>
                <a:lnTo>
                  <a:pt x="0" y="0"/>
                </a:lnTo>
                <a:close/>
              </a:path>
            </a:pathLst>
          </a:custGeom>
          <a:solidFill>
            <a:srgbClr val="99CCCC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55" name="Freeform 53"/>
          <p:cNvSpPr>
            <a:spLocks/>
          </p:cNvSpPr>
          <p:nvPr/>
        </p:nvSpPr>
        <p:spPr bwMode="auto">
          <a:xfrm>
            <a:off x="328613" y="2037334"/>
            <a:ext cx="23812" cy="49212"/>
          </a:xfrm>
          <a:custGeom>
            <a:avLst/>
            <a:gdLst/>
            <a:ahLst/>
            <a:cxnLst>
              <a:cxn ang="0">
                <a:pos x="0" y="123"/>
              </a:cxn>
              <a:cxn ang="0">
                <a:pos x="0" y="117"/>
              </a:cxn>
              <a:cxn ang="0">
                <a:pos x="1" y="110"/>
              </a:cxn>
              <a:cxn ang="0">
                <a:pos x="3" y="104"/>
              </a:cxn>
              <a:cxn ang="0">
                <a:pos x="5" y="97"/>
              </a:cxn>
              <a:cxn ang="0">
                <a:pos x="7" y="92"/>
              </a:cxn>
              <a:cxn ang="0">
                <a:pos x="9" y="85"/>
              </a:cxn>
              <a:cxn ang="0">
                <a:pos x="12" y="79"/>
              </a:cxn>
              <a:cxn ang="0">
                <a:pos x="16" y="73"/>
              </a:cxn>
              <a:cxn ang="0">
                <a:pos x="19" y="69"/>
              </a:cxn>
              <a:cxn ang="0">
                <a:pos x="23" y="62"/>
              </a:cxn>
              <a:cxn ang="0">
                <a:pos x="27" y="56"/>
              </a:cxn>
              <a:cxn ang="0">
                <a:pos x="32" y="51"/>
              </a:cxn>
              <a:cxn ang="0">
                <a:pos x="37" y="45"/>
              </a:cxn>
              <a:cxn ang="0">
                <a:pos x="42" y="39"/>
              </a:cxn>
              <a:cxn ang="0">
                <a:pos x="49" y="33"/>
              </a:cxn>
              <a:cxn ang="0">
                <a:pos x="53" y="29"/>
              </a:cxn>
              <a:cxn ang="0">
                <a:pos x="59" y="23"/>
              </a:cxn>
              <a:cxn ang="0">
                <a:pos x="65" y="18"/>
              </a:cxn>
              <a:cxn ang="0">
                <a:pos x="72" y="13"/>
              </a:cxn>
              <a:cxn ang="0">
                <a:pos x="79" y="7"/>
              </a:cxn>
              <a:cxn ang="0">
                <a:pos x="87" y="3"/>
              </a:cxn>
              <a:cxn ang="0">
                <a:pos x="89" y="1"/>
              </a:cxn>
              <a:cxn ang="0">
                <a:pos x="82" y="6"/>
              </a:cxn>
              <a:cxn ang="0">
                <a:pos x="74" y="12"/>
              </a:cxn>
              <a:cxn ang="0">
                <a:pos x="67" y="17"/>
              </a:cxn>
              <a:cxn ang="0">
                <a:pos x="61" y="22"/>
              </a:cxn>
              <a:cxn ang="0">
                <a:pos x="55" y="28"/>
              </a:cxn>
              <a:cxn ang="0">
                <a:pos x="49" y="33"/>
              </a:cxn>
              <a:cxn ang="0">
                <a:pos x="43" y="40"/>
              </a:cxn>
              <a:cxn ang="0">
                <a:pos x="38" y="45"/>
              </a:cxn>
              <a:cxn ang="0">
                <a:pos x="33" y="52"/>
              </a:cxn>
              <a:cxn ang="0">
                <a:pos x="29" y="58"/>
              </a:cxn>
              <a:cxn ang="0">
                <a:pos x="25" y="64"/>
              </a:cxn>
              <a:cxn ang="0">
                <a:pos x="21" y="70"/>
              </a:cxn>
              <a:cxn ang="0">
                <a:pos x="17" y="77"/>
              </a:cxn>
              <a:cxn ang="0">
                <a:pos x="14" y="82"/>
              </a:cxn>
              <a:cxn ang="0">
                <a:pos x="12" y="88"/>
              </a:cxn>
              <a:cxn ang="0">
                <a:pos x="9" y="95"/>
              </a:cxn>
              <a:cxn ang="0">
                <a:pos x="8" y="100"/>
              </a:cxn>
              <a:cxn ang="0">
                <a:pos x="7" y="107"/>
              </a:cxn>
              <a:cxn ang="0">
                <a:pos x="6" y="113"/>
              </a:cxn>
              <a:cxn ang="0">
                <a:pos x="5" y="119"/>
              </a:cxn>
              <a:cxn ang="0">
                <a:pos x="2" y="125"/>
              </a:cxn>
            </a:cxnLst>
            <a:rect l="0" t="0" r="r" b="b"/>
            <a:pathLst>
              <a:path w="91" h="125">
                <a:moveTo>
                  <a:pt x="2" y="125"/>
                </a:moveTo>
                <a:lnTo>
                  <a:pt x="0" y="124"/>
                </a:lnTo>
                <a:lnTo>
                  <a:pt x="0" y="123"/>
                </a:lnTo>
                <a:lnTo>
                  <a:pt x="0" y="121"/>
                </a:lnTo>
                <a:lnTo>
                  <a:pt x="0" y="119"/>
                </a:lnTo>
                <a:lnTo>
                  <a:pt x="0" y="117"/>
                </a:lnTo>
                <a:lnTo>
                  <a:pt x="1" y="114"/>
                </a:lnTo>
                <a:lnTo>
                  <a:pt x="1" y="112"/>
                </a:lnTo>
                <a:lnTo>
                  <a:pt x="1" y="110"/>
                </a:lnTo>
                <a:lnTo>
                  <a:pt x="2" y="108"/>
                </a:lnTo>
                <a:lnTo>
                  <a:pt x="2" y="106"/>
                </a:lnTo>
                <a:lnTo>
                  <a:pt x="3" y="104"/>
                </a:lnTo>
                <a:lnTo>
                  <a:pt x="3" y="101"/>
                </a:lnTo>
                <a:lnTo>
                  <a:pt x="4" y="99"/>
                </a:lnTo>
                <a:lnTo>
                  <a:pt x="5" y="97"/>
                </a:lnTo>
                <a:lnTo>
                  <a:pt x="5" y="95"/>
                </a:lnTo>
                <a:lnTo>
                  <a:pt x="6" y="93"/>
                </a:lnTo>
                <a:lnTo>
                  <a:pt x="7" y="92"/>
                </a:lnTo>
                <a:lnTo>
                  <a:pt x="8" y="90"/>
                </a:lnTo>
                <a:lnTo>
                  <a:pt x="9" y="87"/>
                </a:lnTo>
                <a:lnTo>
                  <a:pt x="9" y="85"/>
                </a:lnTo>
                <a:lnTo>
                  <a:pt x="10" y="83"/>
                </a:lnTo>
                <a:lnTo>
                  <a:pt x="11" y="81"/>
                </a:lnTo>
                <a:lnTo>
                  <a:pt x="12" y="79"/>
                </a:lnTo>
                <a:lnTo>
                  <a:pt x="14" y="77"/>
                </a:lnTo>
                <a:lnTo>
                  <a:pt x="15" y="74"/>
                </a:lnTo>
                <a:lnTo>
                  <a:pt x="16" y="73"/>
                </a:lnTo>
                <a:lnTo>
                  <a:pt x="16" y="72"/>
                </a:lnTo>
                <a:lnTo>
                  <a:pt x="17" y="71"/>
                </a:lnTo>
                <a:lnTo>
                  <a:pt x="19" y="69"/>
                </a:lnTo>
                <a:lnTo>
                  <a:pt x="20" y="67"/>
                </a:lnTo>
                <a:lnTo>
                  <a:pt x="22" y="65"/>
                </a:lnTo>
                <a:lnTo>
                  <a:pt x="23" y="62"/>
                </a:lnTo>
                <a:lnTo>
                  <a:pt x="24" y="60"/>
                </a:lnTo>
                <a:lnTo>
                  <a:pt x="26" y="58"/>
                </a:lnTo>
                <a:lnTo>
                  <a:pt x="27" y="56"/>
                </a:lnTo>
                <a:lnTo>
                  <a:pt x="29" y="55"/>
                </a:lnTo>
                <a:lnTo>
                  <a:pt x="30" y="53"/>
                </a:lnTo>
                <a:lnTo>
                  <a:pt x="32" y="51"/>
                </a:lnTo>
                <a:lnTo>
                  <a:pt x="34" y="48"/>
                </a:lnTo>
                <a:lnTo>
                  <a:pt x="35" y="46"/>
                </a:lnTo>
                <a:lnTo>
                  <a:pt x="37" y="45"/>
                </a:lnTo>
                <a:lnTo>
                  <a:pt x="39" y="43"/>
                </a:lnTo>
                <a:lnTo>
                  <a:pt x="40" y="41"/>
                </a:lnTo>
                <a:lnTo>
                  <a:pt x="42" y="39"/>
                </a:lnTo>
                <a:lnTo>
                  <a:pt x="44" y="36"/>
                </a:lnTo>
                <a:lnTo>
                  <a:pt x="47" y="35"/>
                </a:lnTo>
                <a:lnTo>
                  <a:pt x="49" y="33"/>
                </a:lnTo>
                <a:lnTo>
                  <a:pt x="50" y="32"/>
                </a:lnTo>
                <a:lnTo>
                  <a:pt x="51" y="31"/>
                </a:lnTo>
                <a:lnTo>
                  <a:pt x="53" y="29"/>
                </a:lnTo>
                <a:lnTo>
                  <a:pt x="55" y="28"/>
                </a:lnTo>
                <a:lnTo>
                  <a:pt x="57" y="26"/>
                </a:lnTo>
                <a:lnTo>
                  <a:pt x="59" y="23"/>
                </a:lnTo>
                <a:lnTo>
                  <a:pt x="61" y="22"/>
                </a:lnTo>
                <a:lnTo>
                  <a:pt x="63" y="20"/>
                </a:lnTo>
                <a:lnTo>
                  <a:pt x="65" y="18"/>
                </a:lnTo>
                <a:lnTo>
                  <a:pt x="67" y="17"/>
                </a:lnTo>
                <a:lnTo>
                  <a:pt x="69" y="15"/>
                </a:lnTo>
                <a:lnTo>
                  <a:pt x="72" y="13"/>
                </a:lnTo>
                <a:lnTo>
                  <a:pt x="74" y="12"/>
                </a:lnTo>
                <a:lnTo>
                  <a:pt x="77" y="9"/>
                </a:lnTo>
                <a:lnTo>
                  <a:pt x="79" y="7"/>
                </a:lnTo>
                <a:lnTo>
                  <a:pt x="82" y="6"/>
                </a:lnTo>
                <a:lnTo>
                  <a:pt x="84" y="4"/>
                </a:lnTo>
                <a:lnTo>
                  <a:pt x="87" y="3"/>
                </a:lnTo>
                <a:lnTo>
                  <a:pt x="89" y="1"/>
                </a:lnTo>
                <a:lnTo>
                  <a:pt x="91" y="0"/>
                </a:lnTo>
                <a:lnTo>
                  <a:pt x="89" y="1"/>
                </a:lnTo>
                <a:lnTo>
                  <a:pt x="87" y="3"/>
                </a:lnTo>
                <a:lnTo>
                  <a:pt x="84" y="4"/>
                </a:lnTo>
                <a:lnTo>
                  <a:pt x="82" y="6"/>
                </a:lnTo>
                <a:lnTo>
                  <a:pt x="79" y="7"/>
                </a:lnTo>
                <a:lnTo>
                  <a:pt x="77" y="9"/>
                </a:lnTo>
                <a:lnTo>
                  <a:pt x="74" y="12"/>
                </a:lnTo>
                <a:lnTo>
                  <a:pt x="72" y="13"/>
                </a:lnTo>
                <a:lnTo>
                  <a:pt x="69" y="15"/>
                </a:lnTo>
                <a:lnTo>
                  <a:pt x="67" y="17"/>
                </a:lnTo>
                <a:lnTo>
                  <a:pt x="65" y="18"/>
                </a:lnTo>
                <a:lnTo>
                  <a:pt x="63" y="20"/>
                </a:lnTo>
                <a:lnTo>
                  <a:pt x="61" y="22"/>
                </a:lnTo>
                <a:lnTo>
                  <a:pt x="59" y="25"/>
                </a:lnTo>
                <a:lnTo>
                  <a:pt x="57" y="26"/>
                </a:lnTo>
                <a:lnTo>
                  <a:pt x="55" y="28"/>
                </a:lnTo>
                <a:lnTo>
                  <a:pt x="53" y="30"/>
                </a:lnTo>
                <a:lnTo>
                  <a:pt x="51" y="32"/>
                </a:lnTo>
                <a:lnTo>
                  <a:pt x="49" y="33"/>
                </a:lnTo>
                <a:lnTo>
                  <a:pt x="47" y="35"/>
                </a:lnTo>
                <a:lnTo>
                  <a:pt x="45" y="38"/>
                </a:lnTo>
                <a:lnTo>
                  <a:pt x="43" y="40"/>
                </a:lnTo>
                <a:lnTo>
                  <a:pt x="41" y="42"/>
                </a:lnTo>
                <a:lnTo>
                  <a:pt x="39" y="44"/>
                </a:lnTo>
                <a:lnTo>
                  <a:pt x="38" y="45"/>
                </a:lnTo>
                <a:lnTo>
                  <a:pt x="36" y="47"/>
                </a:lnTo>
                <a:lnTo>
                  <a:pt x="35" y="49"/>
                </a:lnTo>
                <a:lnTo>
                  <a:pt x="33" y="52"/>
                </a:lnTo>
                <a:lnTo>
                  <a:pt x="32" y="54"/>
                </a:lnTo>
                <a:lnTo>
                  <a:pt x="30" y="56"/>
                </a:lnTo>
                <a:lnTo>
                  <a:pt x="29" y="58"/>
                </a:lnTo>
                <a:lnTo>
                  <a:pt x="27" y="59"/>
                </a:lnTo>
                <a:lnTo>
                  <a:pt x="26" y="61"/>
                </a:lnTo>
                <a:lnTo>
                  <a:pt x="25" y="64"/>
                </a:lnTo>
                <a:lnTo>
                  <a:pt x="23" y="66"/>
                </a:lnTo>
                <a:lnTo>
                  <a:pt x="22" y="68"/>
                </a:lnTo>
                <a:lnTo>
                  <a:pt x="21" y="70"/>
                </a:lnTo>
                <a:lnTo>
                  <a:pt x="20" y="72"/>
                </a:lnTo>
                <a:lnTo>
                  <a:pt x="19" y="74"/>
                </a:lnTo>
                <a:lnTo>
                  <a:pt x="17" y="77"/>
                </a:lnTo>
                <a:lnTo>
                  <a:pt x="16" y="78"/>
                </a:lnTo>
                <a:lnTo>
                  <a:pt x="15" y="80"/>
                </a:lnTo>
                <a:lnTo>
                  <a:pt x="14" y="82"/>
                </a:lnTo>
                <a:lnTo>
                  <a:pt x="13" y="84"/>
                </a:lnTo>
                <a:lnTo>
                  <a:pt x="12" y="86"/>
                </a:lnTo>
                <a:lnTo>
                  <a:pt x="12" y="88"/>
                </a:lnTo>
                <a:lnTo>
                  <a:pt x="11" y="91"/>
                </a:lnTo>
                <a:lnTo>
                  <a:pt x="10" y="93"/>
                </a:lnTo>
                <a:lnTo>
                  <a:pt x="9" y="95"/>
                </a:lnTo>
                <a:lnTo>
                  <a:pt x="9" y="97"/>
                </a:lnTo>
                <a:lnTo>
                  <a:pt x="8" y="98"/>
                </a:lnTo>
                <a:lnTo>
                  <a:pt x="8" y="100"/>
                </a:lnTo>
                <a:lnTo>
                  <a:pt x="7" y="103"/>
                </a:lnTo>
                <a:lnTo>
                  <a:pt x="7" y="105"/>
                </a:lnTo>
                <a:lnTo>
                  <a:pt x="7" y="107"/>
                </a:lnTo>
                <a:lnTo>
                  <a:pt x="6" y="109"/>
                </a:lnTo>
                <a:lnTo>
                  <a:pt x="6" y="111"/>
                </a:lnTo>
                <a:lnTo>
                  <a:pt x="6" y="113"/>
                </a:lnTo>
                <a:lnTo>
                  <a:pt x="5" y="114"/>
                </a:lnTo>
                <a:lnTo>
                  <a:pt x="5" y="117"/>
                </a:lnTo>
                <a:lnTo>
                  <a:pt x="5" y="119"/>
                </a:lnTo>
                <a:lnTo>
                  <a:pt x="5" y="121"/>
                </a:lnTo>
                <a:lnTo>
                  <a:pt x="5" y="125"/>
                </a:lnTo>
                <a:lnTo>
                  <a:pt x="2" y="125"/>
                </a:lnTo>
                <a:close/>
              </a:path>
            </a:pathLst>
          </a:custGeom>
          <a:solidFill>
            <a:srgbClr val="99CCCC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56" name="Freeform 54"/>
          <p:cNvSpPr>
            <a:spLocks/>
          </p:cNvSpPr>
          <p:nvPr/>
        </p:nvSpPr>
        <p:spPr bwMode="auto">
          <a:xfrm>
            <a:off x="1685925" y="2070671"/>
            <a:ext cx="28575" cy="52388"/>
          </a:xfrm>
          <a:custGeom>
            <a:avLst/>
            <a:gdLst/>
            <a:ahLst/>
            <a:cxnLst>
              <a:cxn ang="0">
                <a:pos x="6" y="3"/>
              </a:cxn>
              <a:cxn ang="0">
                <a:pos x="15" y="9"/>
              </a:cxn>
              <a:cxn ang="0">
                <a:pos x="24" y="14"/>
              </a:cxn>
              <a:cxn ang="0">
                <a:pos x="31" y="20"/>
              </a:cxn>
              <a:cxn ang="0">
                <a:pos x="39" y="25"/>
              </a:cxn>
              <a:cxn ang="0">
                <a:pos x="45" y="31"/>
              </a:cxn>
              <a:cxn ang="0">
                <a:pos x="53" y="37"/>
              </a:cxn>
              <a:cxn ang="0">
                <a:pos x="59" y="43"/>
              </a:cxn>
              <a:cxn ang="0">
                <a:pos x="65" y="49"/>
              </a:cxn>
              <a:cxn ang="0">
                <a:pos x="71" y="55"/>
              </a:cxn>
              <a:cxn ang="0">
                <a:pos x="76" y="62"/>
              </a:cxn>
              <a:cxn ang="0">
                <a:pos x="81" y="68"/>
              </a:cxn>
              <a:cxn ang="0">
                <a:pos x="86" y="75"/>
              </a:cxn>
              <a:cxn ang="0">
                <a:pos x="89" y="81"/>
              </a:cxn>
              <a:cxn ang="0">
                <a:pos x="93" y="88"/>
              </a:cxn>
              <a:cxn ang="0">
                <a:pos x="96" y="94"/>
              </a:cxn>
              <a:cxn ang="0">
                <a:pos x="99" y="101"/>
              </a:cxn>
              <a:cxn ang="0">
                <a:pos x="101" y="107"/>
              </a:cxn>
              <a:cxn ang="0">
                <a:pos x="102" y="114"/>
              </a:cxn>
              <a:cxn ang="0">
                <a:pos x="104" y="121"/>
              </a:cxn>
              <a:cxn ang="0">
                <a:pos x="104" y="128"/>
              </a:cxn>
              <a:cxn ang="0">
                <a:pos x="105" y="133"/>
              </a:cxn>
              <a:cxn ang="0">
                <a:pos x="98" y="128"/>
              </a:cxn>
              <a:cxn ang="0">
                <a:pos x="98" y="122"/>
              </a:cxn>
              <a:cxn ang="0">
                <a:pos x="98" y="117"/>
              </a:cxn>
              <a:cxn ang="0">
                <a:pos x="97" y="110"/>
              </a:cxn>
              <a:cxn ang="0">
                <a:pos x="95" y="104"/>
              </a:cxn>
              <a:cxn ang="0">
                <a:pos x="93" y="97"/>
              </a:cxn>
              <a:cxn ang="0">
                <a:pos x="91" y="91"/>
              </a:cxn>
              <a:cxn ang="0">
                <a:pos x="88" y="84"/>
              </a:cxn>
              <a:cxn ang="0">
                <a:pos x="84" y="78"/>
              </a:cxn>
              <a:cxn ang="0">
                <a:pos x="81" y="71"/>
              </a:cxn>
              <a:cxn ang="0">
                <a:pos x="75" y="65"/>
              </a:cxn>
              <a:cxn ang="0">
                <a:pos x="71" y="59"/>
              </a:cxn>
              <a:cxn ang="0">
                <a:pos x="66" y="52"/>
              </a:cxn>
              <a:cxn ang="0">
                <a:pos x="60" y="47"/>
              </a:cxn>
              <a:cxn ang="0">
                <a:pos x="54" y="40"/>
              </a:cxn>
              <a:cxn ang="0">
                <a:pos x="47" y="34"/>
              </a:cxn>
              <a:cxn ang="0">
                <a:pos x="41" y="28"/>
              </a:cxn>
              <a:cxn ang="0">
                <a:pos x="33" y="22"/>
              </a:cxn>
              <a:cxn ang="0">
                <a:pos x="26" y="16"/>
              </a:cxn>
              <a:cxn ang="0">
                <a:pos x="17" y="11"/>
              </a:cxn>
              <a:cxn ang="0">
                <a:pos x="9" y="5"/>
              </a:cxn>
              <a:cxn ang="0">
                <a:pos x="0" y="0"/>
              </a:cxn>
            </a:cxnLst>
            <a:rect l="0" t="0" r="r" b="b"/>
            <a:pathLst>
              <a:path w="105" h="133">
                <a:moveTo>
                  <a:pt x="0" y="0"/>
                </a:moveTo>
                <a:lnTo>
                  <a:pt x="3" y="1"/>
                </a:lnTo>
                <a:lnTo>
                  <a:pt x="6" y="3"/>
                </a:lnTo>
                <a:lnTo>
                  <a:pt x="9" y="4"/>
                </a:lnTo>
                <a:lnTo>
                  <a:pt x="12" y="7"/>
                </a:lnTo>
                <a:lnTo>
                  <a:pt x="15" y="9"/>
                </a:lnTo>
                <a:lnTo>
                  <a:pt x="17" y="10"/>
                </a:lnTo>
                <a:lnTo>
                  <a:pt x="20" y="12"/>
                </a:lnTo>
                <a:lnTo>
                  <a:pt x="24" y="14"/>
                </a:lnTo>
                <a:lnTo>
                  <a:pt x="26" y="16"/>
                </a:lnTo>
                <a:lnTo>
                  <a:pt x="29" y="17"/>
                </a:lnTo>
                <a:lnTo>
                  <a:pt x="31" y="20"/>
                </a:lnTo>
                <a:lnTo>
                  <a:pt x="34" y="22"/>
                </a:lnTo>
                <a:lnTo>
                  <a:pt x="36" y="24"/>
                </a:lnTo>
                <a:lnTo>
                  <a:pt x="39" y="25"/>
                </a:lnTo>
                <a:lnTo>
                  <a:pt x="41" y="27"/>
                </a:lnTo>
                <a:lnTo>
                  <a:pt x="43" y="29"/>
                </a:lnTo>
                <a:lnTo>
                  <a:pt x="45" y="31"/>
                </a:lnTo>
                <a:lnTo>
                  <a:pt x="48" y="34"/>
                </a:lnTo>
                <a:lnTo>
                  <a:pt x="50" y="35"/>
                </a:lnTo>
                <a:lnTo>
                  <a:pt x="53" y="37"/>
                </a:lnTo>
                <a:lnTo>
                  <a:pt x="55" y="39"/>
                </a:lnTo>
                <a:lnTo>
                  <a:pt x="57" y="41"/>
                </a:lnTo>
                <a:lnTo>
                  <a:pt x="59" y="43"/>
                </a:lnTo>
                <a:lnTo>
                  <a:pt x="61" y="46"/>
                </a:lnTo>
                <a:lnTo>
                  <a:pt x="63" y="48"/>
                </a:lnTo>
                <a:lnTo>
                  <a:pt x="65" y="49"/>
                </a:lnTo>
                <a:lnTo>
                  <a:pt x="67" y="51"/>
                </a:lnTo>
                <a:lnTo>
                  <a:pt x="69" y="53"/>
                </a:lnTo>
                <a:lnTo>
                  <a:pt x="71" y="55"/>
                </a:lnTo>
                <a:lnTo>
                  <a:pt x="72" y="57"/>
                </a:lnTo>
                <a:lnTo>
                  <a:pt x="74" y="60"/>
                </a:lnTo>
                <a:lnTo>
                  <a:pt x="76" y="62"/>
                </a:lnTo>
                <a:lnTo>
                  <a:pt x="77" y="64"/>
                </a:lnTo>
                <a:lnTo>
                  <a:pt x="79" y="66"/>
                </a:lnTo>
                <a:lnTo>
                  <a:pt x="81" y="68"/>
                </a:lnTo>
                <a:lnTo>
                  <a:pt x="83" y="70"/>
                </a:lnTo>
                <a:lnTo>
                  <a:pt x="84" y="73"/>
                </a:lnTo>
                <a:lnTo>
                  <a:pt x="86" y="75"/>
                </a:lnTo>
                <a:lnTo>
                  <a:pt x="87" y="77"/>
                </a:lnTo>
                <a:lnTo>
                  <a:pt x="88" y="79"/>
                </a:lnTo>
                <a:lnTo>
                  <a:pt x="89" y="81"/>
                </a:lnTo>
                <a:lnTo>
                  <a:pt x="91" y="83"/>
                </a:lnTo>
                <a:lnTo>
                  <a:pt x="92" y="86"/>
                </a:lnTo>
                <a:lnTo>
                  <a:pt x="93" y="88"/>
                </a:lnTo>
                <a:lnTo>
                  <a:pt x="94" y="90"/>
                </a:lnTo>
                <a:lnTo>
                  <a:pt x="95" y="92"/>
                </a:lnTo>
                <a:lnTo>
                  <a:pt x="96" y="94"/>
                </a:lnTo>
                <a:lnTo>
                  <a:pt x="97" y="96"/>
                </a:lnTo>
                <a:lnTo>
                  <a:pt x="98" y="99"/>
                </a:lnTo>
                <a:lnTo>
                  <a:pt x="99" y="101"/>
                </a:lnTo>
                <a:lnTo>
                  <a:pt x="99" y="103"/>
                </a:lnTo>
                <a:lnTo>
                  <a:pt x="100" y="105"/>
                </a:lnTo>
                <a:lnTo>
                  <a:pt x="101" y="107"/>
                </a:lnTo>
                <a:lnTo>
                  <a:pt x="101" y="109"/>
                </a:lnTo>
                <a:lnTo>
                  <a:pt x="102" y="112"/>
                </a:lnTo>
                <a:lnTo>
                  <a:pt x="102" y="114"/>
                </a:lnTo>
                <a:lnTo>
                  <a:pt x="103" y="117"/>
                </a:lnTo>
                <a:lnTo>
                  <a:pt x="103" y="119"/>
                </a:lnTo>
                <a:lnTo>
                  <a:pt x="104" y="121"/>
                </a:lnTo>
                <a:lnTo>
                  <a:pt x="104" y="123"/>
                </a:lnTo>
                <a:lnTo>
                  <a:pt x="104" y="126"/>
                </a:lnTo>
                <a:lnTo>
                  <a:pt x="104" y="128"/>
                </a:lnTo>
                <a:lnTo>
                  <a:pt x="105" y="130"/>
                </a:lnTo>
                <a:lnTo>
                  <a:pt x="105" y="132"/>
                </a:lnTo>
                <a:lnTo>
                  <a:pt x="105" y="133"/>
                </a:lnTo>
                <a:lnTo>
                  <a:pt x="101" y="133"/>
                </a:lnTo>
                <a:lnTo>
                  <a:pt x="98" y="130"/>
                </a:lnTo>
                <a:lnTo>
                  <a:pt x="98" y="128"/>
                </a:lnTo>
                <a:lnTo>
                  <a:pt x="98" y="126"/>
                </a:lnTo>
                <a:lnTo>
                  <a:pt x="98" y="125"/>
                </a:lnTo>
                <a:lnTo>
                  <a:pt x="98" y="122"/>
                </a:lnTo>
                <a:lnTo>
                  <a:pt x="98" y="120"/>
                </a:lnTo>
                <a:lnTo>
                  <a:pt x="98" y="118"/>
                </a:lnTo>
                <a:lnTo>
                  <a:pt x="98" y="117"/>
                </a:lnTo>
                <a:lnTo>
                  <a:pt x="97" y="115"/>
                </a:lnTo>
                <a:lnTo>
                  <a:pt x="97" y="113"/>
                </a:lnTo>
                <a:lnTo>
                  <a:pt x="97" y="110"/>
                </a:lnTo>
                <a:lnTo>
                  <a:pt x="96" y="108"/>
                </a:lnTo>
                <a:lnTo>
                  <a:pt x="96" y="106"/>
                </a:lnTo>
                <a:lnTo>
                  <a:pt x="95" y="104"/>
                </a:lnTo>
                <a:lnTo>
                  <a:pt x="94" y="102"/>
                </a:lnTo>
                <a:lnTo>
                  <a:pt x="94" y="100"/>
                </a:lnTo>
                <a:lnTo>
                  <a:pt x="93" y="97"/>
                </a:lnTo>
                <a:lnTo>
                  <a:pt x="92" y="95"/>
                </a:lnTo>
                <a:lnTo>
                  <a:pt x="91" y="93"/>
                </a:lnTo>
                <a:lnTo>
                  <a:pt x="91" y="91"/>
                </a:lnTo>
                <a:lnTo>
                  <a:pt x="90" y="89"/>
                </a:lnTo>
                <a:lnTo>
                  <a:pt x="89" y="87"/>
                </a:lnTo>
                <a:lnTo>
                  <a:pt x="88" y="84"/>
                </a:lnTo>
                <a:lnTo>
                  <a:pt x="87" y="82"/>
                </a:lnTo>
                <a:lnTo>
                  <a:pt x="86" y="80"/>
                </a:lnTo>
                <a:lnTo>
                  <a:pt x="84" y="78"/>
                </a:lnTo>
                <a:lnTo>
                  <a:pt x="83" y="76"/>
                </a:lnTo>
                <a:lnTo>
                  <a:pt x="82" y="74"/>
                </a:lnTo>
                <a:lnTo>
                  <a:pt x="81" y="71"/>
                </a:lnTo>
                <a:lnTo>
                  <a:pt x="78" y="69"/>
                </a:lnTo>
                <a:lnTo>
                  <a:pt x="77" y="67"/>
                </a:lnTo>
                <a:lnTo>
                  <a:pt x="75" y="65"/>
                </a:lnTo>
                <a:lnTo>
                  <a:pt x="74" y="63"/>
                </a:lnTo>
                <a:lnTo>
                  <a:pt x="72" y="61"/>
                </a:lnTo>
                <a:lnTo>
                  <a:pt x="71" y="59"/>
                </a:lnTo>
                <a:lnTo>
                  <a:pt x="69" y="56"/>
                </a:lnTo>
                <a:lnTo>
                  <a:pt x="67" y="54"/>
                </a:lnTo>
                <a:lnTo>
                  <a:pt x="66" y="52"/>
                </a:lnTo>
                <a:lnTo>
                  <a:pt x="64" y="51"/>
                </a:lnTo>
                <a:lnTo>
                  <a:pt x="62" y="49"/>
                </a:lnTo>
                <a:lnTo>
                  <a:pt x="60" y="47"/>
                </a:lnTo>
                <a:lnTo>
                  <a:pt x="58" y="44"/>
                </a:lnTo>
                <a:lnTo>
                  <a:pt x="56" y="42"/>
                </a:lnTo>
                <a:lnTo>
                  <a:pt x="54" y="40"/>
                </a:lnTo>
                <a:lnTo>
                  <a:pt x="51" y="38"/>
                </a:lnTo>
                <a:lnTo>
                  <a:pt x="49" y="36"/>
                </a:lnTo>
                <a:lnTo>
                  <a:pt x="47" y="34"/>
                </a:lnTo>
                <a:lnTo>
                  <a:pt x="45" y="31"/>
                </a:lnTo>
                <a:lnTo>
                  <a:pt x="43" y="30"/>
                </a:lnTo>
                <a:lnTo>
                  <a:pt x="41" y="28"/>
                </a:lnTo>
                <a:lnTo>
                  <a:pt x="38" y="26"/>
                </a:lnTo>
                <a:lnTo>
                  <a:pt x="36" y="24"/>
                </a:lnTo>
                <a:lnTo>
                  <a:pt x="33" y="22"/>
                </a:lnTo>
                <a:lnTo>
                  <a:pt x="31" y="20"/>
                </a:lnTo>
                <a:lnTo>
                  <a:pt x="29" y="18"/>
                </a:lnTo>
                <a:lnTo>
                  <a:pt x="26" y="16"/>
                </a:lnTo>
                <a:lnTo>
                  <a:pt x="22" y="14"/>
                </a:lnTo>
                <a:lnTo>
                  <a:pt x="20" y="12"/>
                </a:lnTo>
                <a:lnTo>
                  <a:pt x="17" y="11"/>
                </a:lnTo>
                <a:lnTo>
                  <a:pt x="14" y="9"/>
                </a:lnTo>
                <a:lnTo>
                  <a:pt x="12" y="7"/>
                </a:lnTo>
                <a:lnTo>
                  <a:pt x="9" y="5"/>
                </a:lnTo>
                <a:lnTo>
                  <a:pt x="6" y="3"/>
                </a:lnTo>
                <a:lnTo>
                  <a:pt x="3" y="1"/>
                </a:lnTo>
                <a:lnTo>
                  <a:pt x="0" y="0"/>
                </a:lnTo>
                <a:close/>
              </a:path>
            </a:pathLst>
          </a:custGeom>
          <a:solidFill>
            <a:srgbClr val="99CCCC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57" name="Freeform 55"/>
          <p:cNvSpPr>
            <a:spLocks/>
          </p:cNvSpPr>
          <p:nvPr/>
        </p:nvSpPr>
        <p:spPr bwMode="auto">
          <a:xfrm>
            <a:off x="1403350" y="2073846"/>
            <a:ext cx="23813" cy="49213"/>
          </a:xfrm>
          <a:custGeom>
            <a:avLst/>
            <a:gdLst/>
            <a:ahLst/>
            <a:cxnLst>
              <a:cxn ang="0">
                <a:pos x="0" y="123"/>
              </a:cxn>
              <a:cxn ang="0">
                <a:pos x="0" y="117"/>
              </a:cxn>
              <a:cxn ang="0">
                <a:pos x="1" y="110"/>
              </a:cxn>
              <a:cxn ang="0">
                <a:pos x="3" y="104"/>
              </a:cxn>
              <a:cxn ang="0">
                <a:pos x="5" y="97"/>
              </a:cxn>
              <a:cxn ang="0">
                <a:pos x="7" y="92"/>
              </a:cxn>
              <a:cxn ang="0">
                <a:pos x="9" y="85"/>
              </a:cxn>
              <a:cxn ang="0">
                <a:pos x="12" y="79"/>
              </a:cxn>
              <a:cxn ang="0">
                <a:pos x="17" y="73"/>
              </a:cxn>
              <a:cxn ang="0">
                <a:pos x="19" y="69"/>
              </a:cxn>
              <a:cxn ang="0">
                <a:pos x="23" y="62"/>
              </a:cxn>
              <a:cxn ang="0">
                <a:pos x="27" y="56"/>
              </a:cxn>
              <a:cxn ang="0">
                <a:pos x="32" y="51"/>
              </a:cxn>
              <a:cxn ang="0">
                <a:pos x="37" y="45"/>
              </a:cxn>
              <a:cxn ang="0">
                <a:pos x="42" y="39"/>
              </a:cxn>
              <a:cxn ang="0">
                <a:pos x="49" y="33"/>
              </a:cxn>
              <a:cxn ang="0">
                <a:pos x="53" y="29"/>
              </a:cxn>
              <a:cxn ang="0">
                <a:pos x="59" y="23"/>
              </a:cxn>
              <a:cxn ang="0">
                <a:pos x="65" y="18"/>
              </a:cxn>
              <a:cxn ang="0">
                <a:pos x="72" y="13"/>
              </a:cxn>
              <a:cxn ang="0">
                <a:pos x="79" y="7"/>
              </a:cxn>
              <a:cxn ang="0">
                <a:pos x="87" y="3"/>
              </a:cxn>
              <a:cxn ang="0">
                <a:pos x="89" y="1"/>
              </a:cxn>
              <a:cxn ang="0">
                <a:pos x="82" y="6"/>
              </a:cxn>
              <a:cxn ang="0">
                <a:pos x="75" y="12"/>
              </a:cxn>
              <a:cxn ang="0">
                <a:pos x="67" y="17"/>
              </a:cxn>
              <a:cxn ang="0">
                <a:pos x="61" y="22"/>
              </a:cxn>
              <a:cxn ang="0">
                <a:pos x="55" y="28"/>
              </a:cxn>
              <a:cxn ang="0">
                <a:pos x="49" y="33"/>
              </a:cxn>
              <a:cxn ang="0">
                <a:pos x="43" y="40"/>
              </a:cxn>
              <a:cxn ang="0">
                <a:pos x="38" y="45"/>
              </a:cxn>
              <a:cxn ang="0">
                <a:pos x="33" y="52"/>
              </a:cxn>
              <a:cxn ang="0">
                <a:pos x="29" y="58"/>
              </a:cxn>
              <a:cxn ang="0">
                <a:pos x="25" y="63"/>
              </a:cxn>
              <a:cxn ang="0">
                <a:pos x="21" y="70"/>
              </a:cxn>
              <a:cxn ang="0">
                <a:pos x="18" y="76"/>
              </a:cxn>
              <a:cxn ang="0">
                <a:pos x="14" y="82"/>
              </a:cxn>
              <a:cxn ang="0">
                <a:pos x="12" y="88"/>
              </a:cxn>
              <a:cxn ang="0">
                <a:pos x="9" y="95"/>
              </a:cxn>
              <a:cxn ang="0">
                <a:pos x="8" y="100"/>
              </a:cxn>
              <a:cxn ang="0">
                <a:pos x="7" y="107"/>
              </a:cxn>
              <a:cxn ang="0">
                <a:pos x="6" y="113"/>
              </a:cxn>
              <a:cxn ang="0">
                <a:pos x="5" y="119"/>
              </a:cxn>
              <a:cxn ang="0">
                <a:pos x="2" y="125"/>
              </a:cxn>
            </a:cxnLst>
            <a:rect l="0" t="0" r="r" b="b"/>
            <a:pathLst>
              <a:path w="91" h="125">
                <a:moveTo>
                  <a:pt x="2" y="125"/>
                </a:moveTo>
                <a:lnTo>
                  <a:pt x="0" y="124"/>
                </a:lnTo>
                <a:lnTo>
                  <a:pt x="0" y="123"/>
                </a:lnTo>
                <a:lnTo>
                  <a:pt x="0" y="121"/>
                </a:lnTo>
                <a:lnTo>
                  <a:pt x="0" y="119"/>
                </a:lnTo>
                <a:lnTo>
                  <a:pt x="0" y="117"/>
                </a:lnTo>
                <a:lnTo>
                  <a:pt x="1" y="114"/>
                </a:lnTo>
                <a:lnTo>
                  <a:pt x="1" y="112"/>
                </a:lnTo>
                <a:lnTo>
                  <a:pt x="1" y="110"/>
                </a:lnTo>
                <a:lnTo>
                  <a:pt x="2" y="108"/>
                </a:lnTo>
                <a:lnTo>
                  <a:pt x="2" y="106"/>
                </a:lnTo>
                <a:lnTo>
                  <a:pt x="3" y="104"/>
                </a:lnTo>
                <a:lnTo>
                  <a:pt x="3" y="101"/>
                </a:lnTo>
                <a:lnTo>
                  <a:pt x="4" y="99"/>
                </a:lnTo>
                <a:lnTo>
                  <a:pt x="5" y="97"/>
                </a:lnTo>
                <a:lnTo>
                  <a:pt x="5" y="95"/>
                </a:lnTo>
                <a:lnTo>
                  <a:pt x="6" y="93"/>
                </a:lnTo>
                <a:lnTo>
                  <a:pt x="7" y="92"/>
                </a:lnTo>
                <a:lnTo>
                  <a:pt x="8" y="89"/>
                </a:lnTo>
                <a:lnTo>
                  <a:pt x="9" y="87"/>
                </a:lnTo>
                <a:lnTo>
                  <a:pt x="9" y="85"/>
                </a:lnTo>
                <a:lnTo>
                  <a:pt x="10" y="83"/>
                </a:lnTo>
                <a:lnTo>
                  <a:pt x="11" y="81"/>
                </a:lnTo>
                <a:lnTo>
                  <a:pt x="12" y="79"/>
                </a:lnTo>
                <a:lnTo>
                  <a:pt x="14" y="76"/>
                </a:lnTo>
                <a:lnTo>
                  <a:pt x="15" y="74"/>
                </a:lnTo>
                <a:lnTo>
                  <a:pt x="17" y="73"/>
                </a:lnTo>
                <a:lnTo>
                  <a:pt x="17" y="72"/>
                </a:lnTo>
                <a:lnTo>
                  <a:pt x="18" y="71"/>
                </a:lnTo>
                <a:lnTo>
                  <a:pt x="19" y="69"/>
                </a:lnTo>
                <a:lnTo>
                  <a:pt x="20" y="67"/>
                </a:lnTo>
                <a:lnTo>
                  <a:pt x="22" y="65"/>
                </a:lnTo>
                <a:lnTo>
                  <a:pt x="23" y="62"/>
                </a:lnTo>
                <a:lnTo>
                  <a:pt x="24" y="60"/>
                </a:lnTo>
                <a:lnTo>
                  <a:pt x="26" y="58"/>
                </a:lnTo>
                <a:lnTo>
                  <a:pt x="27" y="56"/>
                </a:lnTo>
                <a:lnTo>
                  <a:pt x="29" y="55"/>
                </a:lnTo>
                <a:lnTo>
                  <a:pt x="30" y="53"/>
                </a:lnTo>
                <a:lnTo>
                  <a:pt x="32" y="51"/>
                </a:lnTo>
                <a:lnTo>
                  <a:pt x="34" y="48"/>
                </a:lnTo>
                <a:lnTo>
                  <a:pt x="35" y="46"/>
                </a:lnTo>
                <a:lnTo>
                  <a:pt x="37" y="45"/>
                </a:lnTo>
                <a:lnTo>
                  <a:pt x="39" y="43"/>
                </a:lnTo>
                <a:lnTo>
                  <a:pt x="40" y="41"/>
                </a:lnTo>
                <a:lnTo>
                  <a:pt x="42" y="39"/>
                </a:lnTo>
                <a:lnTo>
                  <a:pt x="44" y="36"/>
                </a:lnTo>
                <a:lnTo>
                  <a:pt x="47" y="35"/>
                </a:lnTo>
                <a:lnTo>
                  <a:pt x="49" y="33"/>
                </a:lnTo>
                <a:lnTo>
                  <a:pt x="50" y="32"/>
                </a:lnTo>
                <a:lnTo>
                  <a:pt x="51" y="31"/>
                </a:lnTo>
                <a:lnTo>
                  <a:pt x="53" y="29"/>
                </a:lnTo>
                <a:lnTo>
                  <a:pt x="55" y="28"/>
                </a:lnTo>
                <a:lnTo>
                  <a:pt x="57" y="26"/>
                </a:lnTo>
                <a:lnTo>
                  <a:pt x="59" y="23"/>
                </a:lnTo>
                <a:lnTo>
                  <a:pt x="61" y="22"/>
                </a:lnTo>
                <a:lnTo>
                  <a:pt x="63" y="20"/>
                </a:lnTo>
                <a:lnTo>
                  <a:pt x="65" y="18"/>
                </a:lnTo>
                <a:lnTo>
                  <a:pt x="67" y="17"/>
                </a:lnTo>
                <a:lnTo>
                  <a:pt x="69" y="15"/>
                </a:lnTo>
                <a:lnTo>
                  <a:pt x="72" y="13"/>
                </a:lnTo>
                <a:lnTo>
                  <a:pt x="75" y="12"/>
                </a:lnTo>
                <a:lnTo>
                  <a:pt x="77" y="9"/>
                </a:lnTo>
                <a:lnTo>
                  <a:pt x="79" y="7"/>
                </a:lnTo>
                <a:lnTo>
                  <a:pt x="82" y="6"/>
                </a:lnTo>
                <a:lnTo>
                  <a:pt x="84" y="4"/>
                </a:lnTo>
                <a:lnTo>
                  <a:pt x="87" y="3"/>
                </a:lnTo>
                <a:lnTo>
                  <a:pt x="89" y="1"/>
                </a:lnTo>
                <a:lnTo>
                  <a:pt x="91" y="0"/>
                </a:lnTo>
                <a:lnTo>
                  <a:pt x="89" y="1"/>
                </a:lnTo>
                <a:lnTo>
                  <a:pt x="87" y="3"/>
                </a:lnTo>
                <a:lnTo>
                  <a:pt x="84" y="4"/>
                </a:lnTo>
                <a:lnTo>
                  <a:pt x="82" y="6"/>
                </a:lnTo>
                <a:lnTo>
                  <a:pt x="79" y="7"/>
                </a:lnTo>
                <a:lnTo>
                  <a:pt x="77" y="9"/>
                </a:lnTo>
                <a:lnTo>
                  <a:pt x="75" y="12"/>
                </a:lnTo>
                <a:lnTo>
                  <a:pt x="72" y="13"/>
                </a:lnTo>
                <a:lnTo>
                  <a:pt x="69" y="15"/>
                </a:lnTo>
                <a:lnTo>
                  <a:pt x="67" y="17"/>
                </a:lnTo>
                <a:lnTo>
                  <a:pt x="65" y="18"/>
                </a:lnTo>
                <a:lnTo>
                  <a:pt x="63" y="20"/>
                </a:lnTo>
                <a:lnTo>
                  <a:pt x="61" y="22"/>
                </a:lnTo>
                <a:lnTo>
                  <a:pt x="59" y="25"/>
                </a:lnTo>
                <a:lnTo>
                  <a:pt x="57" y="26"/>
                </a:lnTo>
                <a:lnTo>
                  <a:pt x="55" y="28"/>
                </a:lnTo>
                <a:lnTo>
                  <a:pt x="53" y="30"/>
                </a:lnTo>
                <a:lnTo>
                  <a:pt x="51" y="32"/>
                </a:lnTo>
                <a:lnTo>
                  <a:pt x="49" y="33"/>
                </a:lnTo>
                <a:lnTo>
                  <a:pt x="47" y="35"/>
                </a:lnTo>
                <a:lnTo>
                  <a:pt x="46" y="38"/>
                </a:lnTo>
                <a:lnTo>
                  <a:pt x="43" y="40"/>
                </a:lnTo>
                <a:lnTo>
                  <a:pt x="41" y="42"/>
                </a:lnTo>
                <a:lnTo>
                  <a:pt x="39" y="44"/>
                </a:lnTo>
                <a:lnTo>
                  <a:pt x="38" y="45"/>
                </a:lnTo>
                <a:lnTo>
                  <a:pt x="36" y="47"/>
                </a:lnTo>
                <a:lnTo>
                  <a:pt x="35" y="49"/>
                </a:lnTo>
                <a:lnTo>
                  <a:pt x="33" y="52"/>
                </a:lnTo>
                <a:lnTo>
                  <a:pt x="32" y="54"/>
                </a:lnTo>
                <a:lnTo>
                  <a:pt x="30" y="56"/>
                </a:lnTo>
                <a:lnTo>
                  <a:pt x="29" y="58"/>
                </a:lnTo>
                <a:lnTo>
                  <a:pt x="27" y="59"/>
                </a:lnTo>
                <a:lnTo>
                  <a:pt x="26" y="61"/>
                </a:lnTo>
                <a:lnTo>
                  <a:pt x="25" y="63"/>
                </a:lnTo>
                <a:lnTo>
                  <a:pt x="23" y="66"/>
                </a:lnTo>
                <a:lnTo>
                  <a:pt x="22" y="68"/>
                </a:lnTo>
                <a:lnTo>
                  <a:pt x="21" y="70"/>
                </a:lnTo>
                <a:lnTo>
                  <a:pt x="20" y="72"/>
                </a:lnTo>
                <a:lnTo>
                  <a:pt x="19" y="74"/>
                </a:lnTo>
                <a:lnTo>
                  <a:pt x="18" y="76"/>
                </a:lnTo>
                <a:lnTo>
                  <a:pt x="17" y="78"/>
                </a:lnTo>
                <a:lnTo>
                  <a:pt x="15" y="80"/>
                </a:lnTo>
                <a:lnTo>
                  <a:pt x="14" y="82"/>
                </a:lnTo>
                <a:lnTo>
                  <a:pt x="13" y="84"/>
                </a:lnTo>
                <a:lnTo>
                  <a:pt x="12" y="86"/>
                </a:lnTo>
                <a:lnTo>
                  <a:pt x="12" y="88"/>
                </a:lnTo>
                <a:lnTo>
                  <a:pt x="11" y="91"/>
                </a:lnTo>
                <a:lnTo>
                  <a:pt x="10" y="93"/>
                </a:lnTo>
                <a:lnTo>
                  <a:pt x="9" y="95"/>
                </a:lnTo>
                <a:lnTo>
                  <a:pt x="9" y="97"/>
                </a:lnTo>
                <a:lnTo>
                  <a:pt x="8" y="98"/>
                </a:lnTo>
                <a:lnTo>
                  <a:pt x="8" y="100"/>
                </a:lnTo>
                <a:lnTo>
                  <a:pt x="7" y="102"/>
                </a:lnTo>
                <a:lnTo>
                  <a:pt x="7" y="105"/>
                </a:lnTo>
                <a:lnTo>
                  <a:pt x="7" y="107"/>
                </a:lnTo>
                <a:lnTo>
                  <a:pt x="6" y="109"/>
                </a:lnTo>
                <a:lnTo>
                  <a:pt x="6" y="111"/>
                </a:lnTo>
                <a:lnTo>
                  <a:pt x="6" y="113"/>
                </a:lnTo>
                <a:lnTo>
                  <a:pt x="5" y="114"/>
                </a:lnTo>
                <a:lnTo>
                  <a:pt x="5" y="117"/>
                </a:lnTo>
                <a:lnTo>
                  <a:pt x="5" y="119"/>
                </a:lnTo>
                <a:lnTo>
                  <a:pt x="5" y="121"/>
                </a:lnTo>
                <a:lnTo>
                  <a:pt x="5" y="125"/>
                </a:lnTo>
                <a:lnTo>
                  <a:pt x="2" y="125"/>
                </a:lnTo>
                <a:close/>
              </a:path>
            </a:pathLst>
          </a:custGeom>
          <a:solidFill>
            <a:srgbClr val="99CCCC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58" name="Freeform 56"/>
          <p:cNvSpPr>
            <a:spLocks/>
          </p:cNvSpPr>
          <p:nvPr/>
        </p:nvSpPr>
        <p:spPr bwMode="auto">
          <a:xfrm>
            <a:off x="728663" y="1980184"/>
            <a:ext cx="52387" cy="101600"/>
          </a:xfrm>
          <a:custGeom>
            <a:avLst/>
            <a:gdLst/>
            <a:ahLst/>
            <a:cxnLst>
              <a:cxn ang="0">
                <a:pos x="12" y="7"/>
              </a:cxn>
              <a:cxn ang="0">
                <a:pos x="28" y="18"/>
              </a:cxn>
              <a:cxn ang="0">
                <a:pos x="44" y="29"/>
              </a:cxn>
              <a:cxn ang="0">
                <a:pos x="59" y="39"/>
              </a:cxn>
              <a:cxn ang="0">
                <a:pos x="73" y="50"/>
              </a:cxn>
              <a:cxn ang="0">
                <a:pos x="83" y="59"/>
              </a:cxn>
              <a:cxn ang="0">
                <a:pos x="95" y="70"/>
              </a:cxn>
              <a:cxn ang="0">
                <a:pos x="108" y="82"/>
              </a:cxn>
              <a:cxn ang="0">
                <a:pos x="119" y="93"/>
              </a:cxn>
              <a:cxn ang="0">
                <a:pos x="131" y="104"/>
              </a:cxn>
              <a:cxn ang="0">
                <a:pos x="140" y="116"/>
              </a:cxn>
              <a:cxn ang="0">
                <a:pos x="149" y="129"/>
              </a:cxn>
              <a:cxn ang="0">
                <a:pos x="159" y="141"/>
              </a:cxn>
              <a:cxn ang="0">
                <a:pos x="166" y="153"/>
              </a:cxn>
              <a:cxn ang="0">
                <a:pos x="173" y="166"/>
              </a:cxn>
              <a:cxn ang="0">
                <a:pos x="179" y="178"/>
              </a:cxn>
              <a:cxn ang="0">
                <a:pos x="185" y="191"/>
              </a:cxn>
              <a:cxn ang="0">
                <a:pos x="190" y="204"/>
              </a:cxn>
              <a:cxn ang="0">
                <a:pos x="193" y="217"/>
              </a:cxn>
              <a:cxn ang="0">
                <a:pos x="195" y="228"/>
              </a:cxn>
              <a:cxn ang="0">
                <a:pos x="197" y="239"/>
              </a:cxn>
              <a:cxn ang="0">
                <a:pos x="199" y="256"/>
              </a:cxn>
              <a:cxn ang="0">
                <a:pos x="186" y="257"/>
              </a:cxn>
              <a:cxn ang="0">
                <a:pos x="186" y="240"/>
              </a:cxn>
              <a:cxn ang="0">
                <a:pos x="185" y="230"/>
              </a:cxn>
              <a:cxn ang="0">
                <a:pos x="184" y="219"/>
              </a:cxn>
              <a:cxn ang="0">
                <a:pos x="180" y="207"/>
              </a:cxn>
              <a:cxn ang="0">
                <a:pos x="177" y="194"/>
              </a:cxn>
              <a:cxn ang="0">
                <a:pos x="172" y="181"/>
              </a:cxn>
              <a:cxn ang="0">
                <a:pos x="167" y="169"/>
              </a:cxn>
              <a:cxn ang="0">
                <a:pos x="161" y="156"/>
              </a:cxn>
              <a:cxn ang="0">
                <a:pos x="154" y="145"/>
              </a:cxn>
              <a:cxn ang="0">
                <a:pos x="148" y="136"/>
              </a:cxn>
              <a:cxn ang="0">
                <a:pos x="140" y="124"/>
              </a:cxn>
              <a:cxn ang="0">
                <a:pos x="131" y="111"/>
              </a:cxn>
              <a:cxn ang="0">
                <a:pos x="120" y="99"/>
              </a:cxn>
              <a:cxn ang="0">
                <a:pos x="110" y="87"/>
              </a:cxn>
              <a:cxn ang="0">
                <a:pos x="99" y="75"/>
              </a:cxn>
              <a:cxn ang="0">
                <a:pos x="86" y="63"/>
              </a:cxn>
              <a:cxn ang="0">
                <a:pos x="77" y="56"/>
              </a:cxn>
              <a:cxn ang="0">
                <a:pos x="63" y="44"/>
              </a:cxn>
              <a:cxn ang="0">
                <a:pos x="49" y="33"/>
              </a:cxn>
              <a:cxn ang="0">
                <a:pos x="33" y="21"/>
              </a:cxn>
              <a:cxn ang="0">
                <a:pos x="18" y="10"/>
              </a:cxn>
              <a:cxn ang="0">
                <a:pos x="0" y="0"/>
              </a:cxn>
            </a:cxnLst>
            <a:rect l="0" t="0" r="r" b="b"/>
            <a:pathLst>
              <a:path w="199" h="257">
                <a:moveTo>
                  <a:pt x="0" y="0"/>
                </a:moveTo>
                <a:lnTo>
                  <a:pt x="6" y="4"/>
                </a:lnTo>
                <a:lnTo>
                  <a:pt x="12" y="7"/>
                </a:lnTo>
                <a:lnTo>
                  <a:pt x="18" y="10"/>
                </a:lnTo>
                <a:lnTo>
                  <a:pt x="23" y="13"/>
                </a:lnTo>
                <a:lnTo>
                  <a:pt x="28" y="18"/>
                </a:lnTo>
                <a:lnTo>
                  <a:pt x="33" y="21"/>
                </a:lnTo>
                <a:lnTo>
                  <a:pt x="38" y="24"/>
                </a:lnTo>
                <a:lnTo>
                  <a:pt x="44" y="29"/>
                </a:lnTo>
                <a:lnTo>
                  <a:pt x="49" y="32"/>
                </a:lnTo>
                <a:lnTo>
                  <a:pt x="54" y="36"/>
                </a:lnTo>
                <a:lnTo>
                  <a:pt x="59" y="39"/>
                </a:lnTo>
                <a:lnTo>
                  <a:pt x="63" y="43"/>
                </a:lnTo>
                <a:lnTo>
                  <a:pt x="69" y="47"/>
                </a:lnTo>
                <a:lnTo>
                  <a:pt x="73" y="50"/>
                </a:lnTo>
                <a:lnTo>
                  <a:pt x="78" y="55"/>
                </a:lnTo>
                <a:lnTo>
                  <a:pt x="82" y="58"/>
                </a:lnTo>
                <a:lnTo>
                  <a:pt x="83" y="59"/>
                </a:lnTo>
                <a:lnTo>
                  <a:pt x="86" y="62"/>
                </a:lnTo>
                <a:lnTo>
                  <a:pt x="91" y="65"/>
                </a:lnTo>
                <a:lnTo>
                  <a:pt x="95" y="70"/>
                </a:lnTo>
                <a:lnTo>
                  <a:pt x="100" y="73"/>
                </a:lnTo>
                <a:lnTo>
                  <a:pt x="104" y="77"/>
                </a:lnTo>
                <a:lnTo>
                  <a:pt x="108" y="82"/>
                </a:lnTo>
                <a:lnTo>
                  <a:pt x="112" y="85"/>
                </a:lnTo>
                <a:lnTo>
                  <a:pt x="115" y="89"/>
                </a:lnTo>
                <a:lnTo>
                  <a:pt x="119" y="93"/>
                </a:lnTo>
                <a:lnTo>
                  <a:pt x="123" y="97"/>
                </a:lnTo>
                <a:lnTo>
                  <a:pt x="127" y="101"/>
                </a:lnTo>
                <a:lnTo>
                  <a:pt x="131" y="104"/>
                </a:lnTo>
                <a:lnTo>
                  <a:pt x="134" y="109"/>
                </a:lnTo>
                <a:lnTo>
                  <a:pt x="137" y="113"/>
                </a:lnTo>
                <a:lnTo>
                  <a:pt x="140" y="116"/>
                </a:lnTo>
                <a:lnTo>
                  <a:pt x="143" y="121"/>
                </a:lnTo>
                <a:lnTo>
                  <a:pt x="146" y="125"/>
                </a:lnTo>
                <a:lnTo>
                  <a:pt x="149" y="129"/>
                </a:lnTo>
                <a:lnTo>
                  <a:pt x="153" y="133"/>
                </a:lnTo>
                <a:lnTo>
                  <a:pt x="156" y="137"/>
                </a:lnTo>
                <a:lnTo>
                  <a:pt x="159" y="141"/>
                </a:lnTo>
                <a:lnTo>
                  <a:pt x="161" y="146"/>
                </a:lnTo>
                <a:lnTo>
                  <a:pt x="164" y="149"/>
                </a:lnTo>
                <a:lnTo>
                  <a:pt x="166" y="153"/>
                </a:lnTo>
                <a:lnTo>
                  <a:pt x="169" y="158"/>
                </a:lnTo>
                <a:lnTo>
                  <a:pt x="171" y="162"/>
                </a:lnTo>
                <a:lnTo>
                  <a:pt x="173" y="166"/>
                </a:lnTo>
                <a:lnTo>
                  <a:pt x="175" y="171"/>
                </a:lnTo>
                <a:lnTo>
                  <a:pt x="177" y="175"/>
                </a:lnTo>
                <a:lnTo>
                  <a:pt x="179" y="178"/>
                </a:lnTo>
                <a:lnTo>
                  <a:pt x="182" y="182"/>
                </a:lnTo>
                <a:lnTo>
                  <a:pt x="184" y="187"/>
                </a:lnTo>
                <a:lnTo>
                  <a:pt x="185" y="191"/>
                </a:lnTo>
                <a:lnTo>
                  <a:pt x="187" y="195"/>
                </a:lnTo>
                <a:lnTo>
                  <a:pt x="188" y="200"/>
                </a:lnTo>
                <a:lnTo>
                  <a:pt x="190" y="204"/>
                </a:lnTo>
                <a:lnTo>
                  <a:pt x="191" y="208"/>
                </a:lnTo>
                <a:lnTo>
                  <a:pt x="192" y="213"/>
                </a:lnTo>
                <a:lnTo>
                  <a:pt x="193" y="217"/>
                </a:lnTo>
                <a:lnTo>
                  <a:pt x="194" y="221"/>
                </a:lnTo>
                <a:lnTo>
                  <a:pt x="195" y="226"/>
                </a:lnTo>
                <a:lnTo>
                  <a:pt x="195" y="228"/>
                </a:lnTo>
                <a:lnTo>
                  <a:pt x="196" y="230"/>
                </a:lnTo>
                <a:lnTo>
                  <a:pt x="197" y="234"/>
                </a:lnTo>
                <a:lnTo>
                  <a:pt x="197" y="239"/>
                </a:lnTo>
                <a:lnTo>
                  <a:pt x="198" y="243"/>
                </a:lnTo>
                <a:lnTo>
                  <a:pt x="198" y="247"/>
                </a:lnTo>
                <a:lnTo>
                  <a:pt x="199" y="256"/>
                </a:lnTo>
                <a:lnTo>
                  <a:pt x="199" y="257"/>
                </a:lnTo>
                <a:lnTo>
                  <a:pt x="192" y="257"/>
                </a:lnTo>
                <a:lnTo>
                  <a:pt x="186" y="257"/>
                </a:lnTo>
                <a:lnTo>
                  <a:pt x="187" y="249"/>
                </a:lnTo>
                <a:lnTo>
                  <a:pt x="186" y="244"/>
                </a:lnTo>
                <a:lnTo>
                  <a:pt x="186" y="240"/>
                </a:lnTo>
                <a:lnTo>
                  <a:pt x="186" y="236"/>
                </a:lnTo>
                <a:lnTo>
                  <a:pt x="186" y="232"/>
                </a:lnTo>
                <a:lnTo>
                  <a:pt x="185" y="230"/>
                </a:lnTo>
                <a:lnTo>
                  <a:pt x="185" y="228"/>
                </a:lnTo>
                <a:lnTo>
                  <a:pt x="185" y="224"/>
                </a:lnTo>
                <a:lnTo>
                  <a:pt x="184" y="219"/>
                </a:lnTo>
                <a:lnTo>
                  <a:pt x="183" y="215"/>
                </a:lnTo>
                <a:lnTo>
                  <a:pt x="182" y="211"/>
                </a:lnTo>
                <a:lnTo>
                  <a:pt x="180" y="207"/>
                </a:lnTo>
                <a:lnTo>
                  <a:pt x="179" y="203"/>
                </a:lnTo>
                <a:lnTo>
                  <a:pt x="178" y="199"/>
                </a:lnTo>
                <a:lnTo>
                  <a:pt x="177" y="194"/>
                </a:lnTo>
                <a:lnTo>
                  <a:pt x="175" y="190"/>
                </a:lnTo>
                <a:lnTo>
                  <a:pt x="174" y="186"/>
                </a:lnTo>
                <a:lnTo>
                  <a:pt x="172" y="181"/>
                </a:lnTo>
                <a:lnTo>
                  <a:pt x="171" y="178"/>
                </a:lnTo>
                <a:lnTo>
                  <a:pt x="169" y="174"/>
                </a:lnTo>
                <a:lnTo>
                  <a:pt x="167" y="169"/>
                </a:lnTo>
                <a:lnTo>
                  <a:pt x="165" y="165"/>
                </a:lnTo>
                <a:lnTo>
                  <a:pt x="163" y="161"/>
                </a:lnTo>
                <a:lnTo>
                  <a:pt x="161" y="156"/>
                </a:lnTo>
                <a:lnTo>
                  <a:pt x="159" y="152"/>
                </a:lnTo>
                <a:lnTo>
                  <a:pt x="157" y="149"/>
                </a:lnTo>
                <a:lnTo>
                  <a:pt x="154" y="145"/>
                </a:lnTo>
                <a:lnTo>
                  <a:pt x="151" y="140"/>
                </a:lnTo>
                <a:lnTo>
                  <a:pt x="149" y="136"/>
                </a:lnTo>
                <a:lnTo>
                  <a:pt x="148" y="136"/>
                </a:lnTo>
                <a:lnTo>
                  <a:pt x="146" y="132"/>
                </a:lnTo>
                <a:lnTo>
                  <a:pt x="143" y="127"/>
                </a:lnTo>
                <a:lnTo>
                  <a:pt x="140" y="124"/>
                </a:lnTo>
                <a:lnTo>
                  <a:pt x="137" y="120"/>
                </a:lnTo>
                <a:lnTo>
                  <a:pt x="134" y="115"/>
                </a:lnTo>
                <a:lnTo>
                  <a:pt x="131" y="111"/>
                </a:lnTo>
                <a:lnTo>
                  <a:pt x="128" y="108"/>
                </a:lnTo>
                <a:lnTo>
                  <a:pt x="125" y="103"/>
                </a:lnTo>
                <a:lnTo>
                  <a:pt x="120" y="99"/>
                </a:lnTo>
                <a:lnTo>
                  <a:pt x="117" y="95"/>
                </a:lnTo>
                <a:lnTo>
                  <a:pt x="114" y="91"/>
                </a:lnTo>
                <a:lnTo>
                  <a:pt x="110" y="87"/>
                </a:lnTo>
                <a:lnTo>
                  <a:pt x="106" y="83"/>
                </a:lnTo>
                <a:lnTo>
                  <a:pt x="102" y="78"/>
                </a:lnTo>
                <a:lnTo>
                  <a:pt x="99" y="75"/>
                </a:lnTo>
                <a:lnTo>
                  <a:pt x="94" y="71"/>
                </a:lnTo>
                <a:lnTo>
                  <a:pt x="90" y="68"/>
                </a:lnTo>
                <a:lnTo>
                  <a:pt x="86" y="63"/>
                </a:lnTo>
                <a:lnTo>
                  <a:pt x="82" y="60"/>
                </a:lnTo>
                <a:lnTo>
                  <a:pt x="81" y="59"/>
                </a:lnTo>
                <a:lnTo>
                  <a:pt x="77" y="56"/>
                </a:lnTo>
                <a:lnTo>
                  <a:pt x="73" y="51"/>
                </a:lnTo>
                <a:lnTo>
                  <a:pt x="68" y="48"/>
                </a:lnTo>
                <a:lnTo>
                  <a:pt x="63" y="44"/>
                </a:lnTo>
                <a:lnTo>
                  <a:pt x="58" y="41"/>
                </a:lnTo>
                <a:lnTo>
                  <a:pt x="53" y="36"/>
                </a:lnTo>
                <a:lnTo>
                  <a:pt x="49" y="33"/>
                </a:lnTo>
                <a:lnTo>
                  <a:pt x="44" y="29"/>
                </a:lnTo>
                <a:lnTo>
                  <a:pt x="38" y="25"/>
                </a:lnTo>
                <a:lnTo>
                  <a:pt x="33" y="21"/>
                </a:lnTo>
                <a:lnTo>
                  <a:pt x="28" y="18"/>
                </a:lnTo>
                <a:lnTo>
                  <a:pt x="23" y="15"/>
                </a:lnTo>
                <a:lnTo>
                  <a:pt x="18" y="10"/>
                </a:lnTo>
                <a:lnTo>
                  <a:pt x="12" y="7"/>
                </a:lnTo>
                <a:lnTo>
                  <a:pt x="6" y="4"/>
                </a:lnTo>
                <a:lnTo>
                  <a:pt x="0" y="0"/>
                </a:lnTo>
                <a:close/>
              </a:path>
            </a:pathLst>
          </a:custGeom>
          <a:solidFill>
            <a:srgbClr val="99CCCC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59" name="Freeform 57"/>
          <p:cNvSpPr>
            <a:spLocks/>
          </p:cNvSpPr>
          <p:nvPr/>
        </p:nvSpPr>
        <p:spPr bwMode="auto">
          <a:xfrm>
            <a:off x="185738" y="1984946"/>
            <a:ext cx="47625" cy="101600"/>
          </a:xfrm>
          <a:custGeom>
            <a:avLst/>
            <a:gdLst/>
            <a:ahLst/>
            <a:cxnLst>
              <a:cxn ang="0">
                <a:pos x="1" y="237"/>
              </a:cxn>
              <a:cxn ang="0">
                <a:pos x="2" y="225"/>
              </a:cxn>
              <a:cxn ang="0">
                <a:pos x="3" y="212"/>
              </a:cxn>
              <a:cxn ang="0">
                <a:pos x="6" y="200"/>
              </a:cxn>
              <a:cxn ang="0">
                <a:pos x="10" y="188"/>
              </a:cxn>
              <a:cxn ang="0">
                <a:pos x="14" y="176"/>
              </a:cxn>
              <a:cxn ang="0">
                <a:pos x="20" y="164"/>
              </a:cxn>
              <a:cxn ang="0">
                <a:pos x="25" y="152"/>
              </a:cxn>
              <a:cxn ang="0">
                <a:pos x="32" y="140"/>
              </a:cxn>
              <a:cxn ang="0">
                <a:pos x="39" y="129"/>
              </a:cxn>
              <a:cxn ang="0">
                <a:pos x="48" y="117"/>
              </a:cxn>
              <a:cxn ang="0">
                <a:pos x="56" y="106"/>
              </a:cxn>
              <a:cxn ang="0">
                <a:pos x="65" y="94"/>
              </a:cxn>
              <a:cxn ang="0">
                <a:pos x="76" y="83"/>
              </a:cxn>
              <a:cxn ang="0">
                <a:pos x="86" y="71"/>
              </a:cxn>
              <a:cxn ang="0">
                <a:pos x="97" y="61"/>
              </a:cxn>
              <a:cxn ang="0">
                <a:pos x="105" y="54"/>
              </a:cxn>
              <a:cxn ang="0">
                <a:pos x="117" y="43"/>
              </a:cxn>
              <a:cxn ang="0">
                <a:pos x="129" y="32"/>
              </a:cxn>
              <a:cxn ang="0">
                <a:pos x="143" y="22"/>
              </a:cxn>
              <a:cxn ang="0">
                <a:pos x="157" y="12"/>
              </a:cxn>
              <a:cxn ang="0">
                <a:pos x="172" y="2"/>
              </a:cxn>
              <a:cxn ang="0">
                <a:pos x="167" y="6"/>
              </a:cxn>
              <a:cxn ang="0">
                <a:pos x="152" y="16"/>
              </a:cxn>
              <a:cxn ang="0">
                <a:pos x="139" y="26"/>
              </a:cxn>
              <a:cxn ang="0">
                <a:pos x="126" y="36"/>
              </a:cxn>
              <a:cxn ang="0">
                <a:pos x="114" y="47"/>
              </a:cxn>
              <a:cxn ang="0">
                <a:pos x="101" y="58"/>
              </a:cxn>
              <a:cxn ang="0">
                <a:pos x="94" y="66"/>
              </a:cxn>
              <a:cxn ang="0">
                <a:pos x="84" y="77"/>
              </a:cxn>
              <a:cxn ang="0">
                <a:pos x="74" y="88"/>
              </a:cxn>
              <a:cxn ang="0">
                <a:pos x="64" y="99"/>
              </a:cxn>
              <a:cxn ang="0">
                <a:pos x="56" y="111"/>
              </a:cxn>
              <a:cxn ang="0">
                <a:pos x="48" y="123"/>
              </a:cxn>
              <a:cxn ang="0">
                <a:pos x="40" y="135"/>
              </a:cxn>
              <a:cxn ang="0">
                <a:pos x="34" y="147"/>
              </a:cxn>
              <a:cxn ang="0">
                <a:pos x="28" y="159"/>
              </a:cxn>
              <a:cxn ang="0">
                <a:pos x="24" y="171"/>
              </a:cxn>
              <a:cxn ang="0">
                <a:pos x="20" y="183"/>
              </a:cxn>
              <a:cxn ang="0">
                <a:pos x="16" y="195"/>
              </a:cxn>
              <a:cxn ang="0">
                <a:pos x="13" y="207"/>
              </a:cxn>
              <a:cxn ang="0">
                <a:pos x="12" y="217"/>
              </a:cxn>
              <a:cxn ang="0">
                <a:pos x="11" y="229"/>
              </a:cxn>
              <a:cxn ang="0">
                <a:pos x="11" y="252"/>
              </a:cxn>
            </a:cxnLst>
            <a:rect l="0" t="0" r="r" b="b"/>
            <a:pathLst>
              <a:path w="176" h="252">
                <a:moveTo>
                  <a:pt x="5" y="241"/>
                </a:moveTo>
                <a:lnTo>
                  <a:pt x="0" y="240"/>
                </a:lnTo>
                <a:lnTo>
                  <a:pt x="1" y="237"/>
                </a:lnTo>
                <a:lnTo>
                  <a:pt x="1" y="233"/>
                </a:lnTo>
                <a:lnTo>
                  <a:pt x="1" y="228"/>
                </a:lnTo>
                <a:lnTo>
                  <a:pt x="2" y="225"/>
                </a:lnTo>
                <a:lnTo>
                  <a:pt x="2" y="221"/>
                </a:lnTo>
                <a:lnTo>
                  <a:pt x="3" y="216"/>
                </a:lnTo>
                <a:lnTo>
                  <a:pt x="3" y="212"/>
                </a:lnTo>
                <a:lnTo>
                  <a:pt x="4" y="209"/>
                </a:lnTo>
                <a:lnTo>
                  <a:pt x="5" y="204"/>
                </a:lnTo>
                <a:lnTo>
                  <a:pt x="6" y="200"/>
                </a:lnTo>
                <a:lnTo>
                  <a:pt x="7" y="196"/>
                </a:lnTo>
                <a:lnTo>
                  <a:pt x="8" y="192"/>
                </a:lnTo>
                <a:lnTo>
                  <a:pt x="10" y="188"/>
                </a:lnTo>
                <a:lnTo>
                  <a:pt x="11" y="184"/>
                </a:lnTo>
                <a:lnTo>
                  <a:pt x="12" y="181"/>
                </a:lnTo>
                <a:lnTo>
                  <a:pt x="14" y="176"/>
                </a:lnTo>
                <a:lnTo>
                  <a:pt x="15" y="172"/>
                </a:lnTo>
                <a:lnTo>
                  <a:pt x="18" y="168"/>
                </a:lnTo>
                <a:lnTo>
                  <a:pt x="20" y="164"/>
                </a:lnTo>
                <a:lnTo>
                  <a:pt x="22" y="160"/>
                </a:lnTo>
                <a:lnTo>
                  <a:pt x="24" y="156"/>
                </a:lnTo>
                <a:lnTo>
                  <a:pt x="25" y="152"/>
                </a:lnTo>
                <a:lnTo>
                  <a:pt x="28" y="148"/>
                </a:lnTo>
                <a:lnTo>
                  <a:pt x="30" y="145"/>
                </a:lnTo>
                <a:lnTo>
                  <a:pt x="32" y="140"/>
                </a:lnTo>
                <a:lnTo>
                  <a:pt x="34" y="136"/>
                </a:lnTo>
                <a:lnTo>
                  <a:pt x="37" y="133"/>
                </a:lnTo>
                <a:lnTo>
                  <a:pt x="39" y="129"/>
                </a:lnTo>
                <a:lnTo>
                  <a:pt x="41" y="124"/>
                </a:lnTo>
                <a:lnTo>
                  <a:pt x="44" y="121"/>
                </a:lnTo>
                <a:lnTo>
                  <a:pt x="48" y="117"/>
                </a:lnTo>
                <a:lnTo>
                  <a:pt x="50" y="113"/>
                </a:lnTo>
                <a:lnTo>
                  <a:pt x="53" y="109"/>
                </a:lnTo>
                <a:lnTo>
                  <a:pt x="56" y="106"/>
                </a:lnTo>
                <a:lnTo>
                  <a:pt x="59" y="101"/>
                </a:lnTo>
                <a:lnTo>
                  <a:pt x="62" y="98"/>
                </a:lnTo>
                <a:lnTo>
                  <a:pt x="65" y="94"/>
                </a:lnTo>
                <a:lnTo>
                  <a:pt x="68" y="91"/>
                </a:lnTo>
                <a:lnTo>
                  <a:pt x="71" y="86"/>
                </a:lnTo>
                <a:lnTo>
                  <a:pt x="76" y="83"/>
                </a:lnTo>
                <a:lnTo>
                  <a:pt x="79" y="79"/>
                </a:lnTo>
                <a:lnTo>
                  <a:pt x="82" y="75"/>
                </a:lnTo>
                <a:lnTo>
                  <a:pt x="86" y="71"/>
                </a:lnTo>
                <a:lnTo>
                  <a:pt x="90" y="68"/>
                </a:lnTo>
                <a:lnTo>
                  <a:pt x="93" y="65"/>
                </a:lnTo>
                <a:lnTo>
                  <a:pt x="97" y="61"/>
                </a:lnTo>
                <a:lnTo>
                  <a:pt x="97" y="60"/>
                </a:lnTo>
                <a:lnTo>
                  <a:pt x="101" y="57"/>
                </a:lnTo>
                <a:lnTo>
                  <a:pt x="105" y="54"/>
                </a:lnTo>
                <a:lnTo>
                  <a:pt x="109" y="49"/>
                </a:lnTo>
                <a:lnTo>
                  <a:pt x="113" y="46"/>
                </a:lnTo>
                <a:lnTo>
                  <a:pt x="117" y="43"/>
                </a:lnTo>
                <a:lnTo>
                  <a:pt x="121" y="40"/>
                </a:lnTo>
                <a:lnTo>
                  <a:pt x="125" y="35"/>
                </a:lnTo>
                <a:lnTo>
                  <a:pt x="129" y="32"/>
                </a:lnTo>
                <a:lnTo>
                  <a:pt x="135" y="29"/>
                </a:lnTo>
                <a:lnTo>
                  <a:pt x="139" y="26"/>
                </a:lnTo>
                <a:lnTo>
                  <a:pt x="143" y="22"/>
                </a:lnTo>
                <a:lnTo>
                  <a:pt x="148" y="19"/>
                </a:lnTo>
                <a:lnTo>
                  <a:pt x="152" y="15"/>
                </a:lnTo>
                <a:lnTo>
                  <a:pt x="157" y="12"/>
                </a:lnTo>
                <a:lnTo>
                  <a:pt x="162" y="8"/>
                </a:lnTo>
                <a:lnTo>
                  <a:pt x="167" y="5"/>
                </a:lnTo>
                <a:lnTo>
                  <a:pt x="172" y="2"/>
                </a:lnTo>
                <a:lnTo>
                  <a:pt x="176" y="0"/>
                </a:lnTo>
                <a:lnTo>
                  <a:pt x="172" y="2"/>
                </a:lnTo>
                <a:lnTo>
                  <a:pt x="167" y="6"/>
                </a:lnTo>
                <a:lnTo>
                  <a:pt x="162" y="9"/>
                </a:lnTo>
                <a:lnTo>
                  <a:pt x="157" y="13"/>
                </a:lnTo>
                <a:lnTo>
                  <a:pt x="152" y="16"/>
                </a:lnTo>
                <a:lnTo>
                  <a:pt x="148" y="19"/>
                </a:lnTo>
                <a:lnTo>
                  <a:pt x="144" y="22"/>
                </a:lnTo>
                <a:lnTo>
                  <a:pt x="139" y="26"/>
                </a:lnTo>
                <a:lnTo>
                  <a:pt x="135" y="29"/>
                </a:lnTo>
                <a:lnTo>
                  <a:pt x="131" y="33"/>
                </a:lnTo>
                <a:lnTo>
                  <a:pt x="126" y="36"/>
                </a:lnTo>
                <a:lnTo>
                  <a:pt x="122" y="40"/>
                </a:lnTo>
                <a:lnTo>
                  <a:pt x="118" y="43"/>
                </a:lnTo>
                <a:lnTo>
                  <a:pt x="114" y="47"/>
                </a:lnTo>
                <a:lnTo>
                  <a:pt x="110" y="51"/>
                </a:lnTo>
                <a:lnTo>
                  <a:pt x="106" y="54"/>
                </a:lnTo>
                <a:lnTo>
                  <a:pt x="101" y="58"/>
                </a:lnTo>
                <a:lnTo>
                  <a:pt x="98" y="61"/>
                </a:lnTo>
                <a:lnTo>
                  <a:pt x="97" y="62"/>
                </a:lnTo>
                <a:lnTo>
                  <a:pt x="94" y="66"/>
                </a:lnTo>
                <a:lnTo>
                  <a:pt x="91" y="69"/>
                </a:lnTo>
                <a:lnTo>
                  <a:pt x="87" y="73"/>
                </a:lnTo>
                <a:lnTo>
                  <a:pt x="84" y="77"/>
                </a:lnTo>
                <a:lnTo>
                  <a:pt x="80" y="81"/>
                </a:lnTo>
                <a:lnTo>
                  <a:pt x="77" y="84"/>
                </a:lnTo>
                <a:lnTo>
                  <a:pt x="74" y="88"/>
                </a:lnTo>
                <a:lnTo>
                  <a:pt x="70" y="92"/>
                </a:lnTo>
                <a:lnTo>
                  <a:pt x="67" y="96"/>
                </a:lnTo>
                <a:lnTo>
                  <a:pt x="64" y="99"/>
                </a:lnTo>
                <a:lnTo>
                  <a:pt x="61" y="104"/>
                </a:lnTo>
                <a:lnTo>
                  <a:pt x="58" y="108"/>
                </a:lnTo>
                <a:lnTo>
                  <a:pt x="56" y="111"/>
                </a:lnTo>
                <a:lnTo>
                  <a:pt x="53" y="116"/>
                </a:lnTo>
                <a:lnTo>
                  <a:pt x="51" y="119"/>
                </a:lnTo>
                <a:lnTo>
                  <a:pt x="48" y="123"/>
                </a:lnTo>
                <a:lnTo>
                  <a:pt x="46" y="127"/>
                </a:lnTo>
                <a:lnTo>
                  <a:pt x="42" y="131"/>
                </a:lnTo>
                <a:lnTo>
                  <a:pt x="40" y="135"/>
                </a:lnTo>
                <a:lnTo>
                  <a:pt x="38" y="139"/>
                </a:lnTo>
                <a:lnTo>
                  <a:pt x="36" y="143"/>
                </a:lnTo>
                <a:lnTo>
                  <a:pt x="34" y="147"/>
                </a:lnTo>
                <a:lnTo>
                  <a:pt x="32" y="151"/>
                </a:lnTo>
                <a:lnTo>
                  <a:pt x="30" y="155"/>
                </a:lnTo>
                <a:lnTo>
                  <a:pt x="28" y="159"/>
                </a:lnTo>
                <a:lnTo>
                  <a:pt x="27" y="163"/>
                </a:lnTo>
                <a:lnTo>
                  <a:pt x="25" y="166"/>
                </a:lnTo>
                <a:lnTo>
                  <a:pt x="24" y="171"/>
                </a:lnTo>
                <a:lnTo>
                  <a:pt x="22" y="175"/>
                </a:lnTo>
                <a:lnTo>
                  <a:pt x="21" y="178"/>
                </a:lnTo>
                <a:lnTo>
                  <a:pt x="20" y="183"/>
                </a:lnTo>
                <a:lnTo>
                  <a:pt x="19" y="187"/>
                </a:lnTo>
                <a:lnTo>
                  <a:pt x="18" y="190"/>
                </a:lnTo>
                <a:lnTo>
                  <a:pt x="16" y="195"/>
                </a:lnTo>
                <a:lnTo>
                  <a:pt x="15" y="198"/>
                </a:lnTo>
                <a:lnTo>
                  <a:pt x="14" y="202"/>
                </a:lnTo>
                <a:lnTo>
                  <a:pt x="13" y="207"/>
                </a:lnTo>
                <a:lnTo>
                  <a:pt x="13" y="210"/>
                </a:lnTo>
                <a:lnTo>
                  <a:pt x="12" y="214"/>
                </a:lnTo>
                <a:lnTo>
                  <a:pt x="12" y="217"/>
                </a:lnTo>
                <a:lnTo>
                  <a:pt x="11" y="222"/>
                </a:lnTo>
                <a:lnTo>
                  <a:pt x="11" y="226"/>
                </a:lnTo>
                <a:lnTo>
                  <a:pt x="11" y="229"/>
                </a:lnTo>
                <a:lnTo>
                  <a:pt x="11" y="234"/>
                </a:lnTo>
                <a:lnTo>
                  <a:pt x="11" y="237"/>
                </a:lnTo>
                <a:lnTo>
                  <a:pt x="11" y="252"/>
                </a:lnTo>
                <a:lnTo>
                  <a:pt x="5" y="241"/>
                </a:lnTo>
                <a:close/>
              </a:path>
            </a:pathLst>
          </a:custGeom>
          <a:solidFill>
            <a:srgbClr val="99CCCC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60" name="Freeform 58"/>
          <p:cNvSpPr>
            <a:spLocks/>
          </p:cNvSpPr>
          <p:nvPr/>
        </p:nvSpPr>
        <p:spPr bwMode="auto">
          <a:xfrm>
            <a:off x="1803400" y="2015109"/>
            <a:ext cx="52388" cy="103187"/>
          </a:xfrm>
          <a:custGeom>
            <a:avLst/>
            <a:gdLst/>
            <a:ahLst/>
            <a:cxnLst>
              <a:cxn ang="0">
                <a:pos x="12" y="7"/>
              </a:cxn>
              <a:cxn ang="0">
                <a:pos x="28" y="18"/>
              </a:cxn>
              <a:cxn ang="0">
                <a:pos x="44" y="29"/>
              </a:cxn>
              <a:cxn ang="0">
                <a:pos x="59" y="39"/>
              </a:cxn>
              <a:cxn ang="0">
                <a:pos x="73" y="50"/>
              </a:cxn>
              <a:cxn ang="0">
                <a:pos x="83" y="59"/>
              </a:cxn>
              <a:cxn ang="0">
                <a:pos x="96" y="70"/>
              </a:cxn>
              <a:cxn ang="0">
                <a:pos x="108" y="82"/>
              </a:cxn>
              <a:cxn ang="0">
                <a:pos x="119" y="93"/>
              </a:cxn>
              <a:cxn ang="0">
                <a:pos x="131" y="104"/>
              </a:cxn>
              <a:cxn ang="0">
                <a:pos x="140" y="116"/>
              </a:cxn>
              <a:cxn ang="0">
                <a:pos x="149" y="129"/>
              </a:cxn>
              <a:cxn ang="0">
                <a:pos x="159" y="141"/>
              </a:cxn>
              <a:cxn ang="0">
                <a:pos x="166" y="153"/>
              </a:cxn>
              <a:cxn ang="0">
                <a:pos x="173" y="166"/>
              </a:cxn>
              <a:cxn ang="0">
                <a:pos x="180" y="178"/>
              </a:cxn>
              <a:cxn ang="0">
                <a:pos x="185" y="191"/>
              </a:cxn>
              <a:cxn ang="0">
                <a:pos x="190" y="204"/>
              </a:cxn>
              <a:cxn ang="0">
                <a:pos x="193" y="217"/>
              </a:cxn>
              <a:cxn ang="0">
                <a:pos x="195" y="228"/>
              </a:cxn>
              <a:cxn ang="0">
                <a:pos x="197" y="239"/>
              </a:cxn>
              <a:cxn ang="0">
                <a:pos x="199" y="256"/>
              </a:cxn>
              <a:cxn ang="0">
                <a:pos x="186" y="257"/>
              </a:cxn>
              <a:cxn ang="0">
                <a:pos x="186" y="240"/>
              </a:cxn>
              <a:cxn ang="0">
                <a:pos x="185" y="230"/>
              </a:cxn>
              <a:cxn ang="0">
                <a:pos x="184" y="219"/>
              </a:cxn>
              <a:cxn ang="0">
                <a:pos x="181" y="207"/>
              </a:cxn>
              <a:cxn ang="0">
                <a:pos x="177" y="194"/>
              </a:cxn>
              <a:cxn ang="0">
                <a:pos x="172" y="181"/>
              </a:cxn>
              <a:cxn ang="0">
                <a:pos x="167" y="169"/>
              </a:cxn>
              <a:cxn ang="0">
                <a:pos x="161" y="156"/>
              </a:cxn>
              <a:cxn ang="0">
                <a:pos x="154" y="145"/>
              </a:cxn>
              <a:cxn ang="0">
                <a:pos x="148" y="136"/>
              </a:cxn>
              <a:cxn ang="0">
                <a:pos x="140" y="124"/>
              </a:cxn>
              <a:cxn ang="0">
                <a:pos x="131" y="111"/>
              </a:cxn>
              <a:cxn ang="0">
                <a:pos x="120" y="99"/>
              </a:cxn>
              <a:cxn ang="0">
                <a:pos x="110" y="87"/>
              </a:cxn>
              <a:cxn ang="0">
                <a:pos x="99" y="75"/>
              </a:cxn>
              <a:cxn ang="0">
                <a:pos x="86" y="63"/>
              </a:cxn>
              <a:cxn ang="0">
                <a:pos x="77" y="56"/>
              </a:cxn>
              <a:cxn ang="0">
                <a:pos x="63" y="44"/>
              </a:cxn>
              <a:cxn ang="0">
                <a:pos x="49" y="33"/>
              </a:cxn>
              <a:cxn ang="0">
                <a:pos x="33" y="21"/>
              </a:cxn>
              <a:cxn ang="0">
                <a:pos x="18" y="10"/>
              </a:cxn>
              <a:cxn ang="0">
                <a:pos x="0" y="0"/>
              </a:cxn>
            </a:cxnLst>
            <a:rect l="0" t="0" r="r" b="b"/>
            <a:pathLst>
              <a:path w="199" h="257">
                <a:moveTo>
                  <a:pt x="0" y="0"/>
                </a:moveTo>
                <a:lnTo>
                  <a:pt x="6" y="4"/>
                </a:lnTo>
                <a:lnTo>
                  <a:pt x="12" y="7"/>
                </a:lnTo>
                <a:lnTo>
                  <a:pt x="18" y="10"/>
                </a:lnTo>
                <a:lnTo>
                  <a:pt x="23" y="13"/>
                </a:lnTo>
                <a:lnTo>
                  <a:pt x="28" y="18"/>
                </a:lnTo>
                <a:lnTo>
                  <a:pt x="33" y="21"/>
                </a:lnTo>
                <a:lnTo>
                  <a:pt x="39" y="24"/>
                </a:lnTo>
                <a:lnTo>
                  <a:pt x="44" y="29"/>
                </a:lnTo>
                <a:lnTo>
                  <a:pt x="49" y="32"/>
                </a:lnTo>
                <a:lnTo>
                  <a:pt x="54" y="36"/>
                </a:lnTo>
                <a:lnTo>
                  <a:pt x="59" y="39"/>
                </a:lnTo>
                <a:lnTo>
                  <a:pt x="63" y="43"/>
                </a:lnTo>
                <a:lnTo>
                  <a:pt x="69" y="47"/>
                </a:lnTo>
                <a:lnTo>
                  <a:pt x="73" y="50"/>
                </a:lnTo>
                <a:lnTo>
                  <a:pt x="78" y="55"/>
                </a:lnTo>
                <a:lnTo>
                  <a:pt x="82" y="58"/>
                </a:lnTo>
                <a:lnTo>
                  <a:pt x="83" y="59"/>
                </a:lnTo>
                <a:lnTo>
                  <a:pt x="86" y="62"/>
                </a:lnTo>
                <a:lnTo>
                  <a:pt x="91" y="65"/>
                </a:lnTo>
                <a:lnTo>
                  <a:pt x="96" y="70"/>
                </a:lnTo>
                <a:lnTo>
                  <a:pt x="100" y="73"/>
                </a:lnTo>
                <a:lnTo>
                  <a:pt x="104" y="77"/>
                </a:lnTo>
                <a:lnTo>
                  <a:pt x="108" y="82"/>
                </a:lnTo>
                <a:lnTo>
                  <a:pt x="112" y="85"/>
                </a:lnTo>
                <a:lnTo>
                  <a:pt x="115" y="89"/>
                </a:lnTo>
                <a:lnTo>
                  <a:pt x="119" y="93"/>
                </a:lnTo>
                <a:lnTo>
                  <a:pt x="124" y="97"/>
                </a:lnTo>
                <a:lnTo>
                  <a:pt x="127" y="101"/>
                </a:lnTo>
                <a:lnTo>
                  <a:pt x="131" y="104"/>
                </a:lnTo>
                <a:lnTo>
                  <a:pt x="134" y="109"/>
                </a:lnTo>
                <a:lnTo>
                  <a:pt x="137" y="113"/>
                </a:lnTo>
                <a:lnTo>
                  <a:pt x="140" y="116"/>
                </a:lnTo>
                <a:lnTo>
                  <a:pt x="143" y="121"/>
                </a:lnTo>
                <a:lnTo>
                  <a:pt x="146" y="125"/>
                </a:lnTo>
                <a:lnTo>
                  <a:pt x="149" y="129"/>
                </a:lnTo>
                <a:lnTo>
                  <a:pt x="153" y="133"/>
                </a:lnTo>
                <a:lnTo>
                  <a:pt x="156" y="137"/>
                </a:lnTo>
                <a:lnTo>
                  <a:pt x="159" y="141"/>
                </a:lnTo>
                <a:lnTo>
                  <a:pt x="161" y="146"/>
                </a:lnTo>
                <a:lnTo>
                  <a:pt x="164" y="149"/>
                </a:lnTo>
                <a:lnTo>
                  <a:pt x="166" y="153"/>
                </a:lnTo>
                <a:lnTo>
                  <a:pt x="169" y="158"/>
                </a:lnTo>
                <a:lnTo>
                  <a:pt x="171" y="162"/>
                </a:lnTo>
                <a:lnTo>
                  <a:pt x="173" y="166"/>
                </a:lnTo>
                <a:lnTo>
                  <a:pt x="175" y="171"/>
                </a:lnTo>
                <a:lnTo>
                  <a:pt x="177" y="175"/>
                </a:lnTo>
                <a:lnTo>
                  <a:pt x="180" y="178"/>
                </a:lnTo>
                <a:lnTo>
                  <a:pt x="182" y="182"/>
                </a:lnTo>
                <a:lnTo>
                  <a:pt x="184" y="187"/>
                </a:lnTo>
                <a:lnTo>
                  <a:pt x="185" y="191"/>
                </a:lnTo>
                <a:lnTo>
                  <a:pt x="187" y="195"/>
                </a:lnTo>
                <a:lnTo>
                  <a:pt x="188" y="200"/>
                </a:lnTo>
                <a:lnTo>
                  <a:pt x="190" y="204"/>
                </a:lnTo>
                <a:lnTo>
                  <a:pt x="191" y="208"/>
                </a:lnTo>
                <a:lnTo>
                  <a:pt x="192" y="213"/>
                </a:lnTo>
                <a:lnTo>
                  <a:pt x="193" y="217"/>
                </a:lnTo>
                <a:lnTo>
                  <a:pt x="194" y="221"/>
                </a:lnTo>
                <a:lnTo>
                  <a:pt x="195" y="226"/>
                </a:lnTo>
                <a:lnTo>
                  <a:pt x="195" y="228"/>
                </a:lnTo>
                <a:lnTo>
                  <a:pt x="196" y="230"/>
                </a:lnTo>
                <a:lnTo>
                  <a:pt x="197" y="234"/>
                </a:lnTo>
                <a:lnTo>
                  <a:pt x="197" y="239"/>
                </a:lnTo>
                <a:lnTo>
                  <a:pt x="198" y="243"/>
                </a:lnTo>
                <a:lnTo>
                  <a:pt x="198" y="247"/>
                </a:lnTo>
                <a:lnTo>
                  <a:pt x="199" y="256"/>
                </a:lnTo>
                <a:lnTo>
                  <a:pt x="199" y="257"/>
                </a:lnTo>
                <a:lnTo>
                  <a:pt x="192" y="257"/>
                </a:lnTo>
                <a:lnTo>
                  <a:pt x="186" y="257"/>
                </a:lnTo>
                <a:lnTo>
                  <a:pt x="187" y="248"/>
                </a:lnTo>
                <a:lnTo>
                  <a:pt x="186" y="244"/>
                </a:lnTo>
                <a:lnTo>
                  <a:pt x="186" y="240"/>
                </a:lnTo>
                <a:lnTo>
                  <a:pt x="186" y="235"/>
                </a:lnTo>
                <a:lnTo>
                  <a:pt x="186" y="232"/>
                </a:lnTo>
                <a:lnTo>
                  <a:pt x="185" y="230"/>
                </a:lnTo>
                <a:lnTo>
                  <a:pt x="185" y="228"/>
                </a:lnTo>
                <a:lnTo>
                  <a:pt x="185" y="224"/>
                </a:lnTo>
                <a:lnTo>
                  <a:pt x="184" y="219"/>
                </a:lnTo>
                <a:lnTo>
                  <a:pt x="183" y="215"/>
                </a:lnTo>
                <a:lnTo>
                  <a:pt x="182" y="211"/>
                </a:lnTo>
                <a:lnTo>
                  <a:pt x="181" y="207"/>
                </a:lnTo>
                <a:lnTo>
                  <a:pt x="180" y="203"/>
                </a:lnTo>
                <a:lnTo>
                  <a:pt x="178" y="199"/>
                </a:lnTo>
                <a:lnTo>
                  <a:pt x="177" y="194"/>
                </a:lnTo>
                <a:lnTo>
                  <a:pt x="175" y="190"/>
                </a:lnTo>
                <a:lnTo>
                  <a:pt x="174" y="186"/>
                </a:lnTo>
                <a:lnTo>
                  <a:pt x="172" y="181"/>
                </a:lnTo>
                <a:lnTo>
                  <a:pt x="171" y="178"/>
                </a:lnTo>
                <a:lnTo>
                  <a:pt x="169" y="174"/>
                </a:lnTo>
                <a:lnTo>
                  <a:pt x="167" y="169"/>
                </a:lnTo>
                <a:lnTo>
                  <a:pt x="165" y="165"/>
                </a:lnTo>
                <a:lnTo>
                  <a:pt x="163" y="161"/>
                </a:lnTo>
                <a:lnTo>
                  <a:pt x="161" y="156"/>
                </a:lnTo>
                <a:lnTo>
                  <a:pt x="159" y="152"/>
                </a:lnTo>
                <a:lnTo>
                  <a:pt x="157" y="149"/>
                </a:lnTo>
                <a:lnTo>
                  <a:pt x="154" y="145"/>
                </a:lnTo>
                <a:lnTo>
                  <a:pt x="152" y="140"/>
                </a:lnTo>
                <a:lnTo>
                  <a:pt x="149" y="136"/>
                </a:lnTo>
                <a:lnTo>
                  <a:pt x="148" y="136"/>
                </a:lnTo>
                <a:lnTo>
                  <a:pt x="146" y="132"/>
                </a:lnTo>
                <a:lnTo>
                  <a:pt x="143" y="127"/>
                </a:lnTo>
                <a:lnTo>
                  <a:pt x="140" y="124"/>
                </a:lnTo>
                <a:lnTo>
                  <a:pt x="137" y="120"/>
                </a:lnTo>
                <a:lnTo>
                  <a:pt x="134" y="115"/>
                </a:lnTo>
                <a:lnTo>
                  <a:pt x="131" y="111"/>
                </a:lnTo>
                <a:lnTo>
                  <a:pt x="128" y="108"/>
                </a:lnTo>
                <a:lnTo>
                  <a:pt x="125" y="103"/>
                </a:lnTo>
                <a:lnTo>
                  <a:pt x="120" y="99"/>
                </a:lnTo>
                <a:lnTo>
                  <a:pt x="117" y="95"/>
                </a:lnTo>
                <a:lnTo>
                  <a:pt x="114" y="91"/>
                </a:lnTo>
                <a:lnTo>
                  <a:pt x="110" y="87"/>
                </a:lnTo>
                <a:lnTo>
                  <a:pt x="106" y="83"/>
                </a:lnTo>
                <a:lnTo>
                  <a:pt x="102" y="78"/>
                </a:lnTo>
                <a:lnTo>
                  <a:pt x="99" y="75"/>
                </a:lnTo>
                <a:lnTo>
                  <a:pt x="95" y="71"/>
                </a:lnTo>
                <a:lnTo>
                  <a:pt x="90" y="68"/>
                </a:lnTo>
                <a:lnTo>
                  <a:pt x="86" y="63"/>
                </a:lnTo>
                <a:lnTo>
                  <a:pt x="82" y="60"/>
                </a:lnTo>
                <a:lnTo>
                  <a:pt x="81" y="59"/>
                </a:lnTo>
                <a:lnTo>
                  <a:pt x="77" y="56"/>
                </a:lnTo>
                <a:lnTo>
                  <a:pt x="73" y="51"/>
                </a:lnTo>
                <a:lnTo>
                  <a:pt x="68" y="48"/>
                </a:lnTo>
                <a:lnTo>
                  <a:pt x="63" y="44"/>
                </a:lnTo>
                <a:lnTo>
                  <a:pt x="58" y="41"/>
                </a:lnTo>
                <a:lnTo>
                  <a:pt x="53" y="36"/>
                </a:lnTo>
                <a:lnTo>
                  <a:pt x="49" y="33"/>
                </a:lnTo>
                <a:lnTo>
                  <a:pt x="44" y="29"/>
                </a:lnTo>
                <a:lnTo>
                  <a:pt x="39" y="25"/>
                </a:lnTo>
                <a:lnTo>
                  <a:pt x="33" y="21"/>
                </a:lnTo>
                <a:lnTo>
                  <a:pt x="28" y="18"/>
                </a:lnTo>
                <a:lnTo>
                  <a:pt x="23" y="15"/>
                </a:lnTo>
                <a:lnTo>
                  <a:pt x="18" y="10"/>
                </a:lnTo>
                <a:lnTo>
                  <a:pt x="12" y="7"/>
                </a:lnTo>
                <a:lnTo>
                  <a:pt x="6" y="4"/>
                </a:lnTo>
                <a:lnTo>
                  <a:pt x="0" y="0"/>
                </a:lnTo>
                <a:close/>
              </a:path>
            </a:pathLst>
          </a:custGeom>
          <a:solidFill>
            <a:srgbClr val="99CCCC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61" name="Freeform 59"/>
          <p:cNvSpPr>
            <a:spLocks/>
          </p:cNvSpPr>
          <p:nvPr/>
        </p:nvSpPr>
        <p:spPr bwMode="auto">
          <a:xfrm>
            <a:off x="1260475" y="2021459"/>
            <a:ext cx="47625" cy="100012"/>
          </a:xfrm>
          <a:custGeom>
            <a:avLst/>
            <a:gdLst/>
            <a:ahLst/>
            <a:cxnLst>
              <a:cxn ang="0">
                <a:pos x="1" y="237"/>
              </a:cxn>
              <a:cxn ang="0">
                <a:pos x="2" y="225"/>
              </a:cxn>
              <a:cxn ang="0">
                <a:pos x="3" y="212"/>
              </a:cxn>
              <a:cxn ang="0">
                <a:pos x="6" y="200"/>
              </a:cxn>
              <a:cxn ang="0">
                <a:pos x="10" y="188"/>
              </a:cxn>
              <a:cxn ang="0">
                <a:pos x="14" y="176"/>
              </a:cxn>
              <a:cxn ang="0">
                <a:pos x="20" y="164"/>
              </a:cxn>
              <a:cxn ang="0">
                <a:pos x="25" y="152"/>
              </a:cxn>
              <a:cxn ang="0">
                <a:pos x="32" y="140"/>
              </a:cxn>
              <a:cxn ang="0">
                <a:pos x="39" y="129"/>
              </a:cxn>
              <a:cxn ang="0">
                <a:pos x="48" y="117"/>
              </a:cxn>
              <a:cxn ang="0">
                <a:pos x="56" y="106"/>
              </a:cxn>
              <a:cxn ang="0">
                <a:pos x="65" y="94"/>
              </a:cxn>
              <a:cxn ang="0">
                <a:pos x="76" y="83"/>
              </a:cxn>
              <a:cxn ang="0">
                <a:pos x="86" y="71"/>
              </a:cxn>
              <a:cxn ang="0">
                <a:pos x="97" y="61"/>
              </a:cxn>
              <a:cxn ang="0">
                <a:pos x="105" y="54"/>
              </a:cxn>
              <a:cxn ang="0">
                <a:pos x="117" y="43"/>
              </a:cxn>
              <a:cxn ang="0">
                <a:pos x="130" y="32"/>
              </a:cxn>
              <a:cxn ang="0">
                <a:pos x="143" y="22"/>
              </a:cxn>
              <a:cxn ang="0">
                <a:pos x="158" y="12"/>
              </a:cxn>
              <a:cxn ang="0">
                <a:pos x="172" y="2"/>
              </a:cxn>
              <a:cxn ang="0">
                <a:pos x="167" y="6"/>
              </a:cxn>
              <a:cxn ang="0">
                <a:pos x="152" y="16"/>
              </a:cxn>
              <a:cxn ang="0">
                <a:pos x="139" y="26"/>
              </a:cxn>
              <a:cxn ang="0">
                <a:pos x="126" y="36"/>
              </a:cxn>
              <a:cxn ang="0">
                <a:pos x="114" y="47"/>
              </a:cxn>
              <a:cxn ang="0">
                <a:pos x="102" y="58"/>
              </a:cxn>
              <a:cxn ang="0">
                <a:pos x="94" y="66"/>
              </a:cxn>
              <a:cxn ang="0">
                <a:pos x="84" y="77"/>
              </a:cxn>
              <a:cxn ang="0">
                <a:pos x="74" y="88"/>
              </a:cxn>
              <a:cxn ang="0">
                <a:pos x="64" y="99"/>
              </a:cxn>
              <a:cxn ang="0">
                <a:pos x="56" y="111"/>
              </a:cxn>
              <a:cxn ang="0">
                <a:pos x="48" y="123"/>
              </a:cxn>
              <a:cxn ang="0">
                <a:pos x="40" y="135"/>
              </a:cxn>
              <a:cxn ang="0">
                <a:pos x="34" y="147"/>
              </a:cxn>
              <a:cxn ang="0">
                <a:pos x="28" y="159"/>
              </a:cxn>
              <a:cxn ang="0">
                <a:pos x="24" y="171"/>
              </a:cxn>
              <a:cxn ang="0">
                <a:pos x="20" y="183"/>
              </a:cxn>
              <a:cxn ang="0">
                <a:pos x="17" y="195"/>
              </a:cxn>
              <a:cxn ang="0">
                <a:pos x="13" y="206"/>
              </a:cxn>
              <a:cxn ang="0">
                <a:pos x="12" y="217"/>
              </a:cxn>
              <a:cxn ang="0">
                <a:pos x="11" y="229"/>
              </a:cxn>
              <a:cxn ang="0">
                <a:pos x="11" y="252"/>
              </a:cxn>
            </a:cxnLst>
            <a:rect l="0" t="0" r="r" b="b"/>
            <a:pathLst>
              <a:path w="176" h="252">
                <a:moveTo>
                  <a:pt x="5" y="241"/>
                </a:moveTo>
                <a:lnTo>
                  <a:pt x="0" y="240"/>
                </a:lnTo>
                <a:lnTo>
                  <a:pt x="1" y="237"/>
                </a:lnTo>
                <a:lnTo>
                  <a:pt x="1" y="232"/>
                </a:lnTo>
                <a:lnTo>
                  <a:pt x="1" y="228"/>
                </a:lnTo>
                <a:lnTo>
                  <a:pt x="2" y="225"/>
                </a:lnTo>
                <a:lnTo>
                  <a:pt x="2" y="221"/>
                </a:lnTo>
                <a:lnTo>
                  <a:pt x="3" y="216"/>
                </a:lnTo>
                <a:lnTo>
                  <a:pt x="3" y="212"/>
                </a:lnTo>
                <a:lnTo>
                  <a:pt x="4" y="209"/>
                </a:lnTo>
                <a:lnTo>
                  <a:pt x="5" y="204"/>
                </a:lnTo>
                <a:lnTo>
                  <a:pt x="6" y="200"/>
                </a:lnTo>
                <a:lnTo>
                  <a:pt x="7" y="196"/>
                </a:lnTo>
                <a:lnTo>
                  <a:pt x="8" y="192"/>
                </a:lnTo>
                <a:lnTo>
                  <a:pt x="10" y="188"/>
                </a:lnTo>
                <a:lnTo>
                  <a:pt x="11" y="184"/>
                </a:lnTo>
                <a:lnTo>
                  <a:pt x="12" y="181"/>
                </a:lnTo>
                <a:lnTo>
                  <a:pt x="14" y="176"/>
                </a:lnTo>
                <a:lnTo>
                  <a:pt x="16" y="172"/>
                </a:lnTo>
                <a:lnTo>
                  <a:pt x="18" y="168"/>
                </a:lnTo>
                <a:lnTo>
                  <a:pt x="20" y="164"/>
                </a:lnTo>
                <a:lnTo>
                  <a:pt x="22" y="160"/>
                </a:lnTo>
                <a:lnTo>
                  <a:pt x="24" y="156"/>
                </a:lnTo>
                <a:lnTo>
                  <a:pt x="25" y="152"/>
                </a:lnTo>
                <a:lnTo>
                  <a:pt x="28" y="148"/>
                </a:lnTo>
                <a:lnTo>
                  <a:pt x="30" y="145"/>
                </a:lnTo>
                <a:lnTo>
                  <a:pt x="32" y="140"/>
                </a:lnTo>
                <a:lnTo>
                  <a:pt x="34" y="136"/>
                </a:lnTo>
                <a:lnTo>
                  <a:pt x="37" y="133"/>
                </a:lnTo>
                <a:lnTo>
                  <a:pt x="39" y="129"/>
                </a:lnTo>
                <a:lnTo>
                  <a:pt x="41" y="124"/>
                </a:lnTo>
                <a:lnTo>
                  <a:pt x="45" y="121"/>
                </a:lnTo>
                <a:lnTo>
                  <a:pt x="48" y="117"/>
                </a:lnTo>
                <a:lnTo>
                  <a:pt x="50" y="113"/>
                </a:lnTo>
                <a:lnTo>
                  <a:pt x="53" y="109"/>
                </a:lnTo>
                <a:lnTo>
                  <a:pt x="56" y="106"/>
                </a:lnTo>
                <a:lnTo>
                  <a:pt x="59" y="101"/>
                </a:lnTo>
                <a:lnTo>
                  <a:pt x="62" y="98"/>
                </a:lnTo>
                <a:lnTo>
                  <a:pt x="65" y="94"/>
                </a:lnTo>
                <a:lnTo>
                  <a:pt x="68" y="91"/>
                </a:lnTo>
                <a:lnTo>
                  <a:pt x="71" y="86"/>
                </a:lnTo>
                <a:lnTo>
                  <a:pt x="76" y="83"/>
                </a:lnTo>
                <a:lnTo>
                  <a:pt x="79" y="79"/>
                </a:lnTo>
                <a:lnTo>
                  <a:pt x="82" y="75"/>
                </a:lnTo>
                <a:lnTo>
                  <a:pt x="86" y="71"/>
                </a:lnTo>
                <a:lnTo>
                  <a:pt x="90" y="68"/>
                </a:lnTo>
                <a:lnTo>
                  <a:pt x="93" y="65"/>
                </a:lnTo>
                <a:lnTo>
                  <a:pt x="97" y="61"/>
                </a:lnTo>
                <a:lnTo>
                  <a:pt x="97" y="60"/>
                </a:lnTo>
                <a:lnTo>
                  <a:pt x="102" y="57"/>
                </a:lnTo>
                <a:lnTo>
                  <a:pt x="105" y="54"/>
                </a:lnTo>
                <a:lnTo>
                  <a:pt x="109" y="49"/>
                </a:lnTo>
                <a:lnTo>
                  <a:pt x="113" y="46"/>
                </a:lnTo>
                <a:lnTo>
                  <a:pt x="117" y="43"/>
                </a:lnTo>
                <a:lnTo>
                  <a:pt x="121" y="40"/>
                </a:lnTo>
                <a:lnTo>
                  <a:pt x="125" y="35"/>
                </a:lnTo>
                <a:lnTo>
                  <a:pt x="130" y="32"/>
                </a:lnTo>
                <a:lnTo>
                  <a:pt x="135" y="29"/>
                </a:lnTo>
                <a:lnTo>
                  <a:pt x="139" y="26"/>
                </a:lnTo>
                <a:lnTo>
                  <a:pt x="143" y="22"/>
                </a:lnTo>
                <a:lnTo>
                  <a:pt x="148" y="19"/>
                </a:lnTo>
                <a:lnTo>
                  <a:pt x="152" y="15"/>
                </a:lnTo>
                <a:lnTo>
                  <a:pt x="158" y="12"/>
                </a:lnTo>
                <a:lnTo>
                  <a:pt x="162" y="8"/>
                </a:lnTo>
                <a:lnTo>
                  <a:pt x="167" y="5"/>
                </a:lnTo>
                <a:lnTo>
                  <a:pt x="172" y="2"/>
                </a:lnTo>
                <a:lnTo>
                  <a:pt x="176" y="0"/>
                </a:lnTo>
                <a:lnTo>
                  <a:pt x="172" y="2"/>
                </a:lnTo>
                <a:lnTo>
                  <a:pt x="167" y="6"/>
                </a:lnTo>
                <a:lnTo>
                  <a:pt x="162" y="9"/>
                </a:lnTo>
                <a:lnTo>
                  <a:pt x="158" y="13"/>
                </a:lnTo>
                <a:lnTo>
                  <a:pt x="152" y="16"/>
                </a:lnTo>
                <a:lnTo>
                  <a:pt x="148" y="19"/>
                </a:lnTo>
                <a:lnTo>
                  <a:pt x="144" y="22"/>
                </a:lnTo>
                <a:lnTo>
                  <a:pt x="139" y="26"/>
                </a:lnTo>
                <a:lnTo>
                  <a:pt x="135" y="29"/>
                </a:lnTo>
                <a:lnTo>
                  <a:pt x="131" y="33"/>
                </a:lnTo>
                <a:lnTo>
                  <a:pt x="126" y="36"/>
                </a:lnTo>
                <a:lnTo>
                  <a:pt x="122" y="40"/>
                </a:lnTo>
                <a:lnTo>
                  <a:pt x="118" y="43"/>
                </a:lnTo>
                <a:lnTo>
                  <a:pt x="114" y="47"/>
                </a:lnTo>
                <a:lnTo>
                  <a:pt x="110" y="51"/>
                </a:lnTo>
                <a:lnTo>
                  <a:pt x="106" y="54"/>
                </a:lnTo>
                <a:lnTo>
                  <a:pt x="102" y="58"/>
                </a:lnTo>
                <a:lnTo>
                  <a:pt x="98" y="61"/>
                </a:lnTo>
                <a:lnTo>
                  <a:pt x="97" y="62"/>
                </a:lnTo>
                <a:lnTo>
                  <a:pt x="94" y="66"/>
                </a:lnTo>
                <a:lnTo>
                  <a:pt x="91" y="69"/>
                </a:lnTo>
                <a:lnTo>
                  <a:pt x="87" y="73"/>
                </a:lnTo>
                <a:lnTo>
                  <a:pt x="84" y="77"/>
                </a:lnTo>
                <a:lnTo>
                  <a:pt x="80" y="81"/>
                </a:lnTo>
                <a:lnTo>
                  <a:pt x="77" y="84"/>
                </a:lnTo>
                <a:lnTo>
                  <a:pt x="74" y="88"/>
                </a:lnTo>
                <a:lnTo>
                  <a:pt x="70" y="92"/>
                </a:lnTo>
                <a:lnTo>
                  <a:pt x="67" y="96"/>
                </a:lnTo>
                <a:lnTo>
                  <a:pt x="64" y="99"/>
                </a:lnTo>
                <a:lnTo>
                  <a:pt x="61" y="104"/>
                </a:lnTo>
                <a:lnTo>
                  <a:pt x="58" y="108"/>
                </a:lnTo>
                <a:lnTo>
                  <a:pt x="56" y="111"/>
                </a:lnTo>
                <a:lnTo>
                  <a:pt x="53" y="116"/>
                </a:lnTo>
                <a:lnTo>
                  <a:pt x="51" y="119"/>
                </a:lnTo>
                <a:lnTo>
                  <a:pt x="48" y="123"/>
                </a:lnTo>
                <a:lnTo>
                  <a:pt x="46" y="127"/>
                </a:lnTo>
                <a:lnTo>
                  <a:pt x="42" y="131"/>
                </a:lnTo>
                <a:lnTo>
                  <a:pt x="40" y="135"/>
                </a:lnTo>
                <a:lnTo>
                  <a:pt x="38" y="139"/>
                </a:lnTo>
                <a:lnTo>
                  <a:pt x="36" y="143"/>
                </a:lnTo>
                <a:lnTo>
                  <a:pt x="34" y="147"/>
                </a:lnTo>
                <a:lnTo>
                  <a:pt x="32" y="151"/>
                </a:lnTo>
                <a:lnTo>
                  <a:pt x="30" y="155"/>
                </a:lnTo>
                <a:lnTo>
                  <a:pt x="28" y="159"/>
                </a:lnTo>
                <a:lnTo>
                  <a:pt x="27" y="163"/>
                </a:lnTo>
                <a:lnTo>
                  <a:pt x="25" y="166"/>
                </a:lnTo>
                <a:lnTo>
                  <a:pt x="24" y="171"/>
                </a:lnTo>
                <a:lnTo>
                  <a:pt x="22" y="175"/>
                </a:lnTo>
                <a:lnTo>
                  <a:pt x="21" y="178"/>
                </a:lnTo>
                <a:lnTo>
                  <a:pt x="20" y="183"/>
                </a:lnTo>
                <a:lnTo>
                  <a:pt x="19" y="187"/>
                </a:lnTo>
                <a:lnTo>
                  <a:pt x="18" y="190"/>
                </a:lnTo>
                <a:lnTo>
                  <a:pt x="17" y="195"/>
                </a:lnTo>
                <a:lnTo>
                  <a:pt x="16" y="198"/>
                </a:lnTo>
                <a:lnTo>
                  <a:pt x="14" y="202"/>
                </a:lnTo>
                <a:lnTo>
                  <a:pt x="13" y="206"/>
                </a:lnTo>
                <a:lnTo>
                  <a:pt x="13" y="210"/>
                </a:lnTo>
                <a:lnTo>
                  <a:pt x="12" y="214"/>
                </a:lnTo>
                <a:lnTo>
                  <a:pt x="12" y="217"/>
                </a:lnTo>
                <a:lnTo>
                  <a:pt x="11" y="222"/>
                </a:lnTo>
                <a:lnTo>
                  <a:pt x="11" y="226"/>
                </a:lnTo>
                <a:lnTo>
                  <a:pt x="11" y="229"/>
                </a:lnTo>
                <a:lnTo>
                  <a:pt x="11" y="234"/>
                </a:lnTo>
                <a:lnTo>
                  <a:pt x="11" y="237"/>
                </a:lnTo>
                <a:lnTo>
                  <a:pt x="11" y="252"/>
                </a:lnTo>
                <a:lnTo>
                  <a:pt x="5" y="241"/>
                </a:lnTo>
                <a:close/>
              </a:path>
            </a:pathLst>
          </a:custGeom>
          <a:solidFill>
            <a:srgbClr val="99CCCC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88065" name="TextBox 88064"/>
          <p:cNvSpPr txBox="1"/>
          <p:nvPr/>
        </p:nvSpPr>
        <p:spPr>
          <a:xfrm>
            <a:off x="467544" y="548680"/>
            <a:ext cx="820891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2. С помощью калькулятора найдите значение     для всех натуральных п от 1 до 10. Заполните таблицу, указывая приближённое значение         с тремя знаками после запятой.</a:t>
            </a:r>
            <a:endParaRPr lang="ru-RU" sz="32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131199"/>
            <a:ext cx="432047" cy="432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7854" y="1124743"/>
            <a:ext cx="432047" cy="432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9" r="15058"/>
          <a:stretch/>
        </p:blipFill>
        <p:spPr bwMode="auto">
          <a:xfrm>
            <a:off x="1308099" y="3455722"/>
            <a:ext cx="7584381" cy="1397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610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Оформление по умолчанию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Оформление по умолчанию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86</Words>
  <Application>Microsoft Office PowerPoint</Application>
  <PresentationFormat>Экран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Оформление по умолчанию</vt:lpstr>
      <vt:lpstr>1_Оформление по умолчанию</vt:lpstr>
      <vt:lpstr>2_Оформление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</dc:creator>
  <cp:lastModifiedBy>Юлия</cp:lastModifiedBy>
  <cp:revision>2</cp:revision>
  <dcterms:created xsi:type="dcterms:W3CDTF">2018-11-17T16:14:37Z</dcterms:created>
  <dcterms:modified xsi:type="dcterms:W3CDTF">2018-11-17T16:30:58Z</dcterms:modified>
</cp:coreProperties>
</file>