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78" r:id="rId12"/>
    <p:sldId id="263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81" r:id="rId24"/>
    <p:sldId id="282" r:id="rId25"/>
    <p:sldId id="284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D2063-02CD-4F04-96DE-2165BDF86D5C}" type="datetimeFigureOut">
              <a:rPr lang="ru-RU"/>
              <a:pPr>
                <a:defRPr/>
              </a:pPr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5B15A-96D3-42BF-8C1D-E094CD2D95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3AD02-9A68-4F76-AB26-29273583A6BF}" type="datetimeFigureOut">
              <a:rPr lang="ru-RU"/>
              <a:pPr>
                <a:defRPr/>
              </a:pPr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94B7F-3C24-4A96-85E8-CDCE96331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1ED09-6CDB-494C-842A-457A3F299F74}" type="datetimeFigureOut">
              <a:rPr lang="ru-RU"/>
              <a:pPr>
                <a:defRPr/>
              </a:pPr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3249E-9BB4-494C-B4AC-00EB5B1D7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DAC75-B945-44B5-B5C5-8D01694C086B}" type="datetimeFigureOut">
              <a:rPr lang="ru-RU"/>
              <a:pPr>
                <a:defRPr/>
              </a:pPr>
              <a:t>04.11.2018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935E5-9C5A-4B32-BB68-C4F3CB247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23F21-FDBD-4A01-A78B-90207A5E0825}" type="datetimeFigureOut">
              <a:rPr lang="ru-RU"/>
              <a:pPr>
                <a:defRPr/>
              </a:pPr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5B55C-23F6-48DC-B9FE-5DAE2978C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8BF07-5308-4BA4-80BC-8E040F1F26EC}" type="datetimeFigureOut">
              <a:rPr lang="ru-RU"/>
              <a:pPr>
                <a:defRPr/>
              </a:pPr>
              <a:t>04.11.2018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B648F-D3AB-46DD-A68B-41CE451FC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B779-B67A-4280-BE34-812B019DE8C2}" type="datetimeFigureOut">
              <a:rPr lang="ru-RU"/>
              <a:pPr>
                <a:defRPr/>
              </a:pPr>
              <a:t>04.11.2018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F1220-15C0-4AA5-9AAE-AE8E5B825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48365-D768-4B08-AC8C-B24147AD09E7}" type="datetimeFigureOut">
              <a:rPr lang="ru-RU"/>
              <a:pPr>
                <a:defRPr/>
              </a:pPr>
              <a:t>04.11.2018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C86C6-B248-43D3-AE0E-7FDADD8EB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3CFC-C917-4758-BEB2-DE285CFA8E2B}" type="datetimeFigureOut">
              <a:rPr lang="ru-RU"/>
              <a:pPr>
                <a:defRPr/>
              </a:pPr>
              <a:t>04.11.2018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F8B52-9439-4690-92BE-62E2A54E3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F7477-662B-4BF8-9725-E865A7732F91}" type="datetimeFigureOut">
              <a:rPr lang="ru-RU"/>
              <a:pPr>
                <a:defRPr/>
              </a:pPr>
              <a:t>04.11.2018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A07FB-7630-4580-BD07-B92A85057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E3088-9504-45B5-871D-B320482F2473}" type="datetimeFigureOut">
              <a:rPr lang="ru-RU"/>
              <a:pPr>
                <a:defRPr/>
              </a:pPr>
              <a:t>04.11.2018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4B143-87E1-4307-B6A2-7DA8DAF5F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3EF1E3-6211-411D-A4E5-8646A98E56B3}" type="datetimeFigureOut">
              <a:rPr lang="ru-RU"/>
              <a:pPr>
                <a:defRPr/>
              </a:pPr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176979-8B84-490D-968E-ED0ED0166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844824"/>
            <a:ext cx="7021461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Ментальные карты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780240" cy="804862"/>
          </a:xfrm>
        </p:spPr>
        <p:txBody>
          <a:bodyPr/>
          <a:lstStyle/>
          <a:p>
            <a:pPr algn="r"/>
            <a:r>
              <a:rPr lang="ru-RU" dirty="0" smtClean="0">
                <a:latin typeface="Arial Black" pitchFamily="34" charset="0"/>
              </a:rPr>
              <a:t>Федосова Светлана Сергеевна</a:t>
            </a:r>
          </a:p>
          <a:p>
            <a:pPr algn="r"/>
            <a:r>
              <a:rPr lang="ru-RU" dirty="0" smtClean="0">
                <a:latin typeface="Arial Black" pitchFamily="34" charset="0"/>
              </a:rPr>
              <a:t>КГУ «Средняя школа имени Безродных с ДМЦ»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3762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94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Правила работы с ментальными картами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   Техника кажется интуитивно понятной, однако приведенные ниже правила помогают существенно повысить ее эффективность.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Какая бумага подходит для создания ментальных карт?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Содержимое 3" descr="Бумага для ментальной карты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7286675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Какой должен быть стиль ментальной карты?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Стиль ментальной карты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7429552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Разнообразие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Разнообрвзие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792961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Структура ментальной карты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Содержимое 3" descr="Структура ментальной карты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807249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Коды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Используйте коды 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215369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Используем картинки везде, где только можно.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Используем картинки везде, где только можно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21537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Слова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Слова 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8072493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Цвета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Цвет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757242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создатель метода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i="1" dirty="0" smtClean="0">
                <a:solidFill>
                  <a:srgbClr val="860000"/>
                </a:solidFill>
                <a:latin typeface="Calibri" pitchFamily="34" charset="0"/>
                <a:cs typeface="Calibri" pitchFamily="34" charset="0"/>
              </a:rPr>
              <a:t>Тони Бьюзен</a:t>
            </a:r>
            <a:endParaRPr lang="ru-RU" i="1" dirty="0">
              <a:solidFill>
                <a:srgbClr val="86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800" b="1" i="1" dirty="0" smtClean="0">
              <a:solidFill>
                <a:schemeClr val="tx1"/>
              </a:solidFill>
            </a:endParaRPr>
          </a:p>
          <a:p>
            <a:endParaRPr lang="ru-RU" sz="2800" b="1" i="1" dirty="0" smtClean="0">
              <a:solidFill>
                <a:schemeClr val="tx1"/>
              </a:solidFill>
            </a:endParaRPr>
          </a:p>
          <a:p>
            <a:r>
              <a:rPr lang="ru-RU" sz="2800" b="1" i="1" dirty="0" smtClean="0">
                <a:solidFill>
                  <a:schemeClr val="tx1"/>
                </a:solidFill>
              </a:rPr>
              <a:t>Лучше один раз увидеть, чем 100 раз услышат</a:t>
            </a:r>
            <a:r>
              <a:rPr lang="ru-RU" sz="2800" b="1" dirty="0" smtClean="0">
                <a:solidFill>
                  <a:schemeClr val="tx1"/>
                </a:solidFill>
              </a:rPr>
              <a:t>ь</a:t>
            </a:r>
            <a:r>
              <a:rPr lang="ru-RU" sz="2800" dirty="0" smtClean="0">
                <a:solidFill>
                  <a:schemeClr val="tx1"/>
                </a:solidFill>
              </a:rPr>
              <a:t> (под услышать тут еще подразумевается и прочитать).</a:t>
            </a:r>
          </a:p>
          <a:p>
            <a:r>
              <a:rPr lang="ru-RU" sz="2800" b="1" i="1" dirty="0" smtClean="0">
                <a:solidFill>
                  <a:schemeClr val="tx1"/>
                </a:solidFill>
              </a:rPr>
              <a:t>Одна картинка стоит 1000 слов</a:t>
            </a:r>
            <a:r>
              <a:rPr lang="ru-RU" sz="2800" i="1" dirty="0" smtClean="0">
                <a:solidFill>
                  <a:schemeClr val="tx1"/>
                </a:solidFill>
              </a:rPr>
              <a:t>.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Ментальные карты это как раз такой способ восприятия и организации информации. Карты ума представляют информацию, а главное - ее структуру - </a:t>
            </a:r>
            <a:r>
              <a:rPr lang="ru-RU" sz="2800" b="1" dirty="0" smtClean="0">
                <a:solidFill>
                  <a:schemeClr val="tx1"/>
                </a:solidFill>
              </a:rPr>
              <a:t>визуально</a:t>
            </a:r>
            <a:r>
              <a:rPr lang="ru-RU" sz="2800" dirty="0" smtClean="0">
                <a:solidFill>
                  <a:schemeClr val="tx1"/>
                </a:solidFill>
              </a:rPr>
              <a:t>: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Линии и связи в ментальной карте.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Линии в ментальной карте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92961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Ошибки при построении  ментальных карт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/>
          <a:lstStyle/>
          <a:p>
            <a:pPr lvl="0"/>
            <a:r>
              <a:rPr lang="ru-RU" sz="2400" dirty="0" smtClean="0"/>
              <a:t>Слишком сложная и многоуровневая ментальная карта (лучше всего пользоваться своеобразными заметками, а карты оставлять максимально упрощенными и понятными).</a:t>
            </a:r>
          </a:p>
          <a:p>
            <a:pPr lvl="0"/>
            <a:r>
              <a:rPr lang="ru-RU" sz="2400" dirty="0" smtClean="0"/>
              <a:t>Одинаковые рисунки, цвета и шрифты для различных уровней и ветвей (каждый уровень и ключ должен быть соответствующе выделен, чтобы визуально отличаться).</a:t>
            </a:r>
          </a:p>
          <a:p>
            <a:pPr lvl="0"/>
            <a:r>
              <a:rPr lang="ru-RU" sz="2400" dirty="0" smtClean="0"/>
              <a:t>Отсутствие рисунков и иконок (именно эти элементы обеспечивают функциональность карты. Но выбирать их нужно заранее).</a:t>
            </a:r>
          </a:p>
          <a:p>
            <a:pPr lvl="0"/>
            <a:r>
              <a:rPr lang="ru-RU" sz="2400" dirty="0" smtClean="0"/>
              <a:t>Двусмысленность и беспорядок (все элементы должны быть логически связаны между собой. Иначе это всего лишь список).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3888016" cy="4983179"/>
          </a:xfrm>
        </p:spPr>
      </p:pic>
      <p:pic>
        <p:nvPicPr>
          <p:cNvPr id="6" name="Содержимое 5" descr="05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142984"/>
            <a:ext cx="3888016" cy="4983179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4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6" y="612774"/>
            <a:ext cx="8286808" cy="574518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Чем Майнд Карта лучше Конспекта?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Нагляднее (за счет рисунков, стрелок и цветов)</a:t>
            </a:r>
          </a:p>
          <a:p>
            <a:pPr lvl="0"/>
            <a:r>
              <a:rPr lang="ru-RU" dirty="0" smtClean="0"/>
              <a:t>Быстрее (вы быстрее бежите глазами по карте)</a:t>
            </a:r>
          </a:p>
          <a:p>
            <a:pPr lvl="0"/>
            <a:r>
              <a:rPr lang="ru-RU" dirty="0" smtClean="0"/>
              <a:t>Структурированнее (видны связи и иерархия)</a:t>
            </a:r>
          </a:p>
          <a:p>
            <a:pPr lvl="0"/>
            <a:r>
              <a:rPr lang="ru-RU" dirty="0" smtClean="0"/>
              <a:t>Приятнее (Поверьте рисовать карту гораздо веселее, чем писать нудный конспект!)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Users\Васева_И\Desktop\Картинки к мастер-классу\черепашки\2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85728"/>
            <a:ext cx="6112013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Users\Васева_И\Desktop\Картинки к мастер-классу\черепашки\78279452_cherepashki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429000"/>
            <a:ext cx="4904154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ru-RU" sz="2200" dirty="0" smtClean="0"/>
              <a:t>Ментальные карты — это техника визуализации мышления. Применения ментальных карт очень разнообразны — например, их можно использовать для того, чтобы зафиксировать, понять и запомнить содержание книги или текста, сгенерировать и записать идеи, разобраться в новой для себя теме, подготовиться к принятию решения.</a:t>
            </a:r>
          </a:p>
          <a:p>
            <a:r>
              <a:rPr lang="ru-RU" sz="2200" dirty="0" smtClean="0"/>
              <a:t>Ментальные карты — это способ записи, альтернативный по отношению к тексту, спискам и схемам. Главное отличие ментальных карт от других способов визуализации прежде всего тем, что ментальные карты </a:t>
            </a:r>
            <a:r>
              <a:rPr lang="ru-RU" sz="2200" i="1" dirty="0" smtClean="0"/>
              <a:t>активируют память</a:t>
            </a:r>
            <a:r>
              <a:rPr lang="ru-RU" sz="2200" dirty="0" smtClean="0"/>
              <a:t>. Списки, сплошной текст, деревья и схемы </a:t>
            </a:r>
            <a:r>
              <a:rPr lang="ru-RU" sz="2200" b="1" dirty="0" smtClean="0"/>
              <a:t>однообразны</a:t>
            </a:r>
            <a:r>
              <a:rPr lang="ru-RU" sz="2200" dirty="0" smtClean="0"/>
              <a:t>. Ментальные карты, наоборот, используют все возможные способы, чтобы активировать восприятие посредством </a:t>
            </a:r>
            <a:r>
              <a:rPr lang="ru-RU" sz="2200" b="1" dirty="0" smtClean="0"/>
              <a:t>разнообразия</a:t>
            </a:r>
            <a:r>
              <a:rPr lang="ru-RU" sz="2200" dirty="0" smtClean="0"/>
              <a:t>: разная толщина линий, разные цвета ветвей, точно выбранные ключевые слова, использование образов и символов. Техника ментальных карт помогает не только организовать и упорядочить информацию, но и лучше воспринять, понять, запомнить и проассоциировать ее.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Принципы создания ментальных карт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Ментальная карта должна активировать восприятие и память.</a:t>
            </a:r>
          </a:p>
          <a:p>
            <a:pPr lvl="0"/>
            <a:r>
              <a:rPr lang="ru-RU" dirty="0" smtClean="0"/>
              <a:t>Стремление к большей четкости и удобочитаемости карты дает больше осознанности в мышлении.</a:t>
            </a:r>
          </a:p>
          <a:p>
            <a:pPr lvl="0"/>
            <a:r>
              <a:rPr lang="ru-RU" dirty="0" smtClean="0"/>
              <a:t>Анализ уже нарисованной вами карты дает подсказки к «устройству» вашего мышления по теме.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/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/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Ментальные карты будут особенно удобны в таких областях: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dirty="0" smtClean="0"/>
              <a:t>запоминание (подготовка ко всевозможным экзаменам, заучивание списков, таблиц и т.д.);</a:t>
            </a:r>
          </a:p>
          <a:p>
            <a:pPr lvl="0"/>
            <a:r>
              <a:rPr lang="ru-RU" sz="2400" dirty="0" smtClean="0"/>
              <a:t>обучение (оптимизация конспектов, написание творческих заданий и лучшее усвоение учебников);</a:t>
            </a:r>
          </a:p>
          <a:p>
            <a:pPr lvl="0"/>
            <a:r>
              <a:rPr lang="ru-RU" sz="2400" dirty="0" smtClean="0"/>
              <a:t>мозговой штурм (коллективная работа, новые идеи);</a:t>
            </a:r>
          </a:p>
          <a:p>
            <a:pPr lvl="0"/>
            <a:r>
              <a:rPr lang="ru-RU" sz="2400" dirty="0" smtClean="0"/>
              <a:t>презентация (выделение главного и эффективная передача общей цели и мысли);</a:t>
            </a:r>
          </a:p>
          <a:p>
            <a:pPr lvl="0"/>
            <a:r>
              <a:rPr lang="ru-RU" sz="2400" dirty="0" smtClean="0"/>
              <a:t>планирование (разработка собственных проектов и стратегии поведения, а также умение качественно планировать собственное время);</a:t>
            </a:r>
          </a:p>
          <a:p>
            <a:r>
              <a:rPr lang="en-US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оставление ментальных карт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0112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447675"/>
            <a:ext cx="8096250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51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46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75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3060"/>
            <a:ext cx="8715360" cy="632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08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288</Words>
  <Application>Microsoft Office PowerPoint</Application>
  <PresentationFormat>Экран (4:3)</PresentationFormat>
  <Paragraphs>44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создатель метода      Тони Бьюзен</vt:lpstr>
      <vt:lpstr>Презентация PowerPoint</vt:lpstr>
      <vt:lpstr> Принципы создания ментальных карт </vt:lpstr>
      <vt:lpstr>  Ментальные карты будут особенно удобны в таких областях: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Правила работы с ментальными картами </vt:lpstr>
      <vt:lpstr> Какая бумага подходит для создания ментальных карт? </vt:lpstr>
      <vt:lpstr> Какой должен быть стиль ментальной карты? </vt:lpstr>
      <vt:lpstr> Разнообразие  </vt:lpstr>
      <vt:lpstr>Структура ментальной карты </vt:lpstr>
      <vt:lpstr> Коды </vt:lpstr>
      <vt:lpstr> Используем картинки везде, где только можно. </vt:lpstr>
      <vt:lpstr> Слова </vt:lpstr>
      <vt:lpstr> Цвета </vt:lpstr>
      <vt:lpstr> Линии и связи в ментальной карте. </vt:lpstr>
      <vt:lpstr> Ошибки при построении  ментальных карт </vt:lpstr>
      <vt:lpstr>Презентация PowerPoint</vt:lpstr>
      <vt:lpstr>Презентация PowerPoint</vt:lpstr>
      <vt:lpstr>Чем Майнд Карта лучше Конспекта?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Юлия</cp:lastModifiedBy>
  <cp:revision>14</cp:revision>
  <dcterms:created xsi:type="dcterms:W3CDTF">2013-07-10T15:00:56Z</dcterms:created>
  <dcterms:modified xsi:type="dcterms:W3CDTF">2018-11-04T17:06:17Z</dcterms:modified>
</cp:coreProperties>
</file>