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notesMasterIdLst>
    <p:notesMasterId r:id="rId10"/>
  </p:notesMasterIdLst>
  <p:sldIdLst>
    <p:sldId id="278" r:id="rId3"/>
    <p:sldId id="479" r:id="rId4"/>
    <p:sldId id="480" r:id="rId5"/>
    <p:sldId id="481" r:id="rId6"/>
    <p:sldId id="482" r:id="rId7"/>
    <p:sldId id="484" r:id="rId8"/>
    <p:sldId id="48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00CC"/>
    <a:srgbClr val="FFFF66"/>
    <a:srgbClr val="FFFF99"/>
    <a:srgbClr val="008000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114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06.10.2018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9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252C6-F9B4-482C-9399-6998D6DC6739}" type="slidenum">
              <a:rPr lang="ru-RU"/>
              <a:pPr/>
              <a:t>2</a:t>
            </a:fld>
            <a:endParaRPr lang="ru-RU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06.10.2018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"/>
          <p:cNvSpPr>
            <a:spLocks noChangeArrowheads="1"/>
          </p:cNvSpPr>
          <p:nvPr/>
        </p:nvSpPr>
        <p:spPr bwMode="auto">
          <a:xfrm>
            <a:off x="0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2483767" y="477342"/>
            <a:ext cx="446449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Сократите дробь: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60461" y="1623442"/>
            <a:ext cx="3542513" cy="1343026"/>
            <a:chOff x="1173" y="1062"/>
            <a:chExt cx="1853" cy="846"/>
          </a:xfrm>
        </p:grpSpPr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1173" y="1072"/>
              <a:ext cx="1846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43" name="Object 9"/>
            <p:cNvGraphicFramePr>
              <a:graphicFrameLocks noChangeAspect="1"/>
            </p:cNvGraphicFramePr>
            <p:nvPr/>
          </p:nvGraphicFramePr>
          <p:xfrm>
            <a:off x="1291" y="1062"/>
            <a:ext cx="1735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08" name="Формула" r:id="rId4" imgW="825480" imgH="393480" progId="Equation.3">
                    <p:embed/>
                  </p:oleObj>
                </mc:Choice>
                <mc:Fallback>
                  <p:oleObj name="Формула" r:id="rId4" imgW="825480" imgH="3934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1" y="1062"/>
                          <a:ext cx="1735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60624" y="2946176"/>
            <a:ext cx="3529014" cy="1517652"/>
            <a:chOff x="704" y="1008"/>
            <a:chExt cx="2223" cy="956"/>
          </a:xfrm>
        </p:grpSpPr>
        <p:sp>
          <p:nvSpPr>
            <p:cNvPr id="46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47" name="Object 9"/>
            <p:cNvGraphicFramePr>
              <a:graphicFrameLocks noChangeAspect="1"/>
            </p:cNvGraphicFramePr>
            <p:nvPr/>
          </p:nvGraphicFramePr>
          <p:xfrm>
            <a:off x="819" y="1008"/>
            <a:ext cx="2108" cy="9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09" name="Формула" r:id="rId6" imgW="1002960" imgH="444240" progId="Equation.3">
                    <p:embed/>
                  </p:oleObj>
                </mc:Choice>
                <mc:Fallback>
                  <p:oleObj name="Формула" r:id="rId6" imgW="1002960" imgH="4442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9" y="1008"/>
                          <a:ext cx="2108" cy="9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060626" y="4517354"/>
            <a:ext cx="3529014" cy="1344613"/>
            <a:chOff x="704" y="1061"/>
            <a:chExt cx="2223" cy="847"/>
          </a:xfrm>
        </p:grpSpPr>
        <p:sp>
          <p:nvSpPr>
            <p:cNvPr id="49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50" name="Object 9"/>
            <p:cNvGraphicFramePr>
              <a:graphicFrameLocks noChangeAspect="1"/>
            </p:cNvGraphicFramePr>
            <p:nvPr/>
          </p:nvGraphicFramePr>
          <p:xfrm>
            <a:off x="1053" y="1061"/>
            <a:ext cx="1736" cy="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0" name="Формула" r:id="rId8" imgW="825480" imgH="393480" progId="Equation.3">
                    <p:embed/>
                  </p:oleObj>
                </mc:Choice>
                <mc:Fallback>
                  <p:oleObj name="Формула" r:id="rId8" imgW="82548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3" y="1061"/>
                          <a:ext cx="1736" cy="8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6948561" y="1628800"/>
            <a:ext cx="1439863" cy="1341438"/>
            <a:chOff x="3968" y="1269"/>
            <a:chExt cx="907" cy="845"/>
          </a:xfrm>
        </p:grpSpPr>
        <p:sp>
          <p:nvSpPr>
            <p:cNvPr id="52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53" name="Object 23"/>
            <p:cNvGraphicFramePr>
              <a:graphicFrameLocks noChangeAspect="1"/>
            </p:cNvGraphicFramePr>
            <p:nvPr/>
          </p:nvGraphicFramePr>
          <p:xfrm>
            <a:off x="4246" y="1269"/>
            <a:ext cx="374" cy="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1" name="Формула" r:id="rId10" imgW="177480" imgH="393480" progId="Equation.3">
                    <p:embed/>
                  </p:oleObj>
                </mc:Choice>
                <mc:Fallback>
                  <p:oleObj name="Формула" r:id="rId10" imgW="177480" imgH="39348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6" y="1269"/>
                          <a:ext cx="374" cy="8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6859362" y="3042989"/>
            <a:ext cx="1528763" cy="1249363"/>
            <a:chOff x="3912" y="1298"/>
            <a:chExt cx="963" cy="787"/>
          </a:xfrm>
        </p:grpSpPr>
        <p:sp>
          <p:nvSpPr>
            <p:cNvPr id="55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56" name="Object 23"/>
            <p:cNvGraphicFramePr>
              <a:graphicFrameLocks noChangeAspect="1"/>
            </p:cNvGraphicFramePr>
            <p:nvPr/>
          </p:nvGraphicFramePr>
          <p:xfrm>
            <a:off x="3912" y="1331"/>
            <a:ext cx="872" cy="7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2" name="Формула" r:id="rId12" imgW="495000" imgH="419040" progId="Equation.3">
                    <p:embed/>
                  </p:oleObj>
                </mc:Choice>
                <mc:Fallback>
                  <p:oleObj name="Формула" r:id="rId12" imgW="495000" imgH="41904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2" y="1331"/>
                          <a:ext cx="872" cy="7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6948264" y="4491088"/>
            <a:ext cx="1439863" cy="1343026"/>
            <a:chOff x="3968" y="1258"/>
            <a:chExt cx="907" cy="846"/>
          </a:xfrm>
        </p:grpSpPr>
        <p:sp>
          <p:nvSpPr>
            <p:cNvPr id="60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63" name="Object 23"/>
            <p:cNvGraphicFramePr>
              <a:graphicFrameLocks noChangeAspect="1"/>
            </p:cNvGraphicFramePr>
            <p:nvPr/>
          </p:nvGraphicFramePr>
          <p:xfrm>
            <a:off x="4245" y="1258"/>
            <a:ext cx="374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3" name="Формула" r:id="rId14" imgW="177480" imgH="393480" progId="Equation.3">
                    <p:embed/>
                  </p:oleObj>
                </mc:Choice>
                <mc:Fallback>
                  <p:oleObj name="Формула" r:id="rId14" imgW="177480" imgH="393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5" y="1258"/>
                          <a:ext cx="374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483767" y="477342"/>
            <a:ext cx="446449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действия:</a:t>
            </a: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3060461" y="1126332"/>
            <a:ext cx="3529131" cy="1343026"/>
            <a:chOff x="1173" y="1063"/>
            <a:chExt cx="1846" cy="846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173" y="1072"/>
              <a:ext cx="1846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5" name="Object 9"/>
            <p:cNvGraphicFramePr>
              <a:graphicFrameLocks noChangeAspect="1"/>
            </p:cNvGraphicFramePr>
            <p:nvPr/>
          </p:nvGraphicFramePr>
          <p:xfrm>
            <a:off x="1531" y="1063"/>
            <a:ext cx="1256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48" name="Формула" r:id="rId3" imgW="596880" imgH="393480" progId="Equation.3">
                    <p:embed/>
                  </p:oleObj>
                </mc:Choice>
                <mc:Fallback>
                  <p:oleObj name="Формула" r:id="rId3" imgW="596880" imgH="3934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1" y="1063"/>
                          <a:ext cx="1256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1"/>
          <p:cNvGrpSpPr>
            <a:grpSpLocks/>
          </p:cNvGrpSpPr>
          <p:nvPr/>
        </p:nvGrpSpPr>
        <p:grpSpPr bwMode="auto">
          <a:xfrm>
            <a:off x="3060624" y="2485926"/>
            <a:ext cx="3529014" cy="1343026"/>
            <a:chOff x="704" y="1062"/>
            <a:chExt cx="2223" cy="846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8" name="Object 9"/>
            <p:cNvGraphicFramePr>
              <a:graphicFrameLocks noChangeAspect="1"/>
            </p:cNvGraphicFramePr>
            <p:nvPr/>
          </p:nvGraphicFramePr>
          <p:xfrm>
            <a:off x="1218" y="1062"/>
            <a:ext cx="1308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49" name="Формула" r:id="rId5" imgW="622080" imgH="393480" progId="Equation.3">
                    <p:embed/>
                  </p:oleObj>
                </mc:Choice>
                <mc:Fallback>
                  <p:oleObj name="Формула" r:id="rId5" imgW="622080" imgH="393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8" y="1062"/>
                          <a:ext cx="1308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3060626" y="3847108"/>
            <a:ext cx="3529014" cy="1344613"/>
            <a:chOff x="704" y="1061"/>
            <a:chExt cx="2223" cy="847"/>
          </a:xfrm>
        </p:grpSpPr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1" name="Object 9"/>
            <p:cNvGraphicFramePr>
              <a:graphicFrameLocks noChangeAspect="1"/>
            </p:cNvGraphicFramePr>
            <p:nvPr/>
          </p:nvGraphicFramePr>
          <p:xfrm>
            <a:off x="1172" y="1061"/>
            <a:ext cx="1496" cy="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50" name="Формула" r:id="rId7" imgW="711000" imgH="393480" progId="Equation.3">
                    <p:embed/>
                  </p:oleObj>
                </mc:Choice>
                <mc:Fallback>
                  <p:oleObj name="Формула" r:id="rId7" imgW="71100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2" y="1061"/>
                          <a:ext cx="1496" cy="8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 30"/>
          <p:cNvGrpSpPr>
            <a:grpSpLocks/>
          </p:cNvGrpSpPr>
          <p:nvPr/>
        </p:nvGrpSpPr>
        <p:grpSpPr bwMode="auto">
          <a:xfrm>
            <a:off x="6948561" y="1130102"/>
            <a:ext cx="1439863" cy="1341438"/>
            <a:chOff x="3968" y="1269"/>
            <a:chExt cx="907" cy="845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/>
          </p:nvGraphicFramePr>
          <p:xfrm>
            <a:off x="4152" y="1269"/>
            <a:ext cx="562" cy="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51" name="Формула" r:id="rId9" imgW="266400" imgH="393480" progId="Equation.3">
                    <p:embed/>
                  </p:oleObj>
                </mc:Choice>
                <mc:Fallback>
                  <p:oleObj name="Формула" r:id="rId9" imgW="266400" imgH="39348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" y="1269"/>
                          <a:ext cx="562" cy="8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30"/>
          <p:cNvGrpSpPr>
            <a:grpSpLocks/>
          </p:cNvGrpSpPr>
          <p:nvPr/>
        </p:nvGrpSpPr>
        <p:grpSpPr bwMode="auto">
          <a:xfrm>
            <a:off x="6948262" y="2480213"/>
            <a:ext cx="1439863" cy="1343026"/>
            <a:chOff x="3968" y="1223"/>
            <a:chExt cx="907" cy="846"/>
          </a:xfrm>
        </p:grpSpPr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7" name="Object 23"/>
            <p:cNvGraphicFramePr>
              <a:graphicFrameLocks noChangeAspect="1"/>
            </p:cNvGraphicFramePr>
            <p:nvPr/>
          </p:nvGraphicFramePr>
          <p:xfrm>
            <a:off x="4138" y="1223"/>
            <a:ext cx="587" cy="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52" name="Формула" r:id="rId11" imgW="279360" imgH="393480" progId="Equation.3">
                    <p:embed/>
                  </p:oleObj>
                </mc:Choice>
                <mc:Fallback>
                  <p:oleObj name="Формула" r:id="rId11" imgW="279360" imgH="3934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8" y="1223"/>
                          <a:ext cx="587" cy="8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oup 30"/>
          <p:cNvGrpSpPr>
            <a:grpSpLocks/>
          </p:cNvGrpSpPr>
          <p:nvPr/>
        </p:nvGrpSpPr>
        <p:grpSpPr bwMode="auto">
          <a:xfrm>
            <a:off x="6948264" y="3831912"/>
            <a:ext cx="1439863" cy="1343026"/>
            <a:chOff x="3968" y="1258"/>
            <a:chExt cx="907" cy="846"/>
          </a:xfrm>
        </p:grpSpPr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0" name="Object 23"/>
            <p:cNvGraphicFramePr>
              <a:graphicFrameLocks noChangeAspect="1"/>
            </p:cNvGraphicFramePr>
            <p:nvPr/>
          </p:nvGraphicFramePr>
          <p:xfrm>
            <a:off x="4138" y="1258"/>
            <a:ext cx="587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53" name="Формула" r:id="rId13" imgW="279360" imgH="393480" progId="Equation.3">
                    <p:embed/>
                  </p:oleObj>
                </mc:Choice>
                <mc:Fallback>
                  <p:oleObj name="Формула" r:id="rId13" imgW="279360" imgH="393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8" y="1258"/>
                          <a:ext cx="587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Group 11"/>
          <p:cNvGrpSpPr>
            <a:grpSpLocks/>
          </p:cNvGrpSpPr>
          <p:nvPr/>
        </p:nvGrpSpPr>
        <p:grpSpPr bwMode="auto">
          <a:xfrm>
            <a:off x="3060923" y="5209877"/>
            <a:ext cx="3584577" cy="1431926"/>
            <a:chOff x="704" y="1034"/>
            <a:chExt cx="2258" cy="902"/>
          </a:xfrm>
        </p:grpSpPr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3" name="Object 9"/>
            <p:cNvGraphicFramePr>
              <a:graphicFrameLocks noChangeAspect="1"/>
            </p:cNvGraphicFramePr>
            <p:nvPr/>
          </p:nvGraphicFramePr>
          <p:xfrm>
            <a:off x="878" y="1034"/>
            <a:ext cx="2084" cy="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54" name="Формула" r:id="rId15" imgW="990360" imgH="419040" progId="Equation.3">
                    <p:embed/>
                  </p:oleObj>
                </mc:Choice>
                <mc:Fallback>
                  <p:oleObj name="Формула" r:id="rId15" imgW="990360" imgH="419040" progId="Equation.3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8" y="1034"/>
                          <a:ext cx="2084" cy="9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0"/>
          <p:cNvGrpSpPr>
            <a:grpSpLocks/>
          </p:cNvGrpSpPr>
          <p:nvPr/>
        </p:nvGrpSpPr>
        <p:grpSpPr bwMode="auto">
          <a:xfrm>
            <a:off x="6948561" y="5226474"/>
            <a:ext cx="1439863" cy="1344614"/>
            <a:chOff x="3968" y="1258"/>
            <a:chExt cx="907" cy="847"/>
          </a:xfrm>
        </p:grpSpPr>
        <p:sp>
          <p:nvSpPr>
            <p:cNvPr id="35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6" name="Object 23"/>
            <p:cNvGraphicFramePr>
              <a:graphicFrameLocks noChangeAspect="1"/>
            </p:cNvGraphicFramePr>
            <p:nvPr/>
          </p:nvGraphicFramePr>
          <p:xfrm>
            <a:off x="4245" y="1258"/>
            <a:ext cx="374" cy="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55" name="Формула" r:id="rId17" imgW="177480" imgH="393480" progId="Equation.3">
                    <p:embed/>
                  </p:oleObj>
                </mc:Choice>
                <mc:Fallback>
                  <p:oleObj name="Формула" r:id="rId17" imgW="177480" imgH="393480" progId="Equation.3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5" y="1258"/>
                          <a:ext cx="374" cy="8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483767" y="477342"/>
            <a:ext cx="446449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действия:</a:t>
            </a:r>
          </a:p>
        </p:txBody>
      </p: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3060462" y="1110457"/>
            <a:ext cx="3529132" cy="1325564"/>
            <a:chOff x="1173" y="1053"/>
            <a:chExt cx="1846" cy="835"/>
          </a:xfrm>
        </p:grpSpPr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173" y="1072"/>
              <a:ext cx="1846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6" name="Object 9"/>
            <p:cNvGraphicFramePr>
              <a:graphicFrameLocks noChangeAspect="1"/>
            </p:cNvGraphicFramePr>
            <p:nvPr/>
          </p:nvGraphicFramePr>
          <p:xfrm>
            <a:off x="1248" y="1053"/>
            <a:ext cx="1733" cy="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3" name="Формула" r:id="rId3" imgW="952200" imgH="444240" progId="Equation.3">
                    <p:embed/>
                  </p:oleObj>
                </mc:Choice>
                <mc:Fallback>
                  <p:oleObj name="Формула" r:id="rId3" imgW="952200" imgH="4442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053"/>
                          <a:ext cx="1733" cy="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3060624" y="2501801"/>
            <a:ext cx="3529014" cy="1295401"/>
            <a:chOff x="704" y="1072"/>
            <a:chExt cx="2223" cy="816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9" name="Object 9"/>
            <p:cNvGraphicFramePr>
              <a:graphicFrameLocks noChangeAspect="1"/>
            </p:cNvGraphicFramePr>
            <p:nvPr/>
          </p:nvGraphicFramePr>
          <p:xfrm>
            <a:off x="704" y="1115"/>
            <a:ext cx="2177" cy="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4" name="Формула" r:id="rId5" imgW="1193760" imgH="393480" progId="Equation.3">
                    <p:embed/>
                  </p:oleObj>
                </mc:Choice>
                <mc:Fallback>
                  <p:oleObj name="Формула" r:id="rId5" imgW="1193760" imgH="393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1115"/>
                          <a:ext cx="2177" cy="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3060625" y="3783608"/>
            <a:ext cx="3529013" cy="1376363"/>
            <a:chOff x="704" y="1021"/>
            <a:chExt cx="2223" cy="867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2" name="Object 9"/>
            <p:cNvGraphicFramePr>
              <a:graphicFrameLocks noChangeAspect="1"/>
            </p:cNvGraphicFramePr>
            <p:nvPr/>
          </p:nvGraphicFramePr>
          <p:xfrm>
            <a:off x="704" y="1021"/>
            <a:ext cx="2223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5" name="Формула" r:id="rId7" imgW="1193760" imgH="444240" progId="Equation.3">
                    <p:embed/>
                  </p:oleObj>
                </mc:Choice>
                <mc:Fallback>
                  <p:oleObj name="Формула" r:id="rId7" imgW="1193760" imgH="44424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1021"/>
                          <a:ext cx="2223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30"/>
          <p:cNvGrpSpPr>
            <a:grpSpLocks/>
          </p:cNvGrpSpPr>
          <p:nvPr/>
        </p:nvGrpSpPr>
        <p:grpSpPr bwMode="auto">
          <a:xfrm>
            <a:off x="6948561" y="1087239"/>
            <a:ext cx="1439863" cy="1427163"/>
            <a:chOff x="3968" y="1242"/>
            <a:chExt cx="907" cy="899"/>
          </a:xfrm>
        </p:grpSpPr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5" name="Object 23"/>
            <p:cNvGraphicFramePr>
              <a:graphicFrameLocks noChangeAspect="1"/>
            </p:cNvGraphicFramePr>
            <p:nvPr/>
          </p:nvGraphicFramePr>
          <p:xfrm>
            <a:off x="4246" y="1242"/>
            <a:ext cx="374" cy="8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6" name="Формула" r:id="rId9" imgW="177480" imgH="419040" progId="Equation.3">
                    <p:embed/>
                  </p:oleObj>
                </mc:Choice>
                <mc:Fallback>
                  <p:oleObj name="Формула" r:id="rId9" imgW="177480" imgH="41904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6" y="1242"/>
                          <a:ext cx="374" cy="8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30"/>
          <p:cNvGrpSpPr>
            <a:grpSpLocks/>
          </p:cNvGrpSpPr>
          <p:nvPr/>
        </p:nvGrpSpPr>
        <p:grpSpPr bwMode="auto">
          <a:xfrm>
            <a:off x="6948262" y="2480213"/>
            <a:ext cx="1439863" cy="1343026"/>
            <a:chOff x="3968" y="1223"/>
            <a:chExt cx="907" cy="846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8" name="Object 23"/>
            <p:cNvGraphicFramePr>
              <a:graphicFrameLocks noChangeAspect="1"/>
            </p:cNvGraphicFramePr>
            <p:nvPr/>
          </p:nvGraphicFramePr>
          <p:xfrm>
            <a:off x="4244" y="1223"/>
            <a:ext cx="374" cy="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7" name="Формула" r:id="rId11" imgW="177480" imgH="393480" progId="Equation.3">
                    <p:embed/>
                  </p:oleObj>
                </mc:Choice>
                <mc:Fallback>
                  <p:oleObj name="Формула" r:id="rId11" imgW="177480" imgH="3934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4" y="1223"/>
                          <a:ext cx="374" cy="8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" name="Group 30"/>
          <p:cNvGrpSpPr>
            <a:grpSpLocks/>
          </p:cNvGrpSpPr>
          <p:nvPr/>
        </p:nvGrpSpPr>
        <p:grpSpPr bwMode="auto">
          <a:xfrm>
            <a:off x="6948264" y="3831912"/>
            <a:ext cx="1439863" cy="1343026"/>
            <a:chOff x="3968" y="1258"/>
            <a:chExt cx="907" cy="846"/>
          </a:xfrm>
        </p:grpSpPr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1" name="Object 23"/>
            <p:cNvGraphicFramePr>
              <a:graphicFrameLocks noChangeAspect="1"/>
            </p:cNvGraphicFramePr>
            <p:nvPr/>
          </p:nvGraphicFramePr>
          <p:xfrm>
            <a:off x="4245" y="1258"/>
            <a:ext cx="373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8" name="Формула" r:id="rId13" imgW="177480" imgH="393480" progId="Equation.3">
                    <p:embed/>
                  </p:oleObj>
                </mc:Choice>
                <mc:Fallback>
                  <p:oleObj name="Формула" r:id="rId13" imgW="177480" imgH="393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5" y="1258"/>
                          <a:ext cx="373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11"/>
          <p:cNvGrpSpPr>
            <a:grpSpLocks/>
          </p:cNvGrpSpPr>
          <p:nvPr/>
        </p:nvGrpSpPr>
        <p:grpSpPr bwMode="auto">
          <a:xfrm>
            <a:off x="3060923" y="5252739"/>
            <a:ext cx="3529014" cy="1344613"/>
            <a:chOff x="704" y="1061"/>
            <a:chExt cx="2223" cy="847"/>
          </a:xfrm>
        </p:grpSpPr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4" name="Object 9"/>
            <p:cNvGraphicFramePr>
              <a:graphicFrameLocks noChangeAspect="1"/>
            </p:cNvGraphicFramePr>
            <p:nvPr/>
          </p:nvGraphicFramePr>
          <p:xfrm>
            <a:off x="1051" y="1061"/>
            <a:ext cx="1737" cy="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79" name="Формула" r:id="rId15" imgW="825480" imgH="393480" progId="Equation.3">
                    <p:embed/>
                  </p:oleObj>
                </mc:Choice>
                <mc:Fallback>
                  <p:oleObj name="Формула" r:id="rId15" imgW="825480" imgH="393480" progId="Equation.3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1" y="1061"/>
                          <a:ext cx="1737" cy="8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0"/>
          <p:cNvGrpSpPr>
            <a:grpSpLocks/>
          </p:cNvGrpSpPr>
          <p:nvPr/>
        </p:nvGrpSpPr>
        <p:grpSpPr bwMode="auto">
          <a:xfrm>
            <a:off x="6948561" y="5226474"/>
            <a:ext cx="1439863" cy="1344614"/>
            <a:chOff x="3968" y="1258"/>
            <a:chExt cx="907" cy="847"/>
          </a:xfrm>
        </p:grpSpPr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7" name="Object 23"/>
            <p:cNvGraphicFramePr>
              <a:graphicFrameLocks noChangeAspect="1"/>
            </p:cNvGraphicFramePr>
            <p:nvPr/>
          </p:nvGraphicFramePr>
          <p:xfrm>
            <a:off x="4245" y="1258"/>
            <a:ext cx="374" cy="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80" name="Формула" r:id="rId17" imgW="177480" imgH="393480" progId="Equation.3">
                    <p:embed/>
                  </p:oleObj>
                </mc:Choice>
                <mc:Fallback>
                  <p:oleObj name="Формула" r:id="rId17" imgW="177480" imgH="393480" progId="Equation.3">
                    <p:embed/>
                    <p:pic>
                      <p:nvPicPr>
                        <p:cNvPr id="0" name="Picture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5" y="1258"/>
                          <a:ext cx="374" cy="8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483767" y="477342"/>
            <a:ext cx="446449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действия:</a:t>
            </a: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3060462" y="1626929"/>
            <a:ext cx="3529132" cy="1295401"/>
            <a:chOff x="1173" y="1072"/>
            <a:chExt cx="1846" cy="816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173" y="1072"/>
              <a:ext cx="1846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2" name="Object 9"/>
            <p:cNvGraphicFramePr>
              <a:graphicFrameLocks noChangeAspect="1"/>
            </p:cNvGraphicFramePr>
            <p:nvPr/>
          </p:nvGraphicFramePr>
          <p:xfrm>
            <a:off x="1641" y="1100"/>
            <a:ext cx="947" cy="7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1" name="Формула" r:id="rId3" imgW="520560" imgH="393480" progId="Equation.3">
                    <p:embed/>
                  </p:oleObj>
                </mc:Choice>
                <mc:Fallback>
                  <p:oleObj name="Формула" r:id="rId3" imgW="520560" imgH="3934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1" y="1100"/>
                          <a:ext cx="947" cy="7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3060624" y="2988111"/>
            <a:ext cx="3529014" cy="1295401"/>
            <a:chOff x="704" y="1072"/>
            <a:chExt cx="2223" cy="816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9" name="Object 9"/>
            <p:cNvGraphicFramePr>
              <a:graphicFrameLocks noChangeAspect="1"/>
            </p:cNvGraphicFramePr>
            <p:nvPr/>
          </p:nvGraphicFramePr>
          <p:xfrm>
            <a:off x="900" y="1091"/>
            <a:ext cx="1784" cy="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2" name="Формула" r:id="rId5" imgW="977760" imgH="419040" progId="Equation.3">
                    <p:embed/>
                  </p:oleObj>
                </mc:Choice>
                <mc:Fallback>
                  <p:oleObj name="Формула" r:id="rId5" imgW="977760" imgH="4190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0" y="1091"/>
                          <a:ext cx="1784" cy="7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3060625" y="4346118"/>
            <a:ext cx="3529013" cy="1300163"/>
            <a:chOff x="704" y="1069"/>
            <a:chExt cx="2223" cy="819"/>
          </a:xfrm>
        </p:grpSpPr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704" y="1072"/>
              <a:ext cx="2223" cy="816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4" name="Object 9"/>
            <p:cNvGraphicFramePr>
              <a:graphicFrameLocks noChangeAspect="1"/>
            </p:cNvGraphicFramePr>
            <p:nvPr/>
          </p:nvGraphicFramePr>
          <p:xfrm>
            <a:off x="1153" y="1069"/>
            <a:ext cx="1324" cy="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3" name="Формула" r:id="rId7" imgW="711000" imgH="393480" progId="Equation.3">
                    <p:embed/>
                  </p:oleObj>
                </mc:Choice>
                <mc:Fallback>
                  <p:oleObj name="Формула" r:id="rId7" imgW="71100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3" y="1069"/>
                          <a:ext cx="1324" cy="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6948561" y="1616411"/>
            <a:ext cx="1439863" cy="1339850"/>
            <a:chOff x="3968" y="1269"/>
            <a:chExt cx="907" cy="844"/>
          </a:xfrm>
        </p:grpSpPr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9" name="Object 23"/>
            <p:cNvGraphicFramePr>
              <a:graphicFrameLocks noChangeAspect="1"/>
            </p:cNvGraphicFramePr>
            <p:nvPr/>
          </p:nvGraphicFramePr>
          <p:xfrm>
            <a:off x="4153" y="1269"/>
            <a:ext cx="561" cy="8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4" name="Формула" r:id="rId9" imgW="266400" imgH="393480" progId="Equation.3">
                    <p:embed/>
                  </p:oleObj>
                </mc:Choice>
                <mc:Fallback>
                  <p:oleObj name="Формула" r:id="rId9" imgW="266400" imgH="39348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3" y="1269"/>
                          <a:ext cx="561" cy="8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30"/>
          <p:cNvGrpSpPr>
            <a:grpSpLocks/>
          </p:cNvGrpSpPr>
          <p:nvPr/>
        </p:nvGrpSpPr>
        <p:grpSpPr bwMode="auto">
          <a:xfrm>
            <a:off x="6948262" y="2923661"/>
            <a:ext cx="1439863" cy="1427164"/>
            <a:chOff x="3968" y="1196"/>
            <a:chExt cx="907" cy="899"/>
          </a:xfrm>
        </p:grpSpPr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2" name="Object 23"/>
            <p:cNvGraphicFramePr>
              <a:graphicFrameLocks noChangeAspect="1"/>
            </p:cNvGraphicFramePr>
            <p:nvPr/>
          </p:nvGraphicFramePr>
          <p:xfrm>
            <a:off x="3991" y="1196"/>
            <a:ext cx="881" cy="8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5" name="Формула" r:id="rId11" imgW="419040" imgH="419040" progId="Equation.3">
                    <p:embed/>
                  </p:oleObj>
                </mc:Choice>
                <mc:Fallback>
                  <p:oleObj name="Формула" r:id="rId11" imgW="419040" imgH="41904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1" y="1196"/>
                          <a:ext cx="881" cy="8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30"/>
          <p:cNvGrpSpPr>
            <a:grpSpLocks/>
          </p:cNvGrpSpPr>
          <p:nvPr/>
        </p:nvGrpSpPr>
        <p:grpSpPr bwMode="auto">
          <a:xfrm>
            <a:off x="6948264" y="4318222"/>
            <a:ext cx="1439863" cy="1343026"/>
            <a:chOff x="3968" y="1258"/>
            <a:chExt cx="907" cy="846"/>
          </a:xfrm>
        </p:grpSpPr>
        <p:sp>
          <p:nvSpPr>
            <p:cNvPr id="34" name="Rectangle 22"/>
            <p:cNvSpPr>
              <a:spLocks noChangeArrowheads="1"/>
            </p:cNvSpPr>
            <p:nvPr/>
          </p:nvSpPr>
          <p:spPr bwMode="auto">
            <a:xfrm>
              <a:off x="3968" y="1298"/>
              <a:ext cx="907" cy="771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D0"/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5" name="Object 23"/>
            <p:cNvGraphicFramePr>
              <a:graphicFrameLocks noChangeAspect="1"/>
            </p:cNvGraphicFramePr>
            <p:nvPr/>
          </p:nvGraphicFramePr>
          <p:xfrm>
            <a:off x="4138" y="1258"/>
            <a:ext cx="587" cy="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6" name="Формула" r:id="rId13" imgW="279360" imgH="393480" progId="Equation.3">
                    <p:embed/>
                  </p:oleObj>
                </mc:Choice>
                <mc:Fallback>
                  <p:oleObj name="Формула" r:id="rId13" imgW="279360" imgH="393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8" y="1258"/>
                          <a:ext cx="587" cy="8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7544" y="2341329"/>
            <a:ext cx="8497639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Преобразование рациональных выражений.</a:t>
            </a:r>
            <a:endParaRPr lang="ru-RU" sz="44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Arial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06.10.2018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3769" y="1124744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solidFill>
                  <a:srgbClr val="000099"/>
                </a:solidFill>
                <a:latin typeface="Bookman Old Style" pitchFamily="18" charset="0"/>
              </a:rPr>
              <a:t>Для </a:t>
            </a:r>
            <a:r>
              <a:rPr lang="ru-RU" sz="2400" i="1" dirty="0" smtClean="0">
                <a:solidFill>
                  <a:srgbClr val="C00000"/>
                </a:solidFill>
                <a:latin typeface="Bookman Old Style" pitchFamily="18" charset="0"/>
              </a:rPr>
              <a:t>преобразования рациональных выражений </a:t>
            </a:r>
            <a:r>
              <a:rPr lang="ru-RU" sz="2400" i="1" dirty="0" smtClean="0">
                <a:solidFill>
                  <a:srgbClr val="000099"/>
                </a:solidFill>
                <a:latin typeface="Bookman Old Style" pitchFamily="18" charset="0"/>
              </a:rPr>
              <a:t>принят тот же порядок действий, что и для преобразования числовых  выражений.</a:t>
            </a:r>
            <a:endParaRPr lang="ru-RU" sz="2400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9796" y="2708900"/>
            <a:ext cx="6198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Это значит, что сначала выполняют действия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в скобках, 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95535" y="448886"/>
            <a:ext cx="828092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Преобразование рациональных выражений: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49796" y="3573016"/>
            <a:ext cx="6846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затем действия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второй ступени</a:t>
            </a:r>
          </a:p>
          <a:p>
            <a:r>
              <a:rPr lang="ru-RU" sz="2400" b="1" i="1" dirty="0" smtClean="0">
                <a:latin typeface="Bookman Old Style" pitchFamily="18" charset="0"/>
              </a:rPr>
              <a:t> </a:t>
            </a:r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(умножение, деление, возведение в степень),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49796" y="4725144"/>
            <a:ext cx="6198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а затем действия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первой ступени</a:t>
            </a:r>
          </a:p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 (сложение, вычитание).</a:t>
            </a:r>
            <a:endParaRPr lang="ru-RU" sz="24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112</Words>
  <Application>Microsoft Office PowerPoint</Application>
  <PresentationFormat>Экран (4:3)</PresentationFormat>
  <Paragraphs>22</Paragraphs>
  <Slides>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Оформление по умолчанию</vt:lpstr>
      <vt:lpstr>1_Оформление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246</cp:revision>
  <dcterms:created xsi:type="dcterms:W3CDTF">2012-08-12T16:04:58Z</dcterms:created>
  <dcterms:modified xsi:type="dcterms:W3CDTF">2018-10-06T12:50:11Z</dcterms:modified>
</cp:coreProperties>
</file>