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61" r:id="rId5"/>
    <p:sldId id="263" r:id="rId6"/>
    <p:sldId id="262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6" r:id="rId20"/>
    <p:sldId id="280" r:id="rId21"/>
    <p:sldId id="279" r:id="rId22"/>
    <p:sldId id="281" r:id="rId23"/>
    <p:sldId id="282" r:id="rId24"/>
    <p:sldId id="283" r:id="rId25"/>
    <p:sldId id="284" r:id="rId26"/>
    <p:sldId id="274" r:id="rId27"/>
    <p:sldId id="285" r:id="rId28"/>
    <p:sldId id="27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77" r:id="rId37"/>
    <p:sldId id="294" r:id="rId38"/>
    <p:sldId id="295" r:id="rId39"/>
    <p:sldId id="297" r:id="rId40"/>
    <p:sldId id="298" r:id="rId41"/>
    <p:sldId id="296" r:id="rId42"/>
    <p:sldId id="25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617"/>
    <a:srgbClr val="D9571D"/>
    <a:srgbClr val="30B693"/>
    <a:srgbClr val="17B79C"/>
    <a:srgbClr val="8B72AA"/>
    <a:srgbClr val="1FAC08"/>
    <a:srgbClr val="D2A574"/>
    <a:srgbClr val="CC9960"/>
    <a:srgbClr val="DBB751"/>
    <a:srgbClr val="E8B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5" Type="http://schemas.openxmlformats.org/officeDocument/2006/relationships/image" Target="../media/image190.wmf"/><Relationship Id="rId4" Type="http://schemas.openxmlformats.org/officeDocument/2006/relationships/image" Target="../media/image18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4" Type="http://schemas.openxmlformats.org/officeDocument/2006/relationships/image" Target="../media/image20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7584" y="6453336"/>
            <a:ext cx="7713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Марина Николаевна. МКОУ СОШ № 256 ГО ЗАТО г.Фокино Приморский край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AF03-554C-42CB-82E4-CB66DF4A095B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6.wmf"/><Relationship Id="rId3" Type="http://schemas.openxmlformats.org/officeDocument/2006/relationships/image" Target="../media/image35.pn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0.bin"/><Relationship Id="rId17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slide" Target="slide2.xml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4.wmf"/><Relationship Id="rId1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1.wmf"/><Relationship Id="rId3" Type="http://schemas.openxmlformats.org/officeDocument/2006/relationships/image" Target="../media/image35.pn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5.bin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slide" Target="slide2.xml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9.wmf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6.wmf"/><Relationship Id="rId3" Type="http://schemas.openxmlformats.org/officeDocument/2006/relationships/image" Target="../media/image35.pn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0.bin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slide" Target="slide2.xml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4.wmf"/><Relationship Id="rId1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5.bin"/><Relationship Id="rId3" Type="http://schemas.openxmlformats.org/officeDocument/2006/relationships/image" Target="../media/image62.png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0.wmf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slide" Target="slide2.xml"/><Relationship Id="rId10" Type="http://schemas.openxmlformats.org/officeDocument/2006/relationships/image" Target="../media/image59.wmf"/><Relationship Id="rId4" Type="http://schemas.openxmlformats.org/officeDocument/2006/relationships/image" Target="../media/image63.jpe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60.bin"/><Relationship Id="rId3" Type="http://schemas.openxmlformats.org/officeDocument/2006/relationships/image" Target="../media/image62.png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7.wmf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slide" Target="slide2.xml"/><Relationship Id="rId10" Type="http://schemas.openxmlformats.org/officeDocument/2006/relationships/image" Target="../media/image66.wmf"/><Relationship Id="rId4" Type="http://schemas.openxmlformats.org/officeDocument/2006/relationships/image" Target="../media/image63.jpe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65.bin"/><Relationship Id="rId3" Type="http://schemas.openxmlformats.org/officeDocument/2006/relationships/image" Target="../media/image62.png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2.wmf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slide" Target="slide2.xml"/><Relationship Id="rId10" Type="http://schemas.openxmlformats.org/officeDocument/2006/relationships/image" Target="../media/image71.wmf"/><Relationship Id="rId4" Type="http://schemas.openxmlformats.org/officeDocument/2006/relationships/image" Target="../media/image63.jpe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70.bin"/><Relationship Id="rId3" Type="http://schemas.openxmlformats.org/officeDocument/2006/relationships/image" Target="../media/image62.png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7.wmf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slide" Target="slide2.xml"/><Relationship Id="rId10" Type="http://schemas.openxmlformats.org/officeDocument/2006/relationships/image" Target="../media/image76.wmf"/><Relationship Id="rId4" Type="http://schemas.openxmlformats.org/officeDocument/2006/relationships/image" Target="../media/image63.jpe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75.bin"/><Relationship Id="rId3" Type="http://schemas.openxmlformats.org/officeDocument/2006/relationships/image" Target="../media/image62.png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2.wmf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slide" Target="slide2.xml"/><Relationship Id="rId10" Type="http://schemas.openxmlformats.org/officeDocument/2006/relationships/image" Target="../media/image81.wmf"/><Relationship Id="rId4" Type="http://schemas.openxmlformats.org/officeDocument/2006/relationships/image" Target="../media/image63.jpeg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0.bin"/><Relationship Id="rId3" Type="http://schemas.openxmlformats.org/officeDocument/2006/relationships/image" Target="../media/image89.jpeg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slide" Target="slide2.xml"/><Relationship Id="rId10" Type="http://schemas.openxmlformats.org/officeDocument/2006/relationships/image" Target="../media/image86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85.bin"/><Relationship Id="rId3" Type="http://schemas.openxmlformats.org/officeDocument/2006/relationships/image" Target="../media/image89.jpeg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slide" Target="slide2.xml"/><Relationship Id="rId10" Type="http://schemas.openxmlformats.org/officeDocument/2006/relationships/image" Target="../media/image93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9" Type="http://schemas.openxmlformats.org/officeDocument/2006/relationships/slide" Target="slide41.xml"/><Relationship Id="rId3" Type="http://schemas.openxmlformats.org/officeDocument/2006/relationships/image" Target="../media/image3.png"/><Relationship Id="rId21" Type="http://schemas.openxmlformats.org/officeDocument/2006/relationships/slide" Target="slide20.xml"/><Relationship Id="rId34" Type="http://schemas.openxmlformats.org/officeDocument/2006/relationships/slide" Target="slide33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33" Type="http://schemas.openxmlformats.org/officeDocument/2006/relationships/slide" Target="slide32.xml"/><Relationship Id="rId38" Type="http://schemas.openxmlformats.org/officeDocument/2006/relationships/slide" Target="slide37.xml"/><Relationship Id="rId2" Type="http://schemas.openxmlformats.org/officeDocument/2006/relationships/image" Target="../media/image2.pn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slide" Target="slide31.xml"/><Relationship Id="rId37" Type="http://schemas.openxmlformats.org/officeDocument/2006/relationships/slide" Target="slide36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36" Type="http://schemas.openxmlformats.org/officeDocument/2006/relationships/slide" Target="slide35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slide" Target="slide29.xml"/><Relationship Id="rId35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90.bin"/><Relationship Id="rId3" Type="http://schemas.openxmlformats.org/officeDocument/2006/relationships/image" Target="../media/image89.jpeg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slide" Target="slide2.xml"/><Relationship Id="rId10" Type="http://schemas.openxmlformats.org/officeDocument/2006/relationships/image" Target="../media/image98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0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95.bin"/><Relationship Id="rId3" Type="http://schemas.openxmlformats.org/officeDocument/2006/relationships/image" Target="../media/image89.jpeg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slide" Target="slide2.xml"/><Relationship Id="rId10" Type="http://schemas.openxmlformats.org/officeDocument/2006/relationships/image" Target="../media/image103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0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00.bin"/><Relationship Id="rId3" Type="http://schemas.openxmlformats.org/officeDocument/2006/relationships/image" Target="../media/image89.jpeg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slide" Target="slide2.xml"/><Relationship Id="rId10" Type="http://schemas.openxmlformats.org/officeDocument/2006/relationships/image" Target="../media/image108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1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05.bin"/><Relationship Id="rId3" Type="http://schemas.openxmlformats.org/officeDocument/2006/relationships/image" Target="../media/image116.jpeg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14.wmf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5" Type="http://schemas.openxmlformats.org/officeDocument/2006/relationships/slide" Target="slide2.xml"/><Relationship Id="rId10" Type="http://schemas.openxmlformats.org/officeDocument/2006/relationships/image" Target="../media/image113.wmf"/><Relationship Id="rId4" Type="http://schemas.openxmlformats.org/officeDocument/2006/relationships/image" Target="../media/image117.jpeg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1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10.bin"/><Relationship Id="rId3" Type="http://schemas.openxmlformats.org/officeDocument/2006/relationships/image" Target="../media/image116.jpeg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21.wmf"/><Relationship Id="rId17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5" Type="http://schemas.openxmlformats.org/officeDocument/2006/relationships/slide" Target="slide2.xml"/><Relationship Id="rId10" Type="http://schemas.openxmlformats.org/officeDocument/2006/relationships/image" Target="../media/image120.wmf"/><Relationship Id="rId4" Type="http://schemas.openxmlformats.org/officeDocument/2006/relationships/image" Target="../media/image117.jpeg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2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15.bin"/><Relationship Id="rId3" Type="http://schemas.openxmlformats.org/officeDocument/2006/relationships/image" Target="../media/image116.jpeg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26.wmf"/><Relationship Id="rId17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slide" Target="slide2.xml"/><Relationship Id="rId10" Type="http://schemas.openxmlformats.org/officeDocument/2006/relationships/image" Target="../media/image125.wmf"/><Relationship Id="rId4" Type="http://schemas.openxmlformats.org/officeDocument/2006/relationships/image" Target="../media/image117.jpeg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2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20.bin"/><Relationship Id="rId3" Type="http://schemas.openxmlformats.org/officeDocument/2006/relationships/image" Target="../media/image116.jpeg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31.wmf"/><Relationship Id="rId17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slide" Target="slide2.xml"/><Relationship Id="rId10" Type="http://schemas.openxmlformats.org/officeDocument/2006/relationships/image" Target="../media/image130.wmf"/><Relationship Id="rId4" Type="http://schemas.openxmlformats.org/officeDocument/2006/relationships/image" Target="../media/image117.jpeg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3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125.bin"/><Relationship Id="rId3" Type="http://schemas.openxmlformats.org/officeDocument/2006/relationships/image" Target="../media/image116.jpeg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36.wmf"/><Relationship Id="rId17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slide" Target="slide2.xml"/><Relationship Id="rId10" Type="http://schemas.openxmlformats.org/officeDocument/2006/relationships/image" Target="../media/image135.wmf"/><Relationship Id="rId4" Type="http://schemas.openxmlformats.org/officeDocument/2006/relationships/image" Target="../media/image117.jpeg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3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142.wmf"/><Relationship Id="rId3" Type="http://schemas.openxmlformats.org/officeDocument/2006/relationships/image" Target="../media/image143.jpeg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5" Type="http://schemas.openxmlformats.org/officeDocument/2006/relationships/slide" Target="slide40.xml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40.wmf"/><Relationship Id="rId1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48.wmf"/><Relationship Id="rId3" Type="http://schemas.openxmlformats.org/officeDocument/2006/relationships/image" Target="../media/image143.jpeg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4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47.wmf"/><Relationship Id="rId5" Type="http://schemas.openxmlformats.org/officeDocument/2006/relationships/image" Target="../media/image144.wmf"/><Relationship Id="rId15" Type="http://schemas.openxmlformats.org/officeDocument/2006/relationships/image" Target="../media/image3.png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46.wmf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slide" Target="slide2.xml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153.wmf"/><Relationship Id="rId3" Type="http://schemas.openxmlformats.org/officeDocument/2006/relationships/image" Target="../media/image143.jpeg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40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52.wmf"/><Relationship Id="rId5" Type="http://schemas.openxmlformats.org/officeDocument/2006/relationships/image" Target="../media/image149.wmf"/><Relationship Id="rId15" Type="http://schemas.openxmlformats.org/officeDocument/2006/relationships/image" Target="../media/image3.png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51.wmf"/><Relationship Id="rId1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58.wmf"/><Relationship Id="rId3" Type="http://schemas.openxmlformats.org/officeDocument/2006/relationships/image" Target="../media/image143.jpeg"/><Relationship Id="rId7" Type="http://schemas.openxmlformats.org/officeDocument/2006/relationships/image" Target="../media/image155.wmf"/><Relationship Id="rId12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4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57.wmf"/><Relationship Id="rId5" Type="http://schemas.openxmlformats.org/officeDocument/2006/relationships/image" Target="../media/image154.wmf"/><Relationship Id="rId15" Type="http://schemas.openxmlformats.org/officeDocument/2006/relationships/image" Target="../media/image3.png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56.wmf"/><Relationship Id="rId1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63.wmf"/><Relationship Id="rId3" Type="http://schemas.openxmlformats.org/officeDocument/2006/relationships/image" Target="../media/image143.jpeg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40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62.wmf"/><Relationship Id="rId5" Type="http://schemas.openxmlformats.org/officeDocument/2006/relationships/image" Target="../media/image159.wmf"/><Relationship Id="rId15" Type="http://schemas.openxmlformats.org/officeDocument/2006/relationships/image" Target="../media/image3.png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61.wmf"/><Relationship Id="rId1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154.bin"/><Relationship Id="rId3" Type="http://schemas.openxmlformats.org/officeDocument/2006/relationships/image" Target="../media/image169.jpeg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66.wmf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8.wmf"/><Relationship Id="rId1" Type="http://schemas.openxmlformats.org/officeDocument/2006/relationships/vmlDrawing" Target="../drawings/vmlDrawing31.vml"/><Relationship Id="rId6" Type="http://schemas.openxmlformats.org/officeDocument/2006/relationships/slide" Target="slide40.xml"/><Relationship Id="rId11" Type="http://schemas.openxmlformats.org/officeDocument/2006/relationships/oleObject" Target="../embeddings/oleObject153.bin"/><Relationship Id="rId5" Type="http://schemas.openxmlformats.org/officeDocument/2006/relationships/slide" Target="slide2.xml"/><Relationship Id="rId15" Type="http://schemas.openxmlformats.org/officeDocument/2006/relationships/oleObject" Target="../embeddings/oleObject155.bin"/><Relationship Id="rId10" Type="http://schemas.openxmlformats.org/officeDocument/2006/relationships/image" Target="../media/image165.wmf"/><Relationship Id="rId4" Type="http://schemas.openxmlformats.org/officeDocument/2006/relationships/image" Target="../media/image170.jpeg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6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image" Target="../media/image174.wmf"/><Relationship Id="rId3" Type="http://schemas.openxmlformats.org/officeDocument/2006/relationships/image" Target="../media/image169.jpeg"/><Relationship Id="rId7" Type="http://schemas.openxmlformats.org/officeDocument/2006/relationships/image" Target="../media/image171.wmf"/><Relationship Id="rId12" Type="http://schemas.openxmlformats.org/officeDocument/2006/relationships/oleObject" Target="../embeddings/oleObject159.bin"/><Relationship Id="rId17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73.wmf"/><Relationship Id="rId5" Type="http://schemas.openxmlformats.org/officeDocument/2006/relationships/slide" Target="slide2.xml"/><Relationship Id="rId15" Type="http://schemas.openxmlformats.org/officeDocument/2006/relationships/image" Target="../media/image175.wmf"/><Relationship Id="rId10" Type="http://schemas.openxmlformats.org/officeDocument/2006/relationships/oleObject" Target="../embeddings/oleObject158.bin"/><Relationship Id="rId4" Type="http://schemas.openxmlformats.org/officeDocument/2006/relationships/image" Target="../media/image170.jpeg"/><Relationship Id="rId9" Type="http://schemas.openxmlformats.org/officeDocument/2006/relationships/image" Target="../media/image172.wmf"/><Relationship Id="rId14" Type="http://schemas.openxmlformats.org/officeDocument/2006/relationships/oleObject" Target="../embeddings/oleObject16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image" Target="../media/image179.wmf"/><Relationship Id="rId3" Type="http://schemas.openxmlformats.org/officeDocument/2006/relationships/image" Target="../media/image169.jpeg"/><Relationship Id="rId7" Type="http://schemas.openxmlformats.org/officeDocument/2006/relationships/image" Target="../media/image176.wmf"/><Relationship Id="rId12" Type="http://schemas.openxmlformats.org/officeDocument/2006/relationships/oleObject" Target="../embeddings/oleObject164.bin"/><Relationship Id="rId17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178.wmf"/><Relationship Id="rId5" Type="http://schemas.openxmlformats.org/officeDocument/2006/relationships/slide" Target="slide2.xml"/><Relationship Id="rId15" Type="http://schemas.openxmlformats.org/officeDocument/2006/relationships/image" Target="../media/image180.wmf"/><Relationship Id="rId10" Type="http://schemas.openxmlformats.org/officeDocument/2006/relationships/oleObject" Target="../embeddings/oleObject163.bin"/><Relationship Id="rId4" Type="http://schemas.openxmlformats.org/officeDocument/2006/relationships/image" Target="../media/image170.jpeg"/><Relationship Id="rId9" Type="http://schemas.openxmlformats.org/officeDocument/2006/relationships/image" Target="../media/image177.wmf"/><Relationship Id="rId14" Type="http://schemas.openxmlformats.org/officeDocument/2006/relationships/oleObject" Target="../embeddings/oleObject16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image" Target="../media/image184.wmf"/><Relationship Id="rId3" Type="http://schemas.openxmlformats.org/officeDocument/2006/relationships/image" Target="../media/image169.jpeg"/><Relationship Id="rId7" Type="http://schemas.openxmlformats.org/officeDocument/2006/relationships/image" Target="../media/image181.wmf"/><Relationship Id="rId12" Type="http://schemas.openxmlformats.org/officeDocument/2006/relationships/oleObject" Target="../embeddings/oleObject169.bin"/><Relationship Id="rId17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183.wmf"/><Relationship Id="rId5" Type="http://schemas.openxmlformats.org/officeDocument/2006/relationships/slide" Target="slide2.xml"/><Relationship Id="rId15" Type="http://schemas.openxmlformats.org/officeDocument/2006/relationships/image" Target="../media/image185.wmf"/><Relationship Id="rId10" Type="http://schemas.openxmlformats.org/officeDocument/2006/relationships/oleObject" Target="../embeddings/oleObject168.bin"/><Relationship Id="rId4" Type="http://schemas.openxmlformats.org/officeDocument/2006/relationships/image" Target="../media/image170.jpeg"/><Relationship Id="rId9" Type="http://schemas.openxmlformats.org/officeDocument/2006/relationships/image" Target="../media/image182.wmf"/><Relationship Id="rId14" Type="http://schemas.openxmlformats.org/officeDocument/2006/relationships/oleObject" Target="../embeddings/oleObject17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189.wmf"/><Relationship Id="rId3" Type="http://schemas.openxmlformats.org/officeDocument/2006/relationships/image" Target="../media/image169.jpeg"/><Relationship Id="rId7" Type="http://schemas.openxmlformats.org/officeDocument/2006/relationships/image" Target="../media/image186.wmf"/><Relationship Id="rId12" Type="http://schemas.openxmlformats.org/officeDocument/2006/relationships/oleObject" Target="../embeddings/oleObject174.bin"/><Relationship Id="rId17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88.wmf"/><Relationship Id="rId5" Type="http://schemas.openxmlformats.org/officeDocument/2006/relationships/slide" Target="slide2.xml"/><Relationship Id="rId15" Type="http://schemas.openxmlformats.org/officeDocument/2006/relationships/image" Target="../media/image190.wmf"/><Relationship Id="rId10" Type="http://schemas.openxmlformats.org/officeDocument/2006/relationships/oleObject" Target="../embeddings/oleObject173.bin"/><Relationship Id="rId4" Type="http://schemas.openxmlformats.org/officeDocument/2006/relationships/image" Target="../media/image170.jpeg"/><Relationship Id="rId9" Type="http://schemas.openxmlformats.org/officeDocument/2006/relationships/image" Target="../media/image187.wmf"/><Relationship Id="rId14" Type="http://schemas.openxmlformats.org/officeDocument/2006/relationships/oleObject" Target="../embeddings/oleObject17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13" Type="http://schemas.openxmlformats.org/officeDocument/2006/relationships/image" Target="../media/image195.wmf"/><Relationship Id="rId3" Type="http://schemas.openxmlformats.org/officeDocument/2006/relationships/oleObject" Target="../embeddings/oleObject176.bin"/><Relationship Id="rId7" Type="http://schemas.openxmlformats.org/officeDocument/2006/relationships/image" Target="../media/image196.png"/><Relationship Id="rId12" Type="http://schemas.openxmlformats.org/officeDocument/2006/relationships/oleObject" Target="../embeddings/oleObject1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92.wmf"/><Relationship Id="rId11" Type="http://schemas.openxmlformats.org/officeDocument/2006/relationships/image" Target="../media/image194.wmf"/><Relationship Id="rId5" Type="http://schemas.openxmlformats.org/officeDocument/2006/relationships/oleObject" Target="../embeddings/oleObject177.bin"/><Relationship Id="rId10" Type="http://schemas.openxmlformats.org/officeDocument/2006/relationships/oleObject" Target="../embeddings/oleObject179.bin"/><Relationship Id="rId4" Type="http://schemas.openxmlformats.org/officeDocument/2006/relationships/image" Target="../media/image191.wmf"/><Relationship Id="rId9" Type="http://schemas.openxmlformats.org/officeDocument/2006/relationships/image" Target="../media/image193.wmf"/><Relationship Id="rId1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81.bin"/><Relationship Id="rId7" Type="http://schemas.openxmlformats.org/officeDocument/2006/relationships/image" Target="../media/image1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82.bin"/><Relationship Id="rId5" Type="http://schemas.openxmlformats.org/officeDocument/2006/relationships/image" Target="../media/image196.png"/><Relationship Id="rId4" Type="http://schemas.openxmlformats.org/officeDocument/2006/relationships/image" Target="../media/image197.wmf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4.wmf"/><Relationship Id="rId3" Type="http://schemas.openxmlformats.org/officeDocument/2006/relationships/image" Target="../media/image9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slide" Target="slide2.xml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Relationship Id="rId1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2.xml"/><Relationship Id="rId3" Type="http://schemas.openxmlformats.org/officeDocument/2006/relationships/oleObject" Target="../embeddings/oleObject183.bin"/><Relationship Id="rId7" Type="http://schemas.openxmlformats.org/officeDocument/2006/relationships/image" Target="../media/image200.wmf"/><Relationship Id="rId12" Type="http://schemas.openxmlformats.org/officeDocument/2006/relationships/image" Target="../media/image2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84.bin"/><Relationship Id="rId11" Type="http://schemas.openxmlformats.org/officeDocument/2006/relationships/oleObject" Target="../embeddings/oleObject186.bin"/><Relationship Id="rId5" Type="http://schemas.openxmlformats.org/officeDocument/2006/relationships/image" Target="../media/image196.png"/><Relationship Id="rId10" Type="http://schemas.openxmlformats.org/officeDocument/2006/relationships/image" Target="../media/image201.wmf"/><Relationship Id="rId4" Type="http://schemas.openxmlformats.org/officeDocument/2006/relationships/image" Target="../media/image199.wmf"/><Relationship Id="rId9" Type="http://schemas.openxmlformats.org/officeDocument/2006/relationships/oleObject" Target="../embeddings/oleObject18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allday1.com/imagedb/e8/f/f0ccd019ced1750d29c07a6eb1acf.jpg" TargetMode="External"/><Relationship Id="rId13" Type="http://schemas.openxmlformats.org/officeDocument/2006/relationships/hyperlink" Target="http://bestgif.ru/_ph/22/2/168364289.gif" TargetMode="External"/><Relationship Id="rId3" Type="http://schemas.openxmlformats.org/officeDocument/2006/relationships/hyperlink" Target="http://900igr.net/up/datai/172601/0010-008-.jpg" TargetMode="External"/><Relationship Id="rId7" Type="http://schemas.openxmlformats.org/officeDocument/2006/relationships/hyperlink" Target="http://i053.radikal.ru/0806/e4/708fb8d049edt.jpg" TargetMode="External"/><Relationship Id="rId12" Type="http://schemas.openxmlformats.org/officeDocument/2006/relationships/hyperlink" Target="https://img-fotki.yandex.ru/get/6114/47407354.660/0_dba7f_98f3e533_orig.png" TargetMode="External"/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-fotki.yandex.ru/get/6607/47407354.6e3/0_e982a_84173c4_orig.png" TargetMode="External"/><Relationship Id="rId11" Type="http://schemas.openxmlformats.org/officeDocument/2006/relationships/hyperlink" Target="http://boombob.ru/resize.php?id=161582&amp;num=1&amp;width=515&amp;height=335.86956521739" TargetMode="External"/><Relationship Id="rId5" Type="http://schemas.openxmlformats.org/officeDocument/2006/relationships/hyperlink" Target="https://img-fotki.yandex.ru/get/6605/47407354.6e3/0_e9820_b10c745e_orig.png" TargetMode="External"/><Relationship Id="rId15" Type="http://schemas.openxmlformats.org/officeDocument/2006/relationships/hyperlink" Target="http://&#1089;&#1086;&#1102;&#1079;&#1089;&#1072;&#1076;&#1086;&#1074;&#1086;&#1076;&#1086;&#1074;.&#1088;&#1092;/wp-content/uploads/2016/02/8iEjyLpoT.png" TargetMode="External"/><Relationship Id="rId10" Type="http://schemas.openxmlformats.org/officeDocument/2006/relationships/hyperlink" Target="http://d1.endata.cx/data/games/49125/29lksehhegd.jpg" TargetMode="External"/><Relationship Id="rId4" Type="http://schemas.openxmlformats.org/officeDocument/2006/relationships/hyperlink" Target="http://s.lpmtr.ru/files/0/1/d/01debf62068fe8293a11ef5c84fc50c4.png" TargetMode="External"/><Relationship Id="rId9" Type="http://schemas.openxmlformats.org/officeDocument/2006/relationships/hyperlink" Target="https://www.iconspng.com/image/66871/back-to-school-fixed-no-text" TargetMode="Externa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9.wmf"/><Relationship Id="rId3" Type="http://schemas.openxmlformats.org/officeDocument/2006/relationships/image" Target="../media/image9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slide" Target="slide2.xml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4.wmf"/><Relationship Id="rId3" Type="http://schemas.openxmlformats.org/officeDocument/2006/relationships/image" Target="../media/image9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slide" Target="slide2.xml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9.wmf"/><Relationship Id="rId3" Type="http://schemas.openxmlformats.org/officeDocument/2006/relationships/image" Target="../media/image9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slide" Target="slide2.xml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7.wmf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slide" Target="slide2.xml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2.wmf"/><Relationship Id="rId1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1.wmf"/><Relationship Id="rId3" Type="http://schemas.openxmlformats.org/officeDocument/2006/relationships/image" Target="../media/image35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5.bin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slide" Target="slide2.xml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9.wmf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72601/0010-008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420887"/>
            <a:ext cx="5616624" cy="41247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448" y="188640"/>
            <a:ext cx="9131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Дидактический материал №1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6392" y="836712"/>
            <a:ext cx="5838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Алгебра.   8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4223" y="1700808"/>
            <a:ext cx="5129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785803">
            <a:off x="7046801" y="1628800"/>
            <a:ext cx="2097199" cy="1867818"/>
          </a:xfrm>
          <a:prstGeom prst="rect">
            <a:avLst/>
          </a:prstGeom>
          <a:noFill/>
        </p:spPr>
      </p:pic>
      <p:pic>
        <p:nvPicPr>
          <p:cNvPr id="1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702621">
            <a:off x="636926" y="4416503"/>
            <a:ext cx="2097199" cy="1867818"/>
          </a:xfrm>
          <a:prstGeom prst="rect">
            <a:avLst/>
          </a:prstGeom>
          <a:noFill/>
        </p:spPr>
      </p:pic>
      <p:pic>
        <p:nvPicPr>
          <p:cNvPr id="1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318797" flipH="1">
            <a:off x="120957" y="1680921"/>
            <a:ext cx="1910327" cy="186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441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выражение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№2(в)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835275" y="647700"/>
          <a:ext cx="50561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Формула" r:id="rId4" imgW="1358640" imgH="241200" progId="Equation.3">
                  <p:embed/>
                </p:oleObj>
              </mc:Choice>
              <mc:Fallback>
                <p:oleObj name="Формула" r:id="rId4" imgW="13586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647700"/>
                        <a:ext cx="5056188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436095" y="2708920"/>
            <a:ext cx="2736304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3262549" y="2600003"/>
            <a:ext cx="88900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" name="Формула" r:id="rId6" imgW="406080" imgH="177480" progId="Equation.3">
                    <p:embed/>
                  </p:oleObj>
                </mc:Choice>
                <mc:Fallback>
                  <p:oleObj name="Формула" r:id="rId6" imgW="40608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2549" y="2600003"/>
                          <a:ext cx="889000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627784" y="414908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841464" y="2493343"/>
            <a:ext cx="1719179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7" name="Формула" r:id="rId8" imgW="761760" imgH="203040" progId="Equation.3">
                    <p:embed/>
                  </p:oleObj>
                </mc:Choice>
                <mc:Fallback>
                  <p:oleObj name="Формула" r:id="rId8" imgW="7617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1464" y="2493343"/>
                          <a:ext cx="1719179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566947" y="414908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780969" y="2493343"/>
            <a:ext cx="1863948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" name="Формула" r:id="rId10" imgW="825480" imgH="203040" progId="Equation.3">
                    <p:embed/>
                  </p:oleObj>
                </mc:Choice>
                <mc:Fallback>
                  <p:oleObj name="Формула" r:id="rId10" imgW="82548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0969" y="2493343"/>
                          <a:ext cx="1863948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483768" y="2708920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194013" y="2599730"/>
            <a:ext cx="102669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9" name="Формула" r:id="rId12" imgW="469800" imgH="177480" progId="Equation.3">
                    <p:embed/>
                  </p:oleObj>
                </mc:Choice>
                <mc:Fallback>
                  <p:oleObj name="Формула" r:id="rId12" imgW="46980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013" y="2599730"/>
                          <a:ext cx="1026695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rId17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441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выражение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74712" y="620688"/>
          <a:ext cx="82692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Формула" r:id="rId4" imgW="2222280" imgH="241200" progId="Equation.3">
                  <p:embed/>
                </p:oleObj>
              </mc:Choice>
              <mc:Fallback>
                <p:oleObj name="Формула" r:id="rId4" imgW="22222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2" y="620688"/>
                        <a:ext cx="8269288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483768" y="2708920"/>
            <a:ext cx="2736304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604467" y="2565078"/>
            <a:ext cx="2169694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0" name="Формула" r:id="rId6" imgW="863280" imgH="203040" progId="Equation.3">
                    <p:embed/>
                  </p:oleObj>
                </mc:Choice>
                <mc:Fallback>
                  <p:oleObj name="Формула" r:id="rId6" imgW="86328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4467" y="2565078"/>
                          <a:ext cx="2169694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627784" y="414908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3170327" y="2529855"/>
            <a:ext cx="1061453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1" name="Формула" r:id="rId8" imgW="469800" imgH="177480" progId="Equation.3">
                    <p:embed/>
                  </p:oleObj>
                </mc:Choice>
                <mc:Fallback>
                  <p:oleObj name="Формула" r:id="rId8" imgW="46980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0327" y="2529855"/>
                          <a:ext cx="1061453" cy="503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566947" y="414908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882082" y="2493343"/>
            <a:ext cx="1663051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2" name="Формула" r:id="rId10" imgW="736560" imgH="203040" progId="Equation.3">
                    <p:embed/>
                  </p:oleObj>
                </mc:Choice>
                <mc:Fallback>
                  <p:oleObj name="Формула" r:id="rId10" imgW="73656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2082" y="2493343"/>
                          <a:ext cx="1663051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436096" y="2709193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666317" y="2564805"/>
            <a:ext cx="2114884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3" name="Формула" r:id="rId12" imgW="850680" imgH="203040" progId="Equation.3">
                    <p:embed/>
                  </p:oleObj>
                </mc:Choice>
                <mc:Fallback>
                  <p:oleObj name="Формула" r:id="rId12" imgW="85068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6317" y="2564805"/>
                          <a:ext cx="2114884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rId17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441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выражение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</a:t>
            </a:r>
            <a:r>
              <a:rPr lang="ru-RU" sz="5400" b="1" cap="none" spc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489075" y="665163"/>
          <a:ext cx="704056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Формула" r:id="rId4" imgW="1892160" imgH="215640" progId="Equation.3">
                  <p:embed/>
                </p:oleObj>
              </mc:Choice>
              <mc:Fallback>
                <p:oleObj name="Формула" r:id="rId4" imgW="18921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665163"/>
                        <a:ext cx="7040563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447925" y="2708920"/>
            <a:ext cx="2772148" cy="936104"/>
            <a:chOff x="2525592" y="2348880"/>
            <a:chExt cx="2334440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525592" y="2565078"/>
            <a:ext cx="2328779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4" name="Формула" r:id="rId6" imgW="927000" imgH="203040" progId="Equation.3">
                    <p:embed/>
                  </p:oleObj>
                </mc:Choice>
                <mc:Fallback>
                  <p:oleObj name="Формула" r:id="rId6" imgW="92700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5592" y="2565078"/>
                          <a:ext cx="2328779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627784" y="414908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761253" y="2599705"/>
            <a:ext cx="1864894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5" name="Формула" r:id="rId8" imgW="825480" imgH="203040" progId="Equation.3">
                    <p:embed/>
                  </p:oleObj>
                </mc:Choice>
                <mc:Fallback>
                  <p:oleObj name="Формула" r:id="rId8" imgW="82548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1253" y="2599705"/>
                          <a:ext cx="1864894" cy="576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422931" y="270892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581029" y="2493640"/>
            <a:ext cx="2264410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6" name="Формула" r:id="rId10" imgW="1002960" imgH="203040" progId="Equation.3">
                    <p:embed/>
                  </p:oleObj>
                </mc:Choice>
                <mc:Fallback>
                  <p:oleObj name="Формула" r:id="rId10" imgW="100296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1029" y="2493640"/>
                          <a:ext cx="2264410" cy="576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580112" y="4149353"/>
            <a:ext cx="2755851" cy="936104"/>
            <a:chOff x="2555776" y="2348880"/>
            <a:chExt cx="2320717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71777" y="2564507"/>
            <a:ext cx="2304716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7" name="Формула" r:id="rId12" imgW="927000" imgH="203040" progId="Equation.3">
                    <p:embed/>
                  </p:oleObj>
                </mc:Choice>
                <mc:Fallback>
                  <p:oleObj name="Формула" r:id="rId12" imgW="92700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1777" y="2564507"/>
                          <a:ext cx="2304716" cy="576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rId17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09469" y="260648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55576" y="836712"/>
          <a:ext cx="18430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Формула" r:id="rId5" imgW="495000" imgH="177480" progId="Equation.3">
                  <p:embed/>
                </p:oleObj>
              </mc:Choice>
              <mc:Fallback>
                <p:oleObj name="Формула" r:id="rId5" imgW="49500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836712"/>
                        <a:ext cx="1843087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2"/>
          <p:cNvGrpSpPr/>
          <p:nvPr/>
        </p:nvGrpSpPr>
        <p:grpSpPr>
          <a:xfrm>
            <a:off x="971600" y="3140968"/>
            <a:ext cx="2736304" cy="936104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955450" y="2548012"/>
            <a:ext cx="1467852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4" name="Формула" r:id="rId7" imgW="583920" imgH="215640" progId="Equation.3">
                    <p:embed/>
                  </p:oleObj>
                </mc:Choice>
                <mc:Fallback>
                  <p:oleObj name="Формула" r:id="rId7" imgW="58392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5450" y="2548012"/>
                          <a:ext cx="1467852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18"/>
          <p:cNvGrpSpPr/>
          <p:nvPr/>
        </p:nvGrpSpPr>
        <p:grpSpPr>
          <a:xfrm>
            <a:off x="1115616" y="4581128"/>
            <a:ext cx="2736304" cy="936104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776689" y="2582640"/>
            <a:ext cx="1834147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5" name="Формула" r:id="rId9" imgW="812520" imgH="215640" progId="Equation.3">
                    <p:embed/>
                  </p:oleObj>
                </mc:Choice>
                <mc:Fallback>
                  <p:oleObj name="Формула" r:id="rId9" imgW="81252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6689" y="2582640"/>
                          <a:ext cx="1834147" cy="611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3"/>
          <p:cNvGrpSpPr/>
          <p:nvPr/>
        </p:nvGrpSpPr>
        <p:grpSpPr>
          <a:xfrm>
            <a:off x="3910763" y="3140968"/>
            <a:ext cx="2749470" cy="936104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082002" y="2476575"/>
            <a:ext cx="1261258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6" name="Формула" r:id="rId11" imgW="558720" imgH="215640" progId="Equation.3">
                    <p:embed/>
                  </p:oleObj>
                </mc:Choice>
                <mc:Fallback>
                  <p:oleObj name="Формула" r:id="rId11" imgW="55872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002" y="2476575"/>
                          <a:ext cx="1261258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28"/>
          <p:cNvGrpSpPr/>
          <p:nvPr/>
        </p:nvGrpSpPr>
        <p:grpSpPr>
          <a:xfrm>
            <a:off x="4067944" y="4581401"/>
            <a:ext cx="2736304" cy="936104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17413" y="2547442"/>
            <a:ext cx="161089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7" name="Формула" r:id="rId13" imgW="647640" imgH="215640" progId="Equation.3">
                    <p:embed/>
                  </p:oleObj>
                </mc:Choice>
                <mc:Fallback>
                  <p:oleObj name="Формула" r:id="rId13" imgW="647640" imgH="215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7413" y="2547442"/>
                          <a:ext cx="1610895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зад 35">
            <a:hlinkClick r:id="rId15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rId16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4351711">
            <a:off x="4867898" y="567748"/>
            <a:ext cx="2339752" cy="2083842"/>
          </a:xfrm>
          <a:prstGeom prst="rect">
            <a:avLst/>
          </a:prstGeom>
          <a:noFill/>
        </p:spPr>
      </p:pic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09469" y="260648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19113" y="792163"/>
          <a:ext cx="23161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Формула" r:id="rId5" imgW="622080" imgH="203040" progId="Equation.3">
                  <p:embed/>
                </p:oleObj>
              </mc:Choice>
              <mc:Fallback>
                <p:oleObj name="Формула" r:id="rId5" imgW="6220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792163"/>
                        <a:ext cx="2316162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4067944" y="4581128"/>
            <a:ext cx="2736304" cy="936104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858967" y="2530252"/>
            <a:ext cx="1708109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8" name="Формула" r:id="rId7" imgW="698400" imgH="228600" progId="Equation.3">
                    <p:embed/>
                  </p:oleObj>
                </mc:Choice>
                <mc:Fallback>
                  <p:oleObj name="Формула" r:id="rId7" imgW="69840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8967" y="2530252"/>
                          <a:ext cx="1708109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15616" y="4581128"/>
            <a:ext cx="2736304" cy="936104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962510" y="2582640"/>
            <a:ext cx="1461168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9" name="Формула" r:id="rId9" imgW="647640" imgH="215640" progId="Equation.3">
                    <p:embed/>
                  </p:oleObj>
                </mc:Choice>
                <mc:Fallback>
                  <p:oleObj name="Формула" r:id="rId9" imgW="64764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2510" y="2582640"/>
                          <a:ext cx="1461168" cy="611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910763" y="3140968"/>
            <a:ext cx="2749470" cy="936104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868549" y="2564904"/>
            <a:ext cx="1633781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0" name="Формула" r:id="rId11" imgW="723600" imgH="215640" progId="Equation.3">
                    <p:embed/>
                  </p:oleObj>
                </mc:Choice>
                <mc:Fallback>
                  <p:oleObj name="Формула" r:id="rId11" imgW="72360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8549" y="2564904"/>
                          <a:ext cx="1633781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971600" y="3141241"/>
            <a:ext cx="2736304" cy="936104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01976" y="2547739"/>
            <a:ext cx="1642979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1" name="Формула" r:id="rId13" imgW="660240" imgH="215640" progId="Equation.3">
                    <p:embed/>
                  </p:oleObj>
                </mc:Choice>
                <mc:Fallback>
                  <p:oleObj name="Формула" r:id="rId13" imgW="660240" imgH="215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1976" y="2547739"/>
                          <a:ext cx="1642979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зад 31">
            <a:hlinkClick r:id="rId15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4351711">
            <a:off x="4867898" y="567748"/>
            <a:ext cx="2339752" cy="2083842"/>
          </a:xfrm>
          <a:prstGeom prst="rect">
            <a:avLst/>
          </a:prstGeom>
          <a:noFill/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rId17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09469" y="260648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825500" y="792163"/>
          <a:ext cx="17018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Формула" r:id="rId5" imgW="457200" imgH="203040" progId="Equation.3">
                  <p:embed/>
                </p:oleObj>
              </mc:Choice>
              <mc:Fallback>
                <p:oleObj name="Формула" r:id="rId5" imgW="4572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792163"/>
                        <a:ext cx="1701800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4067944" y="4581128"/>
            <a:ext cx="2736304" cy="936104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982918" y="2530252"/>
            <a:ext cx="1459832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2" name="Формула" r:id="rId7" imgW="596880" imgH="228600" progId="Equation.3">
                    <p:embed/>
                  </p:oleObj>
                </mc:Choice>
                <mc:Fallback>
                  <p:oleObj name="Формула" r:id="rId7" imgW="5968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2918" y="2530252"/>
                          <a:ext cx="1459832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15616" y="4581128"/>
            <a:ext cx="2736304" cy="936104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990584" y="2565177"/>
            <a:ext cx="1403684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3" name="Формула" r:id="rId9" imgW="622080" imgH="228600" progId="Equation.3">
                    <p:embed/>
                  </p:oleObj>
                </mc:Choice>
                <mc:Fallback>
                  <p:oleObj name="Формула" r:id="rId9" imgW="62208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0584" y="2565177"/>
                          <a:ext cx="1403684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958435" y="3140968"/>
            <a:ext cx="2749470" cy="936104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983196" y="2548012"/>
            <a:ext cx="1404945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4" name="Формула" r:id="rId11" imgW="622080" imgH="228600" progId="Equation.3">
                    <p:embed/>
                  </p:oleObj>
                </mc:Choice>
                <mc:Fallback>
                  <p:oleObj name="Формула" r:id="rId11" imgW="62208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3196" y="2548012"/>
                          <a:ext cx="1404945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923928" y="3141241"/>
            <a:ext cx="2736304" cy="936104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81205" y="2530277"/>
            <a:ext cx="148523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5" name="Формула" r:id="rId13" imgW="596880" imgH="228600" progId="Equation.3">
                    <p:embed/>
                  </p:oleObj>
                </mc:Choice>
                <mc:Fallback>
                  <p:oleObj name="Формула" r:id="rId13" imgW="59688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1205" y="2530277"/>
                          <a:ext cx="1485232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зад 31">
            <a:hlinkClick r:id="rId15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4351711">
            <a:off x="4867898" y="567748"/>
            <a:ext cx="2339752" cy="2083842"/>
          </a:xfrm>
          <a:prstGeom prst="rect">
            <a:avLst/>
          </a:prstGeom>
          <a:noFill/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rId17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09469" y="260648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34950" y="792163"/>
          <a:ext cx="288448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Формула" r:id="rId5" imgW="774360" imgH="203040" progId="Equation.3">
                  <p:embed/>
                </p:oleObj>
              </mc:Choice>
              <mc:Fallback>
                <p:oleObj name="Формула" r:id="rId5" imgW="7743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792163"/>
                        <a:ext cx="2884488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4067944" y="4581128"/>
            <a:ext cx="2736304" cy="936104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813139" y="2530252"/>
            <a:ext cx="1800726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" name="Формула" r:id="rId7" imgW="736560" imgH="228600" progId="Equation.3">
                    <p:embed/>
                  </p:oleObj>
                </mc:Choice>
                <mc:Fallback>
                  <p:oleObj name="Формула" r:id="rId7" imgW="73656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3139" y="2530252"/>
                          <a:ext cx="1800726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15616" y="4581128"/>
            <a:ext cx="2736304" cy="936104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890321" y="2565177"/>
            <a:ext cx="1604211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8" name="Формула" r:id="rId9" imgW="711000" imgH="228600" progId="Equation.3">
                    <p:embed/>
                  </p:oleObj>
                </mc:Choice>
                <mc:Fallback>
                  <p:oleObj name="Формула" r:id="rId9" imgW="71100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321" y="2565177"/>
                          <a:ext cx="1604211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923928" y="3141241"/>
            <a:ext cx="2736304" cy="936104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712500" y="2530277"/>
            <a:ext cx="202264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9" name="Формула" r:id="rId11" imgW="812520" imgH="228600" progId="Equation.3">
                    <p:embed/>
                  </p:oleObj>
                </mc:Choice>
                <mc:Fallback>
                  <p:oleObj name="Формула" r:id="rId11" imgW="81252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2500" y="2530277"/>
                          <a:ext cx="2022642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Верно!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28"/>
          <p:cNvGrpSpPr/>
          <p:nvPr/>
        </p:nvGrpSpPr>
        <p:grpSpPr>
          <a:xfrm>
            <a:off x="971600" y="3140968"/>
            <a:ext cx="2736304" cy="936104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2712500" y="2530277"/>
            <a:ext cx="202264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0" name="Формула" r:id="rId13" imgW="812520" imgH="228600" progId="Equation.3">
                    <p:embed/>
                  </p:oleObj>
                </mc:Choice>
                <mc:Fallback>
                  <p:oleObj name="Формула" r:id="rId13" imgW="81252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2500" y="2530277"/>
                          <a:ext cx="2022642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зад 39">
            <a:hlinkClick r:id="rId15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4351711">
            <a:off x="4867898" y="567748"/>
            <a:ext cx="2339752" cy="2083842"/>
          </a:xfrm>
          <a:prstGeom prst="rect">
            <a:avLst/>
          </a:prstGeom>
          <a:noFill/>
        </p:spPr>
      </p:pic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сведения 43">
            <a:hlinkClick r:id="rId17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3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09469" y="260648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67544" y="764704"/>
          <a:ext cx="34036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Формула" r:id="rId5" imgW="914400" imgH="203040" progId="Equation.3">
                  <p:embed/>
                </p:oleObj>
              </mc:Choice>
              <mc:Fallback>
                <p:oleObj name="Формула" r:id="rId5" imgW="9144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64704"/>
                        <a:ext cx="3403600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923927" y="3140968"/>
            <a:ext cx="2736305" cy="936104"/>
            <a:chOff x="2555776" y="2348880"/>
            <a:chExt cx="2304257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555777" y="2530550"/>
            <a:ext cx="2304256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0" name="Формула" r:id="rId7" imgW="1066680" imgH="228600" progId="Equation.3">
                    <p:embed/>
                  </p:oleObj>
                </mc:Choice>
                <mc:Fallback>
                  <p:oleObj name="Формула" r:id="rId7" imgW="10666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7" y="2530550"/>
                          <a:ext cx="2304256" cy="649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15616" y="4581128"/>
            <a:ext cx="2736304" cy="936104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632310" y="2565177"/>
            <a:ext cx="212023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1" name="Формула" r:id="rId9" imgW="939600" imgH="228600" progId="Equation.3">
                    <p:embed/>
                  </p:oleObj>
                </mc:Choice>
                <mc:Fallback>
                  <p:oleObj name="Формула" r:id="rId9" imgW="93960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2310" y="2565177"/>
                          <a:ext cx="2120232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958435" y="3140968"/>
            <a:ext cx="2749470" cy="936104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610672" y="2548012"/>
            <a:ext cx="2149992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2" name="Формула" r:id="rId11" imgW="952200" imgH="228600" progId="Equation.3">
                    <p:embed/>
                  </p:oleObj>
                </mc:Choice>
                <mc:Fallback>
                  <p:oleObj name="Формула" r:id="rId11" imgW="95220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0672" y="2548012"/>
                          <a:ext cx="2149992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4067944" y="4581401"/>
            <a:ext cx="2736304" cy="936104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616415" y="2529979"/>
            <a:ext cx="2122341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3" name="Формула" r:id="rId13" imgW="977760" imgH="228600" progId="Equation.3">
                    <p:embed/>
                  </p:oleObj>
                </mc:Choice>
                <mc:Fallback>
                  <p:oleObj name="Формула" r:id="rId13" imgW="97776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415" y="2529979"/>
                          <a:ext cx="2122341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зад 31">
            <a:hlinkClick r:id="rId15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4351711">
            <a:off x="4867898" y="567748"/>
            <a:ext cx="2339752" cy="2083842"/>
          </a:xfrm>
          <a:prstGeom prst="rect">
            <a:avLst/>
          </a:prstGeom>
          <a:noFill/>
        </p:spPr>
      </p:pic>
      <p:sp>
        <p:nvSpPr>
          <p:cNvPr id="39" name="Управляющая кнопка: сведения 38">
            <a:hlinkClick r:id="rId17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847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899592" y="692696"/>
          <a:ext cx="38274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Формула" r:id="rId5" imgW="1028520" imgH="203040" progId="Equation.3">
                  <p:embed/>
                </p:oleObj>
              </mc:Choice>
              <mc:Fallback>
                <p:oleObj name="Формула" r:id="rId5" imgW="10285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692696"/>
                        <a:ext cx="382746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940150" y="2852936"/>
            <a:ext cx="2736304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555777" y="2531244"/>
            <a:ext cx="2243619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4" name="Формула" r:id="rId7" imgW="1104840" imgH="228600" progId="Equation.3">
                    <p:embed/>
                  </p:oleObj>
                </mc:Choice>
                <mc:Fallback>
                  <p:oleObj name="Формула" r:id="rId7" imgW="110484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7" y="2531244"/>
                          <a:ext cx="2243619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2987824" y="4509120"/>
            <a:ext cx="2736304" cy="936104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616414" y="2565748"/>
            <a:ext cx="2182979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5" name="Формула" r:id="rId9" imgW="1104840" imgH="228600" progId="Equation.3">
                    <p:embed/>
                  </p:oleObj>
                </mc:Choice>
                <mc:Fallback>
                  <p:oleObj name="Формула" r:id="rId9" imgW="110484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414" y="2565748"/>
                          <a:ext cx="2182979" cy="646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53317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5940152" y="4509120"/>
            <a:ext cx="2749470" cy="936104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697031" y="2548285"/>
            <a:ext cx="1978366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6" name="Формула" r:id="rId11" imgW="876240" imgH="228600" progId="Equation.3">
                    <p:embed/>
                  </p:oleObj>
                </mc:Choice>
                <mc:Fallback>
                  <p:oleObj name="Формула" r:id="rId11" imgW="87624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031" y="2548285"/>
                          <a:ext cx="1978366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87824" y="2852663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987824" y="2852936"/>
            <a:ext cx="2736304" cy="936104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726766" y="2531244"/>
            <a:ext cx="1902327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7" name="Формула" r:id="rId13" imgW="876240" imgH="228600" progId="Equation.3">
                    <p:embed/>
                  </p:oleObj>
                </mc:Choice>
                <mc:Fallback>
                  <p:oleObj name="Формула" r:id="rId13" imgW="87624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6766" y="2531244"/>
                          <a:ext cx="1902327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зад 27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2641038">
            <a:off x="6668098" y="-80323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847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971600" y="764704"/>
          <a:ext cx="34020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Формула" r:id="rId5" imgW="914400" imgH="177480" progId="Equation.3">
                  <p:embed/>
                </p:oleObj>
              </mc:Choice>
              <mc:Fallback>
                <p:oleObj name="Формула" r:id="rId5" imgW="9144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764704"/>
                        <a:ext cx="34020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940151" y="2852936"/>
            <a:ext cx="2736304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58923" y="2548707"/>
            <a:ext cx="1096211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9" name="Формула" r:id="rId7" imgW="507960" imgH="215640" progId="Equation.3">
                    <p:embed/>
                  </p:oleObj>
                </mc:Choice>
                <mc:Fallback>
                  <p:oleObj name="Формула" r:id="rId7" imgW="507960" imgH="215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8923" y="2548707"/>
                          <a:ext cx="1096211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8"/>
          <p:cNvGrpSpPr/>
          <p:nvPr/>
        </p:nvGrpSpPr>
        <p:grpSpPr>
          <a:xfrm>
            <a:off x="2987824" y="4509120"/>
            <a:ext cx="2736304" cy="936104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817672" y="2583210"/>
            <a:ext cx="1748589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0" name="Формула" r:id="rId9" imgW="774360" imgH="215640" progId="Equation.3">
                    <p:embed/>
                  </p:oleObj>
                </mc:Choice>
                <mc:Fallback>
                  <p:oleObj name="Формула" r:id="rId9" imgW="774360" imgH="215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7672" y="2583210"/>
                          <a:ext cx="1748589" cy="611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3"/>
          <p:cNvGrpSpPr/>
          <p:nvPr/>
        </p:nvGrpSpPr>
        <p:grpSpPr>
          <a:xfrm>
            <a:off x="2974659" y="2852936"/>
            <a:ext cx="2749470" cy="936104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112165" y="2566169"/>
            <a:ext cx="1146840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1" name="Формула" r:id="rId11" imgW="507960" imgH="215640" progId="Equation.3">
                    <p:embed/>
                  </p:oleObj>
                </mc:Choice>
                <mc:Fallback>
                  <p:oleObj name="Формула" r:id="rId11" imgW="507960" imgH="2156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2165" y="2566169"/>
                          <a:ext cx="1146840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8"/>
          <p:cNvGrpSpPr/>
          <p:nvPr/>
        </p:nvGrpSpPr>
        <p:grpSpPr>
          <a:xfrm>
            <a:off x="5940152" y="4509393"/>
            <a:ext cx="2736304" cy="936104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836743" y="2548012"/>
            <a:ext cx="1681747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2" name="Формула" r:id="rId13" imgW="774360" imgH="215640" progId="Equation.3">
                    <p:embed/>
                  </p:oleObj>
                </mc:Choice>
                <mc:Fallback>
                  <p:oleObj name="Формула" r:id="rId13" imgW="774360" imgH="2156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6743" y="2548012"/>
                          <a:ext cx="1681747" cy="611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зад 31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2641038">
            <a:off x="6668098" y="-80323"/>
            <a:ext cx="2339752" cy="2083842"/>
          </a:xfrm>
          <a:prstGeom prst="rect">
            <a:avLst/>
          </a:prstGeom>
          <a:noFill/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7087299" flipV="1">
            <a:off x="4203013" y="4786306"/>
            <a:ext cx="2339752" cy="2032075"/>
          </a:xfrm>
          <a:prstGeom prst="rect">
            <a:avLst/>
          </a:prstGeom>
          <a:noFill/>
        </p:spPr>
      </p:pic>
      <p:pic>
        <p:nvPicPr>
          <p:cNvPr id="9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825634" flipV="1">
            <a:off x="3028938" y="2451264"/>
            <a:ext cx="2339752" cy="2032075"/>
          </a:xfrm>
          <a:prstGeom prst="rect">
            <a:avLst/>
          </a:prstGeom>
          <a:noFill/>
        </p:spPr>
      </p:pic>
      <p:pic>
        <p:nvPicPr>
          <p:cNvPr id="6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825634" flipV="1">
            <a:off x="7061387" y="2307247"/>
            <a:ext cx="2339752" cy="2032075"/>
          </a:xfrm>
          <a:prstGeom prst="rect">
            <a:avLst/>
          </a:prstGeom>
          <a:noFill/>
        </p:spPr>
      </p:pic>
      <p:pic>
        <p:nvPicPr>
          <p:cNvPr id="5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954320" flipV="1">
            <a:off x="546386" y="2558070"/>
            <a:ext cx="2339752" cy="1921372"/>
          </a:xfrm>
          <a:prstGeom prst="rect">
            <a:avLst/>
          </a:prstGeom>
          <a:noFill/>
        </p:spPr>
      </p:pic>
      <p:pic>
        <p:nvPicPr>
          <p:cNvPr id="5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874045">
            <a:off x="3818074" y="101677"/>
            <a:ext cx="2339752" cy="2083842"/>
          </a:xfrm>
          <a:prstGeom prst="rect">
            <a:avLst/>
          </a:prstGeom>
          <a:noFill/>
        </p:spPr>
      </p:pic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28880" flipH="1">
            <a:off x="6758615" y="-124004"/>
            <a:ext cx="2295549" cy="2083842"/>
          </a:xfrm>
          <a:prstGeom prst="rect">
            <a:avLst/>
          </a:prstGeom>
          <a:noFill/>
        </p:spPr>
      </p:pic>
      <p:pic>
        <p:nvPicPr>
          <p:cNvPr id="5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28880" flipH="1">
            <a:off x="853958" y="-51996"/>
            <a:ext cx="2295549" cy="2083842"/>
          </a:xfrm>
          <a:prstGeom prst="rect">
            <a:avLst/>
          </a:prstGeom>
          <a:noFill/>
        </p:spPr>
      </p:pic>
      <p:pic>
        <p:nvPicPr>
          <p:cNvPr id="5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511345">
            <a:off x="624201" y="4846202"/>
            <a:ext cx="2339752" cy="2083842"/>
          </a:xfrm>
          <a:prstGeom prst="rect">
            <a:avLst/>
          </a:prstGeom>
          <a:noFill/>
        </p:spPr>
      </p:pic>
      <p:pic>
        <p:nvPicPr>
          <p:cNvPr id="5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508357">
            <a:off x="7013489" y="4649142"/>
            <a:ext cx="2339752" cy="20838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31640" y="548680"/>
            <a:ext cx="727280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35696" y="692696"/>
            <a:ext cx="1152128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412776"/>
            <a:ext cx="727280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835696" y="1556792"/>
            <a:ext cx="1152128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27280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835696" y="2420888"/>
            <a:ext cx="1152128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31640" y="3140968"/>
            <a:ext cx="7272808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835696" y="3284984"/>
            <a:ext cx="1152128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1640" y="4005064"/>
            <a:ext cx="7272808" cy="792088"/>
          </a:xfrm>
          <a:prstGeom prst="rect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835696" y="4149080"/>
            <a:ext cx="1152128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4869160"/>
            <a:ext cx="7272808" cy="792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835696" y="5013176"/>
            <a:ext cx="1152128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733256"/>
            <a:ext cx="7272808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77272"/>
            <a:ext cx="1152128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3528" y="404664"/>
            <a:ext cx="69762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4" action="ppaction://hlinksldjump" highlightClick="1"/>
          </p:cNvPr>
          <p:cNvSpPr/>
          <p:nvPr/>
        </p:nvSpPr>
        <p:spPr>
          <a:xfrm>
            <a:off x="3563888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5" action="ppaction://hlinksldjump" highlightClick="1"/>
          </p:cNvPr>
          <p:cNvSpPr/>
          <p:nvPr/>
        </p:nvSpPr>
        <p:spPr>
          <a:xfrm>
            <a:off x="4499992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Управляющая кнопка: настраиваемая 61">
            <a:hlinkClick r:id="rId6" action="ppaction://hlinksldjump" highlightClick="1"/>
          </p:cNvPr>
          <p:cNvSpPr/>
          <p:nvPr/>
        </p:nvSpPr>
        <p:spPr>
          <a:xfrm>
            <a:off x="5436096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Управляющая кнопка: настраиваемая 62">
            <a:hlinkClick r:id="rId7" action="ppaction://hlinksldjump" highlightClick="1"/>
          </p:cNvPr>
          <p:cNvSpPr/>
          <p:nvPr/>
        </p:nvSpPr>
        <p:spPr>
          <a:xfrm>
            <a:off x="6372200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Управляющая кнопка: настраиваемая 63">
            <a:hlinkClick r:id="rId8" action="ppaction://hlinksldjump" highlightClick="1"/>
          </p:cNvPr>
          <p:cNvSpPr/>
          <p:nvPr/>
        </p:nvSpPr>
        <p:spPr>
          <a:xfrm>
            <a:off x="7308304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9" action="ppaction://hlinksldjump" highlightClick="1"/>
          </p:cNvPr>
          <p:cNvSpPr/>
          <p:nvPr/>
        </p:nvSpPr>
        <p:spPr>
          <a:xfrm>
            <a:off x="3563888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Управляющая кнопка: настраиваемая 65">
            <a:hlinkClick r:id="rId10" action="ppaction://hlinksldjump" highlightClick="1"/>
          </p:cNvPr>
          <p:cNvSpPr/>
          <p:nvPr/>
        </p:nvSpPr>
        <p:spPr>
          <a:xfrm>
            <a:off x="4499992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Управляющая кнопка: настраиваемая 66">
            <a:hlinkClick r:id="rId11" action="ppaction://hlinksldjump" highlightClick="1"/>
          </p:cNvPr>
          <p:cNvSpPr/>
          <p:nvPr/>
        </p:nvSpPr>
        <p:spPr>
          <a:xfrm>
            <a:off x="5436096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12" action="ppaction://hlinksldjump" highlightClick="1"/>
          </p:cNvPr>
          <p:cNvSpPr/>
          <p:nvPr/>
        </p:nvSpPr>
        <p:spPr>
          <a:xfrm>
            <a:off x="6372200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3" action="ppaction://hlinksldjump" highlightClick="1"/>
          </p:cNvPr>
          <p:cNvSpPr/>
          <p:nvPr/>
        </p:nvSpPr>
        <p:spPr>
          <a:xfrm>
            <a:off x="7308304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Управляющая кнопка: настраиваемая 69">
            <a:hlinkClick r:id="rId14" action="ppaction://hlinksldjump" highlightClick="1"/>
          </p:cNvPr>
          <p:cNvSpPr/>
          <p:nvPr/>
        </p:nvSpPr>
        <p:spPr>
          <a:xfrm>
            <a:off x="3563888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Управляющая кнопка: настраиваемая 70">
            <a:hlinkClick r:id="rId15" action="ppaction://hlinksldjump" highlightClick="1"/>
          </p:cNvPr>
          <p:cNvSpPr/>
          <p:nvPr/>
        </p:nvSpPr>
        <p:spPr>
          <a:xfrm>
            <a:off x="4499992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Управляющая кнопка: настраиваемая 71">
            <a:hlinkClick r:id="rId16" action="ppaction://hlinksldjump" highlightClick="1"/>
          </p:cNvPr>
          <p:cNvSpPr/>
          <p:nvPr/>
        </p:nvSpPr>
        <p:spPr>
          <a:xfrm>
            <a:off x="5436096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Управляющая кнопка: настраиваемая 72">
            <a:hlinkClick r:id="rId17" action="ppaction://hlinksldjump" highlightClick="1"/>
          </p:cNvPr>
          <p:cNvSpPr/>
          <p:nvPr/>
        </p:nvSpPr>
        <p:spPr>
          <a:xfrm>
            <a:off x="6372200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Управляющая кнопка: настраиваемая 73">
            <a:hlinkClick r:id="rId18" action="ppaction://hlinksldjump" highlightClick="1"/>
          </p:cNvPr>
          <p:cNvSpPr/>
          <p:nvPr/>
        </p:nvSpPr>
        <p:spPr>
          <a:xfrm>
            <a:off x="7308304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Управляющая кнопка: настраиваемая 74">
            <a:hlinkClick r:id="rId19" action="ppaction://hlinksldjump" highlightClick="1"/>
          </p:cNvPr>
          <p:cNvSpPr/>
          <p:nvPr/>
        </p:nvSpPr>
        <p:spPr>
          <a:xfrm>
            <a:off x="3563888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Управляющая кнопка: настраиваемая 75">
            <a:hlinkClick r:id="rId20" action="ppaction://hlinksldjump" highlightClick="1"/>
          </p:cNvPr>
          <p:cNvSpPr/>
          <p:nvPr/>
        </p:nvSpPr>
        <p:spPr>
          <a:xfrm>
            <a:off x="4499992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Управляющая кнопка: настраиваемая 76">
            <a:hlinkClick r:id="rId21" action="ppaction://hlinksldjump" highlightClick="1"/>
          </p:cNvPr>
          <p:cNvSpPr/>
          <p:nvPr/>
        </p:nvSpPr>
        <p:spPr>
          <a:xfrm>
            <a:off x="5436096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Управляющая кнопка: настраиваемая 77">
            <a:hlinkClick r:id="rId22" action="ppaction://hlinksldjump" highlightClick="1"/>
          </p:cNvPr>
          <p:cNvSpPr/>
          <p:nvPr/>
        </p:nvSpPr>
        <p:spPr>
          <a:xfrm>
            <a:off x="6372200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Управляющая кнопка: настраиваемая 78">
            <a:hlinkClick r:id="rId23" action="ppaction://hlinksldjump" highlightClick="1"/>
          </p:cNvPr>
          <p:cNvSpPr/>
          <p:nvPr/>
        </p:nvSpPr>
        <p:spPr>
          <a:xfrm>
            <a:off x="7308304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24" action="ppaction://hlinksldjump" highlightClick="1"/>
          </p:cNvPr>
          <p:cNvSpPr/>
          <p:nvPr/>
        </p:nvSpPr>
        <p:spPr>
          <a:xfrm>
            <a:off x="3563888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Управляющая кнопка: настраиваемая 80">
            <a:hlinkClick r:id="rId25" action="ppaction://hlinksldjump" highlightClick="1"/>
          </p:cNvPr>
          <p:cNvSpPr/>
          <p:nvPr/>
        </p:nvSpPr>
        <p:spPr>
          <a:xfrm>
            <a:off x="4499992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Управляющая кнопка: настраиваемая 81">
            <a:hlinkClick r:id="rId26" action="ppaction://hlinksldjump" highlightClick="1"/>
          </p:cNvPr>
          <p:cNvSpPr/>
          <p:nvPr/>
        </p:nvSpPr>
        <p:spPr>
          <a:xfrm>
            <a:off x="5436096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Управляющая кнопка: настраиваемая 82">
            <a:hlinkClick r:id="rId27" action="ppaction://hlinksldjump" highlightClick="1"/>
          </p:cNvPr>
          <p:cNvSpPr/>
          <p:nvPr/>
        </p:nvSpPr>
        <p:spPr>
          <a:xfrm>
            <a:off x="6372200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Управляющая кнопка: настраиваемая 83">
            <a:hlinkClick r:id="rId28" action="ppaction://hlinksldjump" highlightClick="1"/>
          </p:cNvPr>
          <p:cNvSpPr/>
          <p:nvPr/>
        </p:nvSpPr>
        <p:spPr>
          <a:xfrm>
            <a:off x="7308304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настраиваемая 84">
            <a:hlinkClick r:id="rId29" action="ppaction://hlinksldjump" highlightClick="1"/>
          </p:cNvPr>
          <p:cNvSpPr/>
          <p:nvPr/>
        </p:nvSpPr>
        <p:spPr>
          <a:xfrm>
            <a:off x="3563888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Управляющая кнопка: настраиваемая 85">
            <a:hlinkClick r:id="rId30" action="ppaction://hlinksldjump" highlightClick="1"/>
          </p:cNvPr>
          <p:cNvSpPr/>
          <p:nvPr/>
        </p:nvSpPr>
        <p:spPr>
          <a:xfrm>
            <a:off x="4499992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Управляющая кнопка: настраиваемая 86">
            <a:hlinkClick r:id="rId31" action="ppaction://hlinksldjump" highlightClick="1"/>
          </p:cNvPr>
          <p:cNvSpPr/>
          <p:nvPr/>
        </p:nvSpPr>
        <p:spPr>
          <a:xfrm>
            <a:off x="5436096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Управляющая кнопка: настраиваемая 87">
            <a:hlinkClick r:id="rId32" action="ppaction://hlinksldjump" highlightClick="1"/>
          </p:cNvPr>
          <p:cNvSpPr/>
          <p:nvPr/>
        </p:nvSpPr>
        <p:spPr>
          <a:xfrm>
            <a:off x="6372200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Управляющая кнопка: настраиваемая 88">
            <a:hlinkClick r:id="rId33" action="ppaction://hlinksldjump" highlightClick="1"/>
          </p:cNvPr>
          <p:cNvSpPr/>
          <p:nvPr/>
        </p:nvSpPr>
        <p:spPr>
          <a:xfrm>
            <a:off x="7308304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Управляющая кнопка: настраиваемая 89">
            <a:hlinkClick r:id="rId34" action="ppaction://hlinksldjump" highlightClick="1"/>
          </p:cNvPr>
          <p:cNvSpPr/>
          <p:nvPr/>
        </p:nvSpPr>
        <p:spPr>
          <a:xfrm>
            <a:off x="3563888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Управляющая кнопка: настраиваемая 90">
            <a:hlinkClick r:id="rId35" action="ppaction://hlinksldjump" highlightClick="1"/>
          </p:cNvPr>
          <p:cNvSpPr/>
          <p:nvPr/>
        </p:nvSpPr>
        <p:spPr>
          <a:xfrm>
            <a:off x="4499992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Управляющая кнопка: настраиваемая 91">
            <a:hlinkClick r:id="rId36" action="ppaction://hlinksldjump" highlightClick="1"/>
          </p:cNvPr>
          <p:cNvSpPr/>
          <p:nvPr/>
        </p:nvSpPr>
        <p:spPr>
          <a:xfrm>
            <a:off x="5436096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37" action="ppaction://hlinksldjump" highlightClick="1"/>
          </p:cNvPr>
          <p:cNvSpPr/>
          <p:nvPr/>
        </p:nvSpPr>
        <p:spPr>
          <a:xfrm>
            <a:off x="6372200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Управляющая кнопка: настраиваемая 93">
            <a:hlinkClick r:id="rId38" action="ppaction://hlinksldjump" highlightClick="1"/>
          </p:cNvPr>
          <p:cNvSpPr/>
          <p:nvPr/>
        </p:nvSpPr>
        <p:spPr>
          <a:xfrm>
            <a:off x="7308304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Управляющая кнопка: в конец 97">
            <a:hlinkClick r:id="rId39" action="ppaction://hlinksldjump" highlightClick="1"/>
          </p:cNvPr>
          <p:cNvSpPr/>
          <p:nvPr/>
        </p:nvSpPr>
        <p:spPr>
          <a:xfrm>
            <a:off x="8172400" y="6309320"/>
            <a:ext cx="826392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8478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971600" y="692696"/>
          <a:ext cx="48656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Формула" r:id="rId5" imgW="1307880" imgH="203040" progId="Equation.3">
                  <p:embed/>
                </p:oleObj>
              </mc:Choice>
              <mc:Fallback>
                <p:oleObj name="Формула" r:id="rId5" imgW="13078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692696"/>
                        <a:ext cx="486568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940151" y="2852936"/>
            <a:ext cx="2736304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624186" y="2531244"/>
            <a:ext cx="2165684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2" name="Формула" r:id="rId7" imgW="1002960" imgH="228600" progId="Equation.3">
                    <p:embed/>
                  </p:oleObj>
                </mc:Choice>
                <mc:Fallback>
                  <p:oleObj name="Формула" r:id="rId7" imgW="100296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4186" y="2531244"/>
                          <a:ext cx="2165684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5940151" y="4509120"/>
            <a:ext cx="2736303" cy="936104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616414" y="2565748"/>
            <a:ext cx="2182981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3" name="Формула" r:id="rId9" imgW="1054080" imgH="228600" progId="Equation.3">
                    <p:embed/>
                  </p:oleObj>
                </mc:Choice>
                <mc:Fallback>
                  <p:oleObj name="Формула" r:id="rId9" imgW="105408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414" y="2565748"/>
                          <a:ext cx="2182981" cy="646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2974659" y="2852936"/>
            <a:ext cx="2749470" cy="936104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678441" y="2548707"/>
            <a:ext cx="206750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4" name="Формула" r:id="rId11" imgW="1002960" imgH="228600" progId="Equation.3">
                    <p:embed/>
                  </p:oleObj>
                </mc:Choice>
                <mc:Fallback>
                  <p:oleObj name="Формула" r:id="rId11" imgW="100296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8441" y="2548707"/>
                          <a:ext cx="2067505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987824" y="4509393"/>
            <a:ext cx="2736304" cy="936104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587735" y="2530550"/>
            <a:ext cx="2179053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5" name="Формула" r:id="rId13" imgW="1002960" imgH="228600" progId="Equation.3">
                    <p:embed/>
                  </p:oleObj>
                </mc:Choice>
                <mc:Fallback>
                  <p:oleObj name="Формула" r:id="rId13" imgW="100296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7735" y="2530550"/>
                          <a:ext cx="2179053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зад 27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2641038">
            <a:off x="6668098" y="-80323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8478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899592" y="692696"/>
          <a:ext cx="51974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Формула" r:id="rId5" imgW="1396800" imgH="203040" progId="Equation.3">
                  <p:embed/>
                </p:oleObj>
              </mc:Choice>
              <mc:Fallback>
                <p:oleObj name="Формула" r:id="rId5" imgW="13968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692696"/>
                        <a:ext cx="51974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940151" y="2852936"/>
            <a:ext cx="2736304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584081" y="2548707"/>
            <a:ext cx="2247231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8" name="Формула" r:id="rId7" imgW="1041120" imgH="215640" progId="Equation.3">
                    <p:embed/>
                  </p:oleObj>
                </mc:Choice>
                <mc:Fallback>
                  <p:oleObj name="Формула" r:id="rId7" imgW="104112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4081" y="2548707"/>
                          <a:ext cx="2247231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5940152" y="4509120"/>
            <a:ext cx="2736304" cy="936104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646911" y="2583210"/>
            <a:ext cx="2092158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9" name="Формула" r:id="rId9" imgW="927000" imgH="215640" progId="Equation.3">
                    <p:embed/>
                  </p:oleObj>
                </mc:Choice>
                <mc:Fallback>
                  <p:oleObj name="Формула" r:id="rId9" imgW="92700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6911" y="2583210"/>
                          <a:ext cx="2092158" cy="611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2974659" y="2852936"/>
            <a:ext cx="2749470" cy="936104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627158" y="2548707"/>
            <a:ext cx="2172526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0" name="Формула" r:id="rId11" imgW="1054080" imgH="228600" progId="Equation.3">
                    <p:embed/>
                  </p:oleObj>
                </mc:Choice>
                <mc:Fallback>
                  <p:oleObj name="Формула" r:id="rId11" imgW="105408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158" y="2548707"/>
                          <a:ext cx="2172526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987824" y="4509393"/>
            <a:ext cx="2736304" cy="936104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587735" y="2548012"/>
            <a:ext cx="2179053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1" name="Формула" r:id="rId13" imgW="1002960" imgH="215640" progId="Equation.3">
                    <p:embed/>
                  </p:oleObj>
                </mc:Choice>
                <mc:Fallback>
                  <p:oleObj name="Формула" r:id="rId13" imgW="1002960" imgH="215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7735" y="2548012"/>
                          <a:ext cx="2179053" cy="611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зад 27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2641038">
            <a:off x="6668098" y="-80323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8478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899592" y="764704"/>
          <a:ext cx="44878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Формула" r:id="rId5" imgW="1206360" imgH="203040" progId="Equation.3">
                  <p:embed/>
                </p:oleObj>
              </mc:Choice>
              <mc:Fallback>
                <p:oleObj name="Формула" r:id="rId5" imgW="12063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764704"/>
                        <a:ext cx="448786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2987823" y="4509120"/>
            <a:ext cx="2736304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665272" y="2530823"/>
            <a:ext cx="2082800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6" name="Формула" r:id="rId7" imgW="965160" imgH="228600" progId="Equation.3">
                    <p:embed/>
                  </p:oleObj>
                </mc:Choice>
                <mc:Fallback>
                  <p:oleObj name="Формула" r:id="rId7" imgW="96516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5272" y="2530823"/>
                          <a:ext cx="2082800" cy="649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5940151" y="4509120"/>
            <a:ext cx="2736303" cy="936104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681670" y="2565748"/>
            <a:ext cx="2050717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7" name="Формула" r:id="rId9" imgW="990360" imgH="228600" progId="Equation.3">
                    <p:embed/>
                  </p:oleObj>
                </mc:Choice>
                <mc:Fallback>
                  <p:oleObj name="Формула" r:id="rId9" imgW="9903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1670" y="2565748"/>
                          <a:ext cx="2050717" cy="646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2974659" y="2852936"/>
            <a:ext cx="2749470" cy="936104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717025" y="2548707"/>
            <a:ext cx="1989008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8" name="Формула" r:id="rId11" imgW="965160" imgH="228600" progId="Equation.3">
                    <p:embed/>
                  </p:oleObj>
                </mc:Choice>
                <mc:Fallback>
                  <p:oleObj name="Формула" r:id="rId11" imgW="96516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7025" y="2548707"/>
                          <a:ext cx="1989008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940152" y="2853209"/>
            <a:ext cx="2736304" cy="936104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629533" y="2530971"/>
            <a:ext cx="2096168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9" name="Формула" r:id="rId13" imgW="965160" imgH="228600" progId="Equation.3">
                    <p:embed/>
                  </p:oleObj>
                </mc:Choice>
                <mc:Fallback>
                  <p:oleObj name="Формула" r:id="rId13" imgW="96516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533" y="2530971"/>
                          <a:ext cx="2096168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зад 27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2641038">
            <a:off x="6668098" y="-80323"/>
            <a:ext cx="2339752" cy="20838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96752"/>
            <a:ext cx="9144000" cy="5485210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3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80030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Представьте трёхчлен в виде квадратного</a:t>
            </a: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двучлена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(а)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411759" y="647700"/>
          <a:ext cx="349691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Формула" r:id="rId5" imgW="1002960" imgH="228600" progId="Equation.3">
                  <p:embed/>
                </p:oleObj>
              </mc:Choice>
              <mc:Fallback>
                <p:oleObj name="Формула" r:id="rId5" imgW="10029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59" y="647700"/>
                        <a:ext cx="349691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12"/>
          <p:cNvGrpSpPr/>
          <p:nvPr/>
        </p:nvGrpSpPr>
        <p:grpSpPr>
          <a:xfrm>
            <a:off x="5796135" y="2348880"/>
            <a:ext cx="2736304" cy="936104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3048925" y="2476500"/>
            <a:ext cx="1315453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6" name="Формула" r:id="rId7" imgW="609480" imgH="266400" progId="Equation.3">
                    <p:embed/>
                  </p:oleObj>
                </mc:Choice>
                <mc:Fallback>
                  <p:oleObj name="Формула" r:id="rId7" imgW="609480" imgH="266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925" y="2476500"/>
                          <a:ext cx="1315453" cy="755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18"/>
          <p:cNvGrpSpPr/>
          <p:nvPr/>
        </p:nvGrpSpPr>
        <p:grpSpPr>
          <a:xfrm>
            <a:off x="5796136" y="4005064"/>
            <a:ext cx="2736304" cy="936104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2917914" y="2511004"/>
            <a:ext cx="1548063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7" name="Формула" r:id="rId9" imgW="685800" imgH="266400" progId="Equation.3">
                    <p:embed/>
                  </p:oleObj>
                </mc:Choice>
                <mc:Fallback>
                  <p:oleObj name="Формула" r:id="rId9" imgW="685800" imgH="2664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7914" y="2511004"/>
                          <a:ext cx="1548063" cy="755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Скругленный прямоугольник 37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23"/>
          <p:cNvGrpSpPr/>
          <p:nvPr/>
        </p:nvGrpSpPr>
        <p:grpSpPr>
          <a:xfrm>
            <a:off x="2830643" y="2348880"/>
            <a:ext cx="2749470" cy="936104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046599" y="2493963"/>
            <a:ext cx="1335762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8" name="Формула" r:id="rId11" imgW="647640" imgH="266400" progId="Equation.3">
                    <p:embed/>
                  </p:oleObj>
                </mc:Choice>
                <mc:Fallback>
                  <p:oleObj name="Формула" r:id="rId11" imgW="647640" imgH="2664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6599" y="2493963"/>
                          <a:ext cx="1335762" cy="755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28"/>
          <p:cNvGrpSpPr/>
          <p:nvPr/>
        </p:nvGrpSpPr>
        <p:grpSpPr>
          <a:xfrm>
            <a:off x="2843808" y="4005337"/>
            <a:ext cx="2736304" cy="936104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3015149" y="2475806"/>
            <a:ext cx="1323474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9" name="Формула" r:id="rId13" imgW="609480" imgH="266400" progId="Equation.3">
                    <p:embed/>
                  </p:oleObj>
                </mc:Choice>
                <mc:Fallback>
                  <p:oleObj name="Формула" r:id="rId13" imgW="609480" imgH="2664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5149" y="2475806"/>
                          <a:ext cx="1323474" cy="755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Управляющая кнопка: назад 48">
            <a:hlinkClick r:id="rId15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сведения 49">
            <a:hlinkClick r:id="rId16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6516216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96752"/>
            <a:ext cx="9144000" cy="5485210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3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80030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Представьте трёхчлен в виде квадратного</a:t>
            </a: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двучлена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(б)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720975" y="692150"/>
          <a:ext cx="28765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Формула" r:id="rId5" imgW="825480" imgH="203040" progId="Equation.3">
                  <p:embed/>
                </p:oleObj>
              </mc:Choice>
              <mc:Fallback>
                <p:oleObj name="Формула" r:id="rId5" imgW="825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692150"/>
                        <a:ext cx="28765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796135" y="2348880"/>
            <a:ext cx="2736304" cy="936104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3130473" y="2511425"/>
            <a:ext cx="1151021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6" name="Формула" r:id="rId7" imgW="533160" imgH="241200" progId="Equation.3">
                    <p:embed/>
                  </p:oleObj>
                </mc:Choice>
                <mc:Fallback>
                  <p:oleObj name="Формула" r:id="rId7" imgW="533160" imgH="241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473" y="2511425"/>
                          <a:ext cx="1151021" cy="684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5796136" y="4005064"/>
            <a:ext cx="2736304" cy="936104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3103736" y="2545929"/>
            <a:ext cx="1175084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7" name="Формула" r:id="rId9" imgW="520560" imgH="241200" progId="Equation.3">
                    <p:embed/>
                  </p:oleObj>
                </mc:Choice>
                <mc:Fallback>
                  <p:oleObj name="Формула" r:id="rId9" imgW="520560" imgH="241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3736" y="2545929"/>
                          <a:ext cx="1175084" cy="684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Скругленный прямоугольник 37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3"/>
          <p:cNvGrpSpPr/>
          <p:nvPr/>
        </p:nvGrpSpPr>
        <p:grpSpPr>
          <a:xfrm>
            <a:off x="2830643" y="4005064"/>
            <a:ext cx="2749470" cy="936104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215566" y="2528466"/>
            <a:ext cx="996500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8" name="Формула" r:id="rId11" imgW="482400" imgH="241200" progId="Equation.3">
                    <p:embed/>
                  </p:oleObj>
                </mc:Choice>
                <mc:Fallback>
                  <p:oleObj name="Формула" r:id="rId11" imgW="482400" imgH="241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5566" y="2528466"/>
                          <a:ext cx="996500" cy="684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2843808" y="2349153"/>
            <a:ext cx="2736304" cy="936104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3166211" y="2511152"/>
            <a:ext cx="1020011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9" name="Формула" r:id="rId13" imgW="469800" imgH="241200" progId="Equation.3">
                    <p:embed/>
                  </p:oleObj>
                </mc:Choice>
                <mc:Fallback>
                  <p:oleObj name="Формула" r:id="rId13" imgW="469800" imgH="2412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6211" y="2511152"/>
                          <a:ext cx="1020011" cy="684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зад 27">
            <a:hlinkClick r:id="rId15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6516216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сведения 44">
            <a:hlinkClick r:id="rId17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96752"/>
            <a:ext cx="9144000" cy="5485210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3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80030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Представьте трёхчлен в виде квадратного</a:t>
            </a: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двучлена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411760" y="620688"/>
          <a:ext cx="45577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Формула" r:id="rId5" imgW="1307880" imgH="228600" progId="Equation.3">
                  <p:embed/>
                </p:oleObj>
              </mc:Choice>
              <mc:Fallback>
                <p:oleObj name="Формула" r:id="rId5" imgW="13078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620688"/>
                        <a:ext cx="4557712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796135" y="2348880"/>
            <a:ext cx="2736304" cy="936104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2801610" y="2511425"/>
            <a:ext cx="1808747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0" name="Формула" r:id="rId7" imgW="838080" imgH="241200" progId="Equation.3">
                    <p:embed/>
                  </p:oleObj>
                </mc:Choice>
                <mc:Fallback>
                  <p:oleObj name="Формула" r:id="rId7" imgW="838080" imgH="241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1610" y="2511425"/>
                          <a:ext cx="1808747" cy="684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2843808" y="2348880"/>
            <a:ext cx="2736304" cy="936104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2745107" y="2546350"/>
            <a:ext cx="1891631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1" name="Формула" r:id="rId9" imgW="838080" imgH="241200" progId="Equation.3">
                    <p:embed/>
                  </p:oleObj>
                </mc:Choice>
                <mc:Fallback>
                  <p:oleObj name="Формула" r:id="rId9" imgW="838080" imgH="241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5107" y="2546350"/>
                          <a:ext cx="1891631" cy="684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Скругленный прямоугольник 37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3"/>
          <p:cNvGrpSpPr/>
          <p:nvPr/>
        </p:nvGrpSpPr>
        <p:grpSpPr>
          <a:xfrm>
            <a:off x="2830643" y="4005064"/>
            <a:ext cx="2749470" cy="936104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2993382" y="2528466"/>
            <a:ext cx="1442198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2" name="Формула" r:id="rId11" imgW="698400" imgH="241200" progId="Equation.3">
                    <p:embed/>
                  </p:oleObj>
                </mc:Choice>
                <mc:Fallback>
                  <p:oleObj name="Формула" r:id="rId11" imgW="698400" imgH="241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3382" y="2528466"/>
                          <a:ext cx="1442198" cy="684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5796136" y="4005337"/>
            <a:ext cx="2736304" cy="936104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2917914" y="2510731"/>
            <a:ext cx="1517316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3" name="Формула" r:id="rId13" imgW="698400" imgH="241200" progId="Equation.3">
                    <p:embed/>
                  </p:oleObj>
                </mc:Choice>
                <mc:Fallback>
                  <p:oleObj name="Формула" r:id="rId13" imgW="698400" imgH="2412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7914" y="2510731"/>
                          <a:ext cx="1517316" cy="684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зад 27">
            <a:hlinkClick r:id="rId15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6516216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сведения 44">
            <a:hlinkClick r:id="rId17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196752"/>
            <a:ext cx="9144000" cy="5485210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3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80030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Представьте трёхчлен в виде квадратного</a:t>
            </a: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двучлена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№5(г)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411760" y="692696"/>
          <a:ext cx="32607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Формула" r:id="rId5" imgW="876240" imgH="203040" progId="Equation.3">
                  <p:embed/>
                </p:oleObj>
              </mc:Choice>
              <mc:Fallback>
                <p:oleObj name="Формула" r:id="rId5" imgW="8762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692696"/>
                        <a:ext cx="32607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2"/>
          <p:cNvGrpSpPr/>
          <p:nvPr/>
        </p:nvGrpSpPr>
        <p:grpSpPr>
          <a:xfrm>
            <a:off x="2843807" y="4005064"/>
            <a:ext cx="2736304" cy="936104"/>
            <a:chOff x="2555776" y="2348880"/>
            <a:chExt cx="2304256" cy="93610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3088675" y="2476079"/>
            <a:ext cx="1233906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8" name="Формула" r:id="rId7" imgW="571320" imgH="266400" progId="Equation.3">
                    <p:embed/>
                  </p:oleObj>
                </mc:Choice>
                <mc:Fallback>
                  <p:oleObj name="Формула" r:id="rId7" imgW="571320" imgH="266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8675" y="2476079"/>
                          <a:ext cx="1233906" cy="757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Скругленный прямоугольник 12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8"/>
          <p:cNvGrpSpPr/>
          <p:nvPr/>
        </p:nvGrpSpPr>
        <p:grpSpPr>
          <a:xfrm>
            <a:off x="5796135" y="4005064"/>
            <a:ext cx="2736303" cy="936104"/>
            <a:chOff x="2555776" y="2348880"/>
            <a:chExt cx="2304256" cy="93610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"/>
            <p:cNvGraphicFramePr>
              <a:graphicFrameLocks noChangeAspect="1"/>
            </p:cNvGraphicFramePr>
            <p:nvPr/>
          </p:nvGraphicFramePr>
          <p:xfrm>
            <a:off x="3220042" y="2547516"/>
            <a:ext cx="973221" cy="68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9" name="Формула" r:id="rId9" imgW="469800" imgH="241200" progId="Equation.3">
                    <p:embed/>
                  </p:oleObj>
                </mc:Choice>
                <mc:Fallback>
                  <p:oleObj name="Формула" r:id="rId9" imgW="469800" imgH="241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0042" y="2547516"/>
                          <a:ext cx="973221" cy="681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Скругленный прямоугольник 17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23"/>
          <p:cNvGrpSpPr/>
          <p:nvPr/>
        </p:nvGrpSpPr>
        <p:grpSpPr>
          <a:xfrm>
            <a:off x="2830643" y="2348880"/>
            <a:ext cx="2749470" cy="936104"/>
            <a:chOff x="2555776" y="2348880"/>
            <a:chExt cx="2304256" cy="93610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Object 1"/>
            <p:cNvGraphicFramePr>
              <a:graphicFrameLocks noChangeAspect="1"/>
            </p:cNvGraphicFramePr>
            <p:nvPr/>
          </p:nvGraphicFramePr>
          <p:xfrm>
            <a:off x="3095826" y="2530475"/>
            <a:ext cx="1230657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0" name="Формула" r:id="rId11" imgW="596880" imgH="241200" progId="Equation.3">
                    <p:embed/>
                  </p:oleObj>
                </mc:Choice>
                <mc:Fallback>
                  <p:oleObj name="Формула" r:id="rId11" imgW="596880" imgH="241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5826" y="2530475"/>
                          <a:ext cx="1230657" cy="684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Скругленный прямоугольник 22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8"/>
          <p:cNvGrpSpPr/>
          <p:nvPr/>
        </p:nvGrpSpPr>
        <p:grpSpPr>
          <a:xfrm>
            <a:off x="5796136" y="2349153"/>
            <a:ext cx="2736304" cy="936104"/>
            <a:chOff x="2555776" y="2348880"/>
            <a:chExt cx="2304256" cy="93610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7" name="Object 1"/>
            <p:cNvGraphicFramePr>
              <a:graphicFrameLocks noChangeAspect="1"/>
            </p:cNvGraphicFramePr>
            <p:nvPr/>
          </p:nvGraphicFramePr>
          <p:xfrm>
            <a:off x="3111757" y="2512740"/>
            <a:ext cx="1130968" cy="68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1" name="Формула" r:id="rId13" imgW="520560" imgH="241200" progId="Equation.3">
                    <p:embed/>
                  </p:oleObj>
                </mc:Choice>
                <mc:Fallback>
                  <p:oleObj name="Формула" r:id="rId13" imgW="520560" imgH="2412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1757" y="2512740"/>
                          <a:ext cx="1130968" cy="682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зад 28">
            <a:hlinkClick r:id="rId15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6516216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17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4" grpId="1" animBg="1"/>
      <p:bldP spid="19" grpId="0" animBg="1"/>
      <p:bldP spid="19" grpId="1" animBg="1"/>
      <p:bldP spid="24" grpId="0" animBg="1"/>
      <p:bldP spid="2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96752"/>
            <a:ext cx="9144000" cy="5485210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3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80030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Представьте трёхчлен в виде квадратного</a:t>
            </a: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двучлена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b="1" cap="none" spc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609850" y="620713"/>
          <a:ext cx="41592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Формула" r:id="rId5" imgW="1193760" imgH="228600" progId="Equation.3">
                  <p:embed/>
                </p:oleObj>
              </mc:Choice>
              <mc:Fallback>
                <p:oleObj name="Формула" r:id="rId5" imgW="11937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620713"/>
                        <a:ext cx="41592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796135" y="2348880"/>
            <a:ext cx="2736304" cy="936104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2897863" y="2476500"/>
            <a:ext cx="1616242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4" name="Формула" r:id="rId7" imgW="749160" imgH="266400" progId="Equation.3">
                    <p:embed/>
                  </p:oleObj>
                </mc:Choice>
                <mc:Fallback>
                  <p:oleObj name="Формула" r:id="rId7" imgW="749160" imgH="266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7863" y="2476500"/>
                          <a:ext cx="1616242" cy="755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2843808" y="2348880"/>
            <a:ext cx="2736304" cy="936104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2930927" y="2511425"/>
            <a:ext cx="1519990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5" name="Формула" r:id="rId9" imgW="672840" imgH="266400" progId="Equation.3">
                    <p:embed/>
                  </p:oleObj>
                </mc:Choice>
                <mc:Fallback>
                  <p:oleObj name="Формула" r:id="rId9" imgW="672840" imgH="266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0927" y="2511425"/>
                          <a:ext cx="1519990" cy="755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Скругленный прямоугольник 37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3"/>
          <p:cNvGrpSpPr/>
          <p:nvPr/>
        </p:nvGrpSpPr>
        <p:grpSpPr>
          <a:xfrm>
            <a:off x="2830643" y="4005064"/>
            <a:ext cx="2749470" cy="936104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2901582" y="2491954"/>
            <a:ext cx="1625798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6" name="Формула" r:id="rId11" imgW="787320" imgH="266400" progId="Equation.3">
                    <p:embed/>
                  </p:oleObj>
                </mc:Choice>
                <mc:Fallback>
                  <p:oleObj name="Формула" r:id="rId11" imgW="787320" imgH="266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1582" y="2491954"/>
                          <a:ext cx="1625798" cy="757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5796136" y="4005337"/>
            <a:ext cx="2736304" cy="936104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2944651" y="2474218"/>
            <a:ext cx="1462505" cy="757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7" name="Формула" r:id="rId13" imgW="672840" imgH="266400" progId="Equation.3">
                    <p:embed/>
                  </p:oleObj>
                </mc:Choice>
                <mc:Fallback>
                  <p:oleObj name="Формула" r:id="rId13" imgW="672840" imgH="266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4651" y="2474218"/>
                          <a:ext cx="1462505" cy="757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зад 27">
            <a:hlinkClick r:id="rId15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сведения 39">
            <a:hlinkClick r:id="rId17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3" cstate="email"/>
          <a:srcRect t="3547" r="-88" b="14995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2"/>
          <p:cNvGrpSpPr/>
          <p:nvPr/>
        </p:nvGrpSpPr>
        <p:grpSpPr>
          <a:xfrm>
            <a:off x="3851920" y="2996952"/>
            <a:ext cx="2736306" cy="936104"/>
            <a:chOff x="2555775" y="2348880"/>
            <a:chExt cx="2304257" cy="93610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2555775" y="2564904"/>
            <a:ext cx="2304255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7" name="Формула" r:id="rId4" imgW="1346040" imgH="228600" progId="Equation.3">
                    <p:embed/>
                  </p:oleObj>
                </mc:Choice>
                <mc:Fallback>
                  <p:oleObj name="Формула" r:id="rId4" imgW="134604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5" y="2564904"/>
                          <a:ext cx="2304255" cy="576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Скругленный прямоугольник 8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8"/>
          <p:cNvGrpSpPr/>
          <p:nvPr/>
        </p:nvGrpSpPr>
        <p:grpSpPr>
          <a:xfrm>
            <a:off x="899592" y="2996952"/>
            <a:ext cx="2736304" cy="936104"/>
            <a:chOff x="2555776" y="2348880"/>
            <a:chExt cx="2304256" cy="9361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2616414" y="2565028"/>
            <a:ext cx="2193716" cy="575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8" name="Формула" r:id="rId6" imgW="990360" imgH="228600" progId="Equation.3">
                    <p:embed/>
                  </p:oleObj>
                </mc:Choice>
                <mc:Fallback>
                  <p:oleObj name="Формула" r:id="rId6" imgW="99036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414" y="2565028"/>
                          <a:ext cx="2193716" cy="5759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Скругленный прямоугольник 13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28"/>
          <p:cNvGrpSpPr/>
          <p:nvPr/>
        </p:nvGrpSpPr>
        <p:grpSpPr>
          <a:xfrm>
            <a:off x="3851920" y="1773089"/>
            <a:ext cx="2736304" cy="936104"/>
            <a:chOff x="2555776" y="2348880"/>
            <a:chExt cx="2304256" cy="93610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"/>
            <p:cNvGraphicFramePr>
              <a:graphicFrameLocks noChangeAspect="1"/>
            </p:cNvGraphicFramePr>
            <p:nvPr/>
          </p:nvGraphicFramePr>
          <p:xfrm>
            <a:off x="2555776" y="2564631"/>
            <a:ext cx="2304256" cy="576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9" name="Формула" r:id="rId8" imgW="1434960" imgH="228600" progId="Equation.3">
                    <p:embed/>
                  </p:oleObj>
                </mc:Choice>
                <mc:Fallback>
                  <p:oleObj name="Формула" r:id="rId8" imgW="14349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564631"/>
                          <a:ext cx="2304256" cy="5760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Скругленный прямоугольник 18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8"/>
          <p:cNvGrpSpPr/>
          <p:nvPr/>
        </p:nvGrpSpPr>
        <p:grpSpPr>
          <a:xfrm>
            <a:off x="899592" y="1772816"/>
            <a:ext cx="2736303" cy="936104"/>
            <a:chOff x="2555776" y="2348880"/>
            <a:chExt cx="2304256" cy="9361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616414" y="2564904"/>
            <a:ext cx="2182980" cy="576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0" name="Формула" r:id="rId10" imgW="1434960" imgH="228600" progId="Equation.3">
                    <p:embed/>
                  </p:oleObj>
                </mc:Choice>
                <mc:Fallback>
                  <p:oleObj name="Формула" r:id="rId10" imgW="143496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414" y="2564904"/>
                          <a:ext cx="2182980" cy="5760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2987675" y="620713"/>
          <a:ext cx="2654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Формула" r:id="rId12" imgW="761760" imgH="228600" progId="Equation.3">
                  <p:embed/>
                </p:oleObj>
              </mc:Choice>
              <mc:Fallback>
                <p:oleObj name="Формула" r:id="rId12" imgW="7617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620713"/>
                        <a:ext cx="26543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14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сведения 26">
            <a:hlinkClick r:id="rId15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5115382">
            <a:off x="6771845" y="108620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3" cstate="email"/>
          <a:srcRect t="3547" r="-88" b="14995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851921" y="1772816"/>
            <a:ext cx="2736305" cy="936104"/>
            <a:chOff x="2555776" y="2348880"/>
            <a:chExt cx="2304256" cy="93610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2677052" y="2564904"/>
            <a:ext cx="2001064" cy="61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1" name="Формула" r:id="rId4" imgW="977760" imgH="215640" progId="Equation.3">
                    <p:embed/>
                  </p:oleObj>
                </mc:Choice>
                <mc:Fallback>
                  <p:oleObj name="Формула" r:id="rId4" imgW="97776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7052" y="2564904"/>
                          <a:ext cx="2001064" cy="611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Скругленный прямоугольник 8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8"/>
          <p:cNvGrpSpPr/>
          <p:nvPr/>
        </p:nvGrpSpPr>
        <p:grpSpPr>
          <a:xfrm>
            <a:off x="899592" y="2996952"/>
            <a:ext cx="2736304" cy="936104"/>
            <a:chOff x="2555776" y="2348880"/>
            <a:chExt cx="2304256" cy="9361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2919605" y="2472345"/>
            <a:ext cx="1576597" cy="668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2" name="Формула" r:id="rId6" imgW="634680" imgH="228600" progId="Equation.3">
                    <p:embed/>
                  </p:oleObj>
                </mc:Choice>
                <mc:Fallback>
                  <p:oleObj name="Формула" r:id="rId6" imgW="6346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9605" y="2472345"/>
                          <a:ext cx="1576597" cy="6689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Скругленный прямоугольник 13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899592" y="1773089"/>
            <a:ext cx="2736304" cy="936104"/>
            <a:chOff x="2555776" y="2348880"/>
            <a:chExt cx="2304256" cy="93610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"/>
            <p:cNvGraphicFramePr>
              <a:graphicFrameLocks noChangeAspect="1"/>
            </p:cNvGraphicFramePr>
            <p:nvPr/>
          </p:nvGraphicFramePr>
          <p:xfrm>
            <a:off x="2612362" y="2564929"/>
            <a:ext cx="2130926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3" name="Формула" r:id="rId8" imgW="1041120" imgH="215640" progId="Equation.3">
                    <p:embed/>
                  </p:oleObj>
                </mc:Choice>
                <mc:Fallback>
                  <p:oleObj name="Формула" r:id="rId8" imgW="104112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2362" y="2564929"/>
                          <a:ext cx="2130926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Скругленный прямоугольник 18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28"/>
          <p:cNvGrpSpPr/>
          <p:nvPr/>
        </p:nvGrpSpPr>
        <p:grpSpPr>
          <a:xfrm>
            <a:off x="3851920" y="2996952"/>
            <a:ext cx="2736304" cy="936104"/>
            <a:chOff x="2555776" y="2348880"/>
            <a:chExt cx="2304256" cy="9361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662180" y="2538041"/>
            <a:ext cx="2092158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4" name="Формула" r:id="rId10" imgW="1054080" imgH="215640" progId="Equation.3">
                    <p:embed/>
                  </p:oleObj>
                </mc:Choice>
                <mc:Fallback>
                  <p:oleObj name="Формула" r:id="rId10" imgW="105408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2180" y="2538041"/>
                          <a:ext cx="2092158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252788" y="620713"/>
          <a:ext cx="21224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Формула" r:id="rId12" imgW="609480" imgH="228600" progId="Equation.3">
                  <p:embed/>
                </p:oleObj>
              </mc:Choice>
              <mc:Fallback>
                <p:oleObj name="Формула" r:id="rId12" imgW="6094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620713"/>
                        <a:ext cx="212248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14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5115382">
            <a:off x="6771845" y="108620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16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8010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Представьте выражение </a:t>
            </a: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виде степени с основанием </a:t>
            </a:r>
            <a:r>
              <a:rPr lang="ru-RU" sz="3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№1(а)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347864" y="2348880"/>
            <a:ext cx="793495" cy="920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Формула" r:id="rId4" imgW="164880" imgH="203040" progId="Equation.3">
                    <p:embed/>
                  </p:oleObj>
                </mc:Choice>
                <mc:Fallback>
                  <p:oleObj name="Формула" r:id="rId4" imgW="16488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4" y="2348880"/>
                          <a:ext cx="793495" cy="9200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516216" y="0"/>
          <a:ext cx="1728192" cy="136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Формула" r:id="rId6" imgW="317160" imgH="266400" progId="Equation.3">
                  <p:embed/>
                </p:oleObj>
              </mc:Choice>
              <mc:Fallback>
                <p:oleObj name="Формула" r:id="rId6" imgW="317160" imgH="26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0"/>
                        <a:ext cx="1728192" cy="1368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868144" y="1988567"/>
            <a:ext cx="2304256" cy="936377"/>
            <a:chOff x="2555776" y="2348607"/>
            <a:chExt cx="2304256" cy="93637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17156" y="2348607"/>
            <a:ext cx="85566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Формула" r:id="rId8" imgW="177480" imgH="203040" progId="Equation.3">
                    <p:embed/>
                  </p:oleObj>
                </mc:Choice>
                <mc:Fallback>
                  <p:oleObj name="Формула" r:id="rId8" imgW="17748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7156" y="2348607"/>
                          <a:ext cx="855663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012160" y="3428727"/>
            <a:ext cx="2304256" cy="936377"/>
            <a:chOff x="2555776" y="2348607"/>
            <a:chExt cx="2304256" cy="936377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226669" y="2348607"/>
            <a:ext cx="1038225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Формула" r:id="rId10" imgW="215640" imgH="203040" progId="Equation.3">
                    <p:embed/>
                  </p:oleObj>
                </mc:Choice>
                <mc:Fallback>
                  <p:oleObj name="Формула" r:id="rId10" imgW="215640" imgH="2030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6669" y="2348607"/>
                          <a:ext cx="1038225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03848" y="3429000"/>
            <a:ext cx="2304256" cy="936377"/>
            <a:chOff x="2555776" y="2348607"/>
            <a:chExt cx="2304256" cy="93637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226669" y="2348607"/>
            <a:ext cx="1038225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Формула" r:id="rId12" imgW="215640" imgH="203040" progId="Equation.3">
                    <p:embed/>
                  </p:oleObj>
                </mc:Choice>
                <mc:Fallback>
                  <p:oleObj name="Формула" r:id="rId12" imgW="215640" imgH="2030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6669" y="2348607"/>
                          <a:ext cx="1038225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назад 32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rId16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3" cstate="email"/>
          <a:srcRect t="3547" r="-88" b="14995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851921" y="1772816"/>
            <a:ext cx="2736305" cy="936104"/>
            <a:chOff x="2555776" y="2348880"/>
            <a:chExt cx="2304256" cy="93610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2616413" y="2564904"/>
            <a:ext cx="2243617" cy="648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79" name="Формула" r:id="rId4" imgW="1193760" imgH="228600" progId="Equation.3">
                    <p:embed/>
                  </p:oleObj>
                </mc:Choice>
                <mc:Fallback>
                  <p:oleObj name="Формула" r:id="rId4" imgW="119376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413" y="2564904"/>
                          <a:ext cx="2243617" cy="6485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Скругленный прямоугольник 8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8"/>
          <p:cNvGrpSpPr/>
          <p:nvPr/>
        </p:nvGrpSpPr>
        <p:grpSpPr>
          <a:xfrm>
            <a:off x="899592" y="2996952"/>
            <a:ext cx="2749176" cy="936104"/>
            <a:chOff x="2102920" y="2348880"/>
            <a:chExt cx="2757113" cy="9361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102920" y="2348880"/>
              <a:ext cx="2757113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2175136" y="2564904"/>
            <a:ext cx="2527556" cy="592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80" name="Формула" r:id="rId6" imgW="1193760" imgH="228600" progId="Equation.3">
                    <p:embed/>
                  </p:oleObj>
                </mc:Choice>
                <mc:Fallback>
                  <p:oleObj name="Формула" r:id="rId6" imgW="119376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5136" y="2564904"/>
                          <a:ext cx="2527556" cy="5928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Скругленный прямоугольник 13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3851920" y="2997225"/>
            <a:ext cx="2736304" cy="936104"/>
            <a:chOff x="2555776" y="2348880"/>
            <a:chExt cx="2304256" cy="93610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"/>
            <p:cNvGraphicFramePr>
              <a:graphicFrameLocks noChangeAspect="1"/>
            </p:cNvGraphicFramePr>
            <p:nvPr/>
          </p:nvGraphicFramePr>
          <p:xfrm>
            <a:off x="2555776" y="2564631"/>
            <a:ext cx="2304256" cy="57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81" name="Формула" r:id="rId8" imgW="1193760" imgH="228600" progId="Equation.3">
                    <p:embed/>
                  </p:oleObj>
                </mc:Choice>
                <mc:Fallback>
                  <p:oleObj name="Формула" r:id="rId8" imgW="11937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564631"/>
                          <a:ext cx="2304256" cy="576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Скругленный прямоугольник 18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28"/>
          <p:cNvGrpSpPr/>
          <p:nvPr/>
        </p:nvGrpSpPr>
        <p:grpSpPr>
          <a:xfrm>
            <a:off x="899592" y="1772816"/>
            <a:ext cx="2736303" cy="936104"/>
            <a:chOff x="2555776" y="2348880"/>
            <a:chExt cx="2304256" cy="9361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616414" y="2565202"/>
            <a:ext cx="2182980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82" name="Формула" r:id="rId10" imgW="1193760" imgH="228600" progId="Equation.3">
                    <p:embed/>
                  </p:oleObj>
                </mc:Choice>
                <mc:Fallback>
                  <p:oleObj name="Формула" r:id="rId10" imgW="119376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414" y="2565202"/>
                          <a:ext cx="2182980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119438" y="620713"/>
          <a:ext cx="23891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Формула" r:id="rId12" imgW="685800" imgH="228600" progId="Equation.3">
                  <p:embed/>
                </p:oleObj>
              </mc:Choice>
              <mc:Fallback>
                <p:oleObj name="Формула" r:id="rId12" imgW="6858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620713"/>
                        <a:ext cx="238918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14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5115382">
            <a:off x="6771845" y="108620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16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3" cstate="email"/>
          <a:srcRect t="3547" r="-88" b="14995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851920" y="1772816"/>
            <a:ext cx="2736308" cy="936104"/>
            <a:chOff x="2555774" y="2348880"/>
            <a:chExt cx="2304258" cy="93610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2555774" y="2564904"/>
            <a:ext cx="2285999" cy="646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7" name="Формула" r:id="rId4" imgW="1117440" imgH="228600" progId="Equation.3">
                    <p:embed/>
                  </p:oleObj>
                </mc:Choice>
                <mc:Fallback>
                  <p:oleObj name="Формула" r:id="rId4" imgW="111744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4" y="2564904"/>
                          <a:ext cx="2285999" cy="646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Скругленный прямоугольник 8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8"/>
          <p:cNvGrpSpPr/>
          <p:nvPr/>
        </p:nvGrpSpPr>
        <p:grpSpPr>
          <a:xfrm>
            <a:off x="899592" y="2996952"/>
            <a:ext cx="2736306" cy="936104"/>
            <a:chOff x="2555775" y="2348880"/>
            <a:chExt cx="2304257" cy="9361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2555775" y="2564904"/>
            <a:ext cx="2304256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8" name="Формула" r:id="rId6" imgW="1117440" imgH="228600" progId="Equation.3">
                    <p:embed/>
                  </p:oleObj>
                </mc:Choice>
                <mc:Fallback>
                  <p:oleObj name="Формула" r:id="rId6" imgW="111744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5" y="2564904"/>
                          <a:ext cx="2304256" cy="6480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Скругленный прямоугольник 13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873125" y="1773089"/>
            <a:ext cx="2762771" cy="936104"/>
            <a:chOff x="2533488" y="2348880"/>
            <a:chExt cx="2326544" cy="93610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"/>
            <p:cNvGraphicFramePr>
              <a:graphicFrameLocks noChangeAspect="1"/>
            </p:cNvGraphicFramePr>
            <p:nvPr/>
          </p:nvGraphicFramePr>
          <p:xfrm>
            <a:off x="2533488" y="2545879"/>
            <a:ext cx="2287337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9" name="Формула" r:id="rId8" imgW="1117440" imgH="228600" progId="Equation.3">
                    <p:embed/>
                  </p:oleObj>
                </mc:Choice>
                <mc:Fallback>
                  <p:oleObj name="Формула" r:id="rId8" imgW="111744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3488" y="2545879"/>
                          <a:ext cx="2287337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Скругленный прямоугольник 18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28"/>
          <p:cNvGrpSpPr/>
          <p:nvPr/>
        </p:nvGrpSpPr>
        <p:grpSpPr>
          <a:xfrm>
            <a:off x="3851920" y="2996952"/>
            <a:ext cx="2736304" cy="936104"/>
            <a:chOff x="2555776" y="2348880"/>
            <a:chExt cx="2304256" cy="9361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585981" y="2520578"/>
            <a:ext cx="2244557" cy="668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0" name="Формула" r:id="rId10" imgW="1130040" imgH="228600" progId="Equation.3">
                    <p:embed/>
                  </p:oleObj>
                </mc:Choice>
                <mc:Fallback>
                  <p:oleObj name="Формула" r:id="rId10" imgW="113004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5981" y="2520578"/>
                          <a:ext cx="2244557" cy="668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252788" y="620713"/>
          <a:ext cx="21224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Формула" r:id="rId12" imgW="609480" imgH="228600" progId="Equation.3">
                  <p:embed/>
                </p:oleObj>
              </mc:Choice>
              <mc:Fallback>
                <p:oleObj name="Формула" r:id="rId12" imgW="6094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620713"/>
                        <a:ext cx="212248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14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5115382">
            <a:off x="6771845" y="108620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16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3" cstate="email"/>
          <a:srcRect t="3547" r="-88" b="14995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827464" y="1772816"/>
            <a:ext cx="2760763" cy="936104"/>
            <a:chOff x="2535180" y="2348880"/>
            <a:chExt cx="2324852" cy="93610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2535180" y="2565202"/>
            <a:ext cx="2285999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1" name="Формула" r:id="rId4" imgW="1117440" imgH="215640" progId="Equation.3">
                    <p:embed/>
                  </p:oleObj>
                </mc:Choice>
                <mc:Fallback>
                  <p:oleObj name="Формула" r:id="rId4" imgW="111744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5180" y="2565202"/>
                          <a:ext cx="2285999" cy="611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Скругленный прямоугольник 8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8"/>
          <p:cNvGrpSpPr/>
          <p:nvPr/>
        </p:nvGrpSpPr>
        <p:grpSpPr>
          <a:xfrm>
            <a:off x="899592" y="1772816"/>
            <a:ext cx="2736304" cy="936104"/>
            <a:chOff x="2555776" y="2348880"/>
            <a:chExt cx="2304256" cy="9361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2919606" y="2492896"/>
            <a:ext cx="1576596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2" name="Формула" r:id="rId6" imgW="761760" imgH="228600" progId="Equation.3">
                    <p:embed/>
                  </p:oleObj>
                </mc:Choice>
                <mc:Fallback>
                  <p:oleObj name="Формула" r:id="rId6" imgW="76176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9606" y="2492896"/>
                          <a:ext cx="1576596" cy="6480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Скругленный прямоугольник 13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899592" y="2997225"/>
            <a:ext cx="2736304" cy="936104"/>
            <a:chOff x="2555776" y="2348880"/>
            <a:chExt cx="2304256" cy="93610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"/>
            <p:cNvGraphicFramePr>
              <a:graphicFrameLocks noChangeAspect="1"/>
            </p:cNvGraphicFramePr>
            <p:nvPr/>
          </p:nvGraphicFramePr>
          <p:xfrm>
            <a:off x="2585625" y="2564755"/>
            <a:ext cx="218306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3" name="Формула" r:id="rId8" imgW="1066680" imgH="215640" progId="Equation.3">
                    <p:embed/>
                  </p:oleObj>
                </mc:Choice>
                <mc:Fallback>
                  <p:oleObj name="Формула" r:id="rId8" imgW="106668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5625" y="2564755"/>
                          <a:ext cx="2183062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Скругленный прямоугольник 18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28"/>
          <p:cNvGrpSpPr/>
          <p:nvPr/>
        </p:nvGrpSpPr>
        <p:grpSpPr>
          <a:xfrm>
            <a:off x="3851920" y="2996952"/>
            <a:ext cx="2736304" cy="936104"/>
            <a:chOff x="2555776" y="2348880"/>
            <a:chExt cx="2304256" cy="9361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648812" y="2538041"/>
            <a:ext cx="2117558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4" name="Формула" r:id="rId10" imgW="1066680" imgH="215640" progId="Equation.3">
                    <p:embed/>
                  </p:oleObj>
                </mc:Choice>
                <mc:Fallback>
                  <p:oleObj name="Формула" r:id="rId10" imgW="106668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8812" y="2538041"/>
                          <a:ext cx="2117558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121025" y="620713"/>
          <a:ext cx="2387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Формула" r:id="rId12" imgW="685800" imgH="228600" progId="Equation.3">
                  <p:embed/>
                </p:oleObj>
              </mc:Choice>
              <mc:Fallback>
                <p:oleObj name="Формула" r:id="rId12" imgW="6858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620713"/>
                        <a:ext cx="23876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14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5115382">
            <a:off x="6771845" y="108620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сведения 28">
            <a:hlinkClick r:id="rId16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628800"/>
            <a:ext cx="7308304" cy="479543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№7(а)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rId6" action="ppaction://hlinksldjump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508104" y="2564904"/>
            <a:ext cx="3240360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555776" y="2547814"/>
            <a:ext cx="230425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5" name="Формула" r:id="rId7" imgW="1282680" imgH="228600" progId="Equation.3">
                    <p:embed/>
                  </p:oleObj>
                </mc:Choice>
                <mc:Fallback>
                  <p:oleObj name="Формула" r:id="rId7" imgW="128268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547814"/>
                          <a:ext cx="2304255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123728" y="2564904"/>
            <a:ext cx="3240361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709393" y="2564904"/>
            <a:ext cx="2062479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6" name="Формула" r:id="rId9" imgW="977760" imgH="228600" progId="Equation.3">
                    <p:embed/>
                  </p:oleObj>
                </mc:Choice>
                <mc:Fallback>
                  <p:oleObj name="Формула" r:id="rId9" imgW="97776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9393" y="2564904"/>
                          <a:ext cx="2062479" cy="669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28"/>
          <p:cNvGrpSpPr/>
          <p:nvPr/>
        </p:nvGrpSpPr>
        <p:grpSpPr>
          <a:xfrm>
            <a:off x="2123728" y="3789313"/>
            <a:ext cx="3240361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555776" y="2545780"/>
            <a:ext cx="22530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7" name="Формула" r:id="rId11" imgW="1168200" imgH="228600" progId="Equation.3">
                    <p:embed/>
                  </p:oleObj>
                </mc:Choice>
                <mc:Fallback>
                  <p:oleObj name="Формула" r:id="rId11" imgW="116820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545780"/>
                          <a:ext cx="225305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28"/>
          <p:cNvGrpSpPr/>
          <p:nvPr/>
        </p:nvGrpSpPr>
        <p:grpSpPr>
          <a:xfrm>
            <a:off x="5495925" y="3789040"/>
            <a:ext cx="3263901" cy="936104"/>
            <a:chOff x="2547115" y="2348880"/>
            <a:chExt cx="232099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47115" y="2519065"/>
            <a:ext cx="2320996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8" name="Формула" r:id="rId13" imgW="1168200" imgH="228600" progId="Equation.3">
                    <p:embed/>
                  </p:oleObj>
                </mc:Choice>
                <mc:Fallback>
                  <p:oleObj name="Формула" r:id="rId13" imgW="116820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7115" y="2519065"/>
                          <a:ext cx="2320996" cy="669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2483768" y="764704"/>
          <a:ext cx="349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Формула" r:id="rId15" imgW="1002960" imgH="203040" progId="Equation.3">
                  <p:embed/>
                </p:oleObj>
              </mc:Choice>
              <mc:Fallback>
                <p:oleObj name="Формула" r:id="rId15" imgW="100296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764704"/>
                        <a:ext cx="34925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804248" y="116632"/>
            <a:ext cx="2339752" cy="2083842"/>
          </a:xfrm>
          <a:prstGeom prst="rect">
            <a:avLst/>
          </a:prstGeom>
          <a:noFill/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644420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628800"/>
            <a:ext cx="7308304" cy="479543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№7(б)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508104" y="2564904"/>
            <a:ext cx="3240360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606982" y="2636912"/>
            <a:ext cx="220184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9" name="Формула" r:id="rId6" imgW="1130040" imgH="215640" progId="Equation.3">
                    <p:embed/>
                  </p:oleObj>
                </mc:Choice>
                <mc:Fallback>
                  <p:oleObj name="Формула" r:id="rId6" imgW="113004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6982" y="2636912"/>
                          <a:ext cx="2201845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114549" y="2564904"/>
            <a:ext cx="3249539" cy="936104"/>
            <a:chOff x="2549249" y="2348880"/>
            <a:chExt cx="2310783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549249" y="2584326"/>
            <a:ext cx="2310781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00" name="Формула" r:id="rId8" imgW="1130040" imgH="215640" progId="Equation.3">
                    <p:embed/>
                  </p:oleObj>
                </mc:Choice>
                <mc:Fallback>
                  <p:oleObj name="Формула" r:id="rId8" imgW="113004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9249" y="2584326"/>
                          <a:ext cx="2310781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28"/>
          <p:cNvGrpSpPr/>
          <p:nvPr/>
        </p:nvGrpSpPr>
        <p:grpSpPr>
          <a:xfrm>
            <a:off x="5508104" y="3789313"/>
            <a:ext cx="3240361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592271" y="2564830"/>
            <a:ext cx="217875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01" name="Формула" r:id="rId10" imgW="1130040" imgH="215640" progId="Equation.3">
                    <p:embed/>
                  </p:oleObj>
                </mc:Choice>
                <mc:Fallback>
                  <p:oleObj name="Формула" r:id="rId10" imgW="113004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271" y="2564830"/>
                          <a:ext cx="2178755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28"/>
          <p:cNvGrpSpPr/>
          <p:nvPr/>
        </p:nvGrpSpPr>
        <p:grpSpPr>
          <a:xfrm>
            <a:off x="2123728" y="3789040"/>
            <a:ext cx="3240360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96662" y="2536528"/>
            <a:ext cx="2220525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02" name="Формула" r:id="rId12" imgW="1117440" imgH="215640" progId="Equation.3">
                    <p:embed/>
                  </p:oleObj>
                </mc:Choice>
                <mc:Fallback>
                  <p:oleObj name="Формула" r:id="rId12" imgW="111744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6662" y="2536528"/>
                          <a:ext cx="2220525" cy="633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2627784" y="764704"/>
          <a:ext cx="35369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Формула" r:id="rId14" imgW="1015920" imgH="203040" progId="Equation.3">
                  <p:embed/>
                </p:oleObj>
              </mc:Choice>
              <mc:Fallback>
                <p:oleObj name="Формула" r:id="rId14" imgW="10159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764704"/>
                        <a:ext cx="35369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804248" y="116632"/>
            <a:ext cx="2339752" cy="2083842"/>
          </a:xfrm>
          <a:prstGeom prst="rect">
            <a:avLst/>
          </a:prstGeom>
          <a:noFill/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644420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ведения 30">
            <a:hlinkClick r:id="rId17" action="ppaction://hlinksldjump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556792"/>
            <a:ext cx="7308304" cy="479543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</a:t>
            </a:r>
            <a:r>
              <a:rPr lang="ru-RU" sz="54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123727" y="2564904"/>
            <a:ext cx="3240362" cy="936104"/>
            <a:chOff x="2555775" y="2348880"/>
            <a:chExt cx="2304257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555775" y="2547814"/>
            <a:ext cx="2304255" cy="593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3" name="Формула" r:id="rId6" imgW="1434960" imgH="228600" progId="Equation.3">
                    <p:embed/>
                  </p:oleObj>
                </mc:Choice>
                <mc:Fallback>
                  <p:oleObj name="Формула" r:id="rId6" imgW="143496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5" y="2547814"/>
                          <a:ext cx="2304255" cy="593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123727" y="3789040"/>
            <a:ext cx="3240362" cy="936104"/>
            <a:chOff x="2555775" y="2348880"/>
            <a:chExt cx="2304257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555775" y="2564903"/>
            <a:ext cx="2304255" cy="576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4" name="Формула" r:id="rId8" imgW="1447560" imgH="228600" progId="Equation.3">
                    <p:embed/>
                  </p:oleObj>
                </mc:Choice>
                <mc:Fallback>
                  <p:oleObj name="Формула" r:id="rId8" imgW="144756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5" y="2564903"/>
                          <a:ext cx="2304255" cy="5760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28"/>
          <p:cNvGrpSpPr/>
          <p:nvPr/>
        </p:nvGrpSpPr>
        <p:grpSpPr>
          <a:xfrm>
            <a:off x="5508104" y="2565177"/>
            <a:ext cx="324036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555776" y="2545953"/>
            <a:ext cx="2304256" cy="594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5" name="Формула" r:id="rId10" imgW="1434960" imgH="228600" progId="Equation.3">
                    <p:embed/>
                  </p:oleObj>
                </mc:Choice>
                <mc:Fallback>
                  <p:oleObj name="Формула" r:id="rId10" imgW="14349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545953"/>
                          <a:ext cx="2304256" cy="5947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28"/>
          <p:cNvGrpSpPr/>
          <p:nvPr/>
        </p:nvGrpSpPr>
        <p:grpSpPr>
          <a:xfrm>
            <a:off x="5508104" y="3789040"/>
            <a:ext cx="3240360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55776" y="2564904"/>
            <a:ext cx="2304256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6" name="Формула" r:id="rId12" imgW="1434960" imgH="228600" progId="Equation.3">
                    <p:embed/>
                  </p:oleObj>
                </mc:Choice>
                <mc:Fallback>
                  <p:oleObj name="Формула" r:id="rId12" imgW="143496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564904"/>
                          <a:ext cx="2304256" cy="576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211960" y="692696"/>
          <a:ext cx="21224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Формула" r:id="rId14" imgW="609480" imgH="228600" progId="Equation.3">
                  <p:embed/>
                </p:oleObj>
              </mc:Choice>
              <mc:Fallback>
                <p:oleObj name="Формула" r:id="rId14" imgW="6094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692696"/>
                        <a:ext cx="212248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804248" y="116632"/>
            <a:ext cx="2339752" cy="2083842"/>
          </a:xfrm>
          <a:prstGeom prst="rect">
            <a:avLst/>
          </a:prstGeom>
          <a:noFill/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644420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ведения 30">
            <a:hlinkClick r:id="rId17" action="ppaction://hlinksldjump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556792"/>
            <a:ext cx="7308304" cy="479543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№7(г)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12"/>
          <p:cNvGrpSpPr/>
          <p:nvPr/>
        </p:nvGrpSpPr>
        <p:grpSpPr>
          <a:xfrm>
            <a:off x="5508105" y="2564904"/>
            <a:ext cx="3240361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677052" y="2564904"/>
            <a:ext cx="2001064" cy="61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4" name="Формула" r:id="rId6" imgW="977760" imgH="215640" progId="Equation.3">
                    <p:embed/>
                  </p:oleObj>
                </mc:Choice>
                <mc:Fallback>
                  <p:oleObj name="Формула" r:id="rId6" imgW="97776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7052" y="2564904"/>
                          <a:ext cx="2001064" cy="611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8"/>
          <p:cNvGrpSpPr/>
          <p:nvPr/>
        </p:nvGrpSpPr>
        <p:grpSpPr>
          <a:xfrm>
            <a:off x="2123728" y="3789040"/>
            <a:ext cx="3240362" cy="936104"/>
            <a:chOff x="2555776" y="2348880"/>
            <a:chExt cx="2304257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555776" y="2490490"/>
            <a:ext cx="2304257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5" name="Формула" r:id="rId8" imgW="1091880" imgH="215640" progId="Equation.3">
                    <p:embed/>
                  </p:oleObj>
                </mc:Choice>
                <mc:Fallback>
                  <p:oleObj name="Формула" r:id="rId8" imgW="109188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490490"/>
                          <a:ext cx="2304257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28"/>
          <p:cNvGrpSpPr/>
          <p:nvPr/>
        </p:nvGrpSpPr>
        <p:grpSpPr>
          <a:xfrm>
            <a:off x="2123728" y="2565177"/>
            <a:ext cx="324036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676392" y="2565003"/>
            <a:ext cx="2002183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6" name="Формула" r:id="rId10" imgW="977760" imgH="215640" progId="Equation.3">
                    <p:embed/>
                  </p:oleObj>
                </mc:Choice>
                <mc:Fallback>
                  <p:oleObj name="Формула" r:id="rId10" imgW="97776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6392" y="2565003"/>
                          <a:ext cx="2002183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8"/>
          <p:cNvGrpSpPr/>
          <p:nvPr/>
        </p:nvGrpSpPr>
        <p:grpSpPr>
          <a:xfrm>
            <a:off x="5508104" y="3789040"/>
            <a:ext cx="3240360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039843" y="2519065"/>
            <a:ext cx="1336262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7" name="Формула" r:id="rId12" imgW="672840" imgH="228600" progId="Equation.3">
                    <p:embed/>
                  </p:oleObj>
                </mc:Choice>
                <mc:Fallback>
                  <p:oleObj name="Формула" r:id="rId12" imgW="67284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843" y="2519065"/>
                          <a:ext cx="1336262" cy="669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3851920" y="692696"/>
          <a:ext cx="2298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Формула" r:id="rId14" imgW="660240" imgH="228600" progId="Equation.3">
                  <p:embed/>
                </p:oleObj>
              </mc:Choice>
              <mc:Fallback>
                <p:oleObj name="Формула" r:id="rId14" imgW="6602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692696"/>
                        <a:ext cx="22987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804248" y="116632"/>
            <a:ext cx="2339752" cy="2083842"/>
          </a:xfrm>
          <a:prstGeom prst="rect">
            <a:avLst/>
          </a:prstGeom>
          <a:noFill/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644420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ведения 30">
            <a:hlinkClick r:id="rId17" action="ppaction://hlinksldjump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556792"/>
            <a:ext cx="7308304" cy="479543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</a:t>
            </a:r>
            <a:r>
              <a:rPr lang="ru-RU" sz="5400" b="1" cap="none" spc="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123729" y="2564904"/>
            <a:ext cx="3240361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555776" y="2564904"/>
            <a:ext cx="2304256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7" name="Формула" r:id="rId6" imgW="1346040" imgH="228600" progId="Equation.3">
                    <p:embed/>
                  </p:oleObj>
                </mc:Choice>
                <mc:Fallback>
                  <p:oleObj name="Формула" r:id="rId6" imgW="134604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564904"/>
                          <a:ext cx="2304256" cy="576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123728" y="3789040"/>
            <a:ext cx="3240361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568441" y="2565103"/>
            <a:ext cx="2279226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8" name="Формула" r:id="rId8" imgW="1168200" imgH="228600" progId="Equation.3">
                    <p:embed/>
                  </p:oleObj>
                </mc:Choice>
                <mc:Fallback>
                  <p:oleObj name="Формула" r:id="rId8" imgW="116820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8441" y="2565103"/>
                          <a:ext cx="2279226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28"/>
          <p:cNvGrpSpPr/>
          <p:nvPr/>
        </p:nvGrpSpPr>
        <p:grpSpPr>
          <a:xfrm>
            <a:off x="5508104" y="3789313"/>
            <a:ext cx="3240361" cy="936104"/>
            <a:chOff x="2555776" y="2348880"/>
            <a:chExt cx="2304257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606982" y="2545780"/>
            <a:ext cx="2253051" cy="594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9" name="Формула" r:id="rId10" imgW="1231560" imgH="228600" progId="Equation.3">
                    <p:embed/>
                  </p:oleObj>
                </mc:Choice>
                <mc:Fallback>
                  <p:oleObj name="Формула" r:id="rId10" imgW="12315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6982" y="2545780"/>
                          <a:ext cx="2253051" cy="5949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28"/>
          <p:cNvGrpSpPr/>
          <p:nvPr/>
        </p:nvGrpSpPr>
        <p:grpSpPr>
          <a:xfrm>
            <a:off x="5508104" y="2564904"/>
            <a:ext cx="3240360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863010" y="2538174"/>
            <a:ext cx="1739812" cy="650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0" name="Формула" r:id="rId12" imgW="901440" imgH="228600" progId="Equation.3">
                    <p:embed/>
                  </p:oleObj>
                </mc:Choice>
                <mc:Fallback>
                  <p:oleObj name="Формула" r:id="rId12" imgW="90144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010" y="2538174"/>
                          <a:ext cx="1739812" cy="6509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3059832" y="692696"/>
          <a:ext cx="3227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Формула" r:id="rId14" imgW="927000" imgH="203040" progId="Equation.3">
                  <p:embed/>
                </p:oleObj>
              </mc:Choice>
              <mc:Fallback>
                <p:oleObj name="Формула" r:id="rId14" imgW="9270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692696"/>
                        <a:ext cx="32273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804248" y="116632"/>
            <a:ext cx="2339752" cy="2083842"/>
          </a:xfrm>
          <a:prstGeom prst="rect">
            <a:avLst/>
          </a:prstGeom>
          <a:noFill/>
        </p:spPr>
      </p:pic>
      <p:sp>
        <p:nvSpPr>
          <p:cNvPr id="31" name="Управляющая кнопка: сведения 30">
            <a:hlinkClick r:id="rId17" action="ppaction://hlinksldjump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6"/>
            <a:ext cx="88088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Степень с натуральным показателем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915816" y="1196752"/>
          <a:ext cx="31384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Формула" r:id="rId3" imgW="901440" imgH="203040" progId="Equation.3">
                  <p:embed/>
                </p:oleObj>
              </mc:Choice>
              <mc:Fallback>
                <p:oleObj name="Формула" r:id="rId3" imgW="9014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196752"/>
                        <a:ext cx="313848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Левая фигурная скобка 7"/>
          <p:cNvSpPr/>
          <p:nvPr/>
        </p:nvSpPr>
        <p:spPr>
          <a:xfrm rot="16200000">
            <a:off x="4860032" y="836712"/>
            <a:ext cx="288032" cy="2160240"/>
          </a:xfrm>
          <a:prstGeom prst="leftBrace">
            <a:avLst>
              <a:gd name="adj1" fmla="val 46630"/>
              <a:gd name="adj2" fmla="val 4824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4283968" y="1988840"/>
          <a:ext cx="15033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Формула" r:id="rId5" imgW="431640" imgH="164880" progId="Equation.3">
                  <p:embed/>
                </p:oleObj>
              </mc:Choice>
              <mc:Fallback>
                <p:oleObj name="Формула" r:id="rId5" imgW="43164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988840"/>
                        <a:ext cx="15033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31640" y="2276872"/>
            <a:ext cx="67492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Свойства степени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натуральным показателем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3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043608" y="3573016"/>
          <a:ext cx="300513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Формула" r:id="rId8" imgW="863280" imgH="761760" progId="Equation.3">
                  <p:embed/>
                </p:oleObj>
              </mc:Choice>
              <mc:Fallback>
                <p:oleObj name="Формула" r:id="rId8" imgW="863280" imgH="7617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573016"/>
                        <a:ext cx="3005137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5292080" y="3573016"/>
          <a:ext cx="3227387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Формула" r:id="rId10" imgW="927000" imgH="736560" progId="Equation.3">
                  <p:embed/>
                </p:oleObj>
              </mc:Choice>
              <mc:Fallback>
                <p:oleObj name="Формула" r:id="rId10" imgW="927000" imgH="7365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573016"/>
                        <a:ext cx="3227387" cy="257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3779912" y="6021288"/>
          <a:ext cx="13700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Формула" r:id="rId12" imgW="393480" imgH="203040" progId="Equation.3">
                  <p:embed/>
                </p:oleObj>
              </mc:Choice>
              <mc:Fallback>
                <p:oleObj name="Формула" r:id="rId12" imgW="39348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6021288"/>
                        <a:ext cx="13700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9512" y="1484784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990000"/>
                </a:solidFill>
                <a:sym typeface="Wingdings" pitchFamily="2" charset="2"/>
              </a:rPr>
              <a:t></a:t>
            </a:r>
            <a:endParaRPr lang="ru-RU" sz="9600" b="1" dirty="0">
              <a:solidFill>
                <a:srgbClr val="990000"/>
              </a:solidFill>
            </a:endParaRPr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8028384" y="5949280"/>
            <a:ext cx="864096" cy="360040"/>
          </a:xfrm>
          <a:prstGeom prst="actionButtonReturn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rId14" action="ppaction://hlinksldjump" highlightClick="1"/>
          </p:cNvPr>
          <p:cNvSpPr/>
          <p:nvPr/>
        </p:nvSpPr>
        <p:spPr>
          <a:xfrm>
            <a:off x="8028384" y="6381328"/>
            <a:ext cx="864096" cy="360040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398" y="692696"/>
            <a:ext cx="8613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Умножение одночлена на многочлен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971600" y="1340768"/>
          <a:ext cx="7294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Формула" r:id="rId3" imgW="2095200" imgH="215640" progId="Equation.3">
                  <p:embed/>
                </p:oleObj>
              </mc:Choice>
              <mc:Fallback>
                <p:oleObj name="Формула" r:id="rId3" imgW="20952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40768"/>
                        <a:ext cx="7294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6745" y="2276872"/>
            <a:ext cx="89372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Умножение многочлена на многочлен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3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043608" y="2996952"/>
          <a:ext cx="69389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Формула" r:id="rId6" imgW="1993680" imgH="215640" progId="Equation.3">
                  <p:embed/>
                </p:oleObj>
              </mc:Choice>
              <mc:Fallback>
                <p:oleObj name="Формула" r:id="rId6" imgW="19936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996952"/>
                        <a:ext cx="693896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8028384" y="5949280"/>
            <a:ext cx="864096" cy="360040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115616" y="2204864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796553" y="3645024"/>
            <a:ext cx="53441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Знаки при умножении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35896" y="4725144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932040" y="4725144"/>
            <a:ext cx="648072" cy="648072"/>
            <a:chOff x="3059832" y="4725144"/>
            <a:chExt cx="648072" cy="64807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6300192" y="5661248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932040" y="5661248"/>
            <a:ext cx="648072" cy="648072"/>
            <a:chOff x="3059832" y="4725144"/>
            <a:chExt cx="648072" cy="64807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300192" y="4725144"/>
            <a:ext cx="648072" cy="648072"/>
            <a:chOff x="3059832" y="4725144"/>
            <a:chExt cx="648072" cy="64807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55976" y="4509120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0112" y="4437112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635896" y="5661248"/>
            <a:ext cx="648072" cy="648072"/>
            <a:chOff x="3059832" y="4725144"/>
            <a:chExt cx="648072" cy="64807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355976" y="537321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80112" y="5373216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9351218">
            <a:off x="539552" y="4509120"/>
            <a:ext cx="2339752" cy="2083842"/>
          </a:xfrm>
          <a:prstGeom prst="rect">
            <a:avLst/>
          </a:prstGeom>
          <a:noFill/>
        </p:spPr>
      </p:pic>
      <p:sp>
        <p:nvSpPr>
          <p:cNvPr id="32" name="Управляющая кнопка: назад 31">
            <a:hlinkClick r:id="rId9" action="ppaction://hlinksldjump" highlightClick="1"/>
          </p:cNvPr>
          <p:cNvSpPr/>
          <p:nvPr/>
        </p:nvSpPr>
        <p:spPr>
          <a:xfrm>
            <a:off x="8028384" y="6381328"/>
            <a:ext cx="864096" cy="360040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8010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Представьте выражение </a:t>
            </a: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виде степени с основанием </a:t>
            </a:r>
            <a:r>
              <a:rPr lang="ru-RU" sz="3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№1(б)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26123" y="2349178"/>
            <a:ext cx="1038225" cy="919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name="Формула" r:id="rId4" imgW="215640" imgH="203040" progId="Equation.3">
                    <p:embed/>
                  </p:oleObj>
                </mc:Choice>
                <mc:Fallback>
                  <p:oleObj name="Формула" r:id="rId4" imgW="21564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6123" y="2349178"/>
                          <a:ext cx="1038225" cy="919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551613" y="161925"/>
          <a:ext cx="16573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Формула" r:id="rId6" imgW="304560" imgH="203040" progId="Equation.3">
                  <p:embed/>
                </p:oleObj>
              </mc:Choice>
              <mc:Fallback>
                <p:oleObj name="Формула" r:id="rId6" imgW="3045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161925"/>
                        <a:ext cx="1657350" cy="104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03848" y="3428727"/>
            <a:ext cx="2304256" cy="936377"/>
            <a:chOff x="2555776" y="2348607"/>
            <a:chExt cx="2304256" cy="93637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17156" y="2348607"/>
            <a:ext cx="85566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" name="Формула" r:id="rId8" imgW="177480" imgH="203040" progId="Equation.3">
                    <p:embed/>
                  </p:oleObj>
                </mc:Choice>
                <mc:Fallback>
                  <p:oleObj name="Формула" r:id="rId8" imgW="17748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7156" y="2348607"/>
                          <a:ext cx="855663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429000"/>
            <a:ext cx="2304256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106341" y="2348880"/>
            <a:ext cx="128111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" name="Формула" r:id="rId10" imgW="266400" imgH="203040" progId="Equation.3">
                    <p:embed/>
                  </p:oleObj>
                </mc:Choice>
                <mc:Fallback>
                  <p:oleObj name="Формула" r:id="rId10" imgW="26640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341" y="2348880"/>
                          <a:ext cx="1281113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868144" y="1989113"/>
            <a:ext cx="2304256" cy="936104"/>
            <a:chOff x="2555776" y="2348880"/>
            <a:chExt cx="2304256" cy="9361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317032" y="2348905"/>
            <a:ext cx="85566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name="Формула" r:id="rId12" imgW="177480" imgH="203040" progId="Equation.3">
                    <p:embed/>
                  </p:oleObj>
                </mc:Choice>
                <mc:Fallback>
                  <p:oleObj name="Формула" r:id="rId12" imgW="17748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7032" y="2348905"/>
                          <a:ext cx="855663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rId16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815" y="692696"/>
            <a:ext cx="8600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Формулы сокращённого умножения</a:t>
            </a:r>
            <a:endParaRPr lang="ru-RU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633083" y="1971933"/>
          <a:ext cx="47736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Формула" r:id="rId3" imgW="1371600" imgH="228600" progId="Equation.3">
                  <p:embed/>
                </p:oleObj>
              </mc:Choice>
              <mc:Fallback>
                <p:oleObj name="Формула" r:id="rId3" imgW="13716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083" y="1971933"/>
                        <a:ext cx="477361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3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96794" y="2786841"/>
          <a:ext cx="4905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Формула" r:id="rId6" imgW="1409400" imgH="241200" progId="Equation.3">
                  <p:embed/>
                </p:oleObj>
              </mc:Choice>
              <mc:Fallback>
                <p:oleObj name="Формула" r:id="rId6" imgW="140940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794" y="2786841"/>
                        <a:ext cx="49053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8028384" y="5877272"/>
            <a:ext cx="864096" cy="360040"/>
          </a:xfrm>
          <a:prstGeom prst="actionButtonReturn">
            <a:avLst/>
          </a:prstGeom>
          <a:solidFill>
            <a:srgbClr val="97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115616" y="5661248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1013585">
            <a:off x="6741813" y="2131475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596794" y="3722945"/>
          <a:ext cx="4905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Формула" r:id="rId9" imgW="1409400" imgH="241200" progId="Equation.3">
                  <p:embed/>
                </p:oleObj>
              </mc:Choice>
              <mc:Fallback>
                <p:oleObj name="Формула" r:id="rId9" imgW="14094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794" y="3722945"/>
                        <a:ext cx="49053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596794" y="4659049"/>
          <a:ext cx="6099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Формула" r:id="rId11" imgW="1752480" imgH="228600" progId="Equation.3">
                  <p:embed/>
                </p:oleObj>
              </mc:Choice>
              <mc:Fallback>
                <p:oleObj name="Формула" r:id="rId11" imgW="17524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794" y="4659049"/>
                        <a:ext cx="60991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Управляющая кнопка: назад 13">
            <a:hlinkClick r:id="rId13" action="ppaction://hlinksldjump" highlightClick="1"/>
          </p:cNvPr>
          <p:cNvSpPr/>
          <p:nvPr/>
        </p:nvSpPr>
        <p:spPr>
          <a:xfrm>
            <a:off x="8028384" y="6309320"/>
            <a:ext cx="864096" cy="360040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bestgif.ru/_ph/22/2/16836428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66" y="692696"/>
            <a:ext cx="9191666" cy="55149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boombob.ru/resize.php?id=161582&amp;num=1&amp;width=515&amp;height=335.869565217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464" y="980728"/>
            <a:ext cx="8613016" cy="5602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Математика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72816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Школьная доска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206084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Школьная доска - 2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2348880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Школьная доска - 3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636912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Школьная доска </a:t>
            </a:r>
            <a:r>
              <a:rPr lang="en-US" dirty="0" smtClean="0">
                <a:hlinkClick r:id="rId7"/>
              </a:rPr>
              <a:t>- 4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2924944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Школьная доска - 5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3212976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Школьная доска - 6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50100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Школьная доска - 7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47664" y="3789040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Школьная доска – 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2204864"/>
            <a:ext cx="4140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Мерзляк А.Г. </a:t>
            </a:r>
          </a:p>
          <a:p>
            <a:r>
              <a:rPr lang="ru-RU" dirty="0" smtClean="0"/>
              <a:t>Алгебра: дидактические материалы:</a:t>
            </a:r>
          </a:p>
          <a:p>
            <a:r>
              <a:rPr lang="ru-RU" dirty="0" smtClean="0"/>
              <a:t>8 класс: пособие для учащихся</a:t>
            </a:r>
          </a:p>
          <a:p>
            <a:r>
              <a:rPr lang="ru-RU" dirty="0" smtClean="0"/>
              <a:t>Общеобразовательных организаций/</a:t>
            </a:r>
          </a:p>
          <a:p>
            <a:r>
              <a:rPr lang="ru-RU" dirty="0" smtClean="0"/>
              <a:t>А.Г.Мерзляк, В.Б.Полонский, </a:t>
            </a:r>
          </a:p>
          <a:p>
            <a:r>
              <a:rPr lang="ru-RU" dirty="0" smtClean="0"/>
              <a:t>Е.М.Рабинович и др. – </a:t>
            </a:r>
            <a:r>
              <a:rPr lang="ru-RU" dirty="0" err="1" smtClean="0"/>
              <a:t>М.:Вентана-Граф</a:t>
            </a:r>
            <a:r>
              <a:rPr lang="ru-RU" dirty="0" smtClean="0"/>
              <a:t>,</a:t>
            </a:r>
          </a:p>
          <a:p>
            <a:r>
              <a:rPr lang="ru-RU" dirty="0" smtClean="0"/>
              <a:t>2016, - 96 с.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332656"/>
            <a:ext cx="3678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4077072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Карандаши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547664" y="4365104"/>
            <a:ext cx="21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Вот и осень пришла</a:t>
            </a:r>
            <a:endParaRPr lang="ru-RU" dirty="0"/>
          </a:p>
        </p:txBody>
      </p:sp>
      <p:pic>
        <p:nvPicPr>
          <p:cNvPr id="6451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04248" y="0"/>
            <a:ext cx="2339752" cy="208384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979712" y="465313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Осенние листья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8010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Представьте выражение </a:t>
            </a: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виде степени с основанием </a:t>
            </a:r>
            <a:r>
              <a:rPr lang="ru-RU" sz="3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№1(в)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56285" y="2349178"/>
            <a:ext cx="976313" cy="919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" name="Формула" r:id="rId4" imgW="203040" imgH="203040" progId="Equation.3">
                    <p:embed/>
                  </p:oleObj>
                </mc:Choice>
                <mc:Fallback>
                  <p:oleObj name="Формула" r:id="rId4" imgW="20304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6285" y="2349178"/>
                          <a:ext cx="976313" cy="919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03848" y="3429000"/>
            <a:ext cx="2304256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225428" y="2348880"/>
            <a:ext cx="103981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0" name="Формула" r:id="rId6" imgW="215640" imgH="203040" progId="Equation.3">
                    <p:embed/>
                  </p:oleObj>
                </mc:Choice>
                <mc:Fallback>
                  <p:oleObj name="Формула" r:id="rId6" imgW="21564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5428" y="2348880"/>
                          <a:ext cx="1039813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868144" y="1988840"/>
            <a:ext cx="2304256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228132" y="2349178"/>
            <a:ext cx="1036638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Формула" r:id="rId8" imgW="215640" imgH="203040" progId="Equation.3">
                    <p:embed/>
                  </p:oleObj>
                </mc:Choice>
                <mc:Fallback>
                  <p:oleObj name="Формула" r:id="rId8" imgW="21564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8132" y="2349178"/>
                          <a:ext cx="1036638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429000"/>
            <a:ext cx="2304256" cy="936104"/>
            <a:chOff x="2555776" y="2348880"/>
            <a:chExt cx="2304256" cy="9361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226545" y="2349178"/>
            <a:ext cx="1038225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Формула" r:id="rId10" imgW="215640" imgH="203040" progId="Equation.3">
                    <p:embed/>
                  </p:oleObj>
                </mc:Choice>
                <mc:Fallback>
                  <p:oleObj name="Формула" r:id="rId10" imgW="21564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6545" y="2349178"/>
                          <a:ext cx="1038225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719888" y="71438"/>
          <a:ext cx="1884560" cy="120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Формула" r:id="rId12" imgW="431640" imgH="291960" progId="Equation.3">
                  <p:embed/>
                </p:oleObj>
              </mc:Choice>
              <mc:Fallback>
                <p:oleObj name="Формула" r:id="rId12" imgW="431640" imgH="291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71438"/>
                        <a:ext cx="1884560" cy="1201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rId16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8010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Представьте выражение </a:t>
            </a: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виде степени с основанием </a:t>
            </a:r>
            <a:r>
              <a:rPr lang="ru-RU" sz="3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№1(г)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951485" y="2349178"/>
            <a:ext cx="1587500" cy="919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Формула" r:id="rId4" imgW="330120" imgH="203040" progId="Equation.3">
                    <p:embed/>
                  </p:oleObj>
                </mc:Choice>
                <mc:Fallback>
                  <p:oleObj name="Формула" r:id="rId4" imgW="33012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485" y="2349178"/>
                          <a:ext cx="1587500" cy="919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03848" y="3429000"/>
            <a:ext cx="2304256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225428" y="2348880"/>
            <a:ext cx="103981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7" name="Формула" r:id="rId6" imgW="215640" imgH="203040" progId="Equation.3">
                    <p:embed/>
                  </p:oleObj>
                </mc:Choice>
                <mc:Fallback>
                  <p:oleObj name="Формула" r:id="rId6" imgW="21564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5428" y="2348880"/>
                          <a:ext cx="1039813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429000"/>
            <a:ext cx="2304256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953941" y="2348880"/>
            <a:ext cx="158591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8" name="Формула" r:id="rId8" imgW="330120" imgH="203040" progId="Equation.3">
                    <p:embed/>
                  </p:oleObj>
                </mc:Choice>
                <mc:Fallback>
                  <p:oleObj name="Формула" r:id="rId8" imgW="33012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3941" y="2348880"/>
                          <a:ext cx="1585913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868144" y="1988840"/>
            <a:ext cx="2304256" cy="936104"/>
            <a:chOff x="2555776" y="2348880"/>
            <a:chExt cx="2304256" cy="9361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226545" y="2349178"/>
            <a:ext cx="1038225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9" name="Формула" r:id="rId10" imgW="215640" imgH="203040" progId="Equation.3">
                    <p:embed/>
                  </p:oleObj>
                </mc:Choice>
                <mc:Fallback>
                  <p:oleObj name="Формула" r:id="rId10" imgW="21564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6545" y="2349178"/>
                          <a:ext cx="1038225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012160" y="116632"/>
          <a:ext cx="3024336" cy="93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Формула" r:id="rId12" imgW="812520" imgH="266400" progId="Equation.3">
                  <p:embed/>
                </p:oleObj>
              </mc:Choice>
              <mc:Fallback>
                <p:oleObj name="Формула" r:id="rId12" imgW="812520" imgH="26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16632"/>
                        <a:ext cx="3024336" cy="935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rId16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8010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Представьте выражение </a:t>
            </a: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виде степени с основанием </a:t>
            </a:r>
            <a:r>
              <a:rPr lang="ru-RU" sz="3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868144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26123" y="2349178"/>
            <a:ext cx="1038225" cy="919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name="Формула" r:id="rId4" imgW="215640" imgH="203040" progId="Equation.3">
                    <p:embed/>
                  </p:oleObj>
                </mc:Choice>
                <mc:Fallback>
                  <p:oleObj name="Формула" r:id="rId4" imgW="21564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6123" y="2349178"/>
                          <a:ext cx="1038225" cy="919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03848" y="3429000"/>
            <a:ext cx="2304256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15916" y="2348880"/>
            <a:ext cx="857250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" name="Формула" r:id="rId6" imgW="177480" imgH="203040" progId="Equation.3">
                    <p:embed/>
                  </p:oleObj>
                </mc:Choice>
                <mc:Fallback>
                  <p:oleObj name="Формула" r:id="rId6" imgW="17748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5916" y="2348880"/>
                          <a:ext cx="857250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429000"/>
            <a:ext cx="2304256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044429" y="2348880"/>
            <a:ext cx="1403350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5" name="Формула" r:id="rId8" imgW="291960" imgH="203040" progId="Equation.3">
                    <p:embed/>
                  </p:oleObj>
                </mc:Choice>
                <mc:Fallback>
                  <p:oleObj name="Формула" r:id="rId8" imgW="2919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4429" y="2348880"/>
                          <a:ext cx="1403350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2951485" y="2349178"/>
            <a:ext cx="1589088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6" name="Формула" r:id="rId10" imgW="330120" imgH="203040" progId="Equation.3">
                    <p:embed/>
                  </p:oleObj>
                </mc:Choice>
                <mc:Fallback>
                  <p:oleObj name="Формула" r:id="rId10" imgW="33012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485" y="2349178"/>
                          <a:ext cx="1589088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248400" y="115888"/>
          <a:ext cx="25511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Формула" r:id="rId12" imgW="685800" imgH="266400" progId="Equation.3">
                  <p:embed/>
                </p:oleObj>
              </mc:Choice>
              <mc:Fallback>
                <p:oleObj name="Формула" r:id="rId12" imgW="685800" imgH="26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15888"/>
                        <a:ext cx="2551113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rId16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441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выражение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267744" y="692696"/>
          <a:ext cx="61896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Формула" r:id="rId4" imgW="1663560" imgH="215640" progId="Equation.3">
                  <p:embed/>
                </p:oleObj>
              </mc:Choice>
              <mc:Fallback>
                <p:oleObj name="Формула" r:id="rId4" imgW="16635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692696"/>
                        <a:ext cx="6189663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12"/>
          <p:cNvGrpSpPr/>
          <p:nvPr/>
        </p:nvGrpSpPr>
        <p:grpSpPr>
          <a:xfrm>
            <a:off x="2483768" y="2708920"/>
            <a:ext cx="2736304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555776" y="2564904"/>
            <a:ext cx="2265948" cy="575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name="Формула" r:id="rId6" imgW="901440" imgH="203040" progId="Equation.3">
                    <p:embed/>
                  </p:oleObj>
                </mc:Choice>
                <mc:Fallback>
                  <p:oleObj name="Формула" r:id="rId6" imgW="90144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564904"/>
                          <a:ext cx="2265948" cy="5756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8"/>
          <p:cNvGrpSpPr/>
          <p:nvPr/>
        </p:nvGrpSpPr>
        <p:grpSpPr>
          <a:xfrm>
            <a:off x="2627784" y="414908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555776" y="2492896"/>
            <a:ext cx="2291828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Формула" r:id="rId8" imgW="1015920" imgH="203040" progId="Equation.3">
                    <p:embed/>
                  </p:oleObj>
                </mc:Choice>
                <mc:Fallback>
                  <p:oleObj name="Формула" r:id="rId8" imgW="101592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492896"/>
                          <a:ext cx="2291828" cy="576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23"/>
          <p:cNvGrpSpPr/>
          <p:nvPr/>
        </p:nvGrpSpPr>
        <p:grpSpPr>
          <a:xfrm>
            <a:off x="5566947" y="414908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566809" y="2493343"/>
            <a:ext cx="2293222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0" name="Формула" r:id="rId10" imgW="1015920" imgH="203040" progId="Equation.3">
                    <p:embed/>
                  </p:oleObj>
                </mc:Choice>
                <mc:Fallback>
                  <p:oleObj name="Формула" r:id="rId10" imgW="101592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6809" y="2493343"/>
                          <a:ext cx="2293222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8"/>
          <p:cNvGrpSpPr/>
          <p:nvPr/>
        </p:nvGrpSpPr>
        <p:grpSpPr>
          <a:xfrm>
            <a:off x="5436096" y="2709193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87443" y="2564631"/>
            <a:ext cx="2272589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Формула" r:id="rId12" imgW="914400" imgH="203040" progId="Equation.3">
                    <p:embed/>
                  </p:oleObj>
                </mc:Choice>
                <mc:Fallback>
                  <p:oleObj name="Формула" r:id="rId12" imgW="91440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7443" y="2564631"/>
                          <a:ext cx="2272589" cy="576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сведения 28">
            <a:hlinkClick r:id="rId16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441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выражение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914525" y="692150"/>
          <a:ext cx="68992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Формула" r:id="rId4" imgW="1854000" imgH="215640" progId="Equation.3">
                  <p:embed/>
                </p:oleObj>
              </mc:Choice>
              <mc:Fallback>
                <p:oleObj name="Формула" r:id="rId4" imgW="18540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692150"/>
                        <a:ext cx="689927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436095" y="2708920"/>
            <a:ext cx="2736305" cy="936104"/>
            <a:chOff x="2555776" y="2348880"/>
            <a:chExt cx="2304257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555776" y="2565078"/>
            <a:ext cx="2304257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2" name="Формула" r:id="rId6" imgW="1054080" imgH="203040" progId="Equation.3">
                    <p:embed/>
                  </p:oleObj>
                </mc:Choice>
                <mc:Fallback>
                  <p:oleObj name="Формула" r:id="rId6" imgW="105408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565078"/>
                          <a:ext cx="2304257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483768" y="270892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583453" y="2493343"/>
            <a:ext cx="2235200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3" name="Формула" r:id="rId8" imgW="990360" imgH="203040" progId="Equation.3">
                    <p:embed/>
                  </p:oleObj>
                </mc:Choice>
                <mc:Fallback>
                  <p:oleObj name="Формула" r:id="rId8" imgW="9903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453" y="2493343"/>
                          <a:ext cx="2235200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566947" y="414908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666551" y="2493343"/>
            <a:ext cx="2094113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4" name="Формула" r:id="rId10" imgW="927000" imgH="203040" progId="Equation.3">
                    <p:embed/>
                  </p:oleObj>
                </mc:Choice>
                <mc:Fallback>
                  <p:oleObj name="Формула" r:id="rId10" imgW="92700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6551" y="2493343"/>
                          <a:ext cx="2094113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627784" y="4149353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55776" y="2564631"/>
            <a:ext cx="2304256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5" name="Формула" r:id="rId12" imgW="1054080" imgH="203040" progId="Equation.3">
                    <p:embed/>
                  </p:oleObj>
                </mc:Choice>
                <mc:Fallback>
                  <p:oleObj name="Формула" r:id="rId12" imgW="105408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2564631"/>
                          <a:ext cx="2304256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5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rId17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711</Words>
  <Application>Microsoft Office PowerPoint</Application>
  <PresentationFormat>Экран (4:3)</PresentationFormat>
  <Paragraphs>312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Юлия</cp:lastModifiedBy>
  <cp:revision>119</cp:revision>
  <dcterms:created xsi:type="dcterms:W3CDTF">2018-07-11T10:51:18Z</dcterms:created>
  <dcterms:modified xsi:type="dcterms:W3CDTF">2018-09-02T08:16:51Z</dcterms:modified>
</cp:coreProperties>
</file>