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14" r:id="rId2"/>
    <p:sldId id="327" r:id="rId3"/>
    <p:sldId id="330" r:id="rId4"/>
    <p:sldId id="316" r:id="rId5"/>
    <p:sldId id="324" r:id="rId6"/>
    <p:sldId id="326" r:id="rId7"/>
    <p:sldId id="333" r:id="rId8"/>
    <p:sldId id="334" r:id="rId9"/>
    <p:sldId id="33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>
        <p:scale>
          <a:sx n="76" d="100"/>
          <a:sy n="76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BE4512E-58E4-4570-A196-FF6D1D4ABD22}" type="datetimeFigureOut">
              <a:rPr lang="ru-RU"/>
              <a:pPr>
                <a:defRPr/>
              </a:pPr>
              <a:t>08.10.2017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CC54D7-718C-418A-A327-4EB69454E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75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A6358B-3D37-4EBF-AA82-5440B7542E8D}" type="slidenum">
              <a:rPr lang="ru-RU"/>
              <a:pPr/>
              <a:t>7</a:t>
            </a:fld>
            <a:endParaRPr lang="ru-RU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A6358B-3D37-4EBF-AA82-5440B7542E8D}" type="slidenum">
              <a:rPr lang="ru-RU"/>
              <a:pPr/>
              <a:t>8</a:t>
            </a:fld>
            <a:endParaRPr lang="ru-RU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0E5F4D-D152-47A8-BCD3-80316D06FA61}" type="slidenum">
              <a:rPr lang="ru-RU"/>
              <a:pPr/>
              <a:t>9</a:t>
            </a:fld>
            <a:endParaRPr lang="ru-RU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928934"/>
            <a:ext cx="7772400" cy="1470025"/>
          </a:xfrm>
        </p:spPr>
        <p:txBody>
          <a:bodyPr/>
          <a:lstStyle>
            <a:lvl1pPr algn="ctr">
              <a:defRPr b="1" cap="none" spc="0">
                <a:ln/>
                <a:solidFill>
                  <a:srgbClr val="29331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500570"/>
            <a:ext cx="4414846" cy="13954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4054-53F9-46BA-AE4E-D84A7BE6C59F}" type="datetimeFigureOut">
              <a:rPr lang="ru-RU"/>
              <a:pPr>
                <a:defRPr/>
              </a:pPr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65BA-F8EB-4A33-B5B7-EE5839080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8A03B-814B-4868-9087-4D83BD6D7ECF}" type="datetimeFigureOut">
              <a:rPr lang="ru-RU"/>
              <a:pPr>
                <a:defRPr/>
              </a:pPr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E24C-8F4A-48C0-B73A-578F9E959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03939-2B25-47BA-B44B-995F2CE7FC7F}" type="datetimeFigureOut">
              <a:rPr lang="ru-RU"/>
              <a:pPr>
                <a:defRPr/>
              </a:pPr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33614-9731-47AA-B541-3B7ED6FCF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A3B56-4BD5-472A-AC9C-1A0D364425CC}" type="datetimeFigureOut">
              <a:rPr lang="ru-RU"/>
              <a:pPr>
                <a:defRPr/>
              </a:pPr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2F996-C80E-449B-832D-1A9C99C64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E2C2-0749-4F6F-B82F-A3FAF640B34C}" type="datetimeFigureOut">
              <a:rPr lang="ru-RU"/>
              <a:pPr>
                <a:defRPr/>
              </a:pPr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DBCD-CA9F-43C5-8417-9EFAA53BD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EC02-03E2-4AC7-B45A-18CFABE8A725}" type="datetimeFigureOut">
              <a:rPr lang="ru-RU"/>
              <a:pPr>
                <a:defRPr/>
              </a:pPr>
              <a:t>08.10.2017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6BE19-0A3C-40D6-BA6B-5B4ADB8C3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9283F-E145-4F18-B899-8ED9598FFBC2}" type="datetimeFigureOut">
              <a:rPr lang="ru-RU"/>
              <a:pPr>
                <a:defRPr/>
              </a:pPr>
              <a:t>08.10.2017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B6654-BB17-4D08-A906-D3FB55216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6A3B-8D5B-43C2-B1E5-57301D1DB195}" type="datetimeFigureOut">
              <a:rPr lang="ru-RU"/>
              <a:pPr>
                <a:defRPr/>
              </a:pPr>
              <a:t>08.10.2017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B048-0693-4414-BC20-A2171BD35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27CE-3CF2-4DD1-84D0-B37610F3311B}" type="datetimeFigureOut">
              <a:rPr lang="ru-RU"/>
              <a:pPr>
                <a:defRPr/>
              </a:pPr>
              <a:t>08.10.2017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A604-5D13-4054-AC2F-6868CAF65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17418-41B5-4FDE-8376-F17D43BEFBC1}" type="datetimeFigureOut">
              <a:rPr lang="ru-RU"/>
              <a:pPr>
                <a:defRPr/>
              </a:pPr>
              <a:t>08.10.2017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01206-AE65-4A17-8369-BD041B908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35883-BD87-4CC4-99FA-0AC024105622}" type="datetimeFigureOut">
              <a:rPr lang="ru-RU"/>
              <a:pPr>
                <a:defRPr/>
              </a:pPr>
              <a:t>08.10.2017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56BB-C30A-4DC5-BF9A-E3BBC972E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0" y="285750"/>
            <a:ext cx="71151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 bwMode="auto">
          <a:xfrm>
            <a:off x="1714500" y="1643063"/>
            <a:ext cx="71151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016E5E-792F-48A3-96B2-8D49021E2876}" type="datetimeFigureOut">
              <a:rPr lang="ru-RU"/>
              <a:pPr>
                <a:defRPr/>
              </a:pPr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0FB4A3-D3B0-480F-B8B7-861E18D1B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/>
          <a:solidFill>
            <a:srgbClr val="2E391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F622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F6228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F6228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F6228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F622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165850"/>
            <a:ext cx="55514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23528" y="3329697"/>
            <a:ext cx="84976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Устный счет.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08.10.2017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7950" y="188913"/>
            <a:ext cx="357663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187624" y="4581128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ChangeArrowheads="1"/>
          </p:cNvSpPr>
          <p:nvPr/>
        </p:nvSpPr>
        <p:spPr bwMode="auto">
          <a:xfrm>
            <a:off x="611188" y="4581525"/>
            <a:ext cx="6337300" cy="19431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1763688" y="2276475"/>
            <a:ext cx="6984776" cy="865188"/>
          </a:xfrm>
          <a:prstGeom prst="roundRect">
            <a:avLst>
              <a:gd name="adj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4400" b="1" i="1">
                <a:solidFill>
                  <a:srgbClr val="002060"/>
                </a:solidFill>
                <a:latin typeface="Georgia" pitchFamily="18" charset="0"/>
              </a:rPr>
              <a:t>а больше </a:t>
            </a:r>
            <a:r>
              <a:rPr lang="en-US" sz="4400" b="1" i="1">
                <a:solidFill>
                  <a:srgbClr val="002060"/>
                </a:solidFill>
                <a:latin typeface="Georgia" pitchFamily="18" charset="0"/>
              </a:rPr>
              <a:t>b</a:t>
            </a:r>
            <a:r>
              <a:rPr lang="ru-RU" sz="4400" b="1" i="1">
                <a:solidFill>
                  <a:srgbClr val="002060"/>
                </a:solidFill>
                <a:latin typeface="Georgia" pitchFamily="18" charset="0"/>
              </a:rPr>
              <a:t> на с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2195165" y="3716338"/>
            <a:ext cx="6553299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</a:pPr>
            <a:r>
              <a:rPr lang="ru-RU" sz="11500" b="1" i="1">
                <a:solidFill>
                  <a:srgbClr val="002060"/>
                </a:solidFill>
                <a:latin typeface="Georgia" pitchFamily="18" charset="0"/>
              </a:rPr>
              <a:t>а – </a:t>
            </a:r>
            <a:r>
              <a:rPr lang="en-US" sz="11500" b="1" i="1">
                <a:solidFill>
                  <a:srgbClr val="002060"/>
                </a:solidFill>
                <a:latin typeface="Georgia" pitchFamily="18" charset="0"/>
              </a:rPr>
              <a:t>b</a:t>
            </a:r>
            <a:r>
              <a:rPr lang="ru-RU" sz="11500" b="1" i="1">
                <a:solidFill>
                  <a:srgbClr val="002060"/>
                </a:solidFill>
                <a:latin typeface="Georgia" pitchFamily="18" charset="0"/>
              </a:rPr>
              <a:t> = с</a:t>
            </a:r>
          </a:p>
        </p:txBody>
      </p:sp>
      <p:sp>
        <p:nvSpPr>
          <p:cNvPr id="72714" name="AutoShape 10"/>
          <p:cNvSpPr>
            <a:spLocks noChangeArrowheads="1"/>
          </p:cNvSpPr>
          <p:nvPr/>
        </p:nvSpPr>
        <p:spPr bwMode="auto">
          <a:xfrm>
            <a:off x="1763688" y="2276475"/>
            <a:ext cx="6984776" cy="865188"/>
          </a:xfrm>
          <a:prstGeom prst="roundRect">
            <a:avLst>
              <a:gd name="adj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4400" b="1" i="1">
                <a:solidFill>
                  <a:srgbClr val="002060"/>
                </a:solidFill>
                <a:latin typeface="Georgia" pitchFamily="18" charset="0"/>
              </a:rPr>
              <a:t>х меньше у на 3</a:t>
            </a: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2195165" y="3716338"/>
            <a:ext cx="6553299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</a:pPr>
            <a:r>
              <a:rPr lang="ru-RU" sz="11500" b="1" i="1">
                <a:solidFill>
                  <a:srgbClr val="002060"/>
                </a:solidFill>
                <a:latin typeface="Georgia" pitchFamily="18" charset="0"/>
              </a:rPr>
              <a:t>у – х = 3</a:t>
            </a:r>
          </a:p>
        </p:txBody>
      </p:sp>
      <p:sp>
        <p:nvSpPr>
          <p:cNvPr id="72716" name="AutoShape 12"/>
          <p:cNvSpPr>
            <a:spLocks noChangeArrowheads="1"/>
          </p:cNvSpPr>
          <p:nvPr/>
        </p:nvSpPr>
        <p:spPr bwMode="auto">
          <a:xfrm>
            <a:off x="1763688" y="2276475"/>
            <a:ext cx="6984776" cy="865188"/>
          </a:xfrm>
          <a:prstGeom prst="roundRect">
            <a:avLst>
              <a:gd name="adj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4400" b="1" i="1">
                <a:solidFill>
                  <a:srgbClr val="002060"/>
                </a:solidFill>
                <a:latin typeface="Georgia" pitchFamily="18" charset="0"/>
              </a:rPr>
              <a:t>а больше </a:t>
            </a:r>
            <a:r>
              <a:rPr lang="en-US" sz="4400" b="1" i="1">
                <a:solidFill>
                  <a:srgbClr val="002060"/>
                </a:solidFill>
                <a:latin typeface="Georgia" pitchFamily="18" charset="0"/>
              </a:rPr>
              <a:t>b</a:t>
            </a:r>
            <a:r>
              <a:rPr lang="ru-RU" sz="4400" b="1" i="1">
                <a:solidFill>
                  <a:srgbClr val="002060"/>
                </a:solidFill>
                <a:latin typeface="Georgia" pitchFamily="18" charset="0"/>
              </a:rPr>
              <a:t> в х раз</a:t>
            </a: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2123728" y="3716338"/>
            <a:ext cx="6553298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</a:pPr>
            <a:r>
              <a:rPr lang="ru-RU" sz="11500" b="1" i="1">
                <a:solidFill>
                  <a:srgbClr val="002060"/>
                </a:solidFill>
                <a:latin typeface="Georgia" pitchFamily="18" charset="0"/>
              </a:rPr>
              <a:t>а = </a:t>
            </a:r>
            <a:r>
              <a:rPr lang="en-US" sz="11500" b="1" i="1">
                <a:solidFill>
                  <a:srgbClr val="002060"/>
                </a:solidFill>
                <a:latin typeface="Georgia" pitchFamily="18" charset="0"/>
              </a:rPr>
              <a:t>b·</a:t>
            </a:r>
            <a:r>
              <a:rPr lang="ru-RU" sz="11500" b="1" i="1">
                <a:solidFill>
                  <a:srgbClr val="002060"/>
                </a:solidFill>
                <a:latin typeface="Georgia" pitchFamily="18" charset="0"/>
              </a:rPr>
              <a:t>х</a:t>
            </a:r>
          </a:p>
        </p:txBody>
      </p:sp>
      <p:sp>
        <p:nvSpPr>
          <p:cNvPr id="72718" name="AutoShape 14"/>
          <p:cNvSpPr>
            <a:spLocks noChangeArrowheads="1"/>
          </p:cNvSpPr>
          <p:nvPr/>
        </p:nvSpPr>
        <p:spPr bwMode="auto">
          <a:xfrm>
            <a:off x="1763688" y="2276475"/>
            <a:ext cx="6984776" cy="865188"/>
          </a:xfrm>
          <a:prstGeom prst="roundRect">
            <a:avLst>
              <a:gd name="adj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4400" b="1" i="1">
                <a:solidFill>
                  <a:srgbClr val="002060"/>
                </a:solidFill>
                <a:latin typeface="Georgia" pitchFamily="18" charset="0"/>
              </a:rPr>
              <a:t>х меньше у в 4 раза</a:t>
            </a:r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2195165" y="3789363"/>
            <a:ext cx="6553299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</a:pPr>
            <a:r>
              <a:rPr lang="ru-RU" sz="11500" b="1" i="1">
                <a:solidFill>
                  <a:srgbClr val="002060"/>
                </a:solidFill>
                <a:latin typeface="Georgia" pitchFamily="18" charset="0"/>
              </a:rPr>
              <a:t>у = 4</a:t>
            </a:r>
            <a:r>
              <a:rPr lang="en-US" sz="11500" b="1" i="1">
                <a:solidFill>
                  <a:srgbClr val="002060"/>
                </a:solidFill>
                <a:latin typeface="Georgia" pitchFamily="18" charset="0"/>
              </a:rPr>
              <a:t>·</a:t>
            </a:r>
            <a:r>
              <a:rPr lang="ru-RU" sz="11500" b="1" i="1">
                <a:solidFill>
                  <a:srgbClr val="002060"/>
                </a:solidFill>
                <a:latin typeface="Georgia" pitchFamily="18" charset="0"/>
              </a:rPr>
              <a:t>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520" y="332656"/>
            <a:ext cx="8712968" cy="1341656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Выразить равенством каждое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 из следующих соотношений: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nimBg="1"/>
      <p:bldP spid="72707" grpId="1" animBg="1"/>
      <p:bldP spid="72711" grpId="0"/>
      <p:bldP spid="72711" grpId="1"/>
      <p:bldP spid="72714" grpId="0" animBg="1"/>
      <p:bldP spid="72714" grpId="1" animBg="1"/>
      <p:bldP spid="72715" grpId="0"/>
      <p:bldP spid="72715" grpId="1"/>
      <p:bldP spid="72716" grpId="0" animBg="1"/>
      <p:bldP spid="72716" grpId="1" animBg="1"/>
      <p:bldP spid="72717" grpId="0"/>
      <p:bldP spid="72717" grpId="1"/>
      <p:bldP spid="72718" grpId="0" animBg="1"/>
      <p:bldP spid="727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ChangeArrowheads="1"/>
          </p:cNvSpPr>
          <p:nvPr/>
        </p:nvSpPr>
        <p:spPr bwMode="auto">
          <a:xfrm>
            <a:off x="611188" y="4581525"/>
            <a:ext cx="6337300" cy="19431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923928" y="332656"/>
            <a:ext cx="5040560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Назовите: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906087" y="1340768"/>
            <a:ext cx="6410826" cy="1152525"/>
          </a:xfrm>
          <a:prstGeom prst="roundRect">
            <a:avLst>
              <a:gd name="adj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200" b="1" i="1" dirty="0">
                <a:solidFill>
                  <a:srgbClr val="002060"/>
                </a:solidFill>
                <a:latin typeface="Georgia" pitchFamily="18" charset="0"/>
              </a:rPr>
              <a:t>Число, втрое меньшее </a:t>
            </a:r>
          </a:p>
          <a:p>
            <a:pPr algn="ctr"/>
            <a:r>
              <a:rPr lang="ru-RU" sz="3200" b="1" i="1" dirty="0">
                <a:solidFill>
                  <a:srgbClr val="002060"/>
                </a:solidFill>
                <a:latin typeface="Georgia" pitchFamily="18" charset="0"/>
              </a:rPr>
              <a:t>неизвестного числа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411413" y="2996952"/>
            <a:ext cx="4830118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spcBef>
                <a:spcPct val="50000"/>
              </a:spcBef>
            </a:pPr>
            <a:r>
              <a:rPr lang="ru-RU" sz="11500" b="1" i="1">
                <a:solidFill>
                  <a:srgbClr val="002060"/>
                </a:solidFill>
                <a:latin typeface="Georgia" pitchFamily="18" charset="0"/>
              </a:rPr>
              <a:t>х : 3</a:t>
            </a: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1905590" y="1340371"/>
            <a:ext cx="6410826" cy="1152525"/>
          </a:xfrm>
          <a:prstGeom prst="roundRect">
            <a:avLst>
              <a:gd name="adj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200" b="1" i="1">
                <a:solidFill>
                  <a:srgbClr val="002060"/>
                </a:solidFill>
                <a:latin typeface="Georgia" pitchFamily="18" charset="0"/>
              </a:rPr>
              <a:t>Число, на 7 меньшее </a:t>
            </a:r>
          </a:p>
          <a:p>
            <a:pPr algn="ctr"/>
            <a:r>
              <a:rPr lang="ru-RU" sz="3200" b="1" i="1">
                <a:solidFill>
                  <a:srgbClr val="002060"/>
                </a:solidFill>
                <a:latin typeface="Georgia" pitchFamily="18" charset="0"/>
              </a:rPr>
              <a:t>неизвестного числа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2411413" y="2996952"/>
            <a:ext cx="4830118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spcBef>
                <a:spcPct val="50000"/>
              </a:spcBef>
            </a:pPr>
            <a:r>
              <a:rPr lang="ru-RU" sz="11500" b="1" i="1">
                <a:solidFill>
                  <a:srgbClr val="002060"/>
                </a:solidFill>
                <a:latin typeface="Georgia" pitchFamily="18" charset="0"/>
              </a:rPr>
              <a:t>х – 7</a:t>
            </a:r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1907704" y="1340371"/>
            <a:ext cx="6408712" cy="1152525"/>
          </a:xfrm>
          <a:prstGeom prst="roundRect">
            <a:avLst>
              <a:gd name="adj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200" b="1" i="1" dirty="0">
                <a:solidFill>
                  <a:srgbClr val="002060"/>
                </a:solidFill>
                <a:latin typeface="Georgia" pitchFamily="18" charset="0"/>
              </a:rPr>
              <a:t>Разность удвоенного </a:t>
            </a:r>
            <a:endParaRPr lang="ru-RU" sz="3200" b="1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Georgia" pitchFamily="18" charset="0"/>
              </a:rPr>
              <a:t>неизвестного числа </a:t>
            </a:r>
            <a:r>
              <a:rPr lang="ru-RU" sz="3200" b="1" i="1" dirty="0">
                <a:solidFill>
                  <a:srgbClr val="002060"/>
                </a:solidFill>
                <a:latin typeface="Georgia" pitchFamily="18" charset="0"/>
              </a:rPr>
              <a:t>и 14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268538" y="3068389"/>
            <a:ext cx="6119886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spcBef>
                <a:spcPct val="50000"/>
              </a:spcBef>
            </a:pPr>
            <a:r>
              <a:rPr lang="ru-RU" sz="11500" b="1" i="1">
                <a:solidFill>
                  <a:srgbClr val="002060"/>
                </a:solidFill>
                <a:latin typeface="Georgia" pitchFamily="18" charset="0"/>
              </a:rPr>
              <a:t>2х – 14</a:t>
            </a:r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1907704" y="1340768"/>
            <a:ext cx="6408712" cy="1152525"/>
          </a:xfrm>
          <a:prstGeom prst="roundRect">
            <a:avLst>
              <a:gd name="adj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200" b="1" i="1" dirty="0">
                <a:solidFill>
                  <a:srgbClr val="002060"/>
                </a:solidFill>
                <a:latin typeface="Georgia" pitchFamily="18" charset="0"/>
              </a:rPr>
              <a:t>Сумму 17 и утроенного </a:t>
            </a:r>
          </a:p>
          <a:p>
            <a:pPr algn="ctr"/>
            <a:r>
              <a:rPr lang="ru-RU" sz="3200" b="1" i="1" dirty="0">
                <a:solidFill>
                  <a:srgbClr val="002060"/>
                </a:solidFill>
                <a:latin typeface="Georgia" pitchFamily="18" charset="0"/>
              </a:rPr>
              <a:t>неизвестного числа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2268538" y="3141414"/>
            <a:ext cx="6119886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spcBef>
                <a:spcPct val="50000"/>
              </a:spcBef>
            </a:pPr>
            <a:r>
              <a:rPr lang="ru-RU" sz="11500" b="1" i="1" dirty="0">
                <a:solidFill>
                  <a:srgbClr val="002060"/>
                </a:solidFill>
                <a:latin typeface="Georgia" pitchFamily="18" charset="0"/>
              </a:rPr>
              <a:t>3х + 17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/>
      <p:bldP spid="14" grpId="1"/>
      <p:bldP spid="15" grpId="0" animBg="1"/>
      <p:bldP spid="15" grpId="1" animBg="1"/>
      <p:bldP spid="18" grpId="0"/>
      <p:bldP spid="18" grpId="1"/>
      <p:bldP spid="19" grpId="0" animBg="1"/>
      <p:bldP spid="19" grpId="1" animBg="1"/>
      <p:bldP spid="20" grpId="0"/>
      <p:bldP spid="20" grpId="1"/>
      <p:bldP spid="21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835150" y="332656"/>
            <a:ext cx="6697663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Решить уравнение: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919450" y="1067574"/>
            <a:ext cx="495680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i="1" kern="0" dirty="0" smtClean="0">
                <a:solidFill>
                  <a:srgbClr val="CC0099"/>
                </a:solidFill>
                <a:latin typeface="Georgia" pitchFamily="18" charset="0"/>
              </a:rPr>
              <a:t>5х–3=х–19</a:t>
            </a:r>
            <a:endParaRPr lang="en-US" sz="6600" b="1" kern="0" baseline="30000" dirty="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2495514" y="1844824"/>
            <a:ext cx="239841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i="1" u="sng" kern="0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х=</a:t>
            </a:r>
            <a:r>
              <a:rPr lang="ru-RU" sz="6600" b="1" i="1" u="sng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–4</a:t>
            </a:r>
            <a:endParaRPr lang="en-US" sz="6600" b="1" i="1" u="sng" kern="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919450" y="2939782"/>
            <a:ext cx="437812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i="1" kern="0" dirty="0" smtClean="0">
                <a:solidFill>
                  <a:srgbClr val="CC0099"/>
                </a:solidFill>
                <a:latin typeface="Georgia" pitchFamily="18" charset="0"/>
              </a:rPr>
              <a:t>4х+2=5х  </a:t>
            </a:r>
            <a:endParaRPr lang="en-US" sz="6600" b="1" kern="0" baseline="30000" dirty="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567522" y="3717032"/>
            <a:ext cx="1803699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i="1" u="sng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х=</a:t>
            </a:r>
            <a:r>
              <a:rPr lang="ru-RU" sz="6600" b="1" i="1" u="sng" kern="0" dirty="0" smtClean="0">
                <a:solidFill>
                  <a:srgbClr val="0000FF"/>
                </a:solidFill>
                <a:latin typeface="Georgia" pitchFamily="18" charset="0"/>
              </a:rPr>
              <a:t>2</a:t>
            </a:r>
            <a:endParaRPr lang="en-US" sz="6600" b="1" i="1" u="sng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2050172" y="4797152"/>
            <a:ext cx="282160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i="1" kern="0" dirty="0" smtClean="0">
                <a:solidFill>
                  <a:srgbClr val="CC0099"/>
                </a:solidFill>
                <a:latin typeface="Georgia" pitchFamily="18" charset="0"/>
              </a:rPr>
              <a:t>9х=5х</a:t>
            </a:r>
            <a:endParaRPr lang="en-US" sz="6600" b="1" kern="0" baseline="30000" dirty="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495514" y="5605988"/>
            <a:ext cx="186621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i="1" u="sng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х=0</a:t>
            </a:r>
            <a:endParaRPr lang="en-US" sz="6600" b="1" i="1" u="sng" kern="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1" grpId="0" autoUpdateAnimBg="0"/>
      <p:bldP spid="15" grpId="0" autoUpdateAnimBg="0"/>
      <p:bldP spid="16" grpId="0" autoUpdateAnimBg="0"/>
      <p:bldP spid="17" grpId="0" autoUpdateAnimBg="0"/>
      <p:bldP spid="1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165850"/>
            <a:ext cx="55514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pic>
        <p:nvPicPr>
          <p:cNvPr id="21507" name="Picture 4" descr="H:\Documents and Settings\Aida\Рабочий стол\НОвая ГРАФИКА сборник\1111111111111\image31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48920">
            <a:off x="7359650" y="5319713"/>
            <a:ext cx="12573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10"/>
          <p:cNvSpPr txBox="1">
            <a:spLocks noChangeArrowheads="1"/>
          </p:cNvSpPr>
          <p:nvPr/>
        </p:nvSpPr>
        <p:spPr bwMode="auto">
          <a:xfrm>
            <a:off x="2339850" y="2276475"/>
            <a:ext cx="3528294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u="sng" dirty="0">
                <a:solidFill>
                  <a:srgbClr val="002060"/>
                </a:solidFill>
                <a:latin typeface="Georgia" pitchFamily="18" charset="0"/>
              </a:rPr>
              <a:t>Тема урока: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95536" y="3213100"/>
            <a:ext cx="849763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5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Решение задач с помощью уравнений.</a:t>
            </a:r>
            <a:endParaRPr lang="ru-RU" sz="5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151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CD592DC-D007-4769-BD5D-442C0298C033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08.10.2017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7" name="Рисунок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752354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7950" y="188913"/>
            <a:ext cx="357663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187624" y="5076473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8" name="Rectangle 48"/>
          <p:cNvSpPr>
            <a:spLocks noChangeArrowheads="1"/>
          </p:cNvSpPr>
          <p:nvPr/>
        </p:nvSpPr>
        <p:spPr bwMode="auto">
          <a:xfrm>
            <a:off x="2195760" y="1989138"/>
            <a:ext cx="6696720" cy="107950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Неизвестное число обозначают </a:t>
            </a:r>
            <a:endParaRPr lang="ru-RU" sz="2400" b="1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marL="342900" indent="-342900"/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  <a:t>буквой</a:t>
            </a:r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, 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  <a:t>например </a:t>
            </a:r>
            <a:r>
              <a:rPr lang="ru-RU" sz="2400" b="1" i="1" dirty="0" err="1">
                <a:solidFill>
                  <a:srgbClr val="002060"/>
                </a:solidFill>
                <a:latin typeface="Georgia" pitchFamily="18" charset="0"/>
              </a:rPr>
              <a:t>х</a:t>
            </a:r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 (чаще всего это </a:t>
            </a:r>
            <a:endParaRPr lang="ru-RU" sz="2400" b="1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marL="342900" indent="-342900"/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  <a:t>число</a:t>
            </a:r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, 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  <a:t>которое </a:t>
            </a:r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надо найти)</a:t>
            </a:r>
          </a:p>
        </p:txBody>
      </p:sp>
      <p:sp>
        <p:nvSpPr>
          <p:cNvPr id="61489" name="Rectangle 49"/>
          <p:cNvSpPr>
            <a:spLocks noChangeArrowheads="1"/>
          </p:cNvSpPr>
          <p:nvPr/>
        </p:nvSpPr>
        <p:spPr bwMode="auto">
          <a:xfrm>
            <a:off x="2195760" y="3357563"/>
            <a:ext cx="6696720" cy="719137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2. Составляют уравнение по условию </a:t>
            </a:r>
          </a:p>
          <a:p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задачи.</a:t>
            </a:r>
          </a:p>
        </p:txBody>
      </p:sp>
      <p:sp>
        <p:nvSpPr>
          <p:cNvPr id="61490" name="Rectangle 50"/>
          <p:cNvSpPr>
            <a:spLocks noChangeArrowheads="1"/>
          </p:cNvSpPr>
          <p:nvPr/>
        </p:nvSpPr>
        <p:spPr bwMode="auto">
          <a:xfrm>
            <a:off x="2195760" y="4508500"/>
            <a:ext cx="5903912" cy="719138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3. Решают уравнение.</a:t>
            </a:r>
          </a:p>
        </p:txBody>
      </p:sp>
      <p:sp>
        <p:nvSpPr>
          <p:cNvPr id="61491" name="Rectangle 51"/>
          <p:cNvSpPr>
            <a:spLocks noChangeArrowheads="1"/>
          </p:cNvSpPr>
          <p:nvPr/>
        </p:nvSpPr>
        <p:spPr bwMode="auto">
          <a:xfrm>
            <a:off x="2195760" y="5589588"/>
            <a:ext cx="6480175" cy="719137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4. Отвечают на вопрос задачи</a:t>
            </a:r>
          </a:p>
        </p:txBody>
      </p:sp>
      <p:sp>
        <p:nvSpPr>
          <p:cNvPr id="61493" name="AutoShape 53"/>
          <p:cNvSpPr>
            <a:spLocks noChangeArrowheads="1"/>
          </p:cNvSpPr>
          <p:nvPr/>
        </p:nvSpPr>
        <p:spPr bwMode="auto">
          <a:xfrm>
            <a:off x="1332160" y="1989138"/>
            <a:ext cx="790575" cy="1512887"/>
          </a:xfrm>
          <a:prstGeom prst="curvedRightArrow">
            <a:avLst>
              <a:gd name="adj1" fmla="val 38273"/>
              <a:gd name="adj2" fmla="val 76546"/>
              <a:gd name="adj3" fmla="val 33333"/>
            </a:avLst>
          </a:prstGeom>
          <a:ln>
            <a:solidFill>
              <a:schemeClr val="accent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61494" name="AutoShape 54"/>
          <p:cNvSpPr>
            <a:spLocks noChangeArrowheads="1"/>
          </p:cNvSpPr>
          <p:nvPr/>
        </p:nvSpPr>
        <p:spPr bwMode="auto">
          <a:xfrm>
            <a:off x="1259135" y="3500438"/>
            <a:ext cx="790575" cy="1512887"/>
          </a:xfrm>
          <a:prstGeom prst="curvedRightArrow">
            <a:avLst>
              <a:gd name="adj1" fmla="val 38273"/>
              <a:gd name="adj2" fmla="val 76546"/>
              <a:gd name="adj3" fmla="val 33333"/>
            </a:avLst>
          </a:prstGeom>
          <a:ln>
            <a:solidFill>
              <a:schemeClr val="accent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61495" name="AutoShape 55"/>
          <p:cNvSpPr>
            <a:spLocks noChangeArrowheads="1"/>
          </p:cNvSpPr>
          <p:nvPr/>
        </p:nvSpPr>
        <p:spPr bwMode="auto">
          <a:xfrm>
            <a:off x="1259135" y="4940300"/>
            <a:ext cx="790575" cy="1512888"/>
          </a:xfrm>
          <a:prstGeom prst="curvedRightArrow">
            <a:avLst>
              <a:gd name="adj1" fmla="val 38273"/>
              <a:gd name="adj2" fmla="val 76546"/>
              <a:gd name="adj3" fmla="val 33333"/>
            </a:avLst>
          </a:prstGeom>
          <a:ln>
            <a:solidFill>
              <a:schemeClr val="accent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332656"/>
            <a:ext cx="8964488" cy="1341656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Алгоритм решения задач                                                    с помощью   уравнений: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8" grpId="0" animBg="1"/>
      <p:bldP spid="61489" grpId="0" animBg="1"/>
      <p:bldP spid="61490" grpId="0" animBg="1"/>
      <p:bldP spid="61491" grpId="0" animBg="1"/>
      <p:bldP spid="61493" grpId="0" animBg="1"/>
      <p:bldP spid="61494" grpId="0" animBg="1"/>
      <p:bldP spid="6149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-1685981">
            <a:off x="2812216" y="3377971"/>
            <a:ext cx="3081338" cy="844551"/>
            <a:chOff x="2235" y="1872"/>
            <a:chExt cx="1941" cy="532"/>
          </a:xfrm>
        </p:grpSpPr>
        <p:sp>
          <p:nvSpPr>
            <p:cNvPr id="8195" name="Oval 3"/>
            <p:cNvSpPr>
              <a:spLocks noChangeArrowheads="1"/>
            </p:cNvSpPr>
            <p:nvPr/>
          </p:nvSpPr>
          <p:spPr bwMode="auto">
            <a:xfrm>
              <a:off x="3744" y="1872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&lt;</a:t>
              </a:r>
              <a:endParaRPr lang="ru-RU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8196" name="Rectangle 4"/>
            <p:cNvSpPr>
              <a:spLocks noChangeArrowheads="1"/>
            </p:cNvSpPr>
            <p:nvPr/>
          </p:nvSpPr>
          <p:spPr bwMode="auto">
            <a:xfrm>
              <a:off x="2235" y="1997"/>
              <a:ext cx="16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 </a:t>
              </a:r>
              <a:r>
                <a:rPr lang="ru-RU" sz="3600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   в 2 раза</a:t>
              </a:r>
            </a:p>
          </p:txBody>
        </p:sp>
      </p:grpSp>
      <p:grpSp>
        <p:nvGrpSpPr>
          <p:cNvPr id="3" name="Group 283"/>
          <p:cNvGrpSpPr>
            <a:grpSpLocks/>
          </p:cNvGrpSpPr>
          <p:nvPr/>
        </p:nvGrpSpPr>
        <p:grpSpPr bwMode="auto">
          <a:xfrm>
            <a:off x="7380288" y="5119637"/>
            <a:ext cx="1711325" cy="627063"/>
            <a:chOff x="3792" y="3408"/>
            <a:chExt cx="1251" cy="480"/>
          </a:xfrm>
        </p:grpSpPr>
        <p:grpSp>
          <p:nvGrpSpPr>
            <p:cNvPr id="4" name="Group 284"/>
            <p:cNvGrpSpPr>
              <a:grpSpLocks/>
            </p:cNvGrpSpPr>
            <p:nvPr/>
          </p:nvGrpSpPr>
          <p:grpSpPr bwMode="auto">
            <a:xfrm rot="-1131">
              <a:off x="3856" y="3620"/>
              <a:ext cx="250" cy="268"/>
              <a:chOff x="3973" y="2756"/>
              <a:chExt cx="148" cy="164"/>
            </a:xfrm>
          </p:grpSpPr>
          <p:grpSp>
            <p:nvGrpSpPr>
              <p:cNvPr id="5" name="Group 285"/>
              <p:cNvGrpSpPr>
                <a:grpSpLocks/>
              </p:cNvGrpSpPr>
              <p:nvPr/>
            </p:nvGrpSpPr>
            <p:grpSpPr bwMode="auto">
              <a:xfrm>
                <a:off x="3973" y="2756"/>
                <a:ext cx="148" cy="164"/>
                <a:chOff x="3973" y="2756"/>
                <a:chExt cx="148" cy="164"/>
              </a:xfrm>
            </p:grpSpPr>
            <p:grpSp>
              <p:nvGrpSpPr>
                <p:cNvPr id="6" name="Group 286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8479" name="Oval 287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480" name="Oval 288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7" name="Group 289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8482" name="Oval 290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483" name="Oval 291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8" name="Group 292"/>
              <p:cNvGrpSpPr>
                <a:grpSpLocks/>
              </p:cNvGrpSpPr>
              <p:nvPr/>
            </p:nvGrpSpPr>
            <p:grpSpPr bwMode="auto">
              <a:xfrm>
                <a:off x="3985" y="2770"/>
                <a:ext cx="123" cy="136"/>
                <a:chOff x="3985" y="2770"/>
                <a:chExt cx="123" cy="136"/>
              </a:xfrm>
            </p:grpSpPr>
            <p:sp>
              <p:nvSpPr>
                <p:cNvPr id="8485" name="Freeform 293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486" name="Freeform 294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9" name="Group 295"/>
            <p:cNvGrpSpPr>
              <a:grpSpLocks/>
            </p:cNvGrpSpPr>
            <p:nvPr/>
          </p:nvGrpSpPr>
          <p:grpSpPr bwMode="auto">
            <a:xfrm rot="-1131">
              <a:off x="4546" y="3620"/>
              <a:ext cx="252" cy="268"/>
              <a:chOff x="4381" y="2756"/>
              <a:chExt cx="148" cy="164"/>
            </a:xfrm>
          </p:grpSpPr>
          <p:grpSp>
            <p:nvGrpSpPr>
              <p:cNvPr id="10" name="Group 296"/>
              <p:cNvGrpSpPr>
                <a:grpSpLocks/>
              </p:cNvGrpSpPr>
              <p:nvPr/>
            </p:nvGrpSpPr>
            <p:grpSpPr bwMode="auto">
              <a:xfrm>
                <a:off x="4381" y="2756"/>
                <a:ext cx="148" cy="164"/>
                <a:chOff x="4381" y="2756"/>
                <a:chExt cx="148" cy="164"/>
              </a:xfrm>
            </p:grpSpPr>
            <p:grpSp>
              <p:nvGrpSpPr>
                <p:cNvPr id="11" name="Group 297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8490" name="Oval 29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491" name="Oval 29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12" name="Group 300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8493" name="Oval 30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494" name="Oval 30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13" name="Group 303"/>
              <p:cNvGrpSpPr>
                <a:grpSpLocks/>
              </p:cNvGrpSpPr>
              <p:nvPr/>
            </p:nvGrpSpPr>
            <p:grpSpPr bwMode="auto">
              <a:xfrm>
                <a:off x="4393" y="2770"/>
                <a:ext cx="123" cy="136"/>
                <a:chOff x="4393" y="2770"/>
                <a:chExt cx="123" cy="136"/>
              </a:xfrm>
            </p:grpSpPr>
            <p:sp>
              <p:nvSpPr>
                <p:cNvPr id="8496" name="Freeform 304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497" name="Freeform 305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14" name="Group 306"/>
            <p:cNvGrpSpPr>
              <a:grpSpLocks/>
            </p:cNvGrpSpPr>
            <p:nvPr/>
          </p:nvGrpSpPr>
          <p:grpSpPr bwMode="auto">
            <a:xfrm rot="-1131">
              <a:off x="3856" y="3620"/>
              <a:ext cx="250" cy="268"/>
              <a:chOff x="3973" y="2756"/>
              <a:chExt cx="148" cy="164"/>
            </a:xfrm>
          </p:grpSpPr>
          <p:grpSp>
            <p:nvGrpSpPr>
              <p:cNvPr id="15" name="Group 307"/>
              <p:cNvGrpSpPr>
                <a:grpSpLocks/>
              </p:cNvGrpSpPr>
              <p:nvPr/>
            </p:nvGrpSpPr>
            <p:grpSpPr bwMode="auto">
              <a:xfrm>
                <a:off x="3973" y="2756"/>
                <a:ext cx="148" cy="164"/>
                <a:chOff x="3973" y="2756"/>
                <a:chExt cx="148" cy="164"/>
              </a:xfrm>
            </p:grpSpPr>
            <p:sp>
              <p:nvSpPr>
                <p:cNvPr id="8500" name="Oval 308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501" name="Oval 309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6" name="Group 310"/>
              <p:cNvGrpSpPr>
                <a:grpSpLocks/>
              </p:cNvGrpSpPr>
              <p:nvPr/>
            </p:nvGrpSpPr>
            <p:grpSpPr bwMode="auto">
              <a:xfrm>
                <a:off x="3985" y="2770"/>
                <a:ext cx="123" cy="136"/>
                <a:chOff x="3985" y="2770"/>
                <a:chExt cx="123" cy="136"/>
              </a:xfrm>
            </p:grpSpPr>
            <p:sp>
              <p:nvSpPr>
                <p:cNvPr id="8503" name="Oval 311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504" name="Oval 312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17" name="Group 313"/>
            <p:cNvGrpSpPr>
              <a:grpSpLocks/>
            </p:cNvGrpSpPr>
            <p:nvPr/>
          </p:nvGrpSpPr>
          <p:grpSpPr bwMode="auto">
            <a:xfrm rot="-1131">
              <a:off x="3876" y="3643"/>
              <a:ext cx="207" cy="222"/>
              <a:chOff x="3985" y="2770"/>
              <a:chExt cx="123" cy="136"/>
            </a:xfrm>
          </p:grpSpPr>
          <p:sp>
            <p:nvSpPr>
              <p:cNvPr id="8506" name="Freeform 314"/>
              <p:cNvSpPr>
                <a:spLocks/>
              </p:cNvSpPr>
              <p:nvPr/>
            </p:nvSpPr>
            <p:spPr bwMode="auto">
              <a:xfrm>
                <a:off x="3985" y="2770"/>
                <a:ext cx="123" cy="136"/>
              </a:xfrm>
              <a:custGeom>
                <a:avLst/>
                <a:gdLst/>
                <a:ahLst/>
                <a:cxnLst>
                  <a:cxn ang="0">
                    <a:pos x="123" y="68"/>
                  </a:cxn>
                  <a:cxn ang="0">
                    <a:pos x="72" y="66"/>
                  </a:cxn>
                  <a:cxn ang="0">
                    <a:pos x="118" y="42"/>
                  </a:cxn>
                  <a:cxn ang="0">
                    <a:pos x="71" y="62"/>
                  </a:cxn>
                  <a:cxn ang="0">
                    <a:pos x="105" y="20"/>
                  </a:cxn>
                  <a:cxn ang="0">
                    <a:pos x="68" y="58"/>
                  </a:cxn>
                  <a:cxn ang="0">
                    <a:pos x="85" y="5"/>
                  </a:cxn>
                  <a:cxn ang="0">
                    <a:pos x="64" y="56"/>
                  </a:cxn>
                  <a:cxn ang="0">
                    <a:pos x="62" y="0"/>
                  </a:cxn>
                  <a:cxn ang="0">
                    <a:pos x="59" y="56"/>
                  </a:cxn>
                  <a:cxn ang="0">
                    <a:pos x="38" y="5"/>
                  </a:cxn>
                  <a:cxn ang="0">
                    <a:pos x="56" y="58"/>
                  </a:cxn>
                  <a:cxn ang="0">
                    <a:pos x="18" y="20"/>
                  </a:cxn>
                  <a:cxn ang="0">
                    <a:pos x="53" y="62"/>
                  </a:cxn>
                  <a:cxn ang="0">
                    <a:pos x="5" y="42"/>
                  </a:cxn>
                  <a:cxn ang="0">
                    <a:pos x="51" y="66"/>
                  </a:cxn>
                  <a:cxn ang="0">
                    <a:pos x="0" y="68"/>
                  </a:cxn>
                  <a:cxn ang="0">
                    <a:pos x="51" y="71"/>
                  </a:cxn>
                  <a:cxn ang="0">
                    <a:pos x="5" y="94"/>
                  </a:cxn>
                  <a:cxn ang="0">
                    <a:pos x="53" y="75"/>
                  </a:cxn>
                  <a:cxn ang="0">
                    <a:pos x="18" y="116"/>
                  </a:cxn>
                  <a:cxn ang="0">
                    <a:pos x="56" y="78"/>
                  </a:cxn>
                  <a:cxn ang="0">
                    <a:pos x="38" y="131"/>
                  </a:cxn>
                  <a:cxn ang="0">
                    <a:pos x="59" y="80"/>
                  </a:cxn>
                  <a:cxn ang="0">
                    <a:pos x="62" y="136"/>
                  </a:cxn>
                  <a:cxn ang="0">
                    <a:pos x="64" y="80"/>
                  </a:cxn>
                  <a:cxn ang="0">
                    <a:pos x="85" y="131"/>
                  </a:cxn>
                  <a:cxn ang="0">
                    <a:pos x="68" y="78"/>
                  </a:cxn>
                  <a:cxn ang="0">
                    <a:pos x="105" y="116"/>
                  </a:cxn>
                  <a:cxn ang="0">
                    <a:pos x="71" y="75"/>
                  </a:cxn>
                  <a:cxn ang="0">
                    <a:pos x="118" y="94"/>
                  </a:cxn>
                  <a:cxn ang="0">
                    <a:pos x="72" y="71"/>
                  </a:cxn>
                  <a:cxn ang="0">
                    <a:pos x="123" y="68"/>
                  </a:cxn>
                </a:cxnLst>
                <a:rect l="0" t="0" r="r" b="b"/>
                <a:pathLst>
                  <a:path w="123" h="136">
                    <a:moveTo>
                      <a:pt x="123" y="68"/>
                    </a:moveTo>
                    <a:lnTo>
                      <a:pt x="72" y="66"/>
                    </a:lnTo>
                    <a:lnTo>
                      <a:pt x="118" y="42"/>
                    </a:lnTo>
                    <a:lnTo>
                      <a:pt x="71" y="62"/>
                    </a:lnTo>
                    <a:lnTo>
                      <a:pt x="105" y="20"/>
                    </a:lnTo>
                    <a:lnTo>
                      <a:pt x="68" y="58"/>
                    </a:lnTo>
                    <a:lnTo>
                      <a:pt x="85" y="5"/>
                    </a:lnTo>
                    <a:lnTo>
                      <a:pt x="64" y="56"/>
                    </a:lnTo>
                    <a:lnTo>
                      <a:pt x="62" y="0"/>
                    </a:lnTo>
                    <a:lnTo>
                      <a:pt x="59" y="56"/>
                    </a:lnTo>
                    <a:lnTo>
                      <a:pt x="38" y="5"/>
                    </a:lnTo>
                    <a:lnTo>
                      <a:pt x="56" y="58"/>
                    </a:lnTo>
                    <a:lnTo>
                      <a:pt x="18" y="20"/>
                    </a:lnTo>
                    <a:lnTo>
                      <a:pt x="53" y="62"/>
                    </a:lnTo>
                    <a:lnTo>
                      <a:pt x="5" y="42"/>
                    </a:lnTo>
                    <a:lnTo>
                      <a:pt x="51" y="66"/>
                    </a:lnTo>
                    <a:lnTo>
                      <a:pt x="0" y="68"/>
                    </a:lnTo>
                    <a:lnTo>
                      <a:pt x="51" y="71"/>
                    </a:lnTo>
                    <a:lnTo>
                      <a:pt x="5" y="94"/>
                    </a:lnTo>
                    <a:lnTo>
                      <a:pt x="53" y="75"/>
                    </a:lnTo>
                    <a:lnTo>
                      <a:pt x="18" y="116"/>
                    </a:lnTo>
                    <a:lnTo>
                      <a:pt x="56" y="78"/>
                    </a:lnTo>
                    <a:lnTo>
                      <a:pt x="38" y="131"/>
                    </a:lnTo>
                    <a:lnTo>
                      <a:pt x="59" y="80"/>
                    </a:lnTo>
                    <a:lnTo>
                      <a:pt x="62" y="136"/>
                    </a:lnTo>
                    <a:lnTo>
                      <a:pt x="64" y="80"/>
                    </a:lnTo>
                    <a:lnTo>
                      <a:pt x="85" y="131"/>
                    </a:lnTo>
                    <a:lnTo>
                      <a:pt x="68" y="78"/>
                    </a:lnTo>
                    <a:lnTo>
                      <a:pt x="105" y="116"/>
                    </a:lnTo>
                    <a:lnTo>
                      <a:pt x="71" y="75"/>
                    </a:lnTo>
                    <a:lnTo>
                      <a:pt x="118" y="94"/>
                    </a:lnTo>
                    <a:lnTo>
                      <a:pt x="72" y="71"/>
                    </a:lnTo>
                    <a:lnTo>
                      <a:pt x="123" y="6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07" name="Freeform 315"/>
              <p:cNvSpPr>
                <a:spLocks/>
              </p:cNvSpPr>
              <p:nvPr/>
            </p:nvSpPr>
            <p:spPr bwMode="auto">
              <a:xfrm>
                <a:off x="3985" y="2770"/>
                <a:ext cx="123" cy="136"/>
              </a:xfrm>
              <a:custGeom>
                <a:avLst/>
                <a:gdLst/>
                <a:ahLst/>
                <a:cxnLst>
                  <a:cxn ang="0">
                    <a:pos x="123" y="68"/>
                  </a:cxn>
                  <a:cxn ang="0">
                    <a:pos x="72" y="66"/>
                  </a:cxn>
                  <a:cxn ang="0">
                    <a:pos x="118" y="42"/>
                  </a:cxn>
                  <a:cxn ang="0">
                    <a:pos x="71" y="62"/>
                  </a:cxn>
                  <a:cxn ang="0">
                    <a:pos x="105" y="20"/>
                  </a:cxn>
                  <a:cxn ang="0">
                    <a:pos x="68" y="58"/>
                  </a:cxn>
                  <a:cxn ang="0">
                    <a:pos x="85" y="5"/>
                  </a:cxn>
                  <a:cxn ang="0">
                    <a:pos x="64" y="56"/>
                  </a:cxn>
                  <a:cxn ang="0">
                    <a:pos x="62" y="0"/>
                  </a:cxn>
                  <a:cxn ang="0">
                    <a:pos x="59" y="56"/>
                  </a:cxn>
                  <a:cxn ang="0">
                    <a:pos x="38" y="5"/>
                  </a:cxn>
                  <a:cxn ang="0">
                    <a:pos x="56" y="58"/>
                  </a:cxn>
                  <a:cxn ang="0">
                    <a:pos x="18" y="20"/>
                  </a:cxn>
                  <a:cxn ang="0">
                    <a:pos x="53" y="62"/>
                  </a:cxn>
                  <a:cxn ang="0">
                    <a:pos x="5" y="42"/>
                  </a:cxn>
                  <a:cxn ang="0">
                    <a:pos x="51" y="66"/>
                  </a:cxn>
                  <a:cxn ang="0">
                    <a:pos x="0" y="68"/>
                  </a:cxn>
                  <a:cxn ang="0">
                    <a:pos x="51" y="71"/>
                  </a:cxn>
                  <a:cxn ang="0">
                    <a:pos x="5" y="94"/>
                  </a:cxn>
                  <a:cxn ang="0">
                    <a:pos x="53" y="75"/>
                  </a:cxn>
                  <a:cxn ang="0">
                    <a:pos x="18" y="116"/>
                  </a:cxn>
                  <a:cxn ang="0">
                    <a:pos x="56" y="78"/>
                  </a:cxn>
                  <a:cxn ang="0">
                    <a:pos x="38" y="131"/>
                  </a:cxn>
                  <a:cxn ang="0">
                    <a:pos x="59" y="80"/>
                  </a:cxn>
                  <a:cxn ang="0">
                    <a:pos x="62" y="136"/>
                  </a:cxn>
                  <a:cxn ang="0">
                    <a:pos x="64" y="80"/>
                  </a:cxn>
                  <a:cxn ang="0">
                    <a:pos x="85" y="131"/>
                  </a:cxn>
                  <a:cxn ang="0">
                    <a:pos x="68" y="78"/>
                  </a:cxn>
                  <a:cxn ang="0">
                    <a:pos x="105" y="116"/>
                  </a:cxn>
                  <a:cxn ang="0">
                    <a:pos x="71" y="75"/>
                  </a:cxn>
                  <a:cxn ang="0">
                    <a:pos x="118" y="94"/>
                  </a:cxn>
                  <a:cxn ang="0">
                    <a:pos x="72" y="71"/>
                  </a:cxn>
                  <a:cxn ang="0">
                    <a:pos x="123" y="68"/>
                  </a:cxn>
                </a:cxnLst>
                <a:rect l="0" t="0" r="r" b="b"/>
                <a:pathLst>
                  <a:path w="123" h="136">
                    <a:moveTo>
                      <a:pt x="123" y="68"/>
                    </a:moveTo>
                    <a:lnTo>
                      <a:pt x="72" y="66"/>
                    </a:lnTo>
                    <a:lnTo>
                      <a:pt x="118" y="42"/>
                    </a:lnTo>
                    <a:lnTo>
                      <a:pt x="71" y="62"/>
                    </a:lnTo>
                    <a:lnTo>
                      <a:pt x="105" y="20"/>
                    </a:lnTo>
                    <a:lnTo>
                      <a:pt x="68" y="58"/>
                    </a:lnTo>
                    <a:lnTo>
                      <a:pt x="85" y="5"/>
                    </a:lnTo>
                    <a:lnTo>
                      <a:pt x="64" y="56"/>
                    </a:lnTo>
                    <a:lnTo>
                      <a:pt x="62" y="0"/>
                    </a:lnTo>
                    <a:lnTo>
                      <a:pt x="59" y="56"/>
                    </a:lnTo>
                    <a:lnTo>
                      <a:pt x="38" y="5"/>
                    </a:lnTo>
                    <a:lnTo>
                      <a:pt x="56" y="58"/>
                    </a:lnTo>
                    <a:lnTo>
                      <a:pt x="18" y="20"/>
                    </a:lnTo>
                    <a:lnTo>
                      <a:pt x="53" y="62"/>
                    </a:lnTo>
                    <a:lnTo>
                      <a:pt x="5" y="42"/>
                    </a:lnTo>
                    <a:lnTo>
                      <a:pt x="51" y="66"/>
                    </a:lnTo>
                    <a:lnTo>
                      <a:pt x="0" y="68"/>
                    </a:lnTo>
                    <a:lnTo>
                      <a:pt x="51" y="71"/>
                    </a:lnTo>
                    <a:lnTo>
                      <a:pt x="5" y="94"/>
                    </a:lnTo>
                    <a:lnTo>
                      <a:pt x="53" y="75"/>
                    </a:lnTo>
                    <a:lnTo>
                      <a:pt x="18" y="116"/>
                    </a:lnTo>
                    <a:lnTo>
                      <a:pt x="56" y="78"/>
                    </a:lnTo>
                    <a:lnTo>
                      <a:pt x="38" y="131"/>
                    </a:lnTo>
                    <a:lnTo>
                      <a:pt x="59" y="80"/>
                    </a:lnTo>
                    <a:lnTo>
                      <a:pt x="62" y="136"/>
                    </a:lnTo>
                    <a:lnTo>
                      <a:pt x="64" y="80"/>
                    </a:lnTo>
                    <a:lnTo>
                      <a:pt x="85" y="131"/>
                    </a:lnTo>
                    <a:lnTo>
                      <a:pt x="68" y="78"/>
                    </a:lnTo>
                    <a:lnTo>
                      <a:pt x="105" y="116"/>
                    </a:lnTo>
                    <a:lnTo>
                      <a:pt x="71" y="75"/>
                    </a:lnTo>
                    <a:lnTo>
                      <a:pt x="118" y="94"/>
                    </a:lnTo>
                    <a:lnTo>
                      <a:pt x="72" y="71"/>
                    </a:lnTo>
                    <a:lnTo>
                      <a:pt x="123" y="68"/>
                    </a:lnTo>
                    <a:close/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8" name="Group 316"/>
            <p:cNvGrpSpPr>
              <a:grpSpLocks/>
            </p:cNvGrpSpPr>
            <p:nvPr/>
          </p:nvGrpSpPr>
          <p:grpSpPr bwMode="auto">
            <a:xfrm rot="-1131">
              <a:off x="3856" y="3620"/>
              <a:ext cx="250" cy="268"/>
              <a:chOff x="3973" y="2756"/>
              <a:chExt cx="148" cy="164"/>
            </a:xfrm>
          </p:grpSpPr>
          <p:sp>
            <p:nvSpPr>
              <p:cNvPr id="8509" name="Oval 317"/>
              <p:cNvSpPr>
                <a:spLocks noChangeArrowheads="1"/>
              </p:cNvSpPr>
              <p:nvPr/>
            </p:nvSpPr>
            <p:spPr bwMode="auto">
              <a:xfrm>
                <a:off x="3973" y="2756"/>
                <a:ext cx="148" cy="164"/>
              </a:xfrm>
              <a:prstGeom prst="ellipse">
                <a:avLst/>
              </a:prstGeom>
              <a:solidFill>
                <a:srgbClr val="CC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10" name="Oval 318"/>
              <p:cNvSpPr>
                <a:spLocks noChangeArrowheads="1"/>
              </p:cNvSpPr>
              <p:nvPr/>
            </p:nvSpPr>
            <p:spPr bwMode="auto">
              <a:xfrm>
                <a:off x="3973" y="2756"/>
                <a:ext cx="148" cy="164"/>
              </a:xfrm>
              <a:prstGeom prst="ellips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9" name="Group 319"/>
            <p:cNvGrpSpPr>
              <a:grpSpLocks/>
            </p:cNvGrpSpPr>
            <p:nvPr/>
          </p:nvGrpSpPr>
          <p:grpSpPr bwMode="auto">
            <a:xfrm rot="-1131">
              <a:off x="3876" y="3643"/>
              <a:ext cx="207" cy="222"/>
              <a:chOff x="3985" y="2770"/>
              <a:chExt cx="123" cy="136"/>
            </a:xfrm>
          </p:grpSpPr>
          <p:sp>
            <p:nvSpPr>
              <p:cNvPr id="8512" name="Oval 320"/>
              <p:cNvSpPr>
                <a:spLocks noChangeArrowheads="1"/>
              </p:cNvSpPr>
              <p:nvPr/>
            </p:nvSpPr>
            <p:spPr bwMode="auto">
              <a:xfrm>
                <a:off x="3985" y="2770"/>
                <a:ext cx="123" cy="13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13" name="Oval 321"/>
              <p:cNvSpPr>
                <a:spLocks noChangeArrowheads="1"/>
              </p:cNvSpPr>
              <p:nvPr/>
            </p:nvSpPr>
            <p:spPr bwMode="auto">
              <a:xfrm>
                <a:off x="3985" y="2770"/>
                <a:ext cx="123" cy="136"/>
              </a:xfrm>
              <a:prstGeom prst="ellips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20" name="Group 322"/>
            <p:cNvGrpSpPr>
              <a:grpSpLocks/>
            </p:cNvGrpSpPr>
            <p:nvPr/>
          </p:nvGrpSpPr>
          <p:grpSpPr bwMode="auto">
            <a:xfrm rot="-1131">
              <a:off x="3856" y="3620"/>
              <a:ext cx="250" cy="268"/>
              <a:chOff x="3973" y="2756"/>
              <a:chExt cx="148" cy="164"/>
            </a:xfrm>
          </p:grpSpPr>
          <p:sp>
            <p:nvSpPr>
              <p:cNvPr id="8515" name="Oval 323"/>
              <p:cNvSpPr>
                <a:spLocks noChangeArrowheads="1"/>
              </p:cNvSpPr>
              <p:nvPr/>
            </p:nvSpPr>
            <p:spPr bwMode="auto">
              <a:xfrm>
                <a:off x="3973" y="2756"/>
                <a:ext cx="148" cy="164"/>
              </a:xfrm>
              <a:prstGeom prst="ellipse">
                <a:avLst/>
              </a:prstGeom>
              <a:solidFill>
                <a:srgbClr val="CC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16" name="Oval 324"/>
              <p:cNvSpPr>
                <a:spLocks noChangeArrowheads="1"/>
              </p:cNvSpPr>
              <p:nvPr/>
            </p:nvSpPr>
            <p:spPr bwMode="auto">
              <a:xfrm>
                <a:off x="3973" y="2756"/>
                <a:ext cx="148" cy="164"/>
              </a:xfrm>
              <a:prstGeom prst="ellips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21" name="Group 325"/>
            <p:cNvGrpSpPr>
              <a:grpSpLocks/>
            </p:cNvGrpSpPr>
            <p:nvPr/>
          </p:nvGrpSpPr>
          <p:grpSpPr bwMode="auto">
            <a:xfrm rot="-1131">
              <a:off x="3876" y="3643"/>
              <a:ext cx="207" cy="222"/>
              <a:chOff x="3985" y="2770"/>
              <a:chExt cx="123" cy="136"/>
            </a:xfrm>
          </p:grpSpPr>
          <p:sp>
            <p:nvSpPr>
              <p:cNvPr id="8518" name="Oval 326"/>
              <p:cNvSpPr>
                <a:spLocks noChangeArrowheads="1"/>
              </p:cNvSpPr>
              <p:nvPr/>
            </p:nvSpPr>
            <p:spPr bwMode="auto">
              <a:xfrm>
                <a:off x="3985" y="2770"/>
                <a:ext cx="123" cy="13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19" name="Oval 327"/>
              <p:cNvSpPr>
                <a:spLocks noChangeArrowheads="1"/>
              </p:cNvSpPr>
              <p:nvPr/>
            </p:nvSpPr>
            <p:spPr bwMode="auto">
              <a:xfrm>
                <a:off x="3985" y="2770"/>
                <a:ext cx="123" cy="136"/>
              </a:xfrm>
              <a:prstGeom prst="ellips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22" name="Group 328"/>
            <p:cNvGrpSpPr>
              <a:grpSpLocks/>
            </p:cNvGrpSpPr>
            <p:nvPr/>
          </p:nvGrpSpPr>
          <p:grpSpPr bwMode="auto">
            <a:xfrm rot="-1131">
              <a:off x="3876" y="3643"/>
              <a:ext cx="207" cy="222"/>
              <a:chOff x="3985" y="2770"/>
              <a:chExt cx="123" cy="136"/>
            </a:xfrm>
          </p:grpSpPr>
          <p:sp>
            <p:nvSpPr>
              <p:cNvPr id="8521" name="Freeform 329"/>
              <p:cNvSpPr>
                <a:spLocks/>
              </p:cNvSpPr>
              <p:nvPr/>
            </p:nvSpPr>
            <p:spPr bwMode="auto">
              <a:xfrm>
                <a:off x="3985" y="2770"/>
                <a:ext cx="123" cy="136"/>
              </a:xfrm>
              <a:custGeom>
                <a:avLst/>
                <a:gdLst/>
                <a:ahLst/>
                <a:cxnLst>
                  <a:cxn ang="0">
                    <a:pos x="123" y="68"/>
                  </a:cxn>
                  <a:cxn ang="0">
                    <a:pos x="72" y="66"/>
                  </a:cxn>
                  <a:cxn ang="0">
                    <a:pos x="118" y="42"/>
                  </a:cxn>
                  <a:cxn ang="0">
                    <a:pos x="71" y="62"/>
                  </a:cxn>
                  <a:cxn ang="0">
                    <a:pos x="105" y="20"/>
                  </a:cxn>
                  <a:cxn ang="0">
                    <a:pos x="68" y="58"/>
                  </a:cxn>
                  <a:cxn ang="0">
                    <a:pos x="85" y="5"/>
                  </a:cxn>
                  <a:cxn ang="0">
                    <a:pos x="64" y="56"/>
                  </a:cxn>
                  <a:cxn ang="0">
                    <a:pos x="62" y="0"/>
                  </a:cxn>
                  <a:cxn ang="0">
                    <a:pos x="59" y="56"/>
                  </a:cxn>
                  <a:cxn ang="0">
                    <a:pos x="38" y="5"/>
                  </a:cxn>
                  <a:cxn ang="0">
                    <a:pos x="56" y="58"/>
                  </a:cxn>
                  <a:cxn ang="0">
                    <a:pos x="18" y="20"/>
                  </a:cxn>
                  <a:cxn ang="0">
                    <a:pos x="53" y="62"/>
                  </a:cxn>
                  <a:cxn ang="0">
                    <a:pos x="5" y="42"/>
                  </a:cxn>
                  <a:cxn ang="0">
                    <a:pos x="51" y="66"/>
                  </a:cxn>
                  <a:cxn ang="0">
                    <a:pos x="0" y="68"/>
                  </a:cxn>
                  <a:cxn ang="0">
                    <a:pos x="51" y="71"/>
                  </a:cxn>
                  <a:cxn ang="0">
                    <a:pos x="5" y="94"/>
                  </a:cxn>
                  <a:cxn ang="0">
                    <a:pos x="53" y="75"/>
                  </a:cxn>
                  <a:cxn ang="0">
                    <a:pos x="18" y="116"/>
                  </a:cxn>
                  <a:cxn ang="0">
                    <a:pos x="56" y="78"/>
                  </a:cxn>
                  <a:cxn ang="0">
                    <a:pos x="38" y="131"/>
                  </a:cxn>
                  <a:cxn ang="0">
                    <a:pos x="59" y="80"/>
                  </a:cxn>
                  <a:cxn ang="0">
                    <a:pos x="62" y="136"/>
                  </a:cxn>
                  <a:cxn ang="0">
                    <a:pos x="64" y="80"/>
                  </a:cxn>
                  <a:cxn ang="0">
                    <a:pos x="85" y="131"/>
                  </a:cxn>
                  <a:cxn ang="0">
                    <a:pos x="68" y="78"/>
                  </a:cxn>
                  <a:cxn ang="0">
                    <a:pos x="105" y="116"/>
                  </a:cxn>
                  <a:cxn ang="0">
                    <a:pos x="71" y="75"/>
                  </a:cxn>
                  <a:cxn ang="0">
                    <a:pos x="118" y="94"/>
                  </a:cxn>
                  <a:cxn ang="0">
                    <a:pos x="72" y="71"/>
                  </a:cxn>
                  <a:cxn ang="0">
                    <a:pos x="123" y="68"/>
                  </a:cxn>
                </a:cxnLst>
                <a:rect l="0" t="0" r="r" b="b"/>
                <a:pathLst>
                  <a:path w="123" h="136">
                    <a:moveTo>
                      <a:pt x="123" y="68"/>
                    </a:moveTo>
                    <a:lnTo>
                      <a:pt x="72" y="66"/>
                    </a:lnTo>
                    <a:lnTo>
                      <a:pt x="118" y="42"/>
                    </a:lnTo>
                    <a:lnTo>
                      <a:pt x="71" y="62"/>
                    </a:lnTo>
                    <a:lnTo>
                      <a:pt x="105" y="20"/>
                    </a:lnTo>
                    <a:lnTo>
                      <a:pt x="68" y="58"/>
                    </a:lnTo>
                    <a:lnTo>
                      <a:pt x="85" y="5"/>
                    </a:lnTo>
                    <a:lnTo>
                      <a:pt x="64" y="56"/>
                    </a:lnTo>
                    <a:lnTo>
                      <a:pt x="62" y="0"/>
                    </a:lnTo>
                    <a:lnTo>
                      <a:pt x="59" y="56"/>
                    </a:lnTo>
                    <a:lnTo>
                      <a:pt x="38" y="5"/>
                    </a:lnTo>
                    <a:lnTo>
                      <a:pt x="56" y="58"/>
                    </a:lnTo>
                    <a:lnTo>
                      <a:pt x="18" y="20"/>
                    </a:lnTo>
                    <a:lnTo>
                      <a:pt x="53" y="62"/>
                    </a:lnTo>
                    <a:lnTo>
                      <a:pt x="5" y="42"/>
                    </a:lnTo>
                    <a:lnTo>
                      <a:pt x="51" y="66"/>
                    </a:lnTo>
                    <a:lnTo>
                      <a:pt x="0" y="68"/>
                    </a:lnTo>
                    <a:lnTo>
                      <a:pt x="51" y="71"/>
                    </a:lnTo>
                    <a:lnTo>
                      <a:pt x="5" y="94"/>
                    </a:lnTo>
                    <a:lnTo>
                      <a:pt x="53" y="75"/>
                    </a:lnTo>
                    <a:lnTo>
                      <a:pt x="18" y="116"/>
                    </a:lnTo>
                    <a:lnTo>
                      <a:pt x="56" y="78"/>
                    </a:lnTo>
                    <a:lnTo>
                      <a:pt x="38" y="131"/>
                    </a:lnTo>
                    <a:lnTo>
                      <a:pt x="59" y="80"/>
                    </a:lnTo>
                    <a:lnTo>
                      <a:pt x="62" y="136"/>
                    </a:lnTo>
                    <a:lnTo>
                      <a:pt x="64" y="80"/>
                    </a:lnTo>
                    <a:lnTo>
                      <a:pt x="85" y="131"/>
                    </a:lnTo>
                    <a:lnTo>
                      <a:pt x="68" y="78"/>
                    </a:lnTo>
                    <a:lnTo>
                      <a:pt x="105" y="116"/>
                    </a:lnTo>
                    <a:lnTo>
                      <a:pt x="71" y="75"/>
                    </a:lnTo>
                    <a:lnTo>
                      <a:pt x="118" y="94"/>
                    </a:lnTo>
                    <a:lnTo>
                      <a:pt x="72" y="71"/>
                    </a:lnTo>
                    <a:lnTo>
                      <a:pt x="123" y="6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22" name="Freeform 330"/>
              <p:cNvSpPr>
                <a:spLocks/>
              </p:cNvSpPr>
              <p:nvPr/>
            </p:nvSpPr>
            <p:spPr bwMode="auto">
              <a:xfrm>
                <a:off x="3985" y="2770"/>
                <a:ext cx="123" cy="136"/>
              </a:xfrm>
              <a:custGeom>
                <a:avLst/>
                <a:gdLst/>
                <a:ahLst/>
                <a:cxnLst>
                  <a:cxn ang="0">
                    <a:pos x="123" y="68"/>
                  </a:cxn>
                  <a:cxn ang="0">
                    <a:pos x="72" y="66"/>
                  </a:cxn>
                  <a:cxn ang="0">
                    <a:pos x="118" y="42"/>
                  </a:cxn>
                  <a:cxn ang="0">
                    <a:pos x="71" y="62"/>
                  </a:cxn>
                  <a:cxn ang="0">
                    <a:pos x="105" y="20"/>
                  </a:cxn>
                  <a:cxn ang="0">
                    <a:pos x="68" y="58"/>
                  </a:cxn>
                  <a:cxn ang="0">
                    <a:pos x="85" y="5"/>
                  </a:cxn>
                  <a:cxn ang="0">
                    <a:pos x="64" y="56"/>
                  </a:cxn>
                  <a:cxn ang="0">
                    <a:pos x="62" y="0"/>
                  </a:cxn>
                  <a:cxn ang="0">
                    <a:pos x="59" y="56"/>
                  </a:cxn>
                  <a:cxn ang="0">
                    <a:pos x="38" y="5"/>
                  </a:cxn>
                  <a:cxn ang="0">
                    <a:pos x="56" y="58"/>
                  </a:cxn>
                  <a:cxn ang="0">
                    <a:pos x="18" y="20"/>
                  </a:cxn>
                  <a:cxn ang="0">
                    <a:pos x="53" y="62"/>
                  </a:cxn>
                  <a:cxn ang="0">
                    <a:pos x="5" y="42"/>
                  </a:cxn>
                  <a:cxn ang="0">
                    <a:pos x="51" y="66"/>
                  </a:cxn>
                  <a:cxn ang="0">
                    <a:pos x="0" y="68"/>
                  </a:cxn>
                  <a:cxn ang="0">
                    <a:pos x="51" y="71"/>
                  </a:cxn>
                  <a:cxn ang="0">
                    <a:pos x="5" y="94"/>
                  </a:cxn>
                  <a:cxn ang="0">
                    <a:pos x="53" y="75"/>
                  </a:cxn>
                  <a:cxn ang="0">
                    <a:pos x="18" y="116"/>
                  </a:cxn>
                  <a:cxn ang="0">
                    <a:pos x="56" y="78"/>
                  </a:cxn>
                  <a:cxn ang="0">
                    <a:pos x="38" y="131"/>
                  </a:cxn>
                  <a:cxn ang="0">
                    <a:pos x="59" y="80"/>
                  </a:cxn>
                  <a:cxn ang="0">
                    <a:pos x="62" y="136"/>
                  </a:cxn>
                  <a:cxn ang="0">
                    <a:pos x="64" y="80"/>
                  </a:cxn>
                  <a:cxn ang="0">
                    <a:pos x="85" y="131"/>
                  </a:cxn>
                  <a:cxn ang="0">
                    <a:pos x="68" y="78"/>
                  </a:cxn>
                  <a:cxn ang="0">
                    <a:pos x="105" y="116"/>
                  </a:cxn>
                  <a:cxn ang="0">
                    <a:pos x="71" y="75"/>
                  </a:cxn>
                  <a:cxn ang="0">
                    <a:pos x="118" y="94"/>
                  </a:cxn>
                  <a:cxn ang="0">
                    <a:pos x="72" y="71"/>
                  </a:cxn>
                  <a:cxn ang="0">
                    <a:pos x="123" y="68"/>
                  </a:cxn>
                </a:cxnLst>
                <a:rect l="0" t="0" r="r" b="b"/>
                <a:pathLst>
                  <a:path w="123" h="136">
                    <a:moveTo>
                      <a:pt x="123" y="68"/>
                    </a:moveTo>
                    <a:lnTo>
                      <a:pt x="72" y="66"/>
                    </a:lnTo>
                    <a:lnTo>
                      <a:pt x="118" y="42"/>
                    </a:lnTo>
                    <a:lnTo>
                      <a:pt x="71" y="62"/>
                    </a:lnTo>
                    <a:lnTo>
                      <a:pt x="105" y="20"/>
                    </a:lnTo>
                    <a:lnTo>
                      <a:pt x="68" y="58"/>
                    </a:lnTo>
                    <a:lnTo>
                      <a:pt x="85" y="5"/>
                    </a:lnTo>
                    <a:lnTo>
                      <a:pt x="64" y="56"/>
                    </a:lnTo>
                    <a:lnTo>
                      <a:pt x="62" y="0"/>
                    </a:lnTo>
                    <a:lnTo>
                      <a:pt x="59" y="56"/>
                    </a:lnTo>
                    <a:lnTo>
                      <a:pt x="38" y="5"/>
                    </a:lnTo>
                    <a:lnTo>
                      <a:pt x="56" y="58"/>
                    </a:lnTo>
                    <a:lnTo>
                      <a:pt x="18" y="20"/>
                    </a:lnTo>
                    <a:lnTo>
                      <a:pt x="53" y="62"/>
                    </a:lnTo>
                    <a:lnTo>
                      <a:pt x="5" y="42"/>
                    </a:lnTo>
                    <a:lnTo>
                      <a:pt x="51" y="66"/>
                    </a:lnTo>
                    <a:lnTo>
                      <a:pt x="0" y="68"/>
                    </a:lnTo>
                    <a:lnTo>
                      <a:pt x="51" y="71"/>
                    </a:lnTo>
                    <a:lnTo>
                      <a:pt x="5" y="94"/>
                    </a:lnTo>
                    <a:lnTo>
                      <a:pt x="53" y="75"/>
                    </a:lnTo>
                    <a:lnTo>
                      <a:pt x="18" y="116"/>
                    </a:lnTo>
                    <a:lnTo>
                      <a:pt x="56" y="78"/>
                    </a:lnTo>
                    <a:lnTo>
                      <a:pt x="38" y="131"/>
                    </a:lnTo>
                    <a:lnTo>
                      <a:pt x="59" y="80"/>
                    </a:lnTo>
                    <a:lnTo>
                      <a:pt x="62" y="136"/>
                    </a:lnTo>
                    <a:lnTo>
                      <a:pt x="64" y="80"/>
                    </a:lnTo>
                    <a:lnTo>
                      <a:pt x="85" y="131"/>
                    </a:lnTo>
                    <a:lnTo>
                      <a:pt x="68" y="78"/>
                    </a:lnTo>
                    <a:lnTo>
                      <a:pt x="105" y="116"/>
                    </a:lnTo>
                    <a:lnTo>
                      <a:pt x="71" y="75"/>
                    </a:lnTo>
                    <a:lnTo>
                      <a:pt x="118" y="94"/>
                    </a:lnTo>
                    <a:lnTo>
                      <a:pt x="72" y="71"/>
                    </a:lnTo>
                    <a:lnTo>
                      <a:pt x="123" y="68"/>
                    </a:lnTo>
                    <a:close/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23" name="Group 331"/>
            <p:cNvGrpSpPr>
              <a:grpSpLocks/>
            </p:cNvGrpSpPr>
            <p:nvPr/>
          </p:nvGrpSpPr>
          <p:grpSpPr bwMode="auto">
            <a:xfrm rot="-1131">
              <a:off x="4546" y="3620"/>
              <a:ext cx="252" cy="268"/>
              <a:chOff x="4381" y="2756"/>
              <a:chExt cx="148" cy="164"/>
            </a:xfrm>
          </p:grpSpPr>
          <p:grpSp>
            <p:nvGrpSpPr>
              <p:cNvPr id="24" name="Group 332"/>
              <p:cNvGrpSpPr>
                <a:grpSpLocks/>
              </p:cNvGrpSpPr>
              <p:nvPr/>
            </p:nvGrpSpPr>
            <p:grpSpPr bwMode="auto">
              <a:xfrm>
                <a:off x="4381" y="2756"/>
                <a:ext cx="148" cy="164"/>
                <a:chOff x="4381" y="2756"/>
                <a:chExt cx="148" cy="164"/>
              </a:xfrm>
            </p:grpSpPr>
            <p:sp>
              <p:nvSpPr>
                <p:cNvPr id="8525" name="Oval 333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526" name="Oval 334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5" name="Group 335"/>
              <p:cNvGrpSpPr>
                <a:grpSpLocks/>
              </p:cNvGrpSpPr>
              <p:nvPr/>
            </p:nvGrpSpPr>
            <p:grpSpPr bwMode="auto">
              <a:xfrm>
                <a:off x="4393" y="2770"/>
                <a:ext cx="123" cy="136"/>
                <a:chOff x="4393" y="2770"/>
                <a:chExt cx="123" cy="136"/>
              </a:xfrm>
            </p:grpSpPr>
            <p:sp>
              <p:nvSpPr>
                <p:cNvPr id="8528" name="Oval 336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529" name="Oval 337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26" name="Group 338"/>
            <p:cNvGrpSpPr>
              <a:grpSpLocks/>
            </p:cNvGrpSpPr>
            <p:nvPr/>
          </p:nvGrpSpPr>
          <p:grpSpPr bwMode="auto">
            <a:xfrm rot="-1131">
              <a:off x="4567" y="3643"/>
              <a:ext cx="209" cy="222"/>
              <a:chOff x="4393" y="2770"/>
              <a:chExt cx="123" cy="136"/>
            </a:xfrm>
          </p:grpSpPr>
          <p:sp>
            <p:nvSpPr>
              <p:cNvPr id="8531" name="Freeform 339"/>
              <p:cNvSpPr>
                <a:spLocks/>
              </p:cNvSpPr>
              <p:nvPr/>
            </p:nvSpPr>
            <p:spPr bwMode="auto">
              <a:xfrm>
                <a:off x="4393" y="2770"/>
                <a:ext cx="123" cy="136"/>
              </a:xfrm>
              <a:custGeom>
                <a:avLst/>
                <a:gdLst/>
                <a:ahLst/>
                <a:cxnLst>
                  <a:cxn ang="0">
                    <a:pos x="123" y="68"/>
                  </a:cxn>
                  <a:cxn ang="0">
                    <a:pos x="72" y="66"/>
                  </a:cxn>
                  <a:cxn ang="0">
                    <a:pos x="118" y="42"/>
                  </a:cxn>
                  <a:cxn ang="0">
                    <a:pos x="71" y="62"/>
                  </a:cxn>
                  <a:cxn ang="0">
                    <a:pos x="105" y="20"/>
                  </a:cxn>
                  <a:cxn ang="0">
                    <a:pos x="68" y="58"/>
                  </a:cxn>
                  <a:cxn ang="0">
                    <a:pos x="85" y="5"/>
                  </a:cxn>
                  <a:cxn ang="0">
                    <a:pos x="64" y="56"/>
                  </a:cxn>
                  <a:cxn ang="0">
                    <a:pos x="62" y="0"/>
                  </a:cxn>
                  <a:cxn ang="0">
                    <a:pos x="60" y="56"/>
                  </a:cxn>
                  <a:cxn ang="0">
                    <a:pos x="38" y="5"/>
                  </a:cxn>
                  <a:cxn ang="0">
                    <a:pos x="56" y="58"/>
                  </a:cxn>
                  <a:cxn ang="0">
                    <a:pos x="18" y="20"/>
                  </a:cxn>
                  <a:cxn ang="0">
                    <a:pos x="53" y="62"/>
                  </a:cxn>
                  <a:cxn ang="0">
                    <a:pos x="5" y="42"/>
                  </a:cxn>
                  <a:cxn ang="0">
                    <a:pos x="51" y="66"/>
                  </a:cxn>
                  <a:cxn ang="0">
                    <a:pos x="0" y="68"/>
                  </a:cxn>
                  <a:cxn ang="0">
                    <a:pos x="51" y="71"/>
                  </a:cxn>
                  <a:cxn ang="0">
                    <a:pos x="5" y="94"/>
                  </a:cxn>
                  <a:cxn ang="0">
                    <a:pos x="53" y="75"/>
                  </a:cxn>
                  <a:cxn ang="0">
                    <a:pos x="18" y="116"/>
                  </a:cxn>
                  <a:cxn ang="0">
                    <a:pos x="56" y="78"/>
                  </a:cxn>
                  <a:cxn ang="0">
                    <a:pos x="38" y="131"/>
                  </a:cxn>
                  <a:cxn ang="0">
                    <a:pos x="60" y="80"/>
                  </a:cxn>
                  <a:cxn ang="0">
                    <a:pos x="62" y="136"/>
                  </a:cxn>
                  <a:cxn ang="0">
                    <a:pos x="64" y="80"/>
                  </a:cxn>
                  <a:cxn ang="0">
                    <a:pos x="85" y="131"/>
                  </a:cxn>
                  <a:cxn ang="0">
                    <a:pos x="68" y="78"/>
                  </a:cxn>
                  <a:cxn ang="0">
                    <a:pos x="105" y="116"/>
                  </a:cxn>
                  <a:cxn ang="0">
                    <a:pos x="71" y="75"/>
                  </a:cxn>
                  <a:cxn ang="0">
                    <a:pos x="118" y="94"/>
                  </a:cxn>
                  <a:cxn ang="0">
                    <a:pos x="72" y="71"/>
                  </a:cxn>
                  <a:cxn ang="0">
                    <a:pos x="123" y="68"/>
                  </a:cxn>
                </a:cxnLst>
                <a:rect l="0" t="0" r="r" b="b"/>
                <a:pathLst>
                  <a:path w="123" h="136">
                    <a:moveTo>
                      <a:pt x="123" y="68"/>
                    </a:moveTo>
                    <a:lnTo>
                      <a:pt x="72" y="66"/>
                    </a:lnTo>
                    <a:lnTo>
                      <a:pt x="118" y="42"/>
                    </a:lnTo>
                    <a:lnTo>
                      <a:pt x="71" y="62"/>
                    </a:lnTo>
                    <a:lnTo>
                      <a:pt x="105" y="20"/>
                    </a:lnTo>
                    <a:lnTo>
                      <a:pt x="68" y="58"/>
                    </a:lnTo>
                    <a:lnTo>
                      <a:pt x="85" y="5"/>
                    </a:lnTo>
                    <a:lnTo>
                      <a:pt x="64" y="56"/>
                    </a:lnTo>
                    <a:lnTo>
                      <a:pt x="62" y="0"/>
                    </a:lnTo>
                    <a:lnTo>
                      <a:pt x="60" y="56"/>
                    </a:lnTo>
                    <a:lnTo>
                      <a:pt x="38" y="5"/>
                    </a:lnTo>
                    <a:lnTo>
                      <a:pt x="56" y="58"/>
                    </a:lnTo>
                    <a:lnTo>
                      <a:pt x="18" y="20"/>
                    </a:lnTo>
                    <a:lnTo>
                      <a:pt x="53" y="62"/>
                    </a:lnTo>
                    <a:lnTo>
                      <a:pt x="5" y="42"/>
                    </a:lnTo>
                    <a:lnTo>
                      <a:pt x="51" y="66"/>
                    </a:lnTo>
                    <a:lnTo>
                      <a:pt x="0" y="68"/>
                    </a:lnTo>
                    <a:lnTo>
                      <a:pt x="51" y="71"/>
                    </a:lnTo>
                    <a:lnTo>
                      <a:pt x="5" y="94"/>
                    </a:lnTo>
                    <a:lnTo>
                      <a:pt x="53" y="75"/>
                    </a:lnTo>
                    <a:lnTo>
                      <a:pt x="18" y="116"/>
                    </a:lnTo>
                    <a:lnTo>
                      <a:pt x="56" y="78"/>
                    </a:lnTo>
                    <a:lnTo>
                      <a:pt x="38" y="131"/>
                    </a:lnTo>
                    <a:lnTo>
                      <a:pt x="60" y="80"/>
                    </a:lnTo>
                    <a:lnTo>
                      <a:pt x="62" y="136"/>
                    </a:lnTo>
                    <a:lnTo>
                      <a:pt x="64" y="80"/>
                    </a:lnTo>
                    <a:lnTo>
                      <a:pt x="85" y="131"/>
                    </a:lnTo>
                    <a:lnTo>
                      <a:pt x="68" y="78"/>
                    </a:lnTo>
                    <a:lnTo>
                      <a:pt x="105" y="116"/>
                    </a:lnTo>
                    <a:lnTo>
                      <a:pt x="71" y="75"/>
                    </a:lnTo>
                    <a:lnTo>
                      <a:pt x="118" y="94"/>
                    </a:lnTo>
                    <a:lnTo>
                      <a:pt x="72" y="71"/>
                    </a:lnTo>
                    <a:lnTo>
                      <a:pt x="123" y="6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32" name="Freeform 340"/>
              <p:cNvSpPr>
                <a:spLocks/>
              </p:cNvSpPr>
              <p:nvPr/>
            </p:nvSpPr>
            <p:spPr bwMode="auto">
              <a:xfrm>
                <a:off x="4393" y="2770"/>
                <a:ext cx="123" cy="136"/>
              </a:xfrm>
              <a:custGeom>
                <a:avLst/>
                <a:gdLst/>
                <a:ahLst/>
                <a:cxnLst>
                  <a:cxn ang="0">
                    <a:pos x="123" y="68"/>
                  </a:cxn>
                  <a:cxn ang="0">
                    <a:pos x="72" y="66"/>
                  </a:cxn>
                  <a:cxn ang="0">
                    <a:pos x="118" y="42"/>
                  </a:cxn>
                  <a:cxn ang="0">
                    <a:pos x="71" y="62"/>
                  </a:cxn>
                  <a:cxn ang="0">
                    <a:pos x="105" y="20"/>
                  </a:cxn>
                  <a:cxn ang="0">
                    <a:pos x="68" y="58"/>
                  </a:cxn>
                  <a:cxn ang="0">
                    <a:pos x="85" y="5"/>
                  </a:cxn>
                  <a:cxn ang="0">
                    <a:pos x="64" y="56"/>
                  </a:cxn>
                  <a:cxn ang="0">
                    <a:pos x="62" y="0"/>
                  </a:cxn>
                  <a:cxn ang="0">
                    <a:pos x="60" y="56"/>
                  </a:cxn>
                  <a:cxn ang="0">
                    <a:pos x="38" y="5"/>
                  </a:cxn>
                  <a:cxn ang="0">
                    <a:pos x="56" y="58"/>
                  </a:cxn>
                  <a:cxn ang="0">
                    <a:pos x="18" y="20"/>
                  </a:cxn>
                  <a:cxn ang="0">
                    <a:pos x="53" y="62"/>
                  </a:cxn>
                  <a:cxn ang="0">
                    <a:pos x="5" y="42"/>
                  </a:cxn>
                  <a:cxn ang="0">
                    <a:pos x="51" y="66"/>
                  </a:cxn>
                  <a:cxn ang="0">
                    <a:pos x="0" y="68"/>
                  </a:cxn>
                  <a:cxn ang="0">
                    <a:pos x="51" y="71"/>
                  </a:cxn>
                  <a:cxn ang="0">
                    <a:pos x="5" y="94"/>
                  </a:cxn>
                  <a:cxn ang="0">
                    <a:pos x="53" y="75"/>
                  </a:cxn>
                  <a:cxn ang="0">
                    <a:pos x="18" y="116"/>
                  </a:cxn>
                  <a:cxn ang="0">
                    <a:pos x="56" y="78"/>
                  </a:cxn>
                  <a:cxn ang="0">
                    <a:pos x="38" y="131"/>
                  </a:cxn>
                  <a:cxn ang="0">
                    <a:pos x="60" y="80"/>
                  </a:cxn>
                  <a:cxn ang="0">
                    <a:pos x="62" y="136"/>
                  </a:cxn>
                  <a:cxn ang="0">
                    <a:pos x="64" y="80"/>
                  </a:cxn>
                  <a:cxn ang="0">
                    <a:pos x="85" y="131"/>
                  </a:cxn>
                  <a:cxn ang="0">
                    <a:pos x="68" y="78"/>
                  </a:cxn>
                  <a:cxn ang="0">
                    <a:pos x="105" y="116"/>
                  </a:cxn>
                  <a:cxn ang="0">
                    <a:pos x="71" y="75"/>
                  </a:cxn>
                  <a:cxn ang="0">
                    <a:pos x="118" y="94"/>
                  </a:cxn>
                  <a:cxn ang="0">
                    <a:pos x="72" y="71"/>
                  </a:cxn>
                  <a:cxn ang="0">
                    <a:pos x="123" y="68"/>
                  </a:cxn>
                </a:cxnLst>
                <a:rect l="0" t="0" r="r" b="b"/>
                <a:pathLst>
                  <a:path w="123" h="136">
                    <a:moveTo>
                      <a:pt x="123" y="68"/>
                    </a:moveTo>
                    <a:lnTo>
                      <a:pt x="72" y="66"/>
                    </a:lnTo>
                    <a:lnTo>
                      <a:pt x="118" y="42"/>
                    </a:lnTo>
                    <a:lnTo>
                      <a:pt x="71" y="62"/>
                    </a:lnTo>
                    <a:lnTo>
                      <a:pt x="105" y="20"/>
                    </a:lnTo>
                    <a:lnTo>
                      <a:pt x="68" y="58"/>
                    </a:lnTo>
                    <a:lnTo>
                      <a:pt x="85" y="5"/>
                    </a:lnTo>
                    <a:lnTo>
                      <a:pt x="64" y="56"/>
                    </a:lnTo>
                    <a:lnTo>
                      <a:pt x="62" y="0"/>
                    </a:lnTo>
                    <a:lnTo>
                      <a:pt x="60" y="56"/>
                    </a:lnTo>
                    <a:lnTo>
                      <a:pt x="38" y="5"/>
                    </a:lnTo>
                    <a:lnTo>
                      <a:pt x="56" y="58"/>
                    </a:lnTo>
                    <a:lnTo>
                      <a:pt x="18" y="20"/>
                    </a:lnTo>
                    <a:lnTo>
                      <a:pt x="53" y="62"/>
                    </a:lnTo>
                    <a:lnTo>
                      <a:pt x="5" y="42"/>
                    </a:lnTo>
                    <a:lnTo>
                      <a:pt x="51" y="66"/>
                    </a:lnTo>
                    <a:lnTo>
                      <a:pt x="0" y="68"/>
                    </a:lnTo>
                    <a:lnTo>
                      <a:pt x="51" y="71"/>
                    </a:lnTo>
                    <a:lnTo>
                      <a:pt x="5" y="94"/>
                    </a:lnTo>
                    <a:lnTo>
                      <a:pt x="53" y="75"/>
                    </a:lnTo>
                    <a:lnTo>
                      <a:pt x="18" y="116"/>
                    </a:lnTo>
                    <a:lnTo>
                      <a:pt x="56" y="78"/>
                    </a:lnTo>
                    <a:lnTo>
                      <a:pt x="38" y="131"/>
                    </a:lnTo>
                    <a:lnTo>
                      <a:pt x="60" y="80"/>
                    </a:lnTo>
                    <a:lnTo>
                      <a:pt x="62" y="136"/>
                    </a:lnTo>
                    <a:lnTo>
                      <a:pt x="64" y="80"/>
                    </a:lnTo>
                    <a:lnTo>
                      <a:pt x="85" y="131"/>
                    </a:lnTo>
                    <a:lnTo>
                      <a:pt x="68" y="78"/>
                    </a:lnTo>
                    <a:lnTo>
                      <a:pt x="105" y="116"/>
                    </a:lnTo>
                    <a:lnTo>
                      <a:pt x="71" y="75"/>
                    </a:lnTo>
                    <a:lnTo>
                      <a:pt x="118" y="94"/>
                    </a:lnTo>
                    <a:lnTo>
                      <a:pt x="72" y="71"/>
                    </a:lnTo>
                    <a:lnTo>
                      <a:pt x="123" y="68"/>
                    </a:lnTo>
                    <a:close/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27" name="Group 341"/>
            <p:cNvGrpSpPr>
              <a:grpSpLocks/>
            </p:cNvGrpSpPr>
            <p:nvPr/>
          </p:nvGrpSpPr>
          <p:grpSpPr bwMode="auto">
            <a:xfrm rot="-1131">
              <a:off x="4546" y="3620"/>
              <a:ext cx="252" cy="268"/>
              <a:chOff x="4381" y="2756"/>
              <a:chExt cx="148" cy="164"/>
            </a:xfrm>
          </p:grpSpPr>
          <p:sp>
            <p:nvSpPr>
              <p:cNvPr id="8534" name="Oval 342"/>
              <p:cNvSpPr>
                <a:spLocks noChangeArrowheads="1"/>
              </p:cNvSpPr>
              <p:nvPr/>
            </p:nvSpPr>
            <p:spPr bwMode="auto">
              <a:xfrm>
                <a:off x="4381" y="2756"/>
                <a:ext cx="148" cy="164"/>
              </a:xfrm>
              <a:prstGeom prst="ellipse">
                <a:avLst/>
              </a:prstGeom>
              <a:solidFill>
                <a:srgbClr val="CC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35" name="Oval 343"/>
              <p:cNvSpPr>
                <a:spLocks noChangeArrowheads="1"/>
              </p:cNvSpPr>
              <p:nvPr/>
            </p:nvSpPr>
            <p:spPr bwMode="auto">
              <a:xfrm>
                <a:off x="4381" y="2756"/>
                <a:ext cx="148" cy="164"/>
              </a:xfrm>
              <a:prstGeom prst="ellips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28" name="Group 344"/>
            <p:cNvGrpSpPr>
              <a:grpSpLocks/>
            </p:cNvGrpSpPr>
            <p:nvPr/>
          </p:nvGrpSpPr>
          <p:grpSpPr bwMode="auto">
            <a:xfrm rot="-1131">
              <a:off x="4567" y="3643"/>
              <a:ext cx="209" cy="222"/>
              <a:chOff x="4393" y="2770"/>
              <a:chExt cx="123" cy="136"/>
            </a:xfrm>
          </p:grpSpPr>
          <p:sp>
            <p:nvSpPr>
              <p:cNvPr id="8537" name="Oval 345"/>
              <p:cNvSpPr>
                <a:spLocks noChangeArrowheads="1"/>
              </p:cNvSpPr>
              <p:nvPr/>
            </p:nvSpPr>
            <p:spPr bwMode="auto">
              <a:xfrm>
                <a:off x="4393" y="2770"/>
                <a:ext cx="123" cy="13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38" name="Oval 346"/>
              <p:cNvSpPr>
                <a:spLocks noChangeArrowheads="1"/>
              </p:cNvSpPr>
              <p:nvPr/>
            </p:nvSpPr>
            <p:spPr bwMode="auto">
              <a:xfrm>
                <a:off x="4393" y="2770"/>
                <a:ext cx="123" cy="136"/>
              </a:xfrm>
              <a:prstGeom prst="ellips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29" name="Group 347"/>
            <p:cNvGrpSpPr>
              <a:grpSpLocks/>
            </p:cNvGrpSpPr>
            <p:nvPr/>
          </p:nvGrpSpPr>
          <p:grpSpPr bwMode="auto">
            <a:xfrm rot="-1131">
              <a:off x="4546" y="3620"/>
              <a:ext cx="252" cy="268"/>
              <a:chOff x="4381" y="2756"/>
              <a:chExt cx="148" cy="164"/>
            </a:xfrm>
          </p:grpSpPr>
          <p:sp>
            <p:nvSpPr>
              <p:cNvPr id="8540" name="Oval 348"/>
              <p:cNvSpPr>
                <a:spLocks noChangeArrowheads="1"/>
              </p:cNvSpPr>
              <p:nvPr/>
            </p:nvSpPr>
            <p:spPr bwMode="auto">
              <a:xfrm>
                <a:off x="4381" y="2756"/>
                <a:ext cx="148" cy="164"/>
              </a:xfrm>
              <a:prstGeom prst="ellipse">
                <a:avLst/>
              </a:prstGeom>
              <a:solidFill>
                <a:srgbClr val="CC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41" name="Oval 349"/>
              <p:cNvSpPr>
                <a:spLocks noChangeArrowheads="1"/>
              </p:cNvSpPr>
              <p:nvPr/>
            </p:nvSpPr>
            <p:spPr bwMode="auto">
              <a:xfrm>
                <a:off x="4381" y="2756"/>
                <a:ext cx="148" cy="164"/>
              </a:xfrm>
              <a:prstGeom prst="ellips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30" name="Group 350"/>
            <p:cNvGrpSpPr>
              <a:grpSpLocks/>
            </p:cNvGrpSpPr>
            <p:nvPr/>
          </p:nvGrpSpPr>
          <p:grpSpPr bwMode="auto">
            <a:xfrm rot="-1131">
              <a:off x="4567" y="3643"/>
              <a:ext cx="209" cy="222"/>
              <a:chOff x="4393" y="2770"/>
              <a:chExt cx="123" cy="136"/>
            </a:xfrm>
          </p:grpSpPr>
          <p:sp>
            <p:nvSpPr>
              <p:cNvPr id="8543" name="Oval 351"/>
              <p:cNvSpPr>
                <a:spLocks noChangeArrowheads="1"/>
              </p:cNvSpPr>
              <p:nvPr/>
            </p:nvSpPr>
            <p:spPr bwMode="auto">
              <a:xfrm>
                <a:off x="4393" y="2770"/>
                <a:ext cx="123" cy="13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44" name="Oval 352"/>
              <p:cNvSpPr>
                <a:spLocks noChangeArrowheads="1"/>
              </p:cNvSpPr>
              <p:nvPr/>
            </p:nvSpPr>
            <p:spPr bwMode="auto">
              <a:xfrm>
                <a:off x="4393" y="2770"/>
                <a:ext cx="123" cy="136"/>
              </a:xfrm>
              <a:prstGeom prst="ellips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31" name="Group 353"/>
            <p:cNvGrpSpPr>
              <a:grpSpLocks/>
            </p:cNvGrpSpPr>
            <p:nvPr/>
          </p:nvGrpSpPr>
          <p:grpSpPr bwMode="auto">
            <a:xfrm rot="-1131">
              <a:off x="4567" y="3643"/>
              <a:ext cx="209" cy="222"/>
              <a:chOff x="4393" y="2770"/>
              <a:chExt cx="123" cy="136"/>
            </a:xfrm>
          </p:grpSpPr>
          <p:sp>
            <p:nvSpPr>
              <p:cNvPr id="8546" name="Freeform 354"/>
              <p:cNvSpPr>
                <a:spLocks/>
              </p:cNvSpPr>
              <p:nvPr/>
            </p:nvSpPr>
            <p:spPr bwMode="auto">
              <a:xfrm>
                <a:off x="4393" y="2770"/>
                <a:ext cx="123" cy="136"/>
              </a:xfrm>
              <a:custGeom>
                <a:avLst/>
                <a:gdLst/>
                <a:ahLst/>
                <a:cxnLst>
                  <a:cxn ang="0">
                    <a:pos x="123" y="68"/>
                  </a:cxn>
                  <a:cxn ang="0">
                    <a:pos x="72" y="66"/>
                  </a:cxn>
                  <a:cxn ang="0">
                    <a:pos x="118" y="42"/>
                  </a:cxn>
                  <a:cxn ang="0">
                    <a:pos x="71" y="62"/>
                  </a:cxn>
                  <a:cxn ang="0">
                    <a:pos x="105" y="20"/>
                  </a:cxn>
                  <a:cxn ang="0">
                    <a:pos x="68" y="58"/>
                  </a:cxn>
                  <a:cxn ang="0">
                    <a:pos x="85" y="5"/>
                  </a:cxn>
                  <a:cxn ang="0">
                    <a:pos x="64" y="56"/>
                  </a:cxn>
                  <a:cxn ang="0">
                    <a:pos x="62" y="0"/>
                  </a:cxn>
                  <a:cxn ang="0">
                    <a:pos x="60" y="56"/>
                  </a:cxn>
                  <a:cxn ang="0">
                    <a:pos x="38" y="5"/>
                  </a:cxn>
                  <a:cxn ang="0">
                    <a:pos x="56" y="58"/>
                  </a:cxn>
                  <a:cxn ang="0">
                    <a:pos x="18" y="20"/>
                  </a:cxn>
                  <a:cxn ang="0">
                    <a:pos x="53" y="62"/>
                  </a:cxn>
                  <a:cxn ang="0">
                    <a:pos x="5" y="42"/>
                  </a:cxn>
                  <a:cxn ang="0">
                    <a:pos x="51" y="66"/>
                  </a:cxn>
                  <a:cxn ang="0">
                    <a:pos x="0" y="68"/>
                  </a:cxn>
                  <a:cxn ang="0">
                    <a:pos x="51" y="71"/>
                  </a:cxn>
                  <a:cxn ang="0">
                    <a:pos x="5" y="94"/>
                  </a:cxn>
                  <a:cxn ang="0">
                    <a:pos x="53" y="75"/>
                  </a:cxn>
                  <a:cxn ang="0">
                    <a:pos x="18" y="116"/>
                  </a:cxn>
                  <a:cxn ang="0">
                    <a:pos x="56" y="78"/>
                  </a:cxn>
                  <a:cxn ang="0">
                    <a:pos x="38" y="131"/>
                  </a:cxn>
                  <a:cxn ang="0">
                    <a:pos x="60" y="80"/>
                  </a:cxn>
                  <a:cxn ang="0">
                    <a:pos x="62" y="136"/>
                  </a:cxn>
                  <a:cxn ang="0">
                    <a:pos x="64" y="80"/>
                  </a:cxn>
                  <a:cxn ang="0">
                    <a:pos x="85" y="131"/>
                  </a:cxn>
                  <a:cxn ang="0">
                    <a:pos x="68" y="78"/>
                  </a:cxn>
                  <a:cxn ang="0">
                    <a:pos x="105" y="116"/>
                  </a:cxn>
                  <a:cxn ang="0">
                    <a:pos x="71" y="75"/>
                  </a:cxn>
                  <a:cxn ang="0">
                    <a:pos x="118" y="94"/>
                  </a:cxn>
                  <a:cxn ang="0">
                    <a:pos x="72" y="71"/>
                  </a:cxn>
                  <a:cxn ang="0">
                    <a:pos x="123" y="68"/>
                  </a:cxn>
                </a:cxnLst>
                <a:rect l="0" t="0" r="r" b="b"/>
                <a:pathLst>
                  <a:path w="123" h="136">
                    <a:moveTo>
                      <a:pt x="123" y="68"/>
                    </a:moveTo>
                    <a:lnTo>
                      <a:pt x="72" y="66"/>
                    </a:lnTo>
                    <a:lnTo>
                      <a:pt x="118" y="42"/>
                    </a:lnTo>
                    <a:lnTo>
                      <a:pt x="71" y="62"/>
                    </a:lnTo>
                    <a:lnTo>
                      <a:pt x="105" y="20"/>
                    </a:lnTo>
                    <a:lnTo>
                      <a:pt x="68" y="58"/>
                    </a:lnTo>
                    <a:lnTo>
                      <a:pt x="85" y="5"/>
                    </a:lnTo>
                    <a:lnTo>
                      <a:pt x="64" y="56"/>
                    </a:lnTo>
                    <a:lnTo>
                      <a:pt x="62" y="0"/>
                    </a:lnTo>
                    <a:lnTo>
                      <a:pt x="60" y="56"/>
                    </a:lnTo>
                    <a:lnTo>
                      <a:pt x="38" y="5"/>
                    </a:lnTo>
                    <a:lnTo>
                      <a:pt x="56" y="58"/>
                    </a:lnTo>
                    <a:lnTo>
                      <a:pt x="18" y="20"/>
                    </a:lnTo>
                    <a:lnTo>
                      <a:pt x="53" y="62"/>
                    </a:lnTo>
                    <a:lnTo>
                      <a:pt x="5" y="42"/>
                    </a:lnTo>
                    <a:lnTo>
                      <a:pt x="51" y="66"/>
                    </a:lnTo>
                    <a:lnTo>
                      <a:pt x="0" y="68"/>
                    </a:lnTo>
                    <a:lnTo>
                      <a:pt x="51" y="71"/>
                    </a:lnTo>
                    <a:lnTo>
                      <a:pt x="5" y="94"/>
                    </a:lnTo>
                    <a:lnTo>
                      <a:pt x="53" y="75"/>
                    </a:lnTo>
                    <a:lnTo>
                      <a:pt x="18" y="116"/>
                    </a:lnTo>
                    <a:lnTo>
                      <a:pt x="56" y="78"/>
                    </a:lnTo>
                    <a:lnTo>
                      <a:pt x="38" y="131"/>
                    </a:lnTo>
                    <a:lnTo>
                      <a:pt x="60" y="80"/>
                    </a:lnTo>
                    <a:lnTo>
                      <a:pt x="62" y="136"/>
                    </a:lnTo>
                    <a:lnTo>
                      <a:pt x="64" y="80"/>
                    </a:lnTo>
                    <a:lnTo>
                      <a:pt x="85" y="131"/>
                    </a:lnTo>
                    <a:lnTo>
                      <a:pt x="68" y="78"/>
                    </a:lnTo>
                    <a:lnTo>
                      <a:pt x="105" y="116"/>
                    </a:lnTo>
                    <a:lnTo>
                      <a:pt x="71" y="75"/>
                    </a:lnTo>
                    <a:lnTo>
                      <a:pt x="118" y="94"/>
                    </a:lnTo>
                    <a:lnTo>
                      <a:pt x="72" y="71"/>
                    </a:lnTo>
                    <a:lnTo>
                      <a:pt x="123" y="6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47" name="Freeform 355"/>
              <p:cNvSpPr>
                <a:spLocks/>
              </p:cNvSpPr>
              <p:nvPr/>
            </p:nvSpPr>
            <p:spPr bwMode="auto">
              <a:xfrm>
                <a:off x="4393" y="2770"/>
                <a:ext cx="123" cy="136"/>
              </a:xfrm>
              <a:custGeom>
                <a:avLst/>
                <a:gdLst/>
                <a:ahLst/>
                <a:cxnLst>
                  <a:cxn ang="0">
                    <a:pos x="123" y="68"/>
                  </a:cxn>
                  <a:cxn ang="0">
                    <a:pos x="72" y="66"/>
                  </a:cxn>
                  <a:cxn ang="0">
                    <a:pos x="118" y="42"/>
                  </a:cxn>
                  <a:cxn ang="0">
                    <a:pos x="71" y="62"/>
                  </a:cxn>
                  <a:cxn ang="0">
                    <a:pos x="105" y="20"/>
                  </a:cxn>
                  <a:cxn ang="0">
                    <a:pos x="68" y="58"/>
                  </a:cxn>
                  <a:cxn ang="0">
                    <a:pos x="85" y="5"/>
                  </a:cxn>
                  <a:cxn ang="0">
                    <a:pos x="64" y="56"/>
                  </a:cxn>
                  <a:cxn ang="0">
                    <a:pos x="62" y="0"/>
                  </a:cxn>
                  <a:cxn ang="0">
                    <a:pos x="60" y="56"/>
                  </a:cxn>
                  <a:cxn ang="0">
                    <a:pos x="38" y="5"/>
                  </a:cxn>
                  <a:cxn ang="0">
                    <a:pos x="56" y="58"/>
                  </a:cxn>
                  <a:cxn ang="0">
                    <a:pos x="18" y="20"/>
                  </a:cxn>
                  <a:cxn ang="0">
                    <a:pos x="53" y="62"/>
                  </a:cxn>
                  <a:cxn ang="0">
                    <a:pos x="5" y="42"/>
                  </a:cxn>
                  <a:cxn ang="0">
                    <a:pos x="51" y="66"/>
                  </a:cxn>
                  <a:cxn ang="0">
                    <a:pos x="0" y="68"/>
                  </a:cxn>
                  <a:cxn ang="0">
                    <a:pos x="51" y="71"/>
                  </a:cxn>
                  <a:cxn ang="0">
                    <a:pos x="5" y="94"/>
                  </a:cxn>
                  <a:cxn ang="0">
                    <a:pos x="53" y="75"/>
                  </a:cxn>
                  <a:cxn ang="0">
                    <a:pos x="18" y="116"/>
                  </a:cxn>
                  <a:cxn ang="0">
                    <a:pos x="56" y="78"/>
                  </a:cxn>
                  <a:cxn ang="0">
                    <a:pos x="38" y="131"/>
                  </a:cxn>
                  <a:cxn ang="0">
                    <a:pos x="60" y="80"/>
                  </a:cxn>
                  <a:cxn ang="0">
                    <a:pos x="62" y="136"/>
                  </a:cxn>
                  <a:cxn ang="0">
                    <a:pos x="64" y="80"/>
                  </a:cxn>
                  <a:cxn ang="0">
                    <a:pos x="85" y="131"/>
                  </a:cxn>
                  <a:cxn ang="0">
                    <a:pos x="68" y="78"/>
                  </a:cxn>
                  <a:cxn ang="0">
                    <a:pos x="105" y="116"/>
                  </a:cxn>
                  <a:cxn ang="0">
                    <a:pos x="71" y="75"/>
                  </a:cxn>
                  <a:cxn ang="0">
                    <a:pos x="118" y="94"/>
                  </a:cxn>
                  <a:cxn ang="0">
                    <a:pos x="72" y="71"/>
                  </a:cxn>
                  <a:cxn ang="0">
                    <a:pos x="123" y="68"/>
                  </a:cxn>
                </a:cxnLst>
                <a:rect l="0" t="0" r="r" b="b"/>
                <a:pathLst>
                  <a:path w="123" h="136">
                    <a:moveTo>
                      <a:pt x="123" y="68"/>
                    </a:moveTo>
                    <a:lnTo>
                      <a:pt x="72" y="66"/>
                    </a:lnTo>
                    <a:lnTo>
                      <a:pt x="118" y="42"/>
                    </a:lnTo>
                    <a:lnTo>
                      <a:pt x="71" y="62"/>
                    </a:lnTo>
                    <a:lnTo>
                      <a:pt x="105" y="20"/>
                    </a:lnTo>
                    <a:lnTo>
                      <a:pt x="68" y="58"/>
                    </a:lnTo>
                    <a:lnTo>
                      <a:pt x="85" y="5"/>
                    </a:lnTo>
                    <a:lnTo>
                      <a:pt x="64" y="56"/>
                    </a:lnTo>
                    <a:lnTo>
                      <a:pt x="62" y="0"/>
                    </a:lnTo>
                    <a:lnTo>
                      <a:pt x="60" y="56"/>
                    </a:lnTo>
                    <a:lnTo>
                      <a:pt x="38" y="5"/>
                    </a:lnTo>
                    <a:lnTo>
                      <a:pt x="56" y="58"/>
                    </a:lnTo>
                    <a:lnTo>
                      <a:pt x="18" y="20"/>
                    </a:lnTo>
                    <a:lnTo>
                      <a:pt x="53" y="62"/>
                    </a:lnTo>
                    <a:lnTo>
                      <a:pt x="5" y="42"/>
                    </a:lnTo>
                    <a:lnTo>
                      <a:pt x="51" y="66"/>
                    </a:lnTo>
                    <a:lnTo>
                      <a:pt x="0" y="68"/>
                    </a:lnTo>
                    <a:lnTo>
                      <a:pt x="51" y="71"/>
                    </a:lnTo>
                    <a:lnTo>
                      <a:pt x="5" y="94"/>
                    </a:lnTo>
                    <a:lnTo>
                      <a:pt x="53" y="75"/>
                    </a:lnTo>
                    <a:lnTo>
                      <a:pt x="18" y="116"/>
                    </a:lnTo>
                    <a:lnTo>
                      <a:pt x="56" y="78"/>
                    </a:lnTo>
                    <a:lnTo>
                      <a:pt x="38" y="131"/>
                    </a:lnTo>
                    <a:lnTo>
                      <a:pt x="60" y="80"/>
                    </a:lnTo>
                    <a:lnTo>
                      <a:pt x="62" y="136"/>
                    </a:lnTo>
                    <a:lnTo>
                      <a:pt x="64" y="80"/>
                    </a:lnTo>
                    <a:lnTo>
                      <a:pt x="85" y="131"/>
                    </a:lnTo>
                    <a:lnTo>
                      <a:pt x="68" y="78"/>
                    </a:lnTo>
                    <a:lnTo>
                      <a:pt x="105" y="116"/>
                    </a:lnTo>
                    <a:lnTo>
                      <a:pt x="71" y="75"/>
                    </a:lnTo>
                    <a:lnTo>
                      <a:pt x="118" y="94"/>
                    </a:lnTo>
                    <a:lnTo>
                      <a:pt x="72" y="71"/>
                    </a:lnTo>
                    <a:lnTo>
                      <a:pt x="123" y="68"/>
                    </a:lnTo>
                    <a:close/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8192" name="Group 356"/>
            <p:cNvGrpSpPr>
              <a:grpSpLocks/>
            </p:cNvGrpSpPr>
            <p:nvPr/>
          </p:nvGrpSpPr>
          <p:grpSpPr bwMode="auto">
            <a:xfrm rot="-1131">
              <a:off x="3792" y="3551"/>
              <a:ext cx="1070" cy="134"/>
              <a:chOff x="3936" y="2509"/>
              <a:chExt cx="630" cy="288"/>
            </a:xfrm>
          </p:grpSpPr>
          <p:pic>
            <p:nvPicPr>
              <p:cNvPr id="8549" name="Picture 35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936" y="2509"/>
                <a:ext cx="6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550" name="Rectangle 358"/>
              <p:cNvSpPr>
                <a:spLocks noChangeArrowheads="1"/>
              </p:cNvSpPr>
              <p:nvPr/>
            </p:nvSpPr>
            <p:spPr bwMode="auto">
              <a:xfrm>
                <a:off x="3936" y="2511"/>
                <a:ext cx="630" cy="286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sp>
          <p:nvSpPr>
            <p:cNvPr id="8551" name="Freeform 359" descr="Дуб"/>
            <p:cNvSpPr>
              <a:spLocks/>
            </p:cNvSpPr>
            <p:nvPr/>
          </p:nvSpPr>
          <p:spPr bwMode="auto">
            <a:xfrm>
              <a:off x="3792" y="3408"/>
              <a:ext cx="120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08" y="0"/>
                </a:cxn>
                <a:cxn ang="0">
                  <a:pos x="1200" y="0"/>
                </a:cxn>
                <a:cxn ang="0">
                  <a:pos x="1056" y="144"/>
                </a:cxn>
                <a:cxn ang="0">
                  <a:pos x="0" y="144"/>
                </a:cxn>
              </a:cxnLst>
              <a:rect l="0" t="0" r="r" b="b"/>
              <a:pathLst>
                <a:path w="1200" h="144">
                  <a:moveTo>
                    <a:pt x="0" y="144"/>
                  </a:moveTo>
                  <a:lnTo>
                    <a:pt x="208" y="0"/>
                  </a:lnTo>
                  <a:lnTo>
                    <a:pt x="1200" y="0"/>
                  </a:lnTo>
                  <a:lnTo>
                    <a:pt x="1056" y="144"/>
                  </a:lnTo>
                  <a:lnTo>
                    <a:pt x="0" y="14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8552" name="Freeform 360" descr="Дуб"/>
            <p:cNvSpPr>
              <a:spLocks/>
            </p:cNvSpPr>
            <p:nvPr/>
          </p:nvSpPr>
          <p:spPr bwMode="auto">
            <a:xfrm>
              <a:off x="4848" y="3408"/>
              <a:ext cx="144" cy="272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0" y="272"/>
                </a:cxn>
                <a:cxn ang="0">
                  <a:pos x="0" y="144"/>
                </a:cxn>
                <a:cxn ang="0">
                  <a:pos x="144" y="0"/>
                </a:cxn>
              </a:cxnLst>
              <a:rect l="0" t="0" r="r" b="b"/>
              <a:pathLst>
                <a:path w="144" h="272">
                  <a:moveTo>
                    <a:pt x="144" y="0"/>
                  </a:moveTo>
                  <a:lnTo>
                    <a:pt x="144" y="144"/>
                  </a:lnTo>
                  <a:lnTo>
                    <a:pt x="0" y="272"/>
                  </a:lnTo>
                  <a:lnTo>
                    <a:pt x="0" y="144"/>
                  </a:lnTo>
                  <a:lnTo>
                    <a:pt x="144" y="0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grpSp>
          <p:nvGrpSpPr>
            <p:cNvPr id="8193" name="Group 361"/>
            <p:cNvGrpSpPr>
              <a:grpSpLocks/>
            </p:cNvGrpSpPr>
            <p:nvPr/>
          </p:nvGrpSpPr>
          <p:grpSpPr bwMode="auto">
            <a:xfrm>
              <a:off x="4896" y="3504"/>
              <a:ext cx="147" cy="161"/>
              <a:chOff x="5325" y="3391"/>
              <a:chExt cx="289" cy="198"/>
            </a:xfrm>
          </p:grpSpPr>
          <p:sp>
            <p:nvSpPr>
              <p:cNvPr id="8554" name="Line 362"/>
              <p:cNvSpPr>
                <a:spLocks noChangeShapeType="1"/>
              </p:cNvSpPr>
              <p:nvPr/>
            </p:nvSpPr>
            <p:spPr bwMode="auto">
              <a:xfrm rot="-1131">
                <a:off x="5435" y="3391"/>
                <a:ext cx="2" cy="198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55" name="Line 363"/>
              <p:cNvSpPr>
                <a:spLocks noChangeShapeType="1"/>
              </p:cNvSpPr>
              <p:nvPr/>
            </p:nvSpPr>
            <p:spPr bwMode="auto">
              <a:xfrm rot="-1131">
                <a:off x="5496" y="3391"/>
                <a:ext cx="2" cy="198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56" name="Line 364"/>
              <p:cNvSpPr>
                <a:spLocks noChangeShapeType="1"/>
              </p:cNvSpPr>
              <p:nvPr/>
            </p:nvSpPr>
            <p:spPr bwMode="auto">
              <a:xfrm rot="-1131">
                <a:off x="5435" y="3391"/>
                <a:ext cx="2" cy="198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57" name="Line 365"/>
              <p:cNvSpPr>
                <a:spLocks noChangeShapeType="1"/>
              </p:cNvSpPr>
              <p:nvPr/>
            </p:nvSpPr>
            <p:spPr bwMode="auto">
              <a:xfrm rot="-1131">
                <a:off x="5496" y="3391"/>
                <a:ext cx="2" cy="198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58" name="Freeform 366"/>
              <p:cNvSpPr>
                <a:spLocks noEditPoints="1"/>
              </p:cNvSpPr>
              <p:nvPr/>
            </p:nvSpPr>
            <p:spPr bwMode="auto">
              <a:xfrm rot="-1131">
                <a:off x="5325" y="3471"/>
                <a:ext cx="289" cy="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grpSp>
        <p:nvGrpSpPr>
          <p:cNvPr id="8194" name="Group 367"/>
          <p:cNvGrpSpPr>
            <a:grpSpLocks/>
          </p:cNvGrpSpPr>
          <p:nvPr/>
        </p:nvGrpSpPr>
        <p:grpSpPr bwMode="auto">
          <a:xfrm>
            <a:off x="-180975" y="4667200"/>
            <a:ext cx="7543800" cy="1066800"/>
            <a:chOff x="48" y="3312"/>
            <a:chExt cx="5520" cy="816"/>
          </a:xfrm>
        </p:grpSpPr>
        <p:grpSp>
          <p:nvGrpSpPr>
            <p:cNvPr id="8198" name="Group 368"/>
            <p:cNvGrpSpPr>
              <a:grpSpLocks/>
            </p:cNvGrpSpPr>
            <p:nvPr/>
          </p:nvGrpSpPr>
          <p:grpSpPr bwMode="auto">
            <a:xfrm>
              <a:off x="239" y="3456"/>
              <a:ext cx="1201" cy="672"/>
              <a:chOff x="4368" y="2688"/>
              <a:chExt cx="1201" cy="672"/>
            </a:xfrm>
          </p:grpSpPr>
          <p:grpSp>
            <p:nvGrpSpPr>
              <p:cNvPr id="8199" name="Group 369"/>
              <p:cNvGrpSpPr>
                <a:grpSpLocks/>
              </p:cNvGrpSpPr>
              <p:nvPr/>
            </p:nvGrpSpPr>
            <p:grpSpPr bwMode="auto">
              <a:xfrm rot="-1131">
                <a:off x="4432" y="3092"/>
                <a:ext cx="250" cy="268"/>
                <a:chOff x="3973" y="2756"/>
                <a:chExt cx="148" cy="164"/>
              </a:xfrm>
            </p:grpSpPr>
            <p:grpSp>
              <p:nvGrpSpPr>
                <p:cNvPr id="8200" name="Group 370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8201" name="Group 371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8564" name="Oval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8565" name="Oval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8202" name="Group 374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8567" name="Oval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8568" name="Oval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203" name="Group 377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8570" name="Freeform 378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571" name="Freeform 379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8204" name="Group 380"/>
              <p:cNvGrpSpPr>
                <a:grpSpLocks/>
              </p:cNvGrpSpPr>
              <p:nvPr/>
            </p:nvGrpSpPr>
            <p:grpSpPr bwMode="auto">
              <a:xfrm rot="-1131">
                <a:off x="5122" y="3092"/>
                <a:ext cx="252" cy="268"/>
                <a:chOff x="4381" y="2756"/>
                <a:chExt cx="148" cy="164"/>
              </a:xfrm>
            </p:grpSpPr>
            <p:grpSp>
              <p:nvGrpSpPr>
                <p:cNvPr id="8205" name="Group 381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8206" name="Group 382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8575" name="Oval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8576" name="Oval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8207" name="Group 385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8578" name="Oval 3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8579" name="Oval 3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208" name="Group 388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8581" name="Freeform 38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582" name="Freeform 39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8209" name="Group 391"/>
              <p:cNvGrpSpPr>
                <a:grpSpLocks/>
              </p:cNvGrpSpPr>
              <p:nvPr/>
            </p:nvGrpSpPr>
            <p:grpSpPr bwMode="auto">
              <a:xfrm rot="-1131">
                <a:off x="4432" y="3092"/>
                <a:ext cx="250" cy="268"/>
                <a:chOff x="3973" y="2756"/>
                <a:chExt cx="148" cy="164"/>
              </a:xfrm>
            </p:grpSpPr>
            <p:grpSp>
              <p:nvGrpSpPr>
                <p:cNvPr id="8210" name="Group 392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8585" name="Oval 393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586" name="Oval 394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8211" name="Group 395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8588" name="Oval 396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589" name="Oval 397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8212" name="Group 398"/>
              <p:cNvGrpSpPr>
                <a:grpSpLocks/>
              </p:cNvGrpSpPr>
              <p:nvPr/>
            </p:nvGrpSpPr>
            <p:grpSpPr bwMode="auto">
              <a:xfrm rot="-1131">
                <a:off x="4452" y="3115"/>
                <a:ext cx="207" cy="222"/>
                <a:chOff x="3985" y="2770"/>
                <a:chExt cx="123" cy="136"/>
              </a:xfrm>
            </p:grpSpPr>
            <p:sp>
              <p:nvSpPr>
                <p:cNvPr id="8591" name="Freeform 399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592" name="Freeform 400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213" name="Group 401"/>
              <p:cNvGrpSpPr>
                <a:grpSpLocks/>
              </p:cNvGrpSpPr>
              <p:nvPr/>
            </p:nvGrpSpPr>
            <p:grpSpPr bwMode="auto">
              <a:xfrm rot="-1131">
                <a:off x="4432" y="3092"/>
                <a:ext cx="250" cy="268"/>
                <a:chOff x="3973" y="2756"/>
                <a:chExt cx="148" cy="164"/>
              </a:xfrm>
            </p:grpSpPr>
            <p:sp>
              <p:nvSpPr>
                <p:cNvPr id="8594" name="Oval 402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595" name="Oval 403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214" name="Group 404"/>
              <p:cNvGrpSpPr>
                <a:grpSpLocks/>
              </p:cNvGrpSpPr>
              <p:nvPr/>
            </p:nvGrpSpPr>
            <p:grpSpPr bwMode="auto">
              <a:xfrm rot="-1131">
                <a:off x="4452" y="3115"/>
                <a:ext cx="207" cy="222"/>
                <a:chOff x="3985" y="2770"/>
                <a:chExt cx="123" cy="136"/>
              </a:xfrm>
            </p:grpSpPr>
            <p:sp>
              <p:nvSpPr>
                <p:cNvPr id="8597" name="Oval 405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598" name="Oval 406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215" name="Group 407"/>
              <p:cNvGrpSpPr>
                <a:grpSpLocks/>
              </p:cNvGrpSpPr>
              <p:nvPr/>
            </p:nvGrpSpPr>
            <p:grpSpPr bwMode="auto">
              <a:xfrm rot="-1131">
                <a:off x="4432" y="3092"/>
                <a:ext cx="250" cy="268"/>
                <a:chOff x="3973" y="2756"/>
                <a:chExt cx="148" cy="164"/>
              </a:xfrm>
            </p:grpSpPr>
            <p:sp>
              <p:nvSpPr>
                <p:cNvPr id="8600" name="Oval 408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01" name="Oval 409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216" name="Group 410"/>
              <p:cNvGrpSpPr>
                <a:grpSpLocks/>
              </p:cNvGrpSpPr>
              <p:nvPr/>
            </p:nvGrpSpPr>
            <p:grpSpPr bwMode="auto">
              <a:xfrm rot="-1131">
                <a:off x="4452" y="3115"/>
                <a:ext cx="207" cy="222"/>
                <a:chOff x="3985" y="2770"/>
                <a:chExt cx="123" cy="136"/>
              </a:xfrm>
            </p:grpSpPr>
            <p:sp>
              <p:nvSpPr>
                <p:cNvPr id="8603" name="Oval 411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04" name="Oval 412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217" name="Group 413"/>
              <p:cNvGrpSpPr>
                <a:grpSpLocks/>
              </p:cNvGrpSpPr>
              <p:nvPr/>
            </p:nvGrpSpPr>
            <p:grpSpPr bwMode="auto">
              <a:xfrm rot="-1131">
                <a:off x="4452" y="3115"/>
                <a:ext cx="207" cy="222"/>
                <a:chOff x="3985" y="2770"/>
                <a:chExt cx="123" cy="136"/>
              </a:xfrm>
            </p:grpSpPr>
            <p:sp>
              <p:nvSpPr>
                <p:cNvPr id="8606" name="Freeform 414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07" name="Freeform 415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218" name="Group 416"/>
              <p:cNvGrpSpPr>
                <a:grpSpLocks/>
              </p:cNvGrpSpPr>
              <p:nvPr/>
            </p:nvGrpSpPr>
            <p:grpSpPr bwMode="auto">
              <a:xfrm rot="-1131">
                <a:off x="5122" y="3092"/>
                <a:ext cx="252" cy="268"/>
                <a:chOff x="4381" y="2756"/>
                <a:chExt cx="148" cy="164"/>
              </a:xfrm>
            </p:grpSpPr>
            <p:grpSp>
              <p:nvGrpSpPr>
                <p:cNvPr id="8219" name="Group 417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8610" name="Oval 41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11" name="Oval 41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8220" name="Group 420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8613" name="Oval 42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14" name="Oval 42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8221" name="Group 423"/>
              <p:cNvGrpSpPr>
                <a:grpSpLocks/>
              </p:cNvGrpSpPr>
              <p:nvPr/>
            </p:nvGrpSpPr>
            <p:grpSpPr bwMode="auto">
              <a:xfrm rot="-1131">
                <a:off x="5143" y="3115"/>
                <a:ext cx="209" cy="222"/>
                <a:chOff x="4393" y="2770"/>
                <a:chExt cx="123" cy="136"/>
              </a:xfrm>
            </p:grpSpPr>
            <p:sp>
              <p:nvSpPr>
                <p:cNvPr id="8616" name="Freeform 424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17" name="Freeform 425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222" name="Group 426"/>
              <p:cNvGrpSpPr>
                <a:grpSpLocks/>
              </p:cNvGrpSpPr>
              <p:nvPr/>
            </p:nvGrpSpPr>
            <p:grpSpPr bwMode="auto">
              <a:xfrm rot="-1131">
                <a:off x="5122" y="3092"/>
                <a:ext cx="252" cy="268"/>
                <a:chOff x="4381" y="2756"/>
                <a:chExt cx="148" cy="164"/>
              </a:xfrm>
            </p:grpSpPr>
            <p:sp>
              <p:nvSpPr>
                <p:cNvPr id="8619" name="Oval 427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20" name="Oval 428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223" name="Group 429"/>
              <p:cNvGrpSpPr>
                <a:grpSpLocks/>
              </p:cNvGrpSpPr>
              <p:nvPr/>
            </p:nvGrpSpPr>
            <p:grpSpPr bwMode="auto">
              <a:xfrm rot="-1131">
                <a:off x="5143" y="3115"/>
                <a:ext cx="209" cy="222"/>
                <a:chOff x="4393" y="2770"/>
                <a:chExt cx="123" cy="136"/>
              </a:xfrm>
            </p:grpSpPr>
            <p:sp>
              <p:nvSpPr>
                <p:cNvPr id="8622" name="Oval 430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23" name="Oval 431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448" name="Group 432"/>
              <p:cNvGrpSpPr>
                <a:grpSpLocks/>
              </p:cNvGrpSpPr>
              <p:nvPr/>
            </p:nvGrpSpPr>
            <p:grpSpPr bwMode="auto">
              <a:xfrm rot="-1131">
                <a:off x="5122" y="3092"/>
                <a:ext cx="252" cy="268"/>
                <a:chOff x="4381" y="2756"/>
                <a:chExt cx="148" cy="164"/>
              </a:xfrm>
            </p:grpSpPr>
            <p:sp>
              <p:nvSpPr>
                <p:cNvPr id="8625" name="Oval 433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26" name="Oval 434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449" name="Group 435"/>
              <p:cNvGrpSpPr>
                <a:grpSpLocks/>
              </p:cNvGrpSpPr>
              <p:nvPr/>
            </p:nvGrpSpPr>
            <p:grpSpPr bwMode="auto">
              <a:xfrm rot="-1131">
                <a:off x="5143" y="3115"/>
                <a:ext cx="209" cy="222"/>
                <a:chOff x="4393" y="2770"/>
                <a:chExt cx="123" cy="136"/>
              </a:xfrm>
            </p:grpSpPr>
            <p:sp>
              <p:nvSpPr>
                <p:cNvPr id="8628" name="Oval 436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29" name="Oval 437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450" name="Group 438"/>
              <p:cNvGrpSpPr>
                <a:grpSpLocks/>
              </p:cNvGrpSpPr>
              <p:nvPr/>
            </p:nvGrpSpPr>
            <p:grpSpPr bwMode="auto">
              <a:xfrm rot="-1131">
                <a:off x="5143" y="3115"/>
                <a:ext cx="209" cy="222"/>
                <a:chOff x="4393" y="2770"/>
                <a:chExt cx="123" cy="136"/>
              </a:xfrm>
            </p:grpSpPr>
            <p:sp>
              <p:nvSpPr>
                <p:cNvPr id="8631" name="Freeform 439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32" name="Freeform 440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451" name="Group 441"/>
              <p:cNvGrpSpPr>
                <a:grpSpLocks/>
              </p:cNvGrpSpPr>
              <p:nvPr/>
            </p:nvGrpSpPr>
            <p:grpSpPr bwMode="auto">
              <a:xfrm rot="-1131">
                <a:off x="4368" y="2688"/>
                <a:ext cx="1070" cy="470"/>
                <a:chOff x="3936" y="2509"/>
                <a:chExt cx="630" cy="288"/>
              </a:xfrm>
            </p:grpSpPr>
            <p:pic>
              <p:nvPicPr>
                <p:cNvPr id="8634" name="Picture 442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936" y="2509"/>
                  <a:ext cx="63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107763" dir="18900000" algn="ctr" rotWithShape="0">
                    <a:srgbClr val="663300">
                      <a:alpha val="50000"/>
                    </a:srgbClr>
                  </a:outerShdw>
                </a:effectLst>
              </p:spPr>
            </p:pic>
            <p:sp>
              <p:nvSpPr>
                <p:cNvPr id="8635" name="Rectangle 443"/>
                <p:cNvSpPr>
                  <a:spLocks noChangeArrowheads="1"/>
                </p:cNvSpPr>
                <p:nvPr/>
              </p:nvSpPr>
              <p:spPr bwMode="auto">
                <a:xfrm>
                  <a:off x="3936" y="2511"/>
                  <a:ext cx="630" cy="286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18900000" algn="ctr" rotWithShape="0">
                    <a:srgbClr val="66330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452" name="Group 444"/>
              <p:cNvGrpSpPr>
                <a:grpSpLocks/>
              </p:cNvGrpSpPr>
              <p:nvPr/>
            </p:nvGrpSpPr>
            <p:grpSpPr bwMode="auto">
              <a:xfrm>
                <a:off x="5422" y="2960"/>
                <a:ext cx="147" cy="161"/>
                <a:chOff x="5325" y="3391"/>
                <a:chExt cx="289" cy="198"/>
              </a:xfrm>
            </p:grpSpPr>
            <p:sp>
              <p:nvSpPr>
                <p:cNvPr id="8637" name="Line 445"/>
                <p:cNvSpPr>
                  <a:spLocks noChangeShapeType="1"/>
                </p:cNvSpPr>
                <p:nvPr/>
              </p:nvSpPr>
              <p:spPr bwMode="auto">
                <a:xfrm rot="-1131">
                  <a:off x="5435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38" name="Line 446"/>
                <p:cNvSpPr>
                  <a:spLocks noChangeShapeType="1"/>
                </p:cNvSpPr>
                <p:nvPr/>
              </p:nvSpPr>
              <p:spPr bwMode="auto">
                <a:xfrm rot="-1131">
                  <a:off x="5496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39" name="Line 447"/>
                <p:cNvSpPr>
                  <a:spLocks noChangeShapeType="1"/>
                </p:cNvSpPr>
                <p:nvPr/>
              </p:nvSpPr>
              <p:spPr bwMode="auto">
                <a:xfrm rot="-1131">
                  <a:off x="5435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40" name="Line 448"/>
                <p:cNvSpPr>
                  <a:spLocks noChangeShapeType="1"/>
                </p:cNvSpPr>
                <p:nvPr/>
              </p:nvSpPr>
              <p:spPr bwMode="auto">
                <a:xfrm rot="-1131">
                  <a:off x="5496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41" name="Freeform 449"/>
                <p:cNvSpPr>
                  <a:spLocks noEditPoints="1"/>
                </p:cNvSpPr>
                <p:nvPr/>
              </p:nvSpPr>
              <p:spPr bwMode="auto">
                <a:xfrm rot="-1131">
                  <a:off x="5325" y="3471"/>
                  <a:ext cx="289" cy="4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8453" name="Group 450"/>
            <p:cNvGrpSpPr>
              <a:grpSpLocks/>
            </p:cNvGrpSpPr>
            <p:nvPr/>
          </p:nvGrpSpPr>
          <p:grpSpPr bwMode="auto">
            <a:xfrm>
              <a:off x="48" y="3744"/>
              <a:ext cx="192" cy="144"/>
              <a:chOff x="3981" y="3391"/>
              <a:chExt cx="321" cy="199"/>
            </a:xfrm>
          </p:grpSpPr>
          <p:sp>
            <p:nvSpPr>
              <p:cNvPr id="8643" name="Line 451"/>
              <p:cNvSpPr>
                <a:spLocks noChangeShapeType="1"/>
              </p:cNvSpPr>
              <p:nvPr/>
            </p:nvSpPr>
            <p:spPr bwMode="auto">
              <a:xfrm rot="-1131">
                <a:off x="4089" y="3392"/>
                <a:ext cx="2" cy="198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644" name="Line 452"/>
              <p:cNvSpPr>
                <a:spLocks noChangeShapeType="1"/>
              </p:cNvSpPr>
              <p:nvPr/>
            </p:nvSpPr>
            <p:spPr bwMode="auto">
              <a:xfrm rot="-1131">
                <a:off x="4149" y="3391"/>
                <a:ext cx="3" cy="198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645" name="Line 453"/>
              <p:cNvSpPr>
                <a:spLocks noChangeShapeType="1"/>
              </p:cNvSpPr>
              <p:nvPr/>
            </p:nvSpPr>
            <p:spPr bwMode="auto">
              <a:xfrm rot="-1131">
                <a:off x="4089" y="3392"/>
                <a:ext cx="2" cy="198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646" name="Line 454"/>
              <p:cNvSpPr>
                <a:spLocks noChangeShapeType="1"/>
              </p:cNvSpPr>
              <p:nvPr/>
            </p:nvSpPr>
            <p:spPr bwMode="auto">
              <a:xfrm rot="-1131">
                <a:off x="4149" y="3391"/>
                <a:ext cx="3" cy="198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647" name="Freeform 455"/>
              <p:cNvSpPr>
                <a:spLocks noEditPoints="1"/>
              </p:cNvSpPr>
              <p:nvPr/>
            </p:nvSpPr>
            <p:spPr bwMode="auto">
              <a:xfrm rot="-1131">
                <a:off x="3981" y="3473"/>
                <a:ext cx="321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8454" name="Group 456"/>
            <p:cNvGrpSpPr>
              <a:grpSpLocks/>
            </p:cNvGrpSpPr>
            <p:nvPr/>
          </p:nvGrpSpPr>
          <p:grpSpPr bwMode="auto">
            <a:xfrm>
              <a:off x="2640" y="3312"/>
              <a:ext cx="1488" cy="816"/>
              <a:chOff x="4128" y="2544"/>
              <a:chExt cx="1488" cy="816"/>
            </a:xfrm>
          </p:grpSpPr>
          <p:grpSp>
            <p:nvGrpSpPr>
              <p:cNvPr id="8455" name="Group 457"/>
              <p:cNvGrpSpPr>
                <a:grpSpLocks/>
              </p:cNvGrpSpPr>
              <p:nvPr/>
            </p:nvGrpSpPr>
            <p:grpSpPr bwMode="auto">
              <a:xfrm>
                <a:off x="4128" y="2544"/>
                <a:ext cx="1344" cy="816"/>
                <a:chOff x="1871" y="2560"/>
                <a:chExt cx="2304" cy="1280"/>
              </a:xfrm>
            </p:grpSpPr>
            <p:sp>
              <p:nvSpPr>
                <p:cNvPr id="8650" name="Oval 458"/>
                <p:cNvSpPr>
                  <a:spLocks noChangeArrowheads="1"/>
                </p:cNvSpPr>
                <p:nvPr/>
              </p:nvSpPr>
              <p:spPr bwMode="auto">
                <a:xfrm>
                  <a:off x="1871" y="2729"/>
                  <a:ext cx="233" cy="83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808080"/>
                  </a:outerShdw>
                </a:effectLst>
              </p:spPr>
              <p:txBody>
                <a:bodyPr anchor="ctr"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8456" name="Group 459"/>
                <p:cNvGrpSpPr>
                  <a:grpSpLocks/>
                </p:cNvGrpSpPr>
                <p:nvPr/>
              </p:nvGrpSpPr>
              <p:grpSpPr bwMode="auto">
                <a:xfrm>
                  <a:off x="2111" y="3503"/>
                  <a:ext cx="331" cy="337"/>
                  <a:chOff x="1000" y="3040"/>
                  <a:chExt cx="432" cy="432"/>
                </a:xfrm>
              </p:grpSpPr>
              <p:sp>
                <p:nvSpPr>
                  <p:cNvPr id="8652" name="Oval 460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40"/>
                    <a:ext cx="432" cy="43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762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45791" dir="19578596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53" name="AutoShape 461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56"/>
                    <a:ext cx="432" cy="416"/>
                  </a:xfrm>
                  <a:prstGeom prst="star16">
                    <a:avLst>
                      <a:gd name="adj" fmla="val 5625"/>
                    </a:avLst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45791" dir="19578596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8457" name="Group 462"/>
                <p:cNvGrpSpPr>
                  <a:grpSpLocks/>
                </p:cNvGrpSpPr>
                <p:nvPr/>
              </p:nvGrpSpPr>
              <p:grpSpPr bwMode="auto">
                <a:xfrm>
                  <a:off x="3530" y="3490"/>
                  <a:ext cx="332" cy="338"/>
                  <a:chOff x="1000" y="3040"/>
                  <a:chExt cx="432" cy="432"/>
                </a:xfrm>
              </p:grpSpPr>
              <p:sp>
                <p:nvSpPr>
                  <p:cNvPr id="8655" name="Oval 463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40"/>
                    <a:ext cx="432" cy="43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762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53882" dir="18900000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56" name="AutoShape 464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56"/>
                    <a:ext cx="432" cy="416"/>
                  </a:xfrm>
                  <a:prstGeom prst="star16">
                    <a:avLst>
                      <a:gd name="adj" fmla="val 5625"/>
                    </a:avLst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53882" dir="18900000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  <p:sp>
              <p:nvSpPr>
                <p:cNvPr id="8657" name="Freeform 465"/>
                <p:cNvSpPr>
                  <a:spLocks/>
                </p:cNvSpPr>
                <p:nvPr/>
              </p:nvSpPr>
              <p:spPr bwMode="auto">
                <a:xfrm>
                  <a:off x="1883" y="2741"/>
                  <a:ext cx="2188" cy="818"/>
                </a:xfrm>
                <a:custGeom>
                  <a:avLst/>
                  <a:gdLst/>
                  <a:ahLst/>
                  <a:cxnLst>
                    <a:cxn ang="0">
                      <a:pos x="136" y="32"/>
                    </a:cxn>
                    <a:cxn ang="0">
                      <a:pos x="2720" y="0"/>
                    </a:cxn>
                    <a:cxn ang="0">
                      <a:pos x="2781" y="139"/>
                    </a:cxn>
                    <a:cxn ang="0">
                      <a:pos x="2832" y="312"/>
                    </a:cxn>
                    <a:cxn ang="0">
                      <a:pos x="2847" y="499"/>
                    </a:cxn>
                    <a:cxn ang="0">
                      <a:pos x="2848" y="632"/>
                    </a:cxn>
                    <a:cxn ang="0">
                      <a:pos x="2816" y="824"/>
                    </a:cxn>
                    <a:cxn ang="0">
                      <a:pos x="2768" y="936"/>
                    </a:cxn>
                    <a:cxn ang="0">
                      <a:pos x="2800" y="1008"/>
                    </a:cxn>
                    <a:cxn ang="0">
                      <a:pos x="176" y="1048"/>
                    </a:cxn>
                    <a:cxn ang="0">
                      <a:pos x="80" y="920"/>
                    </a:cxn>
                    <a:cxn ang="0">
                      <a:pos x="16" y="760"/>
                    </a:cxn>
                    <a:cxn ang="0">
                      <a:pos x="0" y="624"/>
                    </a:cxn>
                    <a:cxn ang="0">
                      <a:pos x="0" y="504"/>
                    </a:cxn>
                    <a:cxn ang="0">
                      <a:pos x="8" y="320"/>
                    </a:cxn>
                    <a:cxn ang="0">
                      <a:pos x="40" y="176"/>
                    </a:cxn>
                    <a:cxn ang="0">
                      <a:pos x="104" y="32"/>
                    </a:cxn>
                  </a:cxnLst>
                  <a:rect l="0" t="0" r="r" b="b"/>
                  <a:pathLst>
                    <a:path w="2848" h="1048">
                      <a:moveTo>
                        <a:pt x="136" y="32"/>
                      </a:moveTo>
                      <a:lnTo>
                        <a:pt x="2720" y="0"/>
                      </a:lnTo>
                      <a:lnTo>
                        <a:pt x="2781" y="139"/>
                      </a:lnTo>
                      <a:lnTo>
                        <a:pt x="2832" y="312"/>
                      </a:lnTo>
                      <a:lnTo>
                        <a:pt x="2847" y="499"/>
                      </a:lnTo>
                      <a:lnTo>
                        <a:pt x="2848" y="632"/>
                      </a:lnTo>
                      <a:lnTo>
                        <a:pt x="2816" y="824"/>
                      </a:lnTo>
                      <a:lnTo>
                        <a:pt x="2768" y="936"/>
                      </a:lnTo>
                      <a:lnTo>
                        <a:pt x="2800" y="1008"/>
                      </a:lnTo>
                      <a:lnTo>
                        <a:pt x="176" y="1048"/>
                      </a:lnTo>
                      <a:lnTo>
                        <a:pt x="80" y="920"/>
                      </a:lnTo>
                      <a:lnTo>
                        <a:pt x="16" y="760"/>
                      </a:lnTo>
                      <a:lnTo>
                        <a:pt x="0" y="624"/>
                      </a:lnTo>
                      <a:lnTo>
                        <a:pt x="0" y="504"/>
                      </a:lnTo>
                      <a:lnTo>
                        <a:pt x="8" y="320"/>
                      </a:lnTo>
                      <a:lnTo>
                        <a:pt x="40" y="176"/>
                      </a:lnTo>
                      <a:lnTo>
                        <a:pt x="104" y="32"/>
                      </a:lnTo>
                    </a:path>
                  </a:pathLst>
                </a:cu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99190" dir="18588334" algn="ctr" rotWithShape="0">
                    <a:schemeClr val="tx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8458" name="Group 466"/>
                <p:cNvGrpSpPr>
                  <a:grpSpLocks/>
                </p:cNvGrpSpPr>
                <p:nvPr/>
              </p:nvGrpSpPr>
              <p:grpSpPr bwMode="auto">
                <a:xfrm>
                  <a:off x="3495" y="2560"/>
                  <a:ext cx="353" cy="212"/>
                  <a:chOff x="2299" y="1640"/>
                  <a:chExt cx="427" cy="336"/>
                </a:xfrm>
              </p:grpSpPr>
              <p:sp>
                <p:nvSpPr>
                  <p:cNvPr id="8659" name="Oval 467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808"/>
                    <a:ext cx="410" cy="16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60" name="Freeform 468"/>
                  <p:cNvSpPr>
                    <a:spLocks/>
                  </p:cNvSpPr>
                  <p:nvPr/>
                </p:nvSpPr>
                <p:spPr bwMode="auto">
                  <a:xfrm>
                    <a:off x="2316" y="1724"/>
                    <a:ext cx="376" cy="135"/>
                  </a:xfrm>
                  <a:custGeom>
                    <a:avLst/>
                    <a:gdLst/>
                    <a:ahLst/>
                    <a:cxnLst>
                      <a:cxn ang="0">
                        <a:pos x="0" y="128"/>
                      </a:cxn>
                      <a:cxn ang="0">
                        <a:pos x="0" y="0"/>
                      </a:cxn>
                      <a:cxn ang="0">
                        <a:pos x="352" y="0"/>
                      </a:cxn>
                      <a:cxn ang="0">
                        <a:pos x="352" y="128"/>
                      </a:cxn>
                    </a:cxnLst>
                    <a:rect l="0" t="0" r="r" b="b"/>
                    <a:pathLst>
                      <a:path w="352" h="128">
                        <a:moveTo>
                          <a:pt x="0" y="128"/>
                        </a:moveTo>
                        <a:lnTo>
                          <a:pt x="0" y="0"/>
                        </a:lnTo>
                        <a:lnTo>
                          <a:pt x="352" y="0"/>
                        </a:lnTo>
                        <a:lnTo>
                          <a:pt x="352" y="128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0000"/>
                    </a:solidFill>
                    <a:prstDash val="sysDot"/>
                    <a:round/>
                    <a:headEnd type="none" w="med" len="med"/>
                    <a:tailEnd type="none" w="med" len="med"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61" name="Oval 469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640"/>
                    <a:ext cx="427" cy="15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  <p:sp>
              <p:nvSpPr>
                <p:cNvPr id="8662" name="Oval 470"/>
                <p:cNvSpPr>
                  <a:spLocks noChangeArrowheads="1"/>
                </p:cNvSpPr>
                <p:nvPr/>
              </p:nvSpPr>
              <p:spPr bwMode="auto">
                <a:xfrm>
                  <a:off x="3942" y="2697"/>
                  <a:ext cx="233" cy="8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808080"/>
                  </a:outerShdw>
                </a:effectLst>
              </p:spPr>
              <p:txBody>
                <a:bodyPr anchor="ctr"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8459" name="Group 471"/>
                <p:cNvGrpSpPr>
                  <a:grpSpLocks/>
                </p:cNvGrpSpPr>
                <p:nvPr/>
              </p:nvGrpSpPr>
              <p:grpSpPr bwMode="auto">
                <a:xfrm>
                  <a:off x="2248" y="2572"/>
                  <a:ext cx="353" cy="213"/>
                  <a:chOff x="2299" y="1640"/>
                  <a:chExt cx="427" cy="336"/>
                </a:xfrm>
              </p:grpSpPr>
              <p:sp>
                <p:nvSpPr>
                  <p:cNvPr id="8664" name="Oval 472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808"/>
                    <a:ext cx="410" cy="16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65" name="Freeform 473"/>
                  <p:cNvSpPr>
                    <a:spLocks/>
                  </p:cNvSpPr>
                  <p:nvPr/>
                </p:nvSpPr>
                <p:spPr bwMode="auto">
                  <a:xfrm>
                    <a:off x="2316" y="1724"/>
                    <a:ext cx="376" cy="135"/>
                  </a:xfrm>
                  <a:custGeom>
                    <a:avLst/>
                    <a:gdLst/>
                    <a:ahLst/>
                    <a:cxnLst>
                      <a:cxn ang="0">
                        <a:pos x="0" y="128"/>
                      </a:cxn>
                      <a:cxn ang="0">
                        <a:pos x="0" y="0"/>
                      </a:cxn>
                      <a:cxn ang="0">
                        <a:pos x="352" y="0"/>
                      </a:cxn>
                      <a:cxn ang="0">
                        <a:pos x="352" y="128"/>
                      </a:cxn>
                    </a:cxnLst>
                    <a:rect l="0" t="0" r="r" b="b"/>
                    <a:pathLst>
                      <a:path w="352" h="128">
                        <a:moveTo>
                          <a:pt x="0" y="128"/>
                        </a:moveTo>
                        <a:lnTo>
                          <a:pt x="0" y="0"/>
                        </a:lnTo>
                        <a:lnTo>
                          <a:pt x="352" y="0"/>
                        </a:lnTo>
                        <a:lnTo>
                          <a:pt x="352" y="128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0000"/>
                    </a:solidFill>
                    <a:prstDash val="sysDot"/>
                    <a:round/>
                    <a:headEnd type="none" w="med" len="med"/>
                    <a:tailEnd type="none" w="med" len="med"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66" name="Oval 474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640"/>
                    <a:ext cx="427" cy="15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8460" name="Group 475"/>
              <p:cNvGrpSpPr>
                <a:grpSpLocks/>
              </p:cNvGrpSpPr>
              <p:nvPr/>
            </p:nvGrpSpPr>
            <p:grpSpPr bwMode="auto">
              <a:xfrm>
                <a:off x="5424" y="2976"/>
                <a:ext cx="192" cy="144"/>
                <a:chOff x="3981" y="3391"/>
                <a:chExt cx="321" cy="199"/>
              </a:xfrm>
            </p:grpSpPr>
            <p:sp>
              <p:nvSpPr>
                <p:cNvPr id="8668" name="Line 476"/>
                <p:cNvSpPr>
                  <a:spLocks noChangeShapeType="1"/>
                </p:cNvSpPr>
                <p:nvPr/>
              </p:nvSpPr>
              <p:spPr bwMode="auto">
                <a:xfrm rot="-1131">
                  <a:off x="4089" y="3392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69" name="Line 477"/>
                <p:cNvSpPr>
                  <a:spLocks noChangeShapeType="1"/>
                </p:cNvSpPr>
                <p:nvPr/>
              </p:nvSpPr>
              <p:spPr bwMode="auto">
                <a:xfrm rot="-1131">
                  <a:off x="4149" y="3391"/>
                  <a:ext cx="3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70" name="Line 478"/>
                <p:cNvSpPr>
                  <a:spLocks noChangeShapeType="1"/>
                </p:cNvSpPr>
                <p:nvPr/>
              </p:nvSpPr>
              <p:spPr bwMode="auto">
                <a:xfrm rot="-1131">
                  <a:off x="4089" y="3392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71" name="Line 479"/>
                <p:cNvSpPr>
                  <a:spLocks noChangeShapeType="1"/>
                </p:cNvSpPr>
                <p:nvPr/>
              </p:nvSpPr>
              <p:spPr bwMode="auto">
                <a:xfrm rot="-1131">
                  <a:off x="4149" y="3391"/>
                  <a:ext cx="3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72" name="Freeform 480"/>
                <p:cNvSpPr>
                  <a:spLocks noEditPoints="1"/>
                </p:cNvSpPr>
                <p:nvPr/>
              </p:nvSpPr>
              <p:spPr bwMode="auto">
                <a:xfrm rot="-1131">
                  <a:off x="3981" y="3473"/>
                  <a:ext cx="321" cy="3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8461" name="Group 481"/>
            <p:cNvGrpSpPr>
              <a:grpSpLocks/>
            </p:cNvGrpSpPr>
            <p:nvPr/>
          </p:nvGrpSpPr>
          <p:grpSpPr bwMode="auto">
            <a:xfrm>
              <a:off x="4080" y="3312"/>
              <a:ext cx="1488" cy="816"/>
              <a:chOff x="4128" y="2544"/>
              <a:chExt cx="1488" cy="816"/>
            </a:xfrm>
          </p:grpSpPr>
          <p:grpSp>
            <p:nvGrpSpPr>
              <p:cNvPr id="8462" name="Group 482"/>
              <p:cNvGrpSpPr>
                <a:grpSpLocks/>
              </p:cNvGrpSpPr>
              <p:nvPr/>
            </p:nvGrpSpPr>
            <p:grpSpPr bwMode="auto">
              <a:xfrm>
                <a:off x="4128" y="2544"/>
                <a:ext cx="1344" cy="816"/>
                <a:chOff x="1871" y="2560"/>
                <a:chExt cx="2304" cy="1280"/>
              </a:xfrm>
            </p:grpSpPr>
            <p:sp>
              <p:nvSpPr>
                <p:cNvPr id="8675" name="Oval 483"/>
                <p:cNvSpPr>
                  <a:spLocks noChangeArrowheads="1"/>
                </p:cNvSpPr>
                <p:nvPr/>
              </p:nvSpPr>
              <p:spPr bwMode="auto">
                <a:xfrm>
                  <a:off x="1871" y="2729"/>
                  <a:ext cx="233" cy="83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808080"/>
                  </a:outerShdw>
                </a:effectLst>
              </p:spPr>
              <p:txBody>
                <a:bodyPr anchor="ctr"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8463" name="Group 484"/>
                <p:cNvGrpSpPr>
                  <a:grpSpLocks/>
                </p:cNvGrpSpPr>
                <p:nvPr/>
              </p:nvGrpSpPr>
              <p:grpSpPr bwMode="auto">
                <a:xfrm>
                  <a:off x="2111" y="3503"/>
                  <a:ext cx="331" cy="337"/>
                  <a:chOff x="1000" y="3040"/>
                  <a:chExt cx="432" cy="432"/>
                </a:xfrm>
              </p:grpSpPr>
              <p:sp>
                <p:nvSpPr>
                  <p:cNvPr id="8677" name="Oval 485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40"/>
                    <a:ext cx="432" cy="43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762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45791" dir="19578596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78" name="AutoShape 486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56"/>
                    <a:ext cx="432" cy="416"/>
                  </a:xfrm>
                  <a:prstGeom prst="star16">
                    <a:avLst>
                      <a:gd name="adj" fmla="val 5625"/>
                    </a:avLst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45791" dir="19578596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8464" name="Group 487"/>
                <p:cNvGrpSpPr>
                  <a:grpSpLocks/>
                </p:cNvGrpSpPr>
                <p:nvPr/>
              </p:nvGrpSpPr>
              <p:grpSpPr bwMode="auto">
                <a:xfrm>
                  <a:off x="3530" y="3490"/>
                  <a:ext cx="332" cy="338"/>
                  <a:chOff x="1000" y="3040"/>
                  <a:chExt cx="432" cy="432"/>
                </a:xfrm>
              </p:grpSpPr>
              <p:sp>
                <p:nvSpPr>
                  <p:cNvPr id="8680" name="Oval 488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40"/>
                    <a:ext cx="432" cy="43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762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53882" dir="18900000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81" name="AutoShape 489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56"/>
                    <a:ext cx="432" cy="416"/>
                  </a:xfrm>
                  <a:prstGeom prst="star16">
                    <a:avLst>
                      <a:gd name="adj" fmla="val 5625"/>
                    </a:avLst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53882" dir="18900000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  <p:sp>
              <p:nvSpPr>
                <p:cNvPr id="8682" name="Freeform 490"/>
                <p:cNvSpPr>
                  <a:spLocks/>
                </p:cNvSpPr>
                <p:nvPr/>
              </p:nvSpPr>
              <p:spPr bwMode="auto">
                <a:xfrm>
                  <a:off x="1883" y="2741"/>
                  <a:ext cx="2188" cy="818"/>
                </a:xfrm>
                <a:custGeom>
                  <a:avLst/>
                  <a:gdLst/>
                  <a:ahLst/>
                  <a:cxnLst>
                    <a:cxn ang="0">
                      <a:pos x="136" y="32"/>
                    </a:cxn>
                    <a:cxn ang="0">
                      <a:pos x="2720" y="0"/>
                    </a:cxn>
                    <a:cxn ang="0">
                      <a:pos x="2781" y="139"/>
                    </a:cxn>
                    <a:cxn ang="0">
                      <a:pos x="2832" y="312"/>
                    </a:cxn>
                    <a:cxn ang="0">
                      <a:pos x="2847" y="499"/>
                    </a:cxn>
                    <a:cxn ang="0">
                      <a:pos x="2848" y="632"/>
                    </a:cxn>
                    <a:cxn ang="0">
                      <a:pos x="2816" y="824"/>
                    </a:cxn>
                    <a:cxn ang="0">
                      <a:pos x="2768" y="936"/>
                    </a:cxn>
                    <a:cxn ang="0">
                      <a:pos x="2800" y="1008"/>
                    </a:cxn>
                    <a:cxn ang="0">
                      <a:pos x="176" y="1048"/>
                    </a:cxn>
                    <a:cxn ang="0">
                      <a:pos x="80" y="920"/>
                    </a:cxn>
                    <a:cxn ang="0">
                      <a:pos x="16" y="760"/>
                    </a:cxn>
                    <a:cxn ang="0">
                      <a:pos x="0" y="624"/>
                    </a:cxn>
                    <a:cxn ang="0">
                      <a:pos x="0" y="504"/>
                    </a:cxn>
                    <a:cxn ang="0">
                      <a:pos x="8" y="320"/>
                    </a:cxn>
                    <a:cxn ang="0">
                      <a:pos x="40" y="176"/>
                    </a:cxn>
                    <a:cxn ang="0">
                      <a:pos x="104" y="32"/>
                    </a:cxn>
                  </a:cxnLst>
                  <a:rect l="0" t="0" r="r" b="b"/>
                  <a:pathLst>
                    <a:path w="2848" h="1048">
                      <a:moveTo>
                        <a:pt x="136" y="32"/>
                      </a:moveTo>
                      <a:lnTo>
                        <a:pt x="2720" y="0"/>
                      </a:lnTo>
                      <a:lnTo>
                        <a:pt x="2781" y="139"/>
                      </a:lnTo>
                      <a:lnTo>
                        <a:pt x="2832" y="312"/>
                      </a:lnTo>
                      <a:lnTo>
                        <a:pt x="2847" y="499"/>
                      </a:lnTo>
                      <a:lnTo>
                        <a:pt x="2848" y="632"/>
                      </a:lnTo>
                      <a:lnTo>
                        <a:pt x="2816" y="824"/>
                      </a:lnTo>
                      <a:lnTo>
                        <a:pt x="2768" y="936"/>
                      </a:lnTo>
                      <a:lnTo>
                        <a:pt x="2800" y="1008"/>
                      </a:lnTo>
                      <a:lnTo>
                        <a:pt x="176" y="1048"/>
                      </a:lnTo>
                      <a:lnTo>
                        <a:pt x="80" y="920"/>
                      </a:lnTo>
                      <a:lnTo>
                        <a:pt x="16" y="760"/>
                      </a:lnTo>
                      <a:lnTo>
                        <a:pt x="0" y="624"/>
                      </a:lnTo>
                      <a:lnTo>
                        <a:pt x="0" y="504"/>
                      </a:lnTo>
                      <a:lnTo>
                        <a:pt x="8" y="320"/>
                      </a:lnTo>
                      <a:lnTo>
                        <a:pt x="40" y="176"/>
                      </a:lnTo>
                      <a:lnTo>
                        <a:pt x="104" y="32"/>
                      </a:lnTo>
                    </a:path>
                  </a:pathLst>
                </a:cu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99190" dir="18588334" algn="ctr" rotWithShape="0">
                    <a:schemeClr val="tx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8465" name="Group 491"/>
                <p:cNvGrpSpPr>
                  <a:grpSpLocks/>
                </p:cNvGrpSpPr>
                <p:nvPr/>
              </p:nvGrpSpPr>
              <p:grpSpPr bwMode="auto">
                <a:xfrm>
                  <a:off x="3495" y="2560"/>
                  <a:ext cx="353" cy="212"/>
                  <a:chOff x="2299" y="1640"/>
                  <a:chExt cx="427" cy="336"/>
                </a:xfrm>
              </p:grpSpPr>
              <p:sp>
                <p:nvSpPr>
                  <p:cNvPr id="8684" name="Oval 492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808"/>
                    <a:ext cx="410" cy="16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85" name="Freeform 493"/>
                  <p:cNvSpPr>
                    <a:spLocks/>
                  </p:cNvSpPr>
                  <p:nvPr/>
                </p:nvSpPr>
                <p:spPr bwMode="auto">
                  <a:xfrm>
                    <a:off x="2316" y="1724"/>
                    <a:ext cx="376" cy="135"/>
                  </a:xfrm>
                  <a:custGeom>
                    <a:avLst/>
                    <a:gdLst/>
                    <a:ahLst/>
                    <a:cxnLst>
                      <a:cxn ang="0">
                        <a:pos x="0" y="128"/>
                      </a:cxn>
                      <a:cxn ang="0">
                        <a:pos x="0" y="0"/>
                      </a:cxn>
                      <a:cxn ang="0">
                        <a:pos x="352" y="0"/>
                      </a:cxn>
                      <a:cxn ang="0">
                        <a:pos x="352" y="128"/>
                      </a:cxn>
                    </a:cxnLst>
                    <a:rect l="0" t="0" r="r" b="b"/>
                    <a:pathLst>
                      <a:path w="352" h="128">
                        <a:moveTo>
                          <a:pt x="0" y="128"/>
                        </a:moveTo>
                        <a:lnTo>
                          <a:pt x="0" y="0"/>
                        </a:lnTo>
                        <a:lnTo>
                          <a:pt x="352" y="0"/>
                        </a:lnTo>
                        <a:lnTo>
                          <a:pt x="352" y="128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0000"/>
                    </a:solidFill>
                    <a:prstDash val="sysDot"/>
                    <a:round/>
                    <a:headEnd type="none" w="med" len="med"/>
                    <a:tailEnd type="none" w="med" len="med"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86" name="Oval 494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640"/>
                    <a:ext cx="427" cy="15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  <p:sp>
              <p:nvSpPr>
                <p:cNvPr id="8687" name="Oval 495"/>
                <p:cNvSpPr>
                  <a:spLocks noChangeArrowheads="1"/>
                </p:cNvSpPr>
                <p:nvPr/>
              </p:nvSpPr>
              <p:spPr bwMode="auto">
                <a:xfrm>
                  <a:off x="3942" y="2697"/>
                  <a:ext cx="233" cy="8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808080"/>
                  </a:outerShdw>
                </a:effectLst>
              </p:spPr>
              <p:txBody>
                <a:bodyPr anchor="ctr"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8466" name="Group 496"/>
                <p:cNvGrpSpPr>
                  <a:grpSpLocks/>
                </p:cNvGrpSpPr>
                <p:nvPr/>
              </p:nvGrpSpPr>
              <p:grpSpPr bwMode="auto">
                <a:xfrm>
                  <a:off x="2248" y="2572"/>
                  <a:ext cx="353" cy="213"/>
                  <a:chOff x="2299" y="1640"/>
                  <a:chExt cx="427" cy="336"/>
                </a:xfrm>
              </p:grpSpPr>
              <p:sp>
                <p:nvSpPr>
                  <p:cNvPr id="8689" name="Oval 497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808"/>
                    <a:ext cx="410" cy="16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90" name="Freeform 498"/>
                  <p:cNvSpPr>
                    <a:spLocks/>
                  </p:cNvSpPr>
                  <p:nvPr/>
                </p:nvSpPr>
                <p:spPr bwMode="auto">
                  <a:xfrm>
                    <a:off x="2316" y="1724"/>
                    <a:ext cx="376" cy="135"/>
                  </a:xfrm>
                  <a:custGeom>
                    <a:avLst/>
                    <a:gdLst/>
                    <a:ahLst/>
                    <a:cxnLst>
                      <a:cxn ang="0">
                        <a:pos x="0" y="128"/>
                      </a:cxn>
                      <a:cxn ang="0">
                        <a:pos x="0" y="0"/>
                      </a:cxn>
                      <a:cxn ang="0">
                        <a:pos x="352" y="0"/>
                      </a:cxn>
                      <a:cxn ang="0">
                        <a:pos x="352" y="128"/>
                      </a:cxn>
                    </a:cxnLst>
                    <a:rect l="0" t="0" r="r" b="b"/>
                    <a:pathLst>
                      <a:path w="352" h="128">
                        <a:moveTo>
                          <a:pt x="0" y="128"/>
                        </a:moveTo>
                        <a:lnTo>
                          <a:pt x="0" y="0"/>
                        </a:lnTo>
                        <a:lnTo>
                          <a:pt x="352" y="0"/>
                        </a:lnTo>
                        <a:lnTo>
                          <a:pt x="352" y="128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0000"/>
                    </a:solidFill>
                    <a:prstDash val="sysDot"/>
                    <a:round/>
                    <a:headEnd type="none" w="med" len="med"/>
                    <a:tailEnd type="none" w="med" len="med"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691" name="Oval 499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640"/>
                    <a:ext cx="427" cy="15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8467" name="Group 500"/>
              <p:cNvGrpSpPr>
                <a:grpSpLocks/>
              </p:cNvGrpSpPr>
              <p:nvPr/>
            </p:nvGrpSpPr>
            <p:grpSpPr bwMode="auto">
              <a:xfrm>
                <a:off x="5424" y="2976"/>
                <a:ext cx="192" cy="144"/>
                <a:chOff x="3981" y="3391"/>
                <a:chExt cx="321" cy="199"/>
              </a:xfrm>
            </p:grpSpPr>
            <p:sp>
              <p:nvSpPr>
                <p:cNvPr id="8693" name="Line 501"/>
                <p:cNvSpPr>
                  <a:spLocks noChangeShapeType="1"/>
                </p:cNvSpPr>
                <p:nvPr/>
              </p:nvSpPr>
              <p:spPr bwMode="auto">
                <a:xfrm rot="-1131">
                  <a:off x="4089" y="3392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94" name="Line 502"/>
                <p:cNvSpPr>
                  <a:spLocks noChangeShapeType="1"/>
                </p:cNvSpPr>
                <p:nvPr/>
              </p:nvSpPr>
              <p:spPr bwMode="auto">
                <a:xfrm rot="-1131">
                  <a:off x="4149" y="3391"/>
                  <a:ext cx="3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95" name="Line 503"/>
                <p:cNvSpPr>
                  <a:spLocks noChangeShapeType="1"/>
                </p:cNvSpPr>
                <p:nvPr/>
              </p:nvSpPr>
              <p:spPr bwMode="auto">
                <a:xfrm rot="-1131">
                  <a:off x="4089" y="3392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96" name="Line 504"/>
                <p:cNvSpPr>
                  <a:spLocks noChangeShapeType="1"/>
                </p:cNvSpPr>
                <p:nvPr/>
              </p:nvSpPr>
              <p:spPr bwMode="auto">
                <a:xfrm rot="-1131">
                  <a:off x="4149" y="3391"/>
                  <a:ext cx="3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97" name="Freeform 505"/>
                <p:cNvSpPr>
                  <a:spLocks noEditPoints="1"/>
                </p:cNvSpPr>
                <p:nvPr/>
              </p:nvSpPr>
              <p:spPr bwMode="auto">
                <a:xfrm rot="-1131">
                  <a:off x="3981" y="3473"/>
                  <a:ext cx="321" cy="3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8468" name="Group 506"/>
            <p:cNvGrpSpPr>
              <a:grpSpLocks/>
            </p:cNvGrpSpPr>
            <p:nvPr/>
          </p:nvGrpSpPr>
          <p:grpSpPr bwMode="auto">
            <a:xfrm>
              <a:off x="1439" y="3456"/>
              <a:ext cx="1201" cy="672"/>
              <a:chOff x="4368" y="2688"/>
              <a:chExt cx="1201" cy="672"/>
            </a:xfrm>
          </p:grpSpPr>
          <p:grpSp>
            <p:nvGrpSpPr>
              <p:cNvPr id="8469" name="Group 507"/>
              <p:cNvGrpSpPr>
                <a:grpSpLocks/>
              </p:cNvGrpSpPr>
              <p:nvPr/>
            </p:nvGrpSpPr>
            <p:grpSpPr bwMode="auto">
              <a:xfrm rot="-1131">
                <a:off x="4432" y="3092"/>
                <a:ext cx="250" cy="268"/>
                <a:chOff x="3973" y="2756"/>
                <a:chExt cx="148" cy="164"/>
              </a:xfrm>
            </p:grpSpPr>
            <p:grpSp>
              <p:nvGrpSpPr>
                <p:cNvPr id="8470" name="Group 508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8471" name="Group 509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8702" name="Oval 5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8703" name="Oval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8472" name="Group 512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8705" name="Oval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8706" name="Oval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473" name="Group 515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8708" name="Freeform 516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709" name="Freeform 517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8474" name="Group 518"/>
              <p:cNvGrpSpPr>
                <a:grpSpLocks/>
              </p:cNvGrpSpPr>
              <p:nvPr/>
            </p:nvGrpSpPr>
            <p:grpSpPr bwMode="auto">
              <a:xfrm rot="-1131">
                <a:off x="5122" y="3092"/>
                <a:ext cx="252" cy="268"/>
                <a:chOff x="4381" y="2756"/>
                <a:chExt cx="148" cy="164"/>
              </a:xfrm>
            </p:grpSpPr>
            <p:grpSp>
              <p:nvGrpSpPr>
                <p:cNvPr id="8475" name="Group 519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8476" name="Group 520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8713" name="Oval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8714" name="Oval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8477" name="Group 523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8716" name="Oval 5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8717" name="Oval 5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478" name="Group 526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8719" name="Freeform 52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720" name="Freeform 52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8481" name="Group 529"/>
              <p:cNvGrpSpPr>
                <a:grpSpLocks/>
              </p:cNvGrpSpPr>
              <p:nvPr/>
            </p:nvGrpSpPr>
            <p:grpSpPr bwMode="auto">
              <a:xfrm rot="-1131">
                <a:off x="4432" y="3092"/>
                <a:ext cx="250" cy="268"/>
                <a:chOff x="3973" y="2756"/>
                <a:chExt cx="148" cy="164"/>
              </a:xfrm>
            </p:grpSpPr>
            <p:grpSp>
              <p:nvGrpSpPr>
                <p:cNvPr id="8484" name="Group 530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8723" name="Oval 531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724" name="Oval 532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8487" name="Group 533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8726" name="Oval 534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727" name="Oval 535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8488" name="Group 536"/>
              <p:cNvGrpSpPr>
                <a:grpSpLocks/>
              </p:cNvGrpSpPr>
              <p:nvPr/>
            </p:nvGrpSpPr>
            <p:grpSpPr bwMode="auto">
              <a:xfrm rot="-1131">
                <a:off x="4452" y="3115"/>
                <a:ext cx="207" cy="222"/>
                <a:chOff x="3985" y="2770"/>
                <a:chExt cx="123" cy="136"/>
              </a:xfrm>
            </p:grpSpPr>
            <p:sp>
              <p:nvSpPr>
                <p:cNvPr id="8729" name="Freeform 537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30" name="Freeform 538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489" name="Group 539"/>
              <p:cNvGrpSpPr>
                <a:grpSpLocks/>
              </p:cNvGrpSpPr>
              <p:nvPr/>
            </p:nvGrpSpPr>
            <p:grpSpPr bwMode="auto">
              <a:xfrm rot="-1131">
                <a:off x="4432" y="3092"/>
                <a:ext cx="250" cy="268"/>
                <a:chOff x="3973" y="2756"/>
                <a:chExt cx="148" cy="164"/>
              </a:xfrm>
            </p:grpSpPr>
            <p:sp>
              <p:nvSpPr>
                <p:cNvPr id="8732" name="Oval 540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33" name="Oval 541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492" name="Group 542"/>
              <p:cNvGrpSpPr>
                <a:grpSpLocks/>
              </p:cNvGrpSpPr>
              <p:nvPr/>
            </p:nvGrpSpPr>
            <p:grpSpPr bwMode="auto">
              <a:xfrm rot="-1131">
                <a:off x="4452" y="3115"/>
                <a:ext cx="207" cy="222"/>
                <a:chOff x="3985" y="2770"/>
                <a:chExt cx="123" cy="136"/>
              </a:xfrm>
            </p:grpSpPr>
            <p:sp>
              <p:nvSpPr>
                <p:cNvPr id="8735" name="Oval 543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36" name="Oval 544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495" name="Group 545"/>
              <p:cNvGrpSpPr>
                <a:grpSpLocks/>
              </p:cNvGrpSpPr>
              <p:nvPr/>
            </p:nvGrpSpPr>
            <p:grpSpPr bwMode="auto">
              <a:xfrm rot="-1131">
                <a:off x="4432" y="3092"/>
                <a:ext cx="250" cy="268"/>
                <a:chOff x="3973" y="2756"/>
                <a:chExt cx="148" cy="164"/>
              </a:xfrm>
            </p:grpSpPr>
            <p:sp>
              <p:nvSpPr>
                <p:cNvPr id="8738" name="Oval 546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39" name="Oval 547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498" name="Group 548"/>
              <p:cNvGrpSpPr>
                <a:grpSpLocks/>
              </p:cNvGrpSpPr>
              <p:nvPr/>
            </p:nvGrpSpPr>
            <p:grpSpPr bwMode="auto">
              <a:xfrm rot="-1131">
                <a:off x="4452" y="3115"/>
                <a:ext cx="207" cy="222"/>
                <a:chOff x="3985" y="2770"/>
                <a:chExt cx="123" cy="136"/>
              </a:xfrm>
            </p:grpSpPr>
            <p:sp>
              <p:nvSpPr>
                <p:cNvPr id="8741" name="Oval 549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42" name="Oval 550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499" name="Group 551"/>
              <p:cNvGrpSpPr>
                <a:grpSpLocks/>
              </p:cNvGrpSpPr>
              <p:nvPr/>
            </p:nvGrpSpPr>
            <p:grpSpPr bwMode="auto">
              <a:xfrm rot="-1131">
                <a:off x="4452" y="3115"/>
                <a:ext cx="207" cy="222"/>
                <a:chOff x="3985" y="2770"/>
                <a:chExt cx="123" cy="136"/>
              </a:xfrm>
            </p:grpSpPr>
            <p:sp>
              <p:nvSpPr>
                <p:cNvPr id="8744" name="Freeform 552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45" name="Freeform 553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502" name="Group 554"/>
              <p:cNvGrpSpPr>
                <a:grpSpLocks/>
              </p:cNvGrpSpPr>
              <p:nvPr/>
            </p:nvGrpSpPr>
            <p:grpSpPr bwMode="auto">
              <a:xfrm rot="-1131">
                <a:off x="5122" y="3092"/>
                <a:ext cx="252" cy="268"/>
                <a:chOff x="4381" y="2756"/>
                <a:chExt cx="148" cy="164"/>
              </a:xfrm>
            </p:grpSpPr>
            <p:grpSp>
              <p:nvGrpSpPr>
                <p:cNvPr id="8505" name="Group 555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8748" name="Oval 55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749" name="Oval 55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8508" name="Group 558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8751" name="Oval 55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8752" name="Oval 56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8511" name="Group 561"/>
              <p:cNvGrpSpPr>
                <a:grpSpLocks/>
              </p:cNvGrpSpPr>
              <p:nvPr/>
            </p:nvGrpSpPr>
            <p:grpSpPr bwMode="auto">
              <a:xfrm rot="-1131">
                <a:off x="5143" y="3115"/>
                <a:ext cx="209" cy="222"/>
                <a:chOff x="4393" y="2770"/>
                <a:chExt cx="123" cy="136"/>
              </a:xfrm>
            </p:grpSpPr>
            <p:sp>
              <p:nvSpPr>
                <p:cNvPr id="8754" name="Freeform 562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55" name="Freeform 563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514" name="Group 564"/>
              <p:cNvGrpSpPr>
                <a:grpSpLocks/>
              </p:cNvGrpSpPr>
              <p:nvPr/>
            </p:nvGrpSpPr>
            <p:grpSpPr bwMode="auto">
              <a:xfrm rot="-1131">
                <a:off x="5122" y="3092"/>
                <a:ext cx="252" cy="268"/>
                <a:chOff x="4381" y="2756"/>
                <a:chExt cx="148" cy="164"/>
              </a:xfrm>
            </p:grpSpPr>
            <p:sp>
              <p:nvSpPr>
                <p:cNvPr id="8757" name="Oval 565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58" name="Oval 566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517" name="Group 567"/>
              <p:cNvGrpSpPr>
                <a:grpSpLocks/>
              </p:cNvGrpSpPr>
              <p:nvPr/>
            </p:nvGrpSpPr>
            <p:grpSpPr bwMode="auto">
              <a:xfrm rot="-1131">
                <a:off x="5143" y="3115"/>
                <a:ext cx="209" cy="222"/>
                <a:chOff x="4393" y="2770"/>
                <a:chExt cx="123" cy="136"/>
              </a:xfrm>
            </p:grpSpPr>
            <p:sp>
              <p:nvSpPr>
                <p:cNvPr id="8760" name="Oval 568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61" name="Oval 569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520" name="Group 570"/>
              <p:cNvGrpSpPr>
                <a:grpSpLocks/>
              </p:cNvGrpSpPr>
              <p:nvPr/>
            </p:nvGrpSpPr>
            <p:grpSpPr bwMode="auto">
              <a:xfrm rot="-1131">
                <a:off x="5122" y="3092"/>
                <a:ext cx="252" cy="268"/>
                <a:chOff x="4381" y="2756"/>
                <a:chExt cx="148" cy="164"/>
              </a:xfrm>
            </p:grpSpPr>
            <p:sp>
              <p:nvSpPr>
                <p:cNvPr id="8763" name="Oval 571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64" name="Oval 572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523" name="Group 573"/>
              <p:cNvGrpSpPr>
                <a:grpSpLocks/>
              </p:cNvGrpSpPr>
              <p:nvPr/>
            </p:nvGrpSpPr>
            <p:grpSpPr bwMode="auto">
              <a:xfrm rot="-1131">
                <a:off x="5143" y="3115"/>
                <a:ext cx="209" cy="222"/>
                <a:chOff x="4393" y="2770"/>
                <a:chExt cx="123" cy="136"/>
              </a:xfrm>
            </p:grpSpPr>
            <p:sp>
              <p:nvSpPr>
                <p:cNvPr id="8766" name="Oval 574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67" name="Oval 575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524" name="Group 576"/>
              <p:cNvGrpSpPr>
                <a:grpSpLocks/>
              </p:cNvGrpSpPr>
              <p:nvPr/>
            </p:nvGrpSpPr>
            <p:grpSpPr bwMode="auto">
              <a:xfrm rot="-1131">
                <a:off x="5143" y="3115"/>
                <a:ext cx="209" cy="222"/>
                <a:chOff x="4393" y="2770"/>
                <a:chExt cx="123" cy="136"/>
              </a:xfrm>
            </p:grpSpPr>
            <p:sp>
              <p:nvSpPr>
                <p:cNvPr id="8769" name="Freeform 577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70" name="Freeform 578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527" name="Group 579"/>
              <p:cNvGrpSpPr>
                <a:grpSpLocks/>
              </p:cNvGrpSpPr>
              <p:nvPr/>
            </p:nvGrpSpPr>
            <p:grpSpPr bwMode="auto">
              <a:xfrm rot="-1131">
                <a:off x="4368" y="2688"/>
                <a:ext cx="1070" cy="470"/>
                <a:chOff x="3936" y="2509"/>
                <a:chExt cx="630" cy="288"/>
              </a:xfrm>
            </p:grpSpPr>
            <p:pic>
              <p:nvPicPr>
                <p:cNvPr id="8772" name="Picture 580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936" y="2509"/>
                  <a:ext cx="63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107763" dir="18900000" algn="ctr" rotWithShape="0">
                    <a:srgbClr val="663300">
                      <a:alpha val="50000"/>
                    </a:srgbClr>
                  </a:outerShdw>
                </a:effectLst>
              </p:spPr>
            </p:pic>
            <p:sp>
              <p:nvSpPr>
                <p:cNvPr id="8773" name="Rectangle 581"/>
                <p:cNvSpPr>
                  <a:spLocks noChangeArrowheads="1"/>
                </p:cNvSpPr>
                <p:nvPr/>
              </p:nvSpPr>
              <p:spPr bwMode="auto">
                <a:xfrm>
                  <a:off x="3936" y="2511"/>
                  <a:ext cx="630" cy="286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18900000" algn="ctr" rotWithShape="0">
                    <a:srgbClr val="66330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530" name="Group 582"/>
              <p:cNvGrpSpPr>
                <a:grpSpLocks/>
              </p:cNvGrpSpPr>
              <p:nvPr/>
            </p:nvGrpSpPr>
            <p:grpSpPr bwMode="auto">
              <a:xfrm>
                <a:off x="5422" y="2960"/>
                <a:ext cx="147" cy="161"/>
                <a:chOff x="5325" y="3391"/>
                <a:chExt cx="289" cy="198"/>
              </a:xfrm>
            </p:grpSpPr>
            <p:sp>
              <p:nvSpPr>
                <p:cNvPr id="8775" name="Line 583"/>
                <p:cNvSpPr>
                  <a:spLocks noChangeShapeType="1"/>
                </p:cNvSpPr>
                <p:nvPr/>
              </p:nvSpPr>
              <p:spPr bwMode="auto">
                <a:xfrm rot="-1131">
                  <a:off x="5435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76" name="Line 584"/>
                <p:cNvSpPr>
                  <a:spLocks noChangeShapeType="1"/>
                </p:cNvSpPr>
                <p:nvPr/>
              </p:nvSpPr>
              <p:spPr bwMode="auto">
                <a:xfrm rot="-1131">
                  <a:off x="5496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77" name="Line 585"/>
                <p:cNvSpPr>
                  <a:spLocks noChangeShapeType="1"/>
                </p:cNvSpPr>
                <p:nvPr/>
              </p:nvSpPr>
              <p:spPr bwMode="auto">
                <a:xfrm rot="-1131">
                  <a:off x="5435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78" name="Line 586"/>
                <p:cNvSpPr>
                  <a:spLocks noChangeShapeType="1"/>
                </p:cNvSpPr>
                <p:nvPr/>
              </p:nvSpPr>
              <p:spPr bwMode="auto">
                <a:xfrm rot="-1131">
                  <a:off x="5496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79" name="Freeform 587"/>
                <p:cNvSpPr>
                  <a:spLocks noEditPoints="1"/>
                </p:cNvSpPr>
                <p:nvPr/>
              </p:nvSpPr>
              <p:spPr bwMode="auto">
                <a:xfrm rot="-1131">
                  <a:off x="5325" y="3471"/>
                  <a:ext cx="289" cy="4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</p:grpSp>
      <p:grpSp>
        <p:nvGrpSpPr>
          <p:cNvPr id="8533" name="Group 594"/>
          <p:cNvGrpSpPr>
            <a:grpSpLocks/>
          </p:cNvGrpSpPr>
          <p:nvPr/>
        </p:nvGrpSpPr>
        <p:grpSpPr bwMode="auto">
          <a:xfrm rot="-1651276">
            <a:off x="4067175" y="3659137"/>
            <a:ext cx="3048000" cy="842963"/>
            <a:chOff x="2256" y="1872"/>
            <a:chExt cx="1920" cy="531"/>
          </a:xfrm>
        </p:grpSpPr>
        <p:sp>
          <p:nvSpPr>
            <p:cNvPr id="8787" name="Oval 595"/>
            <p:cNvSpPr>
              <a:spLocks noChangeArrowheads="1"/>
            </p:cNvSpPr>
            <p:nvPr/>
          </p:nvSpPr>
          <p:spPr bwMode="auto">
            <a:xfrm>
              <a:off x="3744" y="1872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&lt;</a:t>
              </a:r>
              <a:endParaRPr lang="ru-RU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8788" name="Rectangle 596"/>
            <p:cNvSpPr>
              <a:spLocks noChangeArrowheads="1"/>
            </p:cNvSpPr>
            <p:nvPr/>
          </p:nvSpPr>
          <p:spPr bwMode="auto">
            <a:xfrm>
              <a:off x="2256" y="1999"/>
              <a:ext cx="15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 </a:t>
              </a:r>
              <a:r>
                <a:rPr lang="ru-RU" sz="3600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         на 4 </a:t>
              </a:r>
            </a:p>
          </p:txBody>
        </p:sp>
      </p:grpSp>
      <p:sp>
        <p:nvSpPr>
          <p:cNvPr id="8789" name="AutoShape 597"/>
          <p:cNvSpPr>
            <a:spLocks noChangeArrowheads="1"/>
          </p:cNvSpPr>
          <p:nvPr/>
        </p:nvSpPr>
        <p:spPr bwMode="auto">
          <a:xfrm rot="-4885228">
            <a:off x="7145338" y="2957462"/>
            <a:ext cx="865187" cy="2411413"/>
          </a:xfrm>
          <a:prstGeom prst="curvedLeftArrow">
            <a:avLst>
              <a:gd name="adj1" fmla="val 55743"/>
              <a:gd name="adj2" fmla="val 111486"/>
              <a:gd name="adj3" fmla="val 33333"/>
            </a:avLst>
          </a:prstGeom>
          <a:ln>
            <a:solidFill>
              <a:schemeClr val="accent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790" name="AutoShape 598"/>
          <p:cNvSpPr>
            <a:spLocks noChangeArrowheads="1"/>
          </p:cNvSpPr>
          <p:nvPr/>
        </p:nvSpPr>
        <p:spPr bwMode="auto">
          <a:xfrm rot="4139209" flipH="1">
            <a:off x="2105025" y="2741563"/>
            <a:ext cx="865187" cy="2411412"/>
          </a:xfrm>
          <a:prstGeom prst="curvedLeftArrow">
            <a:avLst>
              <a:gd name="adj1" fmla="val 55743"/>
              <a:gd name="adj2" fmla="val 111486"/>
              <a:gd name="adj3" fmla="val 33333"/>
            </a:avLst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grpSp>
        <p:nvGrpSpPr>
          <p:cNvPr id="8536" name="Group 601"/>
          <p:cNvGrpSpPr>
            <a:grpSpLocks/>
          </p:cNvGrpSpPr>
          <p:nvPr/>
        </p:nvGrpSpPr>
        <p:grpSpPr bwMode="auto">
          <a:xfrm>
            <a:off x="179388" y="5818137"/>
            <a:ext cx="8785225" cy="1211263"/>
            <a:chOff x="113" y="3158"/>
            <a:chExt cx="5534" cy="763"/>
          </a:xfrm>
        </p:grpSpPr>
        <p:sp>
          <p:nvSpPr>
            <p:cNvPr id="8791" name="AutoShape 599"/>
            <p:cNvSpPr>
              <a:spLocks/>
            </p:cNvSpPr>
            <p:nvPr/>
          </p:nvSpPr>
          <p:spPr bwMode="auto">
            <a:xfrm rot="5400000">
              <a:off x="2744" y="527"/>
              <a:ext cx="272" cy="5534"/>
            </a:xfrm>
            <a:prstGeom prst="rightBrace">
              <a:avLst>
                <a:gd name="adj1" fmla="val 169547"/>
                <a:gd name="adj2" fmla="val 50000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8792" name="Rectangle 600"/>
            <p:cNvSpPr>
              <a:spLocks noChangeArrowheads="1"/>
            </p:cNvSpPr>
            <p:nvPr/>
          </p:nvSpPr>
          <p:spPr bwMode="auto">
            <a:xfrm>
              <a:off x="2608" y="3339"/>
              <a:ext cx="694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4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68</a:t>
              </a:r>
              <a:endParaRPr lang="ru-RU" sz="5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</p:grpSp>
      <p:sp>
        <p:nvSpPr>
          <p:cNvPr id="321" name="TextBox 320"/>
          <p:cNvSpPr txBox="1"/>
          <p:nvPr/>
        </p:nvSpPr>
        <p:spPr>
          <a:xfrm>
            <a:off x="107504" y="902330"/>
            <a:ext cx="8964488" cy="1785104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Поезд имеет в своем составе цистерны, платформы и товарные вагоны. Цистерн на 4 меньше, чем платформ, и в 2 раза меньше, чем товарных вагонов. Сколько в составе поезда отдельно цистерн, платформ и товарных вагонов, если их общее число равно 68?</a:t>
            </a:r>
            <a:endParaRPr lang="ru-RU" sz="2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179512" y="188640"/>
            <a:ext cx="3600773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Решить задачу: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8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89" grpId="0" animBg="1"/>
      <p:bldP spid="879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TextBox 320"/>
          <p:cNvSpPr txBox="1"/>
          <p:nvPr/>
        </p:nvSpPr>
        <p:spPr>
          <a:xfrm>
            <a:off x="107504" y="902330"/>
            <a:ext cx="8964488" cy="1785104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Поезд имеет в своем составе цистерны, платформы и товарные вагоны. Цистерн на 4 меньше, чем платформ, и в 2 раза меньше, чем товарных вагонов. Сколько в составе поезда отдельно цистерн, платформ и товарных вагонов, если их общее число равно 68?</a:t>
            </a:r>
            <a:endParaRPr lang="ru-RU" sz="2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179512" y="188640"/>
            <a:ext cx="3600773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Решить задачу: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52" name="Скругленный прямоугольник 351"/>
          <p:cNvSpPr/>
          <p:nvPr/>
        </p:nvSpPr>
        <p:spPr>
          <a:xfrm>
            <a:off x="1691680" y="2996952"/>
            <a:ext cx="3168352" cy="510778"/>
          </a:xfrm>
          <a:prstGeom prst="roundRect">
            <a:avLst/>
          </a:prstGeom>
          <a:ln w="28575">
            <a:solidFill>
              <a:srgbClr val="0000CC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цистерны</a:t>
            </a:r>
            <a:endParaRPr lang="ru-RU" sz="2400" dirty="0"/>
          </a:p>
        </p:txBody>
      </p:sp>
      <p:sp>
        <p:nvSpPr>
          <p:cNvPr id="353" name="Скругленный прямоугольник 352"/>
          <p:cNvSpPr/>
          <p:nvPr/>
        </p:nvSpPr>
        <p:spPr>
          <a:xfrm>
            <a:off x="1691680" y="3780912"/>
            <a:ext cx="3168352" cy="510778"/>
          </a:xfrm>
          <a:prstGeom prst="roundRect">
            <a:avLst/>
          </a:prstGeom>
          <a:ln w="28575">
            <a:solidFill>
              <a:srgbClr val="0000CC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платформы</a:t>
            </a:r>
            <a:endParaRPr lang="ru-RU" sz="2400" dirty="0"/>
          </a:p>
        </p:txBody>
      </p:sp>
      <p:sp>
        <p:nvSpPr>
          <p:cNvPr id="354" name="Скругленный прямоугольник 353"/>
          <p:cNvSpPr/>
          <p:nvPr/>
        </p:nvSpPr>
        <p:spPr>
          <a:xfrm>
            <a:off x="1691680" y="4609004"/>
            <a:ext cx="3168352" cy="510778"/>
          </a:xfrm>
          <a:prstGeom prst="roundRect">
            <a:avLst/>
          </a:prstGeom>
          <a:ln w="28575">
            <a:solidFill>
              <a:srgbClr val="0000CC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товарные вагоны</a:t>
            </a:r>
            <a:endParaRPr lang="ru-RU" sz="2400" dirty="0"/>
          </a:p>
        </p:txBody>
      </p:sp>
      <p:sp>
        <p:nvSpPr>
          <p:cNvPr id="356" name="Прямоугольник 355"/>
          <p:cNvSpPr/>
          <p:nvPr/>
        </p:nvSpPr>
        <p:spPr>
          <a:xfrm>
            <a:off x="5220072" y="2609036"/>
            <a:ext cx="67839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i="1" dirty="0" err="1" smtClean="0">
                <a:solidFill>
                  <a:srgbClr val="002060"/>
                </a:solidFill>
                <a:latin typeface="Georgia" pitchFamily="18" charset="0"/>
              </a:rPr>
              <a:t>х</a:t>
            </a:r>
            <a:endParaRPr lang="ru-RU" sz="6600" i="1" dirty="0"/>
          </a:p>
        </p:txBody>
      </p:sp>
      <p:sp>
        <p:nvSpPr>
          <p:cNvPr id="357" name="Прямоугольник 356"/>
          <p:cNvSpPr/>
          <p:nvPr/>
        </p:nvSpPr>
        <p:spPr>
          <a:xfrm>
            <a:off x="5220072" y="3356992"/>
            <a:ext cx="182293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i="1" dirty="0" smtClean="0">
                <a:solidFill>
                  <a:srgbClr val="002060"/>
                </a:solidFill>
                <a:latin typeface="Georgia" pitchFamily="18" charset="0"/>
              </a:rPr>
              <a:t>х+4</a:t>
            </a:r>
            <a:endParaRPr lang="ru-RU" sz="6600" i="1" dirty="0"/>
          </a:p>
        </p:txBody>
      </p:sp>
      <p:sp>
        <p:nvSpPr>
          <p:cNvPr id="358" name="Прямоугольник 357"/>
          <p:cNvSpPr/>
          <p:nvPr/>
        </p:nvSpPr>
        <p:spPr>
          <a:xfrm>
            <a:off x="5220072" y="4149080"/>
            <a:ext cx="12089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i="1" dirty="0" smtClean="0">
                <a:solidFill>
                  <a:srgbClr val="002060"/>
                </a:solidFill>
                <a:latin typeface="Georgia" pitchFamily="18" charset="0"/>
              </a:rPr>
              <a:t>2х</a:t>
            </a:r>
            <a:endParaRPr lang="ru-RU" sz="6600" i="1" dirty="0"/>
          </a:p>
        </p:txBody>
      </p:sp>
      <p:sp>
        <p:nvSpPr>
          <p:cNvPr id="359" name="Правая фигурная скобка 358"/>
          <p:cNvSpPr/>
          <p:nvPr/>
        </p:nvSpPr>
        <p:spPr>
          <a:xfrm>
            <a:off x="6804248" y="2924944"/>
            <a:ext cx="720080" cy="2376264"/>
          </a:xfrm>
          <a:prstGeom prst="rightBrace">
            <a:avLst>
              <a:gd name="adj1" fmla="val 42966"/>
              <a:gd name="adj2" fmla="val 50000"/>
            </a:avLst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0" name="Прямоугольник 359"/>
          <p:cNvSpPr/>
          <p:nvPr/>
        </p:nvSpPr>
        <p:spPr>
          <a:xfrm>
            <a:off x="7452320" y="3528884"/>
            <a:ext cx="130516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i="1" dirty="0" smtClean="0">
                <a:solidFill>
                  <a:srgbClr val="002060"/>
                </a:solidFill>
                <a:latin typeface="Georgia" pitchFamily="18" charset="0"/>
              </a:rPr>
              <a:t>68</a:t>
            </a:r>
            <a:endParaRPr lang="ru-RU" sz="6600" i="1" dirty="0"/>
          </a:p>
        </p:txBody>
      </p:sp>
      <p:sp>
        <p:nvSpPr>
          <p:cNvPr id="361" name="Прямоугольник 360"/>
          <p:cNvSpPr/>
          <p:nvPr/>
        </p:nvSpPr>
        <p:spPr>
          <a:xfrm>
            <a:off x="2267744" y="5373216"/>
            <a:ext cx="499848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i="1" dirty="0" smtClean="0">
                <a:solidFill>
                  <a:srgbClr val="002060"/>
                </a:solidFill>
                <a:latin typeface="Georgia" pitchFamily="18" charset="0"/>
              </a:rPr>
              <a:t>Составим и решим уравнение:</a:t>
            </a:r>
            <a:endParaRPr lang="ru-RU" i="1" dirty="0"/>
          </a:p>
        </p:txBody>
      </p:sp>
      <p:sp>
        <p:nvSpPr>
          <p:cNvPr id="362" name="Прямоугольник 361"/>
          <p:cNvSpPr/>
          <p:nvPr/>
        </p:nvSpPr>
        <p:spPr>
          <a:xfrm>
            <a:off x="3563888" y="5733256"/>
            <a:ext cx="35910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err="1" smtClean="0">
                <a:solidFill>
                  <a:srgbClr val="002060"/>
                </a:solidFill>
                <a:latin typeface="Georgia" pitchFamily="18" charset="0"/>
              </a:rPr>
              <a:t>х+</a:t>
            </a:r>
            <a:r>
              <a:rPr lang="ru-RU" sz="3200" b="1" i="1" dirty="0" smtClean="0">
                <a:solidFill>
                  <a:srgbClr val="002060"/>
                </a:solidFill>
                <a:latin typeface="Georgia" pitchFamily="18" charset="0"/>
              </a:rPr>
              <a:t>(</a:t>
            </a:r>
            <a:r>
              <a:rPr lang="ru-RU" sz="3200" b="1" i="1" dirty="0" err="1" smtClean="0">
                <a:solidFill>
                  <a:srgbClr val="002060"/>
                </a:solidFill>
                <a:latin typeface="Georgia" pitchFamily="18" charset="0"/>
              </a:rPr>
              <a:t>х</a:t>
            </a:r>
            <a:r>
              <a:rPr lang="ru-RU" sz="3200" b="1" i="1" dirty="0" smtClean="0">
                <a:solidFill>
                  <a:srgbClr val="002060"/>
                </a:solidFill>
                <a:latin typeface="Georgia" pitchFamily="18" charset="0"/>
              </a:rPr>
              <a:t> +4)+2х=68</a:t>
            </a:r>
            <a:endParaRPr lang="ru-RU" sz="2800" i="1" dirty="0"/>
          </a:p>
        </p:txBody>
      </p:sp>
      <p:sp>
        <p:nvSpPr>
          <p:cNvPr id="363" name="Прямоугольник 362"/>
          <p:cNvSpPr/>
          <p:nvPr/>
        </p:nvSpPr>
        <p:spPr>
          <a:xfrm>
            <a:off x="1301789" y="6180311"/>
            <a:ext cx="78422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  <a:t>Ответ: 16 цистерн, 20 платформ, 32 вагона</a:t>
            </a:r>
            <a:endParaRPr lang="ru-RU" sz="20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" grpId="0"/>
      <p:bldP spid="357" grpId="0"/>
      <p:bldP spid="358" grpId="0"/>
      <p:bldP spid="359" grpId="0" animBg="1"/>
      <p:bldP spid="360" grpId="0"/>
      <p:bldP spid="361" grpId="0"/>
      <p:bldP spid="362" grpId="0"/>
      <p:bldP spid="3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TextBox 373"/>
          <p:cNvSpPr txBox="1"/>
          <p:nvPr/>
        </p:nvSpPr>
        <p:spPr>
          <a:xfrm>
            <a:off x="2987824" y="677029"/>
            <a:ext cx="5328592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Решить уравнение: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490" name="TextBox 489"/>
          <p:cNvSpPr txBox="1"/>
          <p:nvPr/>
        </p:nvSpPr>
        <p:spPr>
          <a:xfrm>
            <a:off x="179512" y="404664"/>
            <a:ext cx="3600773" cy="73574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Повторение: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83" name="Text Box 5"/>
          <p:cNvSpPr txBox="1">
            <a:spLocks noChangeArrowheads="1"/>
          </p:cNvSpPr>
          <p:nvPr/>
        </p:nvSpPr>
        <p:spPr bwMode="auto">
          <a:xfrm>
            <a:off x="683568" y="2132856"/>
            <a:ext cx="8279831" cy="830997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kern="0" dirty="0" smtClean="0">
                <a:solidFill>
                  <a:srgbClr val="CC0099"/>
                </a:solidFill>
                <a:latin typeface="Georgia" pitchFamily="18" charset="0"/>
              </a:rPr>
              <a:t>10х+2(7х–2)=5(4х+3)+3х</a:t>
            </a:r>
            <a:endParaRPr lang="en-US" sz="4800" b="1" kern="0" baseline="30000" dirty="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386" name="Text Box 5"/>
          <p:cNvSpPr txBox="1">
            <a:spLocks noChangeArrowheads="1"/>
          </p:cNvSpPr>
          <p:nvPr/>
        </p:nvSpPr>
        <p:spPr bwMode="auto">
          <a:xfrm>
            <a:off x="1440186" y="3753036"/>
            <a:ext cx="7523213" cy="830997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kern="0" dirty="0" smtClean="0">
                <a:solidFill>
                  <a:srgbClr val="CC0099"/>
                </a:solidFill>
                <a:latin typeface="Georgia" pitchFamily="18" charset="0"/>
              </a:rPr>
              <a:t>5(х+1)+6(х+2)=11(х+3)</a:t>
            </a:r>
            <a:endParaRPr lang="en-US" sz="4800" b="1" kern="0" baseline="30000" dirty="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392" name="Text Box 5"/>
          <p:cNvSpPr txBox="1">
            <a:spLocks noChangeArrowheads="1"/>
          </p:cNvSpPr>
          <p:nvPr/>
        </p:nvSpPr>
        <p:spPr bwMode="auto">
          <a:xfrm>
            <a:off x="415866" y="5373216"/>
            <a:ext cx="8547533" cy="830997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kern="0" dirty="0" smtClean="0">
                <a:solidFill>
                  <a:srgbClr val="CC0099"/>
                </a:solidFill>
                <a:latin typeface="Georgia" pitchFamily="18" charset="0"/>
              </a:rPr>
              <a:t>8(3х–1)–9(5х–11)=91–21х</a:t>
            </a:r>
            <a:endParaRPr lang="en-US" sz="4800" b="1" kern="0" baseline="30000" dirty="0">
              <a:solidFill>
                <a:srgbClr val="CC0099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3" grpId="0" animBg="1" autoUpdateAnimBg="0"/>
      <p:bldP spid="386" grpId="0" animBg="1" autoUpdateAnimBg="0"/>
      <p:bldP spid="392" grpId="0" animBg="1" autoUpdateAnimBg="0"/>
    </p:bldLst>
  </p:timing>
</p:sld>
</file>

<file path=ppt/theme/theme1.xml><?xml version="1.0" encoding="utf-8"?>
<a:theme xmlns:a="http://schemas.openxmlformats.org/drawingml/2006/main" name="Презентация БЛОКНО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БЛОКНОТ</Template>
  <TotalTime>643</TotalTime>
  <Words>354</Words>
  <Application>Microsoft Office PowerPoint</Application>
  <PresentationFormat>Экран (4:3)</PresentationFormat>
  <Paragraphs>74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Презентация БЛОКНОТ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7 класс</dc:subject>
  <dc:creator>Малая Елена Васильевна</dc:creator>
  <cp:lastModifiedBy>Юлия</cp:lastModifiedBy>
  <cp:revision>72</cp:revision>
  <dcterms:created xsi:type="dcterms:W3CDTF">2011-07-10T05:40:54Z</dcterms:created>
  <dcterms:modified xsi:type="dcterms:W3CDTF">2017-10-08T10:27:13Z</dcterms:modified>
</cp:coreProperties>
</file>