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77" r:id="rId3"/>
    <p:sldId id="286" r:id="rId4"/>
    <p:sldId id="287" r:id="rId5"/>
    <p:sldId id="285" r:id="rId6"/>
    <p:sldId id="288" r:id="rId7"/>
    <p:sldId id="28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FFF"/>
    <a:srgbClr val="B0F2D9"/>
    <a:srgbClr val="006600"/>
    <a:srgbClr val="FF0000"/>
    <a:srgbClr val="FF9933"/>
    <a:srgbClr val="336699"/>
    <a:srgbClr val="990000"/>
    <a:srgbClr val="C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1F2D24-F928-464A-A499-2A2B7F46EFB8}" type="datetimeFigureOut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84CF01-C289-4FBA-AA03-4B82972C0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11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D215D-7B98-433D-8EA3-56D8422C9818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6E358-7681-42AF-AF1F-ED29BA74B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5FD03-03EF-4A97-A7A1-AACA7681650F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87E59-4F05-4770-A5F9-56DC063DD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8C35-56B0-4B26-85A3-67A5CF5BF1CA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C8C2-E0D5-42C2-8F08-C9209CCB0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5966E-9F3A-490A-9D85-D0AE7E59D994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2010-1643-43AA-AF09-48089E69A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AE36-2293-41DC-933E-E23D0A7E0170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81F2A-5F07-4B32-9A50-48A3044D3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E920B-28E6-4536-9078-F678E9DDC79B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3A8E-9A62-4FE9-9940-A387526FA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63C68-22C1-4266-A0D6-EC74448AE891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1FF2D-BA8B-4AEC-8B9D-57F0ED8BF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BB9AC-F53E-419E-8AE7-9E1349481BA9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26C13-9BED-48DD-9BF9-DA20BD1A6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C143E-CE8F-48E9-838C-EFB8801AF64A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71BB-AC98-4205-96D3-AB47D40C2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91A7-588A-439A-A43C-EA7EFE2F0761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6265D-15E1-44D5-80B5-37656C7C0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88003-1577-4FE8-8EB7-61DD7DE66585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8323-727D-4864-A694-729AF5465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7DC0C-A096-4AF7-8E85-6BCBCD1872EF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BA6F-4204-4AF8-BB93-6465CF04C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D51267-A863-4AFA-85FC-7E188686A2E9}" type="datetime1">
              <a:rPr lang="ru-RU"/>
              <a:pPr>
                <a:defRPr/>
              </a:pPr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21B1D1-BD31-48F3-B9F5-3010D8981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58775" y="2360613"/>
            <a:ext cx="88931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 smtClean="0">
                <a:solidFill>
                  <a:srgbClr val="006666"/>
                </a:solidFill>
                <a:latin typeface="Georgia" pitchFamily="18" charset="0"/>
              </a:rPr>
              <a:t>Теорема Безу</a:t>
            </a:r>
            <a:endParaRPr lang="ru-RU" sz="4400" b="1" i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971550" y="14128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9222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AutoShape 4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Дан многочлен                                                       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+7х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10х –16                     Найти: Р(-1), Р(1), Р(0), Р(2)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042988" y="1628775"/>
            <a:ext cx="7705725" cy="207962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Значение х, при котором многочлен  Р</a:t>
            </a:r>
            <a:r>
              <a:rPr lang="ru-RU" sz="3200" b="1" i="1" baseline="-25000">
                <a:solidFill>
                  <a:schemeClr val="tx2"/>
                </a:solidFill>
                <a:latin typeface="Georgia" pitchFamily="18" charset="0"/>
              </a:rPr>
              <a:t>п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(х) обращается в нуль, называют корнем этого многочлена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№2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Разделим  многочлен                                                       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+7х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10х –16                     на двучлен   х – 1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042988" y="1412875"/>
            <a:ext cx="7705725" cy="207962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Остаток от деления многочлена  Р(х) на двучлен х – а равен значению  этого многочлена при х = а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2" name="AutoShape 6"/>
          <p:cNvSpPr>
            <a:spLocks noChangeArrowheads="1"/>
          </p:cNvSpPr>
          <p:nvPr/>
        </p:nvSpPr>
        <p:spPr bwMode="gray">
          <a:xfrm>
            <a:off x="1187450" y="404813"/>
            <a:ext cx="374491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Теорема Безу: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076825" y="3933825"/>
            <a:ext cx="2663825" cy="739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solidFill>
                  <a:schemeClr val="tx2"/>
                </a:solidFill>
                <a:latin typeface="Georgia" pitchFamily="18" charset="0"/>
              </a:rPr>
              <a:t>R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= Р(а)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nimBg="1"/>
      <p:bldP spid="2" grpId="0"/>
      <p:bldP spid="3" grpId="0" animBg="1"/>
      <p:bldP spid="10650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№3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Найти остаток от деления  многочлена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–4 на двучлен   х + 2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971550" y="1484313"/>
            <a:ext cx="7850188" cy="17780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Если число а является корнем многочлена Р(х), то Р(х) делится на двучлен х – а.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0" name="AutoShape 6"/>
          <p:cNvSpPr>
            <a:spLocks noChangeArrowheads="1"/>
          </p:cNvSpPr>
          <p:nvPr/>
        </p:nvSpPr>
        <p:spPr bwMode="gray">
          <a:xfrm>
            <a:off x="1187450" y="404813"/>
            <a:ext cx="71294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Следствие из теоремы Безу: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nimBg="1"/>
      <p:bldP spid="2" grpId="0"/>
      <p:bldP spid="3" grpId="0" animBg="1"/>
      <p:bldP spid="1085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1042988" y="1268413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Выяснить, является ли число а корнем многочлена Р(х), если: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№4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2492375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а) Р(х) =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5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3,   а = 2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971550" y="3789363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б)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+ 5х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–9, а = –3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042988" y="1268413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Найти остаток </a:t>
            </a:r>
            <a:r>
              <a:rPr lang="en-US" sz="2800" b="1" i="1">
                <a:solidFill>
                  <a:schemeClr val="tx2"/>
                </a:solidFill>
                <a:latin typeface="Georgia" pitchFamily="18" charset="0"/>
              </a:rPr>
              <a:t>R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от деления  многочлена Р(х) на      х – а, если: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№5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2492375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а) Р(х) = 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,   а = 3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971550" y="3789363"/>
            <a:ext cx="7921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б) Р(х) = 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6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15х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+6х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+70,                 </a:t>
            </a: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                                                   а = –2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042988" y="1268413"/>
            <a:ext cx="8642350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Найти такое число с, чтобы  многочлен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</a:t>
            </a:r>
          </a:p>
          <a:p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Р(х) = 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5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– 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+ сх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</a:t>
            </a:r>
          </a:p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делился нацело на х + 4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№6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2" grpId="0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804</TotalTime>
  <Words>266</Words>
  <Application>Microsoft Office PowerPoint</Application>
  <PresentationFormat>Экран (4:3)</PresentationFormat>
  <Paragraphs>28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математика - 1!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30</cp:revision>
  <dcterms:created xsi:type="dcterms:W3CDTF">2010-03-29T10:01:28Z</dcterms:created>
  <dcterms:modified xsi:type="dcterms:W3CDTF">2017-09-13T06:28:10Z</dcterms:modified>
</cp:coreProperties>
</file>