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21" r:id="rId2"/>
  </p:sldMasterIdLst>
  <p:notesMasterIdLst>
    <p:notesMasterId r:id="rId27"/>
  </p:notesMasterIdLst>
  <p:sldIdLst>
    <p:sldId id="402" r:id="rId3"/>
    <p:sldId id="543" r:id="rId4"/>
    <p:sldId id="609" r:id="rId5"/>
    <p:sldId id="610" r:id="rId6"/>
    <p:sldId id="581" r:id="rId7"/>
    <p:sldId id="545" r:id="rId8"/>
    <p:sldId id="607" r:id="rId9"/>
    <p:sldId id="606" r:id="rId10"/>
    <p:sldId id="471" r:id="rId11"/>
    <p:sldId id="613" r:id="rId12"/>
    <p:sldId id="611" r:id="rId13"/>
    <p:sldId id="612" r:id="rId14"/>
    <p:sldId id="590" r:id="rId15"/>
    <p:sldId id="614" r:id="rId16"/>
    <p:sldId id="588" r:id="rId17"/>
    <p:sldId id="616" r:id="rId18"/>
    <p:sldId id="592" r:id="rId19"/>
    <p:sldId id="599" r:id="rId20"/>
    <p:sldId id="601" r:id="rId21"/>
    <p:sldId id="600" r:id="rId22"/>
    <p:sldId id="603" r:id="rId23"/>
    <p:sldId id="619" r:id="rId24"/>
    <p:sldId id="618" r:id="rId25"/>
    <p:sldId id="617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FBF7"/>
    <a:srgbClr val="008000"/>
    <a:srgbClr val="000066"/>
    <a:srgbClr val="FFFF2F"/>
    <a:srgbClr val="FF61FF"/>
    <a:srgbClr val="FFFF00"/>
    <a:srgbClr val="0000FF"/>
    <a:srgbClr val="FFCCFF"/>
    <a:srgbClr val="FF9999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0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D0F8EE-47B1-45E9-AA49-0305E5D184F4}" type="datetimeFigureOut">
              <a:rPr lang="ru-RU" smtClean="0"/>
              <a:pPr/>
              <a:t>12.09.2016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8B3890-BB61-413F-B6C9-24707AD68D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624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899E537E-2D7B-41E3-A4B0-B5E7319FC2E4}" type="slidenum">
              <a:rPr lang="ru-RU" sz="1200" kern="1200">
                <a:solidFill>
                  <a:prstClr val="black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sz="1200" kern="1200">
              <a:solidFill>
                <a:prstClr val="black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D9A33DE3-076C-4AC9-A7A7-5F444844424E}" type="slidenum">
              <a:rPr lang="ru-RU" sz="1200" b="1" i="1" kern="1200">
                <a:solidFill>
                  <a:prstClr val="black"/>
                </a:solidFill>
                <a:latin typeface="Times New Roman" pitchFamily="18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 sz="1200" b="1" i="1" kern="1200">
              <a:solidFill>
                <a:prstClr val="black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F0F0DF-4F47-4E08-AB71-E22B4AF0EC01}" type="slidenum">
              <a:rPr lang="ru-RU"/>
              <a:pPr/>
              <a:t>13</a:t>
            </a:fld>
            <a:endParaRPr lang="ru-RU"/>
          </a:p>
        </p:txBody>
      </p:sp>
      <p:sp>
        <p:nvSpPr>
          <p:cNvPr id="476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6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Г.В. Дорофеев, Л.Г. Петерсон, 5 класс (часть 1).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CB463F-E723-4AF5-BCCC-64F8FE5F62D9}" type="slidenum">
              <a:rPr lang="ru-RU"/>
              <a:pPr/>
              <a:t>15</a:t>
            </a:fld>
            <a:endParaRPr lang="ru-RU"/>
          </a:p>
        </p:txBody>
      </p:sp>
      <p:sp>
        <p:nvSpPr>
          <p:cNvPr id="475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5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Г.В. Дорофеев, Л.Г. Петерсон, 5 класс (часть 1).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8FB0BD-D31F-4728-9BD1-8634F6B63FB2}" type="slidenum">
              <a:rPr lang="ru-RU"/>
              <a:pPr/>
              <a:t>17</a:t>
            </a:fld>
            <a:endParaRPr lang="ru-RU"/>
          </a:p>
        </p:txBody>
      </p:sp>
      <p:sp>
        <p:nvSpPr>
          <p:cNvPr id="487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Г.В. Дорофеев, Л.Г. Петерсон, 5 класс (часть 1). № 581</a:t>
            </a:r>
          </a:p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759EAC9A-002E-49EF-8E33-E32C7321238D}" type="slidenum">
              <a:rPr lang="ru-RU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FE8B2C60-C8BF-4CD5-BA3E-1E8BBC183FBC}" type="slidenum">
              <a:rPr lang="ru-RU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ADDE319F-18A2-422F-9CA7-05610C69E65B}" type="slidenum">
              <a:rPr lang="ru-RU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4AAFD0CF-5F31-4162-9CEC-BED0ABA7BF40}" type="slidenum">
              <a:rPr lang="ru-RU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7564D3FD-207B-4F22-B9DB-9867B0949CFB}" type="datetimeFigureOut">
              <a:rPr lang="ru-RU" sz="1200" kern="1200">
                <a:solidFill>
                  <a:prstClr val="black">
                    <a:tint val="75000"/>
                  </a:prstClr>
                </a:solidFill>
                <a:latin typeface="Times New Roman"/>
                <a:ea typeface="+mn-ea"/>
                <a:cs typeface="+mn-cs"/>
              </a:rPr>
              <a:pPr algn="l" rtl="0"/>
              <a:t>12.09.2016</a:t>
            </a:fld>
            <a:endParaRPr lang="ru-RU" sz="1200" kern="1200">
              <a:solidFill>
                <a:prstClr val="black">
                  <a:tint val="75000"/>
                </a:prstClr>
              </a:solidFill>
              <a:latin typeface="Times New Roman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ru-RU" sz="1200" kern="1200">
              <a:solidFill>
                <a:prstClr val="black">
                  <a:tint val="75000"/>
                </a:prstClr>
              </a:solidFill>
              <a:latin typeface="Times New Roman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39544B2C-91C2-49E7-BA53-B32490263AC1}" type="slidenum">
              <a:rPr lang="ru-RU" sz="1200" kern="1200">
                <a:solidFill>
                  <a:prstClr val="black">
                    <a:tint val="75000"/>
                  </a:prstClr>
                </a:solidFill>
                <a:latin typeface="Times New Roman"/>
                <a:ea typeface="+mn-ea"/>
                <a:cs typeface="+mn-cs"/>
              </a:rPr>
              <a:pPr algn="r" rtl="0"/>
              <a:t>‹#›</a:t>
            </a:fld>
            <a:endParaRPr lang="ru-RU" sz="1200" kern="1200">
              <a:solidFill>
                <a:prstClr val="black">
                  <a:tint val="75000"/>
                </a:prstClr>
              </a:solidFill>
              <a:latin typeface="Times New Roman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7564D3FD-207B-4F22-B9DB-9867B0949CFB}" type="datetimeFigureOut">
              <a:rPr lang="ru-RU" sz="1200" kern="1200">
                <a:solidFill>
                  <a:prstClr val="black">
                    <a:tint val="75000"/>
                  </a:prstClr>
                </a:solidFill>
                <a:latin typeface="Times New Roman"/>
                <a:ea typeface="+mn-ea"/>
                <a:cs typeface="+mn-cs"/>
              </a:rPr>
              <a:pPr algn="l" rtl="0"/>
              <a:t>12.09.2016</a:t>
            </a:fld>
            <a:endParaRPr lang="ru-RU" sz="1200" kern="1200">
              <a:solidFill>
                <a:prstClr val="black">
                  <a:tint val="75000"/>
                </a:prstClr>
              </a:solidFill>
              <a:latin typeface="Times New Roman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ru-RU" sz="1200" kern="1200">
              <a:solidFill>
                <a:prstClr val="black">
                  <a:tint val="75000"/>
                </a:prstClr>
              </a:solidFill>
              <a:latin typeface="Times New Roman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39544B2C-91C2-49E7-BA53-B32490263AC1}" type="slidenum">
              <a:rPr lang="ru-RU" sz="1200" kern="1200">
                <a:solidFill>
                  <a:prstClr val="black">
                    <a:tint val="75000"/>
                  </a:prstClr>
                </a:solidFill>
                <a:latin typeface="Times New Roman"/>
                <a:ea typeface="+mn-ea"/>
                <a:cs typeface="+mn-cs"/>
              </a:rPr>
              <a:pPr algn="r" rtl="0"/>
              <a:t>‹#›</a:t>
            </a:fld>
            <a:endParaRPr lang="ru-RU" sz="1200" kern="1200">
              <a:solidFill>
                <a:prstClr val="black">
                  <a:tint val="75000"/>
                </a:prstClr>
              </a:solidFill>
              <a:latin typeface="Times New Roman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7564D3FD-207B-4F22-B9DB-9867B0949CFB}" type="datetimeFigureOut">
              <a:rPr lang="ru-RU" sz="1200" kern="1200">
                <a:solidFill>
                  <a:prstClr val="black">
                    <a:tint val="75000"/>
                  </a:prstClr>
                </a:solidFill>
                <a:latin typeface="Times New Roman"/>
                <a:ea typeface="+mn-ea"/>
                <a:cs typeface="+mn-cs"/>
              </a:rPr>
              <a:pPr algn="l" rtl="0"/>
              <a:t>12.09.2016</a:t>
            </a:fld>
            <a:endParaRPr lang="ru-RU" sz="1200" kern="1200">
              <a:solidFill>
                <a:prstClr val="black">
                  <a:tint val="75000"/>
                </a:prstClr>
              </a:solidFill>
              <a:latin typeface="Times New Roman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ru-RU" sz="1200" kern="1200">
              <a:solidFill>
                <a:prstClr val="black">
                  <a:tint val="75000"/>
                </a:prstClr>
              </a:solidFill>
              <a:latin typeface="Times New Roman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39544B2C-91C2-49E7-BA53-B32490263AC1}" type="slidenum">
              <a:rPr lang="ru-RU" sz="1200" kern="1200">
                <a:solidFill>
                  <a:prstClr val="black">
                    <a:tint val="75000"/>
                  </a:prstClr>
                </a:solidFill>
                <a:latin typeface="Times New Roman"/>
                <a:ea typeface="+mn-ea"/>
                <a:cs typeface="+mn-cs"/>
              </a:rPr>
              <a:pPr algn="r" rtl="0"/>
              <a:t>‹#›</a:t>
            </a:fld>
            <a:endParaRPr lang="ru-RU" sz="1200" kern="1200">
              <a:solidFill>
                <a:prstClr val="black">
                  <a:tint val="75000"/>
                </a:prstClr>
              </a:solidFill>
              <a:latin typeface="Times New Roman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7564D3FD-207B-4F22-B9DB-9867B0949CFB}" type="datetimeFigureOut">
              <a:rPr lang="ru-RU" sz="1200" kern="1200">
                <a:solidFill>
                  <a:prstClr val="black">
                    <a:tint val="75000"/>
                  </a:prstClr>
                </a:solidFill>
                <a:latin typeface="Times New Roman"/>
                <a:ea typeface="+mn-ea"/>
                <a:cs typeface="+mn-cs"/>
              </a:rPr>
              <a:pPr algn="l" rtl="0"/>
              <a:t>12.09.2016</a:t>
            </a:fld>
            <a:endParaRPr lang="ru-RU" sz="1200" kern="1200">
              <a:solidFill>
                <a:prstClr val="black">
                  <a:tint val="75000"/>
                </a:prstClr>
              </a:solidFill>
              <a:latin typeface="Times New Roman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ru-RU" sz="1200" kern="1200">
              <a:solidFill>
                <a:prstClr val="black">
                  <a:tint val="75000"/>
                </a:prstClr>
              </a:solidFill>
              <a:latin typeface="Times New Roman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39544B2C-91C2-49E7-BA53-B32490263AC1}" type="slidenum">
              <a:rPr lang="ru-RU" sz="1200" kern="1200">
                <a:solidFill>
                  <a:prstClr val="black">
                    <a:tint val="75000"/>
                  </a:prstClr>
                </a:solidFill>
                <a:latin typeface="Times New Roman"/>
                <a:ea typeface="+mn-ea"/>
                <a:cs typeface="+mn-cs"/>
              </a:rPr>
              <a:pPr algn="r" rtl="0"/>
              <a:t>‹#›</a:t>
            </a:fld>
            <a:endParaRPr lang="ru-RU" sz="1200" kern="1200">
              <a:solidFill>
                <a:prstClr val="black">
                  <a:tint val="75000"/>
                </a:prstClr>
              </a:solidFill>
              <a:latin typeface="Times New Roman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7564D3FD-207B-4F22-B9DB-9867B0949CFB}" type="datetimeFigureOut">
              <a:rPr lang="ru-RU" sz="1200" kern="1200">
                <a:solidFill>
                  <a:prstClr val="black">
                    <a:tint val="75000"/>
                  </a:prstClr>
                </a:solidFill>
                <a:latin typeface="Times New Roman"/>
                <a:ea typeface="+mn-ea"/>
                <a:cs typeface="+mn-cs"/>
              </a:rPr>
              <a:pPr algn="l" rtl="0"/>
              <a:t>12.09.2016</a:t>
            </a:fld>
            <a:endParaRPr lang="ru-RU" sz="1200" kern="1200">
              <a:solidFill>
                <a:prstClr val="black">
                  <a:tint val="75000"/>
                </a:prstClr>
              </a:solidFill>
              <a:latin typeface="Times New Roman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ru-RU" sz="1200" kern="1200">
              <a:solidFill>
                <a:prstClr val="black">
                  <a:tint val="75000"/>
                </a:prstClr>
              </a:solidFill>
              <a:latin typeface="Times New Roman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39544B2C-91C2-49E7-BA53-B32490263AC1}" type="slidenum">
              <a:rPr lang="ru-RU" sz="1200" kern="1200">
                <a:solidFill>
                  <a:prstClr val="black">
                    <a:tint val="75000"/>
                  </a:prstClr>
                </a:solidFill>
                <a:latin typeface="Times New Roman"/>
                <a:ea typeface="+mn-ea"/>
                <a:cs typeface="+mn-cs"/>
              </a:rPr>
              <a:pPr algn="r" rtl="0"/>
              <a:t>‹#›</a:t>
            </a:fld>
            <a:endParaRPr lang="ru-RU" sz="1200" kern="1200">
              <a:solidFill>
                <a:prstClr val="black">
                  <a:tint val="75000"/>
                </a:prstClr>
              </a:solidFill>
              <a:latin typeface="Times New Roman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7564D3FD-207B-4F22-B9DB-9867B0949CFB}" type="datetimeFigureOut">
              <a:rPr lang="ru-RU" sz="1200" kern="1200">
                <a:solidFill>
                  <a:prstClr val="black">
                    <a:tint val="75000"/>
                  </a:prstClr>
                </a:solidFill>
                <a:latin typeface="Times New Roman"/>
                <a:ea typeface="+mn-ea"/>
                <a:cs typeface="+mn-cs"/>
              </a:rPr>
              <a:pPr algn="l" rtl="0"/>
              <a:t>12.09.2016</a:t>
            </a:fld>
            <a:endParaRPr lang="ru-RU" sz="1200" kern="1200">
              <a:solidFill>
                <a:prstClr val="black">
                  <a:tint val="75000"/>
                </a:prstClr>
              </a:solidFill>
              <a:latin typeface="Times New Roman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ru-RU" sz="1200" kern="1200">
              <a:solidFill>
                <a:prstClr val="black">
                  <a:tint val="75000"/>
                </a:prstClr>
              </a:solidFill>
              <a:latin typeface="Times New Roman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39544B2C-91C2-49E7-BA53-B32490263AC1}" type="slidenum">
              <a:rPr lang="ru-RU" sz="1200" kern="1200">
                <a:solidFill>
                  <a:prstClr val="black">
                    <a:tint val="75000"/>
                  </a:prstClr>
                </a:solidFill>
                <a:latin typeface="Times New Roman"/>
                <a:ea typeface="+mn-ea"/>
                <a:cs typeface="+mn-cs"/>
              </a:rPr>
              <a:pPr algn="r" rtl="0"/>
              <a:t>‹#›</a:t>
            </a:fld>
            <a:endParaRPr lang="ru-RU" sz="1200" kern="1200">
              <a:solidFill>
                <a:prstClr val="black">
                  <a:tint val="75000"/>
                </a:prstClr>
              </a:solidFill>
              <a:latin typeface="Times New Roman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7564D3FD-207B-4F22-B9DB-9867B0949CFB}" type="datetimeFigureOut">
              <a:rPr lang="ru-RU" sz="1200" kern="1200">
                <a:solidFill>
                  <a:prstClr val="black">
                    <a:tint val="75000"/>
                  </a:prstClr>
                </a:solidFill>
                <a:latin typeface="Times New Roman"/>
                <a:ea typeface="+mn-ea"/>
                <a:cs typeface="+mn-cs"/>
              </a:rPr>
              <a:pPr algn="l" rtl="0"/>
              <a:t>12.09.2016</a:t>
            </a:fld>
            <a:endParaRPr lang="ru-RU" sz="1200" kern="1200">
              <a:solidFill>
                <a:prstClr val="black">
                  <a:tint val="75000"/>
                </a:prstClr>
              </a:solidFill>
              <a:latin typeface="Times New Roman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ru-RU" sz="1200" kern="1200">
              <a:solidFill>
                <a:prstClr val="black">
                  <a:tint val="75000"/>
                </a:prstClr>
              </a:solidFill>
              <a:latin typeface="Times New Roman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39544B2C-91C2-49E7-BA53-B32490263AC1}" type="slidenum">
              <a:rPr lang="ru-RU" sz="1200" kern="1200">
                <a:solidFill>
                  <a:prstClr val="black">
                    <a:tint val="75000"/>
                  </a:prstClr>
                </a:solidFill>
                <a:latin typeface="Times New Roman"/>
                <a:ea typeface="+mn-ea"/>
                <a:cs typeface="+mn-cs"/>
              </a:rPr>
              <a:pPr algn="r" rtl="0"/>
              <a:t>‹#›</a:t>
            </a:fld>
            <a:endParaRPr lang="ru-RU" sz="1200" kern="1200">
              <a:solidFill>
                <a:prstClr val="black">
                  <a:tint val="75000"/>
                </a:prstClr>
              </a:solidFill>
              <a:latin typeface="Times New Roman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C3B122DB-1C8D-42CD-AE78-60417F4A1D1F}" type="slidenum">
              <a:rPr lang="ru-RU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7564D3FD-207B-4F22-B9DB-9867B0949CFB}" type="datetimeFigureOut">
              <a:rPr lang="ru-RU" sz="1200" kern="1200">
                <a:solidFill>
                  <a:prstClr val="black">
                    <a:tint val="75000"/>
                  </a:prstClr>
                </a:solidFill>
                <a:latin typeface="Times New Roman"/>
                <a:ea typeface="+mn-ea"/>
                <a:cs typeface="+mn-cs"/>
              </a:rPr>
              <a:pPr algn="l" rtl="0"/>
              <a:t>12.09.2016</a:t>
            </a:fld>
            <a:endParaRPr lang="ru-RU" sz="1200" kern="1200">
              <a:solidFill>
                <a:prstClr val="black">
                  <a:tint val="75000"/>
                </a:prstClr>
              </a:solidFill>
              <a:latin typeface="Times New Roman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ru-RU" sz="1200" kern="1200">
              <a:solidFill>
                <a:prstClr val="black">
                  <a:tint val="75000"/>
                </a:prstClr>
              </a:solidFill>
              <a:latin typeface="Times New Roman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39544B2C-91C2-49E7-BA53-B32490263AC1}" type="slidenum">
              <a:rPr lang="ru-RU" sz="1200" kern="1200">
                <a:solidFill>
                  <a:prstClr val="black">
                    <a:tint val="75000"/>
                  </a:prstClr>
                </a:solidFill>
                <a:latin typeface="Times New Roman"/>
                <a:ea typeface="+mn-ea"/>
                <a:cs typeface="+mn-cs"/>
              </a:rPr>
              <a:pPr algn="r" rtl="0"/>
              <a:t>‹#›</a:t>
            </a:fld>
            <a:endParaRPr lang="ru-RU" sz="1200" kern="1200">
              <a:solidFill>
                <a:prstClr val="black">
                  <a:tint val="75000"/>
                </a:prstClr>
              </a:solidFill>
              <a:latin typeface="Times New Roman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7564D3FD-207B-4F22-B9DB-9867B0949CFB}" type="datetimeFigureOut">
              <a:rPr lang="ru-RU" sz="1200" kern="1200">
                <a:solidFill>
                  <a:prstClr val="black">
                    <a:tint val="75000"/>
                  </a:prstClr>
                </a:solidFill>
                <a:latin typeface="Times New Roman"/>
                <a:ea typeface="+mn-ea"/>
                <a:cs typeface="+mn-cs"/>
              </a:rPr>
              <a:pPr algn="l" rtl="0"/>
              <a:t>12.09.2016</a:t>
            </a:fld>
            <a:endParaRPr lang="ru-RU" sz="1200" kern="1200">
              <a:solidFill>
                <a:prstClr val="black">
                  <a:tint val="75000"/>
                </a:prstClr>
              </a:solidFill>
              <a:latin typeface="Times New Roman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ru-RU" sz="1200" kern="1200">
              <a:solidFill>
                <a:prstClr val="black">
                  <a:tint val="75000"/>
                </a:prstClr>
              </a:solidFill>
              <a:latin typeface="Times New Roman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39544B2C-91C2-49E7-BA53-B32490263AC1}" type="slidenum">
              <a:rPr lang="ru-RU" sz="1200" kern="1200">
                <a:solidFill>
                  <a:prstClr val="black">
                    <a:tint val="75000"/>
                  </a:prstClr>
                </a:solidFill>
                <a:latin typeface="Times New Roman"/>
                <a:ea typeface="+mn-ea"/>
                <a:cs typeface="+mn-cs"/>
              </a:rPr>
              <a:pPr algn="r" rtl="0"/>
              <a:t>‹#›</a:t>
            </a:fld>
            <a:endParaRPr lang="ru-RU" sz="1200" kern="1200">
              <a:solidFill>
                <a:prstClr val="black">
                  <a:tint val="75000"/>
                </a:prstClr>
              </a:solidFill>
              <a:latin typeface="Times New Roman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7564D3FD-207B-4F22-B9DB-9867B0949CFB}" type="datetimeFigureOut">
              <a:rPr lang="ru-RU" sz="1200" kern="1200">
                <a:solidFill>
                  <a:prstClr val="black">
                    <a:tint val="75000"/>
                  </a:prstClr>
                </a:solidFill>
                <a:latin typeface="Times New Roman"/>
                <a:ea typeface="+mn-ea"/>
                <a:cs typeface="+mn-cs"/>
              </a:rPr>
              <a:pPr algn="l" rtl="0"/>
              <a:t>12.09.2016</a:t>
            </a:fld>
            <a:endParaRPr lang="ru-RU" sz="1200" kern="1200">
              <a:solidFill>
                <a:prstClr val="black">
                  <a:tint val="75000"/>
                </a:prstClr>
              </a:solidFill>
              <a:latin typeface="Times New Roman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ru-RU" sz="1200" kern="1200">
              <a:solidFill>
                <a:prstClr val="black">
                  <a:tint val="75000"/>
                </a:prstClr>
              </a:solidFill>
              <a:latin typeface="Times New Roman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39544B2C-91C2-49E7-BA53-B32490263AC1}" type="slidenum">
              <a:rPr lang="ru-RU" sz="1200" kern="1200">
                <a:solidFill>
                  <a:prstClr val="black">
                    <a:tint val="75000"/>
                  </a:prstClr>
                </a:solidFill>
                <a:latin typeface="Times New Roman"/>
                <a:ea typeface="+mn-ea"/>
                <a:cs typeface="+mn-cs"/>
              </a:rPr>
              <a:pPr algn="r" rtl="0"/>
              <a:t>‹#›</a:t>
            </a:fld>
            <a:endParaRPr lang="ru-RU" sz="1200" kern="1200">
              <a:solidFill>
                <a:prstClr val="black">
                  <a:tint val="75000"/>
                </a:prstClr>
              </a:solidFill>
              <a:latin typeface="Times New Roman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7564D3FD-207B-4F22-B9DB-9867B0949CFB}" type="datetimeFigureOut">
              <a:rPr lang="ru-RU" sz="1200" kern="1200">
                <a:solidFill>
                  <a:prstClr val="black">
                    <a:tint val="75000"/>
                  </a:prstClr>
                </a:solidFill>
                <a:latin typeface="Times New Roman"/>
                <a:ea typeface="+mn-ea"/>
                <a:cs typeface="+mn-cs"/>
              </a:rPr>
              <a:pPr algn="l" rtl="0"/>
              <a:t>12.09.2016</a:t>
            </a:fld>
            <a:endParaRPr lang="ru-RU" sz="1200" kern="1200">
              <a:solidFill>
                <a:prstClr val="black">
                  <a:tint val="75000"/>
                </a:prstClr>
              </a:solidFill>
              <a:latin typeface="Times New Roman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ru-RU" sz="1200" kern="1200">
              <a:solidFill>
                <a:prstClr val="black">
                  <a:tint val="75000"/>
                </a:prstClr>
              </a:solidFill>
              <a:latin typeface="Times New Roman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39544B2C-91C2-49E7-BA53-B32490263AC1}" type="slidenum">
              <a:rPr lang="ru-RU" sz="1200" kern="1200">
                <a:solidFill>
                  <a:prstClr val="black">
                    <a:tint val="75000"/>
                  </a:prstClr>
                </a:solidFill>
                <a:latin typeface="Times New Roman"/>
                <a:ea typeface="+mn-ea"/>
                <a:cs typeface="+mn-cs"/>
              </a:rPr>
              <a:pPr algn="r" rtl="0"/>
              <a:t>‹#›</a:t>
            </a:fld>
            <a:endParaRPr lang="ru-RU" sz="1200" kern="1200">
              <a:solidFill>
                <a:prstClr val="black">
                  <a:tint val="75000"/>
                </a:prstClr>
              </a:solidFill>
              <a:latin typeface="Times New Roman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6268FACB-5139-437B-9DEA-A8E5815C534E}" type="slidenum">
              <a:rPr lang="ru-RU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D75592A7-0F03-4C2F-BD2D-12510EBD89C9}" type="slidenum">
              <a:rPr lang="ru-RU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25E8450B-C20E-4FAD-8324-CE6501BD5A03}" type="slidenum">
              <a:rPr lang="ru-RU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F7829AC6-D095-4B4D-BAB9-822C0AE3742C}" type="slidenum">
              <a:rPr lang="ru-RU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931EC152-D7A6-4A41-8786-AA688F19B9DD}" type="slidenum">
              <a:rPr lang="ru-RU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324D8B79-11CF-43E0-A0F0-2176A34938A5}" type="slidenum">
              <a:rPr lang="ru-RU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35A13F34-A8C0-422B-A659-3592038C3834}" type="slidenum">
              <a:rPr lang="ru-RU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Без-имени-3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ru-RU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77298EF4-0072-4FC1-9E0C-BE65C7BEEA89}" type="slidenum">
              <a:rPr lang="ru-RU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564D3FD-207B-4F22-B9DB-9867B0949CFB}" type="datetimeFigureOut">
              <a:rPr lang="ru-RU" kern="1200" smtClean="0">
                <a:solidFill>
                  <a:prstClr val="black">
                    <a:tint val="75000"/>
                  </a:prstClr>
                </a:solidFill>
                <a:latin typeface="Times New Roman"/>
                <a:ea typeface="+mn-ea"/>
                <a:cs typeface="+mn-cs"/>
              </a:rPr>
              <a:pPr rtl="0"/>
              <a:t>12.09.2016</a:t>
            </a:fld>
            <a:endParaRPr lang="ru-RU" kern="1200">
              <a:solidFill>
                <a:prstClr val="black">
                  <a:tint val="75000"/>
                </a:prstClr>
              </a:solidFill>
              <a:latin typeface="Times New Roman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ru-RU" kern="1200">
              <a:solidFill>
                <a:prstClr val="black">
                  <a:tint val="75000"/>
                </a:prstClr>
              </a:solidFill>
              <a:latin typeface="Times New Roman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39544B2C-91C2-49E7-BA53-B32490263AC1}" type="slidenum">
              <a:rPr lang="ru-RU" kern="1200" smtClean="0">
                <a:solidFill>
                  <a:prstClr val="black">
                    <a:tint val="75000"/>
                  </a:prstClr>
                </a:solidFill>
                <a:latin typeface="Times New Roman"/>
                <a:ea typeface="+mn-ea"/>
                <a:cs typeface="+mn-cs"/>
              </a:rPr>
              <a:pPr rtl="0"/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  <a:latin typeface="Times New Roman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7.jpeg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5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oleObject" Target="../embeddings/oleObject17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1.bin"/><Relationship Id="rId12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9.bin"/><Relationship Id="rId10" Type="http://schemas.openxmlformats.org/officeDocument/2006/relationships/oleObject" Target="../embeddings/oleObject14.bin"/><Relationship Id="rId4" Type="http://schemas.openxmlformats.org/officeDocument/2006/relationships/image" Target="../media/image9.wmf"/><Relationship Id="rId9" Type="http://schemas.openxmlformats.org/officeDocument/2006/relationships/oleObject" Target="../embeddings/oleObject13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18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29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4.bin"/><Relationship Id="rId12" Type="http://schemas.openxmlformats.org/officeDocument/2006/relationships/oleObject" Target="../embeddings/oleObject28.bin"/><Relationship Id="rId17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2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3.bin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2.bin"/><Relationship Id="rId15" Type="http://schemas.openxmlformats.org/officeDocument/2006/relationships/oleObject" Target="../embeddings/oleObject31.bin"/><Relationship Id="rId10" Type="http://schemas.openxmlformats.org/officeDocument/2006/relationships/oleObject" Target="../embeddings/oleObject26.bin"/><Relationship Id="rId4" Type="http://schemas.openxmlformats.org/officeDocument/2006/relationships/image" Target="../media/image10.wmf"/><Relationship Id="rId9" Type="http://schemas.openxmlformats.org/officeDocument/2006/relationships/oleObject" Target="../embeddings/oleObject25.bin"/><Relationship Id="rId14" Type="http://schemas.openxmlformats.org/officeDocument/2006/relationships/oleObject" Target="../embeddings/oleObject30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6.bin"/><Relationship Id="rId5" Type="http://schemas.openxmlformats.org/officeDocument/2006/relationships/oleObject" Target="../embeddings/oleObject35.bin"/><Relationship Id="rId4" Type="http://schemas.openxmlformats.org/officeDocument/2006/relationships/image" Target="../media/image9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1.bin"/><Relationship Id="rId5" Type="http://schemas.openxmlformats.org/officeDocument/2006/relationships/oleObject" Target="../embeddings/oleObject40.bin"/><Relationship Id="rId10" Type="http://schemas.openxmlformats.org/officeDocument/2006/relationships/oleObject" Target="../embeddings/oleObject45.bin"/><Relationship Id="rId4" Type="http://schemas.openxmlformats.org/officeDocument/2006/relationships/image" Target="../media/image9.wmf"/><Relationship Id="rId9" Type="http://schemas.openxmlformats.org/officeDocument/2006/relationships/oleObject" Target="../embeddings/oleObject44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8.bin"/><Relationship Id="rId5" Type="http://schemas.openxmlformats.org/officeDocument/2006/relationships/oleObject" Target="../embeddings/oleObject47.bin"/><Relationship Id="rId10" Type="http://schemas.openxmlformats.org/officeDocument/2006/relationships/oleObject" Target="../embeddings/oleObject52.bin"/><Relationship Id="rId4" Type="http://schemas.openxmlformats.org/officeDocument/2006/relationships/image" Target="../media/image9.wmf"/><Relationship Id="rId9" Type="http://schemas.openxmlformats.org/officeDocument/2006/relationships/oleObject" Target="../embeddings/oleObject51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5.bin"/><Relationship Id="rId5" Type="http://schemas.openxmlformats.org/officeDocument/2006/relationships/oleObject" Target="../embeddings/oleObject54.bin"/><Relationship Id="rId4" Type="http://schemas.openxmlformats.org/officeDocument/2006/relationships/image" Target="../media/image9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вал 8"/>
          <p:cNvSpPr/>
          <p:nvPr/>
        </p:nvSpPr>
        <p:spPr>
          <a:xfrm>
            <a:off x="214282" y="1357298"/>
            <a:ext cx="8358246" cy="2357454"/>
          </a:xfrm>
          <a:prstGeom prst="ellipse">
            <a:avLst/>
          </a:prstGeom>
          <a:ln w="57150">
            <a:solidFill>
              <a:schemeClr val="accent1">
                <a:lumMod val="50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rgbClr val="7CCA62">
                <a:lumMod val="75000"/>
              </a:srgb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285720" y="214290"/>
            <a:ext cx="3286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fld id="{8EF71529-2B28-4563-B6C6-2833D08F90F2}" type="datetime1">
              <a:rPr lang="ru-RU" sz="4000" i="0">
                <a:solidFill>
                  <a:srgbClr val="002060"/>
                </a:solidFill>
                <a:latin typeface="Georgia" pitchFamily="18" charset="0"/>
              </a:rPr>
              <a:pPr/>
              <a:t>12.09.2016</a:t>
            </a:fld>
            <a:endParaRPr lang="ru-RU" sz="4000" i="0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857884" y="5929330"/>
            <a:ext cx="3082777" cy="995422"/>
          </a:xfrm>
          <a:prstGeom prst="ellipse">
            <a:avLst/>
          </a:prstGeom>
          <a:ln w="57150">
            <a:solidFill>
              <a:srgbClr val="0080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4000" b="1" u="sng" kern="0" dirty="0" smtClean="0">
                <a:solidFill>
                  <a:srgbClr val="002060"/>
                </a:solidFill>
                <a:latin typeface="Georgia" pitchFamily="18" charset="0"/>
                <a:ea typeface="+mj-ea"/>
                <a:cs typeface="+mj-cs"/>
              </a:rPr>
              <a:t>6 класс</a:t>
            </a:r>
            <a:endParaRPr lang="ru-RU" sz="1600" u="sng" dirty="0">
              <a:solidFill>
                <a:srgbClr val="002060"/>
              </a:solidFill>
            </a:endParaRPr>
          </a:p>
        </p:txBody>
      </p:sp>
      <p:sp>
        <p:nvSpPr>
          <p:cNvPr id="11" name="WordArt 4"/>
          <p:cNvSpPr>
            <a:spLocks noChangeArrowheads="1" noChangeShapeType="1" noTextEdit="1"/>
          </p:cNvSpPr>
          <p:nvPr/>
        </p:nvSpPr>
        <p:spPr bwMode="auto">
          <a:xfrm>
            <a:off x="714348" y="1928802"/>
            <a:ext cx="7643866" cy="107157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9475"/>
              </a:avLst>
            </a:prstTxWarp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/>
              </a:rPr>
              <a:t>Устный счет.</a:t>
            </a:r>
            <a:endParaRPr lang="ru-RU" sz="3600" b="1" kern="10" dirty="0">
              <a:ln w="9525">
                <a:solidFill>
                  <a:srgbClr val="00FF00"/>
                </a:solidFill>
                <a:round/>
                <a:headEnd/>
                <a:tailEnd/>
              </a:ln>
              <a:solidFill>
                <a:srgbClr val="008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Georgi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22663" y="285728"/>
            <a:ext cx="407836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ru-RU" sz="6600" b="1" kern="120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Georgia" pitchFamily="18" charset="0"/>
                <a:ea typeface="+mn-ea"/>
                <a:cs typeface="+mn-cs"/>
              </a:rPr>
              <a:t>Решаем:</a:t>
            </a:r>
          </a:p>
        </p:txBody>
      </p:sp>
      <p:sp>
        <p:nvSpPr>
          <p:cNvPr id="6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rgbClr val="7CCA62">
                <a:lumMod val="75000"/>
              </a:srgb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i="1" kern="1200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71802" y="1214984"/>
            <a:ext cx="6143668" cy="193899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l" rtl="0"/>
            <a:r>
              <a:rPr lang="ru-RU" sz="6000" b="1" kern="1200" dirty="0">
                <a:solidFill>
                  <a:srgbClr val="000066"/>
                </a:solidFill>
                <a:latin typeface="Georgia" pitchFamily="18" charset="0"/>
                <a:ea typeface="+mn-ea"/>
                <a:cs typeface="+mn-cs"/>
              </a:rPr>
              <a:t>№ </a:t>
            </a:r>
            <a:r>
              <a:rPr lang="ru-RU" sz="6000" b="1" kern="1200" dirty="0" smtClean="0">
                <a:solidFill>
                  <a:srgbClr val="000066"/>
                </a:solidFill>
                <a:latin typeface="Georgia" pitchFamily="18" charset="0"/>
                <a:ea typeface="+mn-ea"/>
                <a:cs typeface="+mn-cs"/>
              </a:rPr>
              <a:t>64</a:t>
            </a:r>
          </a:p>
          <a:p>
            <a:pPr algn="l" rtl="0"/>
            <a:r>
              <a:rPr lang="ru-RU" sz="6000" b="1" dirty="0" smtClean="0">
                <a:solidFill>
                  <a:srgbClr val="000066"/>
                </a:solidFill>
                <a:latin typeface="Georgia" pitchFamily="18" charset="0"/>
              </a:rPr>
              <a:t>№ 79</a:t>
            </a:r>
            <a:endParaRPr lang="ru-RU" sz="6000" b="1" kern="1200" dirty="0">
              <a:solidFill>
                <a:srgbClr val="000066"/>
              </a:solidFill>
              <a:latin typeface="Georgia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703"/>
          <p:cNvGrpSpPr>
            <a:grpSpLocks/>
          </p:cNvGrpSpPr>
          <p:nvPr/>
        </p:nvGrpSpPr>
        <p:grpSpPr bwMode="auto">
          <a:xfrm>
            <a:off x="5449888" y="1139825"/>
            <a:ext cx="3200400" cy="2455863"/>
            <a:chOff x="3176" y="637"/>
            <a:chExt cx="2016" cy="1547"/>
          </a:xfrm>
        </p:grpSpPr>
        <p:grpSp>
          <p:nvGrpSpPr>
            <p:cNvPr id="5" name="Group 2704"/>
            <p:cNvGrpSpPr>
              <a:grpSpLocks/>
            </p:cNvGrpSpPr>
            <p:nvPr/>
          </p:nvGrpSpPr>
          <p:grpSpPr bwMode="auto">
            <a:xfrm>
              <a:off x="3176" y="937"/>
              <a:ext cx="2016" cy="1247"/>
              <a:chOff x="192" y="2144"/>
              <a:chExt cx="2440" cy="1544"/>
            </a:xfrm>
          </p:grpSpPr>
          <p:sp>
            <p:nvSpPr>
              <p:cNvPr id="144" name="AutoShape 2705" descr="Дуб"/>
              <p:cNvSpPr>
                <a:spLocks noChangeArrowheads="1"/>
              </p:cNvSpPr>
              <p:nvPr/>
            </p:nvSpPr>
            <p:spPr bwMode="auto">
              <a:xfrm>
                <a:off x="192" y="2144"/>
                <a:ext cx="2440" cy="1544"/>
              </a:xfrm>
              <a:prstGeom prst="cube">
                <a:avLst>
                  <a:gd name="adj" fmla="val 72667"/>
                </a:avLst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28575">
                <a:solidFill>
                  <a:srgbClr val="8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5" name="Freeform 2706" descr="Дуб"/>
              <p:cNvSpPr>
                <a:spLocks/>
              </p:cNvSpPr>
              <p:nvPr/>
            </p:nvSpPr>
            <p:spPr bwMode="auto">
              <a:xfrm>
                <a:off x="1512" y="2160"/>
                <a:ext cx="1120" cy="1520"/>
              </a:xfrm>
              <a:custGeom>
                <a:avLst/>
                <a:gdLst/>
                <a:ahLst/>
                <a:cxnLst>
                  <a:cxn ang="0">
                    <a:pos x="0" y="1520"/>
                  </a:cxn>
                  <a:cxn ang="0">
                    <a:pos x="1120" y="384"/>
                  </a:cxn>
                  <a:cxn ang="0">
                    <a:pos x="1120" y="0"/>
                  </a:cxn>
                  <a:cxn ang="0">
                    <a:pos x="0" y="1120"/>
                  </a:cxn>
                  <a:cxn ang="0">
                    <a:pos x="0" y="1520"/>
                  </a:cxn>
                </a:cxnLst>
                <a:rect l="0" t="0" r="r" b="b"/>
                <a:pathLst>
                  <a:path w="1120" h="1520">
                    <a:moveTo>
                      <a:pt x="0" y="1520"/>
                    </a:moveTo>
                    <a:lnTo>
                      <a:pt x="1120" y="384"/>
                    </a:lnTo>
                    <a:lnTo>
                      <a:pt x="1120" y="0"/>
                    </a:lnTo>
                    <a:lnTo>
                      <a:pt x="0" y="1120"/>
                    </a:lnTo>
                    <a:lnTo>
                      <a:pt x="0" y="1520"/>
                    </a:lnTo>
                    <a:close/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</p:grpSp>
        <p:grpSp>
          <p:nvGrpSpPr>
            <p:cNvPr id="6" name="Group 2707"/>
            <p:cNvGrpSpPr>
              <a:grpSpLocks/>
            </p:cNvGrpSpPr>
            <p:nvPr/>
          </p:nvGrpSpPr>
          <p:grpSpPr bwMode="auto">
            <a:xfrm>
              <a:off x="4686" y="710"/>
              <a:ext cx="419" cy="405"/>
              <a:chOff x="3939" y="1946"/>
              <a:chExt cx="508" cy="501"/>
            </a:xfrm>
          </p:grpSpPr>
          <p:sp>
            <p:nvSpPr>
              <p:cNvPr id="135" name="Freeform 2708"/>
              <p:cNvSpPr>
                <a:spLocks/>
              </p:cNvSpPr>
              <p:nvPr/>
            </p:nvSpPr>
            <p:spPr bwMode="auto">
              <a:xfrm rot="19109823" flipH="1">
                <a:off x="3939" y="2031"/>
                <a:ext cx="508" cy="416"/>
              </a:xfrm>
              <a:custGeom>
                <a:avLst/>
                <a:gdLst/>
                <a:ahLst/>
                <a:cxnLst>
                  <a:cxn ang="0">
                    <a:pos x="17" y="112"/>
                  </a:cxn>
                  <a:cxn ang="0">
                    <a:pos x="35" y="265"/>
                  </a:cxn>
                  <a:cxn ang="0">
                    <a:pos x="227" y="400"/>
                  </a:cxn>
                  <a:cxn ang="0">
                    <a:pos x="293" y="361"/>
                  </a:cxn>
                  <a:cxn ang="0">
                    <a:pos x="404" y="358"/>
                  </a:cxn>
                  <a:cxn ang="0">
                    <a:pos x="508" y="140"/>
                  </a:cxn>
                  <a:cxn ang="0">
                    <a:pos x="407" y="22"/>
                  </a:cxn>
                  <a:cxn ang="0">
                    <a:pos x="281" y="10"/>
                  </a:cxn>
                  <a:cxn ang="0">
                    <a:pos x="206" y="43"/>
                  </a:cxn>
                  <a:cxn ang="0">
                    <a:pos x="110" y="19"/>
                  </a:cxn>
                  <a:cxn ang="0">
                    <a:pos x="17" y="112"/>
                  </a:cxn>
                </a:cxnLst>
                <a:rect l="0" t="0" r="r" b="b"/>
                <a:pathLst>
                  <a:path w="508" h="416">
                    <a:moveTo>
                      <a:pt x="17" y="112"/>
                    </a:moveTo>
                    <a:cubicBezTo>
                      <a:pt x="5" y="153"/>
                      <a:pt x="0" y="217"/>
                      <a:pt x="35" y="265"/>
                    </a:cubicBezTo>
                    <a:cubicBezTo>
                      <a:pt x="70" y="313"/>
                      <a:pt x="184" y="384"/>
                      <a:pt x="227" y="400"/>
                    </a:cubicBezTo>
                    <a:cubicBezTo>
                      <a:pt x="270" y="416"/>
                      <a:pt x="264" y="368"/>
                      <a:pt x="293" y="361"/>
                    </a:cubicBezTo>
                    <a:cubicBezTo>
                      <a:pt x="322" y="354"/>
                      <a:pt x="368" y="395"/>
                      <a:pt x="404" y="358"/>
                    </a:cubicBezTo>
                    <a:cubicBezTo>
                      <a:pt x="440" y="321"/>
                      <a:pt x="508" y="196"/>
                      <a:pt x="508" y="140"/>
                    </a:cubicBezTo>
                    <a:cubicBezTo>
                      <a:pt x="508" y="84"/>
                      <a:pt x="445" y="44"/>
                      <a:pt x="407" y="22"/>
                    </a:cubicBezTo>
                    <a:cubicBezTo>
                      <a:pt x="369" y="0"/>
                      <a:pt x="314" y="7"/>
                      <a:pt x="281" y="10"/>
                    </a:cubicBezTo>
                    <a:cubicBezTo>
                      <a:pt x="248" y="13"/>
                      <a:pt x="234" y="42"/>
                      <a:pt x="206" y="43"/>
                    </a:cubicBezTo>
                    <a:cubicBezTo>
                      <a:pt x="178" y="44"/>
                      <a:pt x="142" y="7"/>
                      <a:pt x="110" y="19"/>
                    </a:cubicBezTo>
                    <a:cubicBezTo>
                      <a:pt x="78" y="31"/>
                      <a:pt x="31" y="70"/>
                      <a:pt x="17" y="1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7C8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36" name="Freeform 2709"/>
              <p:cNvSpPr>
                <a:spLocks/>
              </p:cNvSpPr>
              <p:nvPr/>
            </p:nvSpPr>
            <p:spPr bwMode="auto">
              <a:xfrm rot="19109823" flipH="1">
                <a:off x="4073" y="2052"/>
                <a:ext cx="296" cy="258"/>
              </a:xfrm>
              <a:custGeom>
                <a:avLst/>
                <a:gdLst/>
                <a:ahLst/>
                <a:cxnLst>
                  <a:cxn ang="0">
                    <a:pos x="188" y="41"/>
                  </a:cxn>
                  <a:cxn ang="0">
                    <a:pos x="44" y="9"/>
                  </a:cxn>
                  <a:cxn ang="0">
                    <a:pos x="4" y="97"/>
                  </a:cxn>
                  <a:cxn ang="0">
                    <a:pos x="68" y="193"/>
                  </a:cxn>
                  <a:cxn ang="0">
                    <a:pos x="252" y="209"/>
                  </a:cxn>
                  <a:cxn ang="0">
                    <a:pos x="284" y="137"/>
                  </a:cxn>
                  <a:cxn ang="0">
                    <a:pos x="188" y="41"/>
                  </a:cxn>
                </a:cxnLst>
                <a:rect l="0" t="0" r="r" b="b"/>
                <a:pathLst>
                  <a:path w="288" h="218">
                    <a:moveTo>
                      <a:pt x="188" y="41"/>
                    </a:moveTo>
                    <a:cubicBezTo>
                      <a:pt x="148" y="20"/>
                      <a:pt x="75" y="0"/>
                      <a:pt x="44" y="9"/>
                    </a:cubicBezTo>
                    <a:cubicBezTo>
                      <a:pt x="13" y="18"/>
                      <a:pt x="0" y="66"/>
                      <a:pt x="4" y="97"/>
                    </a:cubicBezTo>
                    <a:cubicBezTo>
                      <a:pt x="8" y="128"/>
                      <a:pt x="27" y="174"/>
                      <a:pt x="68" y="193"/>
                    </a:cubicBezTo>
                    <a:cubicBezTo>
                      <a:pt x="109" y="212"/>
                      <a:pt x="216" y="218"/>
                      <a:pt x="252" y="209"/>
                    </a:cubicBezTo>
                    <a:cubicBezTo>
                      <a:pt x="288" y="200"/>
                      <a:pt x="288" y="162"/>
                      <a:pt x="284" y="137"/>
                    </a:cubicBezTo>
                    <a:cubicBezTo>
                      <a:pt x="280" y="112"/>
                      <a:pt x="228" y="62"/>
                      <a:pt x="188" y="4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37" name="Freeform 2710"/>
              <p:cNvSpPr>
                <a:spLocks/>
              </p:cNvSpPr>
              <p:nvPr/>
            </p:nvSpPr>
            <p:spPr bwMode="auto">
              <a:xfrm rot="19109823" flipH="1">
                <a:off x="4052" y="1983"/>
                <a:ext cx="39" cy="123"/>
              </a:xfrm>
              <a:custGeom>
                <a:avLst/>
                <a:gdLst/>
                <a:ahLst/>
                <a:cxnLst>
                  <a:cxn ang="0">
                    <a:pos x="0" y="123"/>
                  </a:cxn>
                  <a:cxn ang="0">
                    <a:pos x="12" y="28"/>
                  </a:cxn>
                  <a:cxn ang="0">
                    <a:pos x="35" y="0"/>
                  </a:cxn>
                  <a:cxn ang="0">
                    <a:pos x="39" y="50"/>
                  </a:cxn>
                  <a:cxn ang="0">
                    <a:pos x="0" y="123"/>
                  </a:cxn>
                </a:cxnLst>
                <a:rect l="0" t="0" r="r" b="b"/>
                <a:pathLst>
                  <a:path w="39" h="123">
                    <a:moveTo>
                      <a:pt x="0" y="123"/>
                    </a:moveTo>
                    <a:lnTo>
                      <a:pt x="12" y="28"/>
                    </a:lnTo>
                    <a:lnTo>
                      <a:pt x="35" y="0"/>
                    </a:lnTo>
                    <a:lnTo>
                      <a:pt x="39" y="50"/>
                    </a:lnTo>
                    <a:lnTo>
                      <a:pt x="0" y="123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8000">
                      <a:gamma/>
                      <a:shade val="46275"/>
                      <a:invGamma/>
                    </a:srgbClr>
                  </a:gs>
                  <a:gs pos="5000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grpSp>
            <p:nvGrpSpPr>
              <p:cNvPr id="138" name="Group 2711"/>
              <p:cNvGrpSpPr>
                <a:grpSpLocks/>
              </p:cNvGrpSpPr>
              <p:nvPr/>
            </p:nvGrpSpPr>
            <p:grpSpPr bwMode="auto">
              <a:xfrm>
                <a:off x="4014" y="1946"/>
                <a:ext cx="149" cy="178"/>
                <a:chOff x="4014" y="1946"/>
                <a:chExt cx="149" cy="178"/>
              </a:xfrm>
            </p:grpSpPr>
            <p:sp>
              <p:nvSpPr>
                <p:cNvPr id="140" name="Freeform 2712"/>
                <p:cNvSpPr>
                  <a:spLocks/>
                </p:cNvSpPr>
                <p:nvPr/>
              </p:nvSpPr>
              <p:spPr bwMode="auto">
                <a:xfrm rot="19109823" flipH="1">
                  <a:off x="4067" y="1946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grpSp>
              <p:nvGrpSpPr>
                <p:cNvPr id="141" name="Group 2713"/>
                <p:cNvGrpSpPr>
                  <a:grpSpLocks/>
                </p:cNvGrpSpPr>
                <p:nvPr/>
              </p:nvGrpSpPr>
              <p:grpSpPr bwMode="auto">
                <a:xfrm>
                  <a:off x="4014" y="1965"/>
                  <a:ext cx="149" cy="159"/>
                  <a:chOff x="4014" y="1965"/>
                  <a:chExt cx="149" cy="159"/>
                </a:xfrm>
              </p:grpSpPr>
              <p:sp>
                <p:nvSpPr>
                  <p:cNvPr id="142" name="Freeform 2714"/>
                  <p:cNvSpPr>
                    <a:spLocks/>
                  </p:cNvSpPr>
                  <p:nvPr/>
                </p:nvSpPr>
                <p:spPr bwMode="auto">
                  <a:xfrm rot="19109823" flipH="1">
                    <a:off x="4085" y="1965"/>
                    <a:ext cx="78" cy="102"/>
                  </a:xfrm>
                  <a:custGeom>
                    <a:avLst/>
                    <a:gdLst/>
                    <a:ahLst/>
                    <a:cxnLst>
                      <a:cxn ang="0">
                        <a:pos x="78" y="102"/>
                      </a:cxn>
                      <a:cxn ang="0">
                        <a:pos x="3" y="63"/>
                      </a:cxn>
                      <a:cxn ang="0">
                        <a:pos x="0" y="0"/>
                      </a:cxn>
                      <a:cxn ang="0">
                        <a:pos x="60" y="45"/>
                      </a:cxn>
                      <a:cxn ang="0">
                        <a:pos x="78" y="102"/>
                      </a:cxn>
                    </a:cxnLst>
                    <a:rect l="0" t="0" r="r" b="b"/>
                    <a:pathLst>
                      <a:path w="78" h="102">
                        <a:moveTo>
                          <a:pt x="78" y="102"/>
                        </a:moveTo>
                        <a:lnTo>
                          <a:pt x="3" y="63"/>
                        </a:lnTo>
                        <a:lnTo>
                          <a:pt x="0" y="0"/>
                        </a:lnTo>
                        <a:lnTo>
                          <a:pt x="60" y="45"/>
                        </a:lnTo>
                        <a:lnTo>
                          <a:pt x="78" y="102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8000">
                          <a:gamma/>
                          <a:shade val="46275"/>
                          <a:invGamma/>
                        </a:srgbClr>
                      </a:gs>
                      <a:gs pos="50000">
                        <a:srgbClr val="008000"/>
                      </a:gs>
                      <a:gs pos="100000">
                        <a:srgbClr val="008000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 w="63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>
                      <a:latin typeface="Georgia" pitchFamily="18" charset="0"/>
                    </a:endParaRPr>
                  </a:p>
                </p:txBody>
              </p:sp>
              <p:sp>
                <p:nvSpPr>
                  <p:cNvPr id="143" name="Freeform 2715"/>
                  <p:cNvSpPr>
                    <a:spLocks/>
                  </p:cNvSpPr>
                  <p:nvPr/>
                </p:nvSpPr>
                <p:spPr bwMode="auto">
                  <a:xfrm rot="19109823" flipH="1">
                    <a:off x="4014" y="2008"/>
                    <a:ext cx="84" cy="116"/>
                  </a:xfrm>
                  <a:custGeom>
                    <a:avLst/>
                    <a:gdLst/>
                    <a:ahLst/>
                    <a:cxnLst>
                      <a:cxn ang="0">
                        <a:pos x="0" y="116"/>
                      </a:cxn>
                      <a:cxn ang="0">
                        <a:pos x="40" y="27"/>
                      </a:cxn>
                      <a:cxn ang="0">
                        <a:pos x="78" y="0"/>
                      </a:cxn>
                      <a:cxn ang="0">
                        <a:pos x="84" y="49"/>
                      </a:cxn>
                      <a:cxn ang="0">
                        <a:pos x="0" y="116"/>
                      </a:cxn>
                    </a:cxnLst>
                    <a:rect l="0" t="0" r="r" b="b"/>
                    <a:pathLst>
                      <a:path w="84" h="116">
                        <a:moveTo>
                          <a:pt x="0" y="116"/>
                        </a:moveTo>
                        <a:lnTo>
                          <a:pt x="40" y="27"/>
                        </a:lnTo>
                        <a:lnTo>
                          <a:pt x="78" y="0"/>
                        </a:lnTo>
                        <a:lnTo>
                          <a:pt x="84" y="49"/>
                        </a:lnTo>
                        <a:lnTo>
                          <a:pt x="0" y="116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8000">
                          <a:gamma/>
                          <a:shade val="46275"/>
                          <a:invGamma/>
                        </a:srgbClr>
                      </a:gs>
                      <a:gs pos="50000">
                        <a:srgbClr val="008000"/>
                      </a:gs>
                      <a:gs pos="100000">
                        <a:srgbClr val="008000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 w="63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>
                      <a:latin typeface="Georgia" pitchFamily="18" charset="0"/>
                    </a:endParaRPr>
                  </a:p>
                </p:txBody>
              </p:sp>
            </p:grpSp>
          </p:grpSp>
          <p:sp>
            <p:nvSpPr>
              <p:cNvPr id="139" name="Freeform 2716"/>
              <p:cNvSpPr>
                <a:spLocks/>
              </p:cNvSpPr>
              <p:nvPr/>
            </p:nvSpPr>
            <p:spPr bwMode="auto">
              <a:xfrm rot="19109823" flipH="1">
                <a:off x="4251" y="2379"/>
                <a:ext cx="36" cy="18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21" y="18"/>
                  </a:cxn>
                  <a:cxn ang="0">
                    <a:pos x="36" y="0"/>
                  </a:cxn>
                  <a:cxn ang="0">
                    <a:pos x="0" y="9"/>
                  </a:cxn>
                </a:cxnLst>
                <a:rect l="0" t="0" r="r" b="b"/>
                <a:pathLst>
                  <a:path w="36" h="18">
                    <a:moveTo>
                      <a:pt x="0" y="9"/>
                    </a:moveTo>
                    <a:lnTo>
                      <a:pt x="21" y="18"/>
                    </a:lnTo>
                    <a:lnTo>
                      <a:pt x="36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</p:grpSp>
        <p:grpSp>
          <p:nvGrpSpPr>
            <p:cNvPr id="7" name="Group 2717"/>
            <p:cNvGrpSpPr>
              <a:grpSpLocks/>
            </p:cNvGrpSpPr>
            <p:nvPr/>
          </p:nvGrpSpPr>
          <p:grpSpPr bwMode="auto">
            <a:xfrm>
              <a:off x="3222" y="637"/>
              <a:ext cx="1725" cy="1226"/>
              <a:chOff x="3222" y="637"/>
              <a:chExt cx="1725" cy="1226"/>
            </a:xfrm>
          </p:grpSpPr>
          <p:grpSp>
            <p:nvGrpSpPr>
              <p:cNvPr id="25" name="Group 2718"/>
              <p:cNvGrpSpPr>
                <a:grpSpLocks/>
              </p:cNvGrpSpPr>
              <p:nvPr/>
            </p:nvGrpSpPr>
            <p:grpSpPr bwMode="auto">
              <a:xfrm>
                <a:off x="4527" y="917"/>
                <a:ext cx="420" cy="405"/>
                <a:chOff x="3939" y="1946"/>
                <a:chExt cx="508" cy="501"/>
              </a:xfrm>
            </p:grpSpPr>
            <p:sp>
              <p:nvSpPr>
                <p:cNvPr id="126" name="Freeform 2719"/>
                <p:cNvSpPr>
                  <a:spLocks/>
                </p:cNvSpPr>
                <p:nvPr/>
              </p:nvSpPr>
              <p:spPr bwMode="auto">
                <a:xfrm rot="19109823" flipH="1">
                  <a:off x="3939" y="2031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7C8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27" name="Freeform 2720"/>
                <p:cNvSpPr>
                  <a:spLocks/>
                </p:cNvSpPr>
                <p:nvPr/>
              </p:nvSpPr>
              <p:spPr bwMode="auto">
                <a:xfrm rot="19109823" flipH="1">
                  <a:off x="4073" y="2052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28" name="Freeform 2721"/>
                <p:cNvSpPr>
                  <a:spLocks/>
                </p:cNvSpPr>
                <p:nvPr/>
              </p:nvSpPr>
              <p:spPr bwMode="auto">
                <a:xfrm rot="19109823" flipH="1">
                  <a:off x="4052" y="1983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grpSp>
              <p:nvGrpSpPr>
                <p:cNvPr id="129" name="Group 2722"/>
                <p:cNvGrpSpPr>
                  <a:grpSpLocks/>
                </p:cNvGrpSpPr>
                <p:nvPr/>
              </p:nvGrpSpPr>
              <p:grpSpPr bwMode="auto">
                <a:xfrm>
                  <a:off x="4014" y="1946"/>
                  <a:ext cx="149" cy="178"/>
                  <a:chOff x="4014" y="1946"/>
                  <a:chExt cx="149" cy="178"/>
                </a:xfrm>
              </p:grpSpPr>
              <p:sp>
                <p:nvSpPr>
                  <p:cNvPr id="131" name="Freeform 2723"/>
                  <p:cNvSpPr>
                    <a:spLocks/>
                  </p:cNvSpPr>
                  <p:nvPr/>
                </p:nvSpPr>
                <p:spPr bwMode="auto">
                  <a:xfrm rot="19109823" flipH="1">
                    <a:off x="4067" y="1946"/>
                    <a:ext cx="37" cy="127"/>
                  </a:xfrm>
                  <a:custGeom>
                    <a:avLst/>
                    <a:gdLst/>
                    <a:ahLst/>
                    <a:cxnLst>
                      <a:cxn ang="0">
                        <a:pos x="37" y="127"/>
                      </a:cxn>
                      <a:cxn ang="0">
                        <a:pos x="0" y="46"/>
                      </a:cxn>
                      <a:cxn ang="0">
                        <a:pos x="16" y="0"/>
                      </a:cxn>
                      <a:cxn ang="0">
                        <a:pos x="19" y="32"/>
                      </a:cxn>
                      <a:cxn ang="0">
                        <a:pos x="37" y="127"/>
                      </a:cxn>
                    </a:cxnLst>
                    <a:rect l="0" t="0" r="r" b="b"/>
                    <a:pathLst>
                      <a:path w="37" h="127">
                        <a:moveTo>
                          <a:pt x="37" y="127"/>
                        </a:moveTo>
                        <a:lnTo>
                          <a:pt x="0" y="46"/>
                        </a:lnTo>
                        <a:lnTo>
                          <a:pt x="16" y="0"/>
                        </a:lnTo>
                        <a:lnTo>
                          <a:pt x="19" y="32"/>
                        </a:lnTo>
                        <a:lnTo>
                          <a:pt x="37" y="127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8000">
                          <a:gamma/>
                          <a:shade val="46275"/>
                          <a:invGamma/>
                        </a:srgbClr>
                      </a:gs>
                      <a:gs pos="50000">
                        <a:srgbClr val="008000"/>
                      </a:gs>
                      <a:gs pos="100000">
                        <a:srgbClr val="008000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 w="63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>
                      <a:latin typeface="Georgia" pitchFamily="18" charset="0"/>
                    </a:endParaRPr>
                  </a:p>
                </p:txBody>
              </p:sp>
              <p:grpSp>
                <p:nvGrpSpPr>
                  <p:cNvPr id="132" name="Group 2724"/>
                  <p:cNvGrpSpPr>
                    <a:grpSpLocks/>
                  </p:cNvGrpSpPr>
                  <p:nvPr/>
                </p:nvGrpSpPr>
                <p:grpSpPr bwMode="auto">
                  <a:xfrm>
                    <a:off x="4014" y="1965"/>
                    <a:ext cx="149" cy="159"/>
                    <a:chOff x="4014" y="1965"/>
                    <a:chExt cx="149" cy="159"/>
                  </a:xfrm>
                </p:grpSpPr>
                <p:sp>
                  <p:nvSpPr>
                    <p:cNvPr id="133" name="Freeform 2725"/>
                    <p:cNvSpPr>
                      <a:spLocks/>
                    </p:cNvSpPr>
                    <p:nvPr/>
                  </p:nvSpPr>
                  <p:spPr bwMode="auto">
                    <a:xfrm rot="19109823" flipH="1">
                      <a:off x="4085" y="1965"/>
                      <a:ext cx="78" cy="102"/>
                    </a:xfrm>
                    <a:custGeom>
                      <a:avLst/>
                      <a:gdLst/>
                      <a:ahLst/>
                      <a:cxnLst>
                        <a:cxn ang="0">
                          <a:pos x="78" y="102"/>
                        </a:cxn>
                        <a:cxn ang="0">
                          <a:pos x="3" y="63"/>
                        </a:cxn>
                        <a:cxn ang="0">
                          <a:pos x="0" y="0"/>
                        </a:cxn>
                        <a:cxn ang="0">
                          <a:pos x="60" y="45"/>
                        </a:cxn>
                        <a:cxn ang="0">
                          <a:pos x="78" y="102"/>
                        </a:cxn>
                      </a:cxnLst>
                      <a:rect l="0" t="0" r="r" b="b"/>
                      <a:pathLst>
                        <a:path w="78" h="102">
                          <a:moveTo>
                            <a:pt x="78" y="102"/>
                          </a:moveTo>
                          <a:lnTo>
                            <a:pt x="3" y="63"/>
                          </a:lnTo>
                          <a:lnTo>
                            <a:pt x="0" y="0"/>
                          </a:lnTo>
                          <a:lnTo>
                            <a:pt x="60" y="45"/>
                          </a:lnTo>
                          <a:lnTo>
                            <a:pt x="78" y="102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8000"/>
                        </a:gs>
                        <a:gs pos="10000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>
                        <a:latin typeface="Georgia" pitchFamily="18" charset="0"/>
                      </a:endParaRPr>
                    </a:p>
                  </p:txBody>
                </p:sp>
                <p:sp>
                  <p:nvSpPr>
                    <p:cNvPr id="134" name="Freeform 2726"/>
                    <p:cNvSpPr>
                      <a:spLocks/>
                    </p:cNvSpPr>
                    <p:nvPr/>
                  </p:nvSpPr>
                  <p:spPr bwMode="auto">
                    <a:xfrm rot="19109823" flipH="1">
                      <a:off x="4014" y="2008"/>
                      <a:ext cx="84" cy="11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16"/>
                        </a:cxn>
                        <a:cxn ang="0">
                          <a:pos x="40" y="27"/>
                        </a:cxn>
                        <a:cxn ang="0">
                          <a:pos x="78" y="0"/>
                        </a:cxn>
                        <a:cxn ang="0">
                          <a:pos x="84" y="49"/>
                        </a:cxn>
                        <a:cxn ang="0">
                          <a:pos x="0" y="116"/>
                        </a:cxn>
                      </a:cxnLst>
                      <a:rect l="0" t="0" r="r" b="b"/>
                      <a:pathLst>
                        <a:path w="84" h="116">
                          <a:moveTo>
                            <a:pt x="0" y="116"/>
                          </a:moveTo>
                          <a:lnTo>
                            <a:pt x="40" y="27"/>
                          </a:lnTo>
                          <a:lnTo>
                            <a:pt x="78" y="0"/>
                          </a:lnTo>
                          <a:lnTo>
                            <a:pt x="84" y="49"/>
                          </a:lnTo>
                          <a:lnTo>
                            <a:pt x="0" y="116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8000"/>
                        </a:gs>
                        <a:gs pos="10000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>
                        <a:latin typeface="Georgia" pitchFamily="18" charset="0"/>
                      </a:endParaRPr>
                    </a:p>
                  </p:txBody>
                </p:sp>
              </p:grpSp>
            </p:grpSp>
            <p:sp>
              <p:nvSpPr>
                <p:cNvPr id="130" name="Freeform 2727"/>
                <p:cNvSpPr>
                  <a:spLocks/>
                </p:cNvSpPr>
                <p:nvPr/>
              </p:nvSpPr>
              <p:spPr bwMode="auto">
                <a:xfrm rot="19109823" flipH="1">
                  <a:off x="4251" y="2379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26" name="Group 2728"/>
              <p:cNvGrpSpPr>
                <a:grpSpLocks/>
              </p:cNvGrpSpPr>
              <p:nvPr/>
            </p:nvGrpSpPr>
            <p:grpSpPr bwMode="auto">
              <a:xfrm>
                <a:off x="4329" y="1059"/>
                <a:ext cx="419" cy="405"/>
                <a:chOff x="3939" y="1946"/>
                <a:chExt cx="508" cy="501"/>
              </a:xfrm>
            </p:grpSpPr>
            <p:sp>
              <p:nvSpPr>
                <p:cNvPr id="117" name="Freeform 2729"/>
                <p:cNvSpPr>
                  <a:spLocks/>
                </p:cNvSpPr>
                <p:nvPr/>
              </p:nvSpPr>
              <p:spPr bwMode="auto">
                <a:xfrm rot="19109823" flipH="1">
                  <a:off x="3939" y="2031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7C8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18" name="Freeform 2730"/>
                <p:cNvSpPr>
                  <a:spLocks/>
                </p:cNvSpPr>
                <p:nvPr/>
              </p:nvSpPr>
              <p:spPr bwMode="auto">
                <a:xfrm rot="19109823" flipH="1">
                  <a:off x="4073" y="2052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19" name="Freeform 2731"/>
                <p:cNvSpPr>
                  <a:spLocks/>
                </p:cNvSpPr>
                <p:nvPr/>
              </p:nvSpPr>
              <p:spPr bwMode="auto">
                <a:xfrm rot="19109823" flipH="1">
                  <a:off x="4052" y="1983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grpSp>
              <p:nvGrpSpPr>
                <p:cNvPr id="120" name="Group 2732"/>
                <p:cNvGrpSpPr>
                  <a:grpSpLocks/>
                </p:cNvGrpSpPr>
                <p:nvPr/>
              </p:nvGrpSpPr>
              <p:grpSpPr bwMode="auto">
                <a:xfrm>
                  <a:off x="4014" y="1946"/>
                  <a:ext cx="149" cy="178"/>
                  <a:chOff x="4014" y="1946"/>
                  <a:chExt cx="149" cy="178"/>
                </a:xfrm>
              </p:grpSpPr>
              <p:sp>
                <p:nvSpPr>
                  <p:cNvPr id="122" name="Freeform 2733"/>
                  <p:cNvSpPr>
                    <a:spLocks/>
                  </p:cNvSpPr>
                  <p:nvPr/>
                </p:nvSpPr>
                <p:spPr bwMode="auto">
                  <a:xfrm rot="19109823" flipH="1">
                    <a:off x="4067" y="1946"/>
                    <a:ext cx="37" cy="127"/>
                  </a:xfrm>
                  <a:custGeom>
                    <a:avLst/>
                    <a:gdLst/>
                    <a:ahLst/>
                    <a:cxnLst>
                      <a:cxn ang="0">
                        <a:pos x="37" y="127"/>
                      </a:cxn>
                      <a:cxn ang="0">
                        <a:pos x="0" y="46"/>
                      </a:cxn>
                      <a:cxn ang="0">
                        <a:pos x="16" y="0"/>
                      </a:cxn>
                      <a:cxn ang="0">
                        <a:pos x="19" y="32"/>
                      </a:cxn>
                      <a:cxn ang="0">
                        <a:pos x="37" y="127"/>
                      </a:cxn>
                    </a:cxnLst>
                    <a:rect l="0" t="0" r="r" b="b"/>
                    <a:pathLst>
                      <a:path w="37" h="127">
                        <a:moveTo>
                          <a:pt x="37" y="127"/>
                        </a:moveTo>
                        <a:lnTo>
                          <a:pt x="0" y="46"/>
                        </a:lnTo>
                        <a:lnTo>
                          <a:pt x="16" y="0"/>
                        </a:lnTo>
                        <a:lnTo>
                          <a:pt x="19" y="32"/>
                        </a:lnTo>
                        <a:lnTo>
                          <a:pt x="37" y="127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8000">
                          <a:gamma/>
                          <a:shade val="46275"/>
                          <a:invGamma/>
                        </a:srgbClr>
                      </a:gs>
                      <a:gs pos="50000">
                        <a:srgbClr val="008000"/>
                      </a:gs>
                      <a:gs pos="100000">
                        <a:srgbClr val="008000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 w="63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>
                      <a:latin typeface="Georgia" pitchFamily="18" charset="0"/>
                    </a:endParaRPr>
                  </a:p>
                </p:txBody>
              </p:sp>
              <p:grpSp>
                <p:nvGrpSpPr>
                  <p:cNvPr id="123" name="Group 2734"/>
                  <p:cNvGrpSpPr>
                    <a:grpSpLocks/>
                  </p:cNvGrpSpPr>
                  <p:nvPr/>
                </p:nvGrpSpPr>
                <p:grpSpPr bwMode="auto">
                  <a:xfrm>
                    <a:off x="4014" y="1965"/>
                    <a:ext cx="149" cy="159"/>
                    <a:chOff x="4014" y="1965"/>
                    <a:chExt cx="149" cy="159"/>
                  </a:xfrm>
                </p:grpSpPr>
                <p:sp>
                  <p:nvSpPr>
                    <p:cNvPr id="124" name="Freeform 2735"/>
                    <p:cNvSpPr>
                      <a:spLocks/>
                    </p:cNvSpPr>
                    <p:nvPr/>
                  </p:nvSpPr>
                  <p:spPr bwMode="auto">
                    <a:xfrm rot="19109823" flipH="1">
                      <a:off x="4085" y="1965"/>
                      <a:ext cx="78" cy="102"/>
                    </a:xfrm>
                    <a:custGeom>
                      <a:avLst/>
                      <a:gdLst/>
                      <a:ahLst/>
                      <a:cxnLst>
                        <a:cxn ang="0">
                          <a:pos x="78" y="102"/>
                        </a:cxn>
                        <a:cxn ang="0">
                          <a:pos x="3" y="63"/>
                        </a:cxn>
                        <a:cxn ang="0">
                          <a:pos x="0" y="0"/>
                        </a:cxn>
                        <a:cxn ang="0">
                          <a:pos x="60" y="45"/>
                        </a:cxn>
                        <a:cxn ang="0">
                          <a:pos x="78" y="102"/>
                        </a:cxn>
                      </a:cxnLst>
                      <a:rect l="0" t="0" r="r" b="b"/>
                      <a:pathLst>
                        <a:path w="78" h="102">
                          <a:moveTo>
                            <a:pt x="78" y="102"/>
                          </a:moveTo>
                          <a:lnTo>
                            <a:pt x="3" y="63"/>
                          </a:lnTo>
                          <a:lnTo>
                            <a:pt x="0" y="0"/>
                          </a:lnTo>
                          <a:lnTo>
                            <a:pt x="60" y="45"/>
                          </a:lnTo>
                          <a:lnTo>
                            <a:pt x="78" y="102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8000"/>
                        </a:gs>
                        <a:gs pos="10000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>
                        <a:latin typeface="Georgia" pitchFamily="18" charset="0"/>
                      </a:endParaRPr>
                    </a:p>
                  </p:txBody>
                </p:sp>
                <p:sp>
                  <p:nvSpPr>
                    <p:cNvPr id="125" name="Freeform 2736"/>
                    <p:cNvSpPr>
                      <a:spLocks/>
                    </p:cNvSpPr>
                    <p:nvPr/>
                  </p:nvSpPr>
                  <p:spPr bwMode="auto">
                    <a:xfrm rot="19109823" flipH="1">
                      <a:off x="4014" y="2008"/>
                      <a:ext cx="84" cy="11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16"/>
                        </a:cxn>
                        <a:cxn ang="0">
                          <a:pos x="40" y="27"/>
                        </a:cxn>
                        <a:cxn ang="0">
                          <a:pos x="78" y="0"/>
                        </a:cxn>
                        <a:cxn ang="0">
                          <a:pos x="84" y="49"/>
                        </a:cxn>
                        <a:cxn ang="0">
                          <a:pos x="0" y="116"/>
                        </a:cxn>
                      </a:cxnLst>
                      <a:rect l="0" t="0" r="r" b="b"/>
                      <a:pathLst>
                        <a:path w="84" h="116">
                          <a:moveTo>
                            <a:pt x="0" y="116"/>
                          </a:moveTo>
                          <a:lnTo>
                            <a:pt x="40" y="27"/>
                          </a:lnTo>
                          <a:lnTo>
                            <a:pt x="78" y="0"/>
                          </a:lnTo>
                          <a:lnTo>
                            <a:pt x="84" y="49"/>
                          </a:lnTo>
                          <a:lnTo>
                            <a:pt x="0" y="116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8000"/>
                        </a:gs>
                        <a:gs pos="10000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>
                        <a:latin typeface="Georgia" pitchFamily="18" charset="0"/>
                      </a:endParaRPr>
                    </a:p>
                  </p:txBody>
                </p:sp>
              </p:grpSp>
            </p:grpSp>
            <p:sp>
              <p:nvSpPr>
                <p:cNvPr id="121" name="Freeform 2737"/>
                <p:cNvSpPr>
                  <a:spLocks/>
                </p:cNvSpPr>
                <p:nvPr/>
              </p:nvSpPr>
              <p:spPr bwMode="auto">
                <a:xfrm rot="19109823" flipH="1">
                  <a:off x="4251" y="2379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27" name="Group 2738"/>
              <p:cNvGrpSpPr>
                <a:grpSpLocks/>
              </p:cNvGrpSpPr>
              <p:nvPr/>
            </p:nvGrpSpPr>
            <p:grpSpPr bwMode="auto">
              <a:xfrm>
                <a:off x="4104" y="1343"/>
                <a:ext cx="420" cy="405"/>
                <a:chOff x="3939" y="1946"/>
                <a:chExt cx="508" cy="501"/>
              </a:xfrm>
            </p:grpSpPr>
            <p:sp>
              <p:nvSpPr>
                <p:cNvPr id="108" name="Freeform 2739"/>
                <p:cNvSpPr>
                  <a:spLocks/>
                </p:cNvSpPr>
                <p:nvPr/>
              </p:nvSpPr>
              <p:spPr bwMode="auto">
                <a:xfrm rot="19109823" flipH="1">
                  <a:off x="3939" y="2031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7C8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09" name="Freeform 2740"/>
                <p:cNvSpPr>
                  <a:spLocks/>
                </p:cNvSpPr>
                <p:nvPr/>
              </p:nvSpPr>
              <p:spPr bwMode="auto">
                <a:xfrm rot="19109823" flipH="1">
                  <a:off x="4073" y="2052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10" name="Freeform 2741"/>
                <p:cNvSpPr>
                  <a:spLocks/>
                </p:cNvSpPr>
                <p:nvPr/>
              </p:nvSpPr>
              <p:spPr bwMode="auto">
                <a:xfrm rot="19109823" flipH="1">
                  <a:off x="4052" y="1983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grpSp>
              <p:nvGrpSpPr>
                <p:cNvPr id="111" name="Group 2742"/>
                <p:cNvGrpSpPr>
                  <a:grpSpLocks/>
                </p:cNvGrpSpPr>
                <p:nvPr/>
              </p:nvGrpSpPr>
              <p:grpSpPr bwMode="auto">
                <a:xfrm>
                  <a:off x="4014" y="1946"/>
                  <a:ext cx="149" cy="178"/>
                  <a:chOff x="4014" y="1946"/>
                  <a:chExt cx="149" cy="178"/>
                </a:xfrm>
              </p:grpSpPr>
              <p:sp>
                <p:nvSpPr>
                  <p:cNvPr id="113" name="Freeform 2743"/>
                  <p:cNvSpPr>
                    <a:spLocks/>
                  </p:cNvSpPr>
                  <p:nvPr/>
                </p:nvSpPr>
                <p:spPr bwMode="auto">
                  <a:xfrm rot="19109823" flipH="1">
                    <a:off x="4067" y="1946"/>
                    <a:ext cx="37" cy="127"/>
                  </a:xfrm>
                  <a:custGeom>
                    <a:avLst/>
                    <a:gdLst/>
                    <a:ahLst/>
                    <a:cxnLst>
                      <a:cxn ang="0">
                        <a:pos x="37" y="127"/>
                      </a:cxn>
                      <a:cxn ang="0">
                        <a:pos x="0" y="46"/>
                      </a:cxn>
                      <a:cxn ang="0">
                        <a:pos x="16" y="0"/>
                      </a:cxn>
                      <a:cxn ang="0">
                        <a:pos x="19" y="32"/>
                      </a:cxn>
                      <a:cxn ang="0">
                        <a:pos x="37" y="127"/>
                      </a:cxn>
                    </a:cxnLst>
                    <a:rect l="0" t="0" r="r" b="b"/>
                    <a:pathLst>
                      <a:path w="37" h="127">
                        <a:moveTo>
                          <a:pt x="37" y="127"/>
                        </a:moveTo>
                        <a:lnTo>
                          <a:pt x="0" y="46"/>
                        </a:lnTo>
                        <a:lnTo>
                          <a:pt x="16" y="0"/>
                        </a:lnTo>
                        <a:lnTo>
                          <a:pt x="19" y="32"/>
                        </a:lnTo>
                        <a:lnTo>
                          <a:pt x="37" y="127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8000">
                          <a:gamma/>
                          <a:shade val="46275"/>
                          <a:invGamma/>
                        </a:srgbClr>
                      </a:gs>
                      <a:gs pos="50000">
                        <a:srgbClr val="008000"/>
                      </a:gs>
                      <a:gs pos="100000">
                        <a:srgbClr val="008000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 w="63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>
                      <a:latin typeface="Georgia" pitchFamily="18" charset="0"/>
                    </a:endParaRPr>
                  </a:p>
                </p:txBody>
              </p:sp>
              <p:grpSp>
                <p:nvGrpSpPr>
                  <p:cNvPr id="114" name="Group 2744"/>
                  <p:cNvGrpSpPr>
                    <a:grpSpLocks/>
                  </p:cNvGrpSpPr>
                  <p:nvPr/>
                </p:nvGrpSpPr>
                <p:grpSpPr bwMode="auto">
                  <a:xfrm>
                    <a:off x="4014" y="1965"/>
                    <a:ext cx="149" cy="159"/>
                    <a:chOff x="4014" y="1965"/>
                    <a:chExt cx="149" cy="159"/>
                  </a:xfrm>
                </p:grpSpPr>
                <p:sp>
                  <p:nvSpPr>
                    <p:cNvPr id="115" name="Freeform 2745"/>
                    <p:cNvSpPr>
                      <a:spLocks/>
                    </p:cNvSpPr>
                    <p:nvPr/>
                  </p:nvSpPr>
                  <p:spPr bwMode="auto">
                    <a:xfrm rot="19109823" flipH="1">
                      <a:off x="4085" y="1965"/>
                      <a:ext cx="78" cy="102"/>
                    </a:xfrm>
                    <a:custGeom>
                      <a:avLst/>
                      <a:gdLst/>
                      <a:ahLst/>
                      <a:cxnLst>
                        <a:cxn ang="0">
                          <a:pos x="78" y="102"/>
                        </a:cxn>
                        <a:cxn ang="0">
                          <a:pos x="3" y="63"/>
                        </a:cxn>
                        <a:cxn ang="0">
                          <a:pos x="0" y="0"/>
                        </a:cxn>
                        <a:cxn ang="0">
                          <a:pos x="60" y="45"/>
                        </a:cxn>
                        <a:cxn ang="0">
                          <a:pos x="78" y="102"/>
                        </a:cxn>
                      </a:cxnLst>
                      <a:rect l="0" t="0" r="r" b="b"/>
                      <a:pathLst>
                        <a:path w="78" h="102">
                          <a:moveTo>
                            <a:pt x="78" y="102"/>
                          </a:moveTo>
                          <a:lnTo>
                            <a:pt x="3" y="63"/>
                          </a:lnTo>
                          <a:lnTo>
                            <a:pt x="0" y="0"/>
                          </a:lnTo>
                          <a:lnTo>
                            <a:pt x="60" y="45"/>
                          </a:lnTo>
                          <a:lnTo>
                            <a:pt x="78" y="102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8000"/>
                        </a:gs>
                        <a:gs pos="10000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>
                        <a:latin typeface="Georgia" pitchFamily="18" charset="0"/>
                      </a:endParaRPr>
                    </a:p>
                  </p:txBody>
                </p:sp>
                <p:sp>
                  <p:nvSpPr>
                    <p:cNvPr id="116" name="Freeform 2746"/>
                    <p:cNvSpPr>
                      <a:spLocks/>
                    </p:cNvSpPr>
                    <p:nvPr/>
                  </p:nvSpPr>
                  <p:spPr bwMode="auto">
                    <a:xfrm rot="19109823" flipH="1">
                      <a:off x="4014" y="2008"/>
                      <a:ext cx="84" cy="11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16"/>
                        </a:cxn>
                        <a:cxn ang="0">
                          <a:pos x="40" y="27"/>
                        </a:cxn>
                        <a:cxn ang="0">
                          <a:pos x="78" y="0"/>
                        </a:cxn>
                        <a:cxn ang="0">
                          <a:pos x="84" y="49"/>
                        </a:cxn>
                        <a:cxn ang="0">
                          <a:pos x="0" y="116"/>
                        </a:cxn>
                      </a:cxnLst>
                      <a:rect l="0" t="0" r="r" b="b"/>
                      <a:pathLst>
                        <a:path w="84" h="116">
                          <a:moveTo>
                            <a:pt x="0" y="116"/>
                          </a:moveTo>
                          <a:lnTo>
                            <a:pt x="40" y="27"/>
                          </a:lnTo>
                          <a:lnTo>
                            <a:pt x="78" y="0"/>
                          </a:lnTo>
                          <a:lnTo>
                            <a:pt x="84" y="49"/>
                          </a:lnTo>
                          <a:lnTo>
                            <a:pt x="0" y="116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8000"/>
                        </a:gs>
                        <a:gs pos="10000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>
                        <a:latin typeface="Georgia" pitchFamily="18" charset="0"/>
                      </a:endParaRPr>
                    </a:p>
                  </p:txBody>
                </p:sp>
              </p:grpSp>
            </p:grpSp>
            <p:sp>
              <p:nvSpPr>
                <p:cNvPr id="112" name="Freeform 2747"/>
                <p:cNvSpPr>
                  <a:spLocks/>
                </p:cNvSpPr>
                <p:nvPr/>
              </p:nvSpPr>
              <p:spPr bwMode="auto">
                <a:xfrm rot="19109823" flipH="1">
                  <a:off x="4251" y="2379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28" name="Group 2748"/>
              <p:cNvGrpSpPr>
                <a:grpSpLocks/>
              </p:cNvGrpSpPr>
              <p:nvPr/>
            </p:nvGrpSpPr>
            <p:grpSpPr bwMode="auto">
              <a:xfrm rot="2490177">
                <a:off x="4120" y="792"/>
                <a:ext cx="420" cy="411"/>
                <a:chOff x="4060" y="1421"/>
                <a:chExt cx="508" cy="509"/>
              </a:xfrm>
            </p:grpSpPr>
            <p:sp>
              <p:nvSpPr>
                <p:cNvPr id="101" name="Freeform 2749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CC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02" name="Freeform 2750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33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03" name="Freeform 2751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/>
                  <a:ahLst/>
                  <a:cxnLst>
                    <a:cxn ang="0">
                      <a:pos x="78" y="102"/>
                    </a:cxn>
                    <a:cxn ang="0">
                      <a:pos x="3" y="63"/>
                    </a:cxn>
                    <a:cxn ang="0">
                      <a:pos x="0" y="0"/>
                    </a:cxn>
                    <a:cxn ang="0">
                      <a:pos x="60" y="45"/>
                    </a:cxn>
                    <a:cxn ang="0">
                      <a:pos x="78" y="102"/>
                    </a:cxn>
                  </a:cxnLst>
                  <a:rect l="0" t="0" r="r" b="b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04" name="Freeform 2752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05" name="Freeform 2753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06" name="Freeform 2754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/>
                  <a:ahLst/>
                  <a:cxnLst>
                    <a:cxn ang="0">
                      <a:pos x="0" y="116"/>
                    </a:cxn>
                    <a:cxn ang="0">
                      <a:pos x="40" y="27"/>
                    </a:cxn>
                    <a:cxn ang="0">
                      <a:pos x="78" y="0"/>
                    </a:cxn>
                    <a:cxn ang="0">
                      <a:pos x="84" y="49"/>
                    </a:cxn>
                    <a:cxn ang="0">
                      <a:pos x="0" y="116"/>
                    </a:cxn>
                  </a:cxnLst>
                  <a:rect l="0" t="0" r="r" b="b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07" name="Freeform 2755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29" name="Group 2756"/>
              <p:cNvGrpSpPr>
                <a:grpSpLocks/>
              </p:cNvGrpSpPr>
              <p:nvPr/>
            </p:nvGrpSpPr>
            <p:grpSpPr bwMode="auto">
              <a:xfrm rot="2490177">
                <a:off x="3935" y="1012"/>
                <a:ext cx="420" cy="411"/>
                <a:chOff x="4060" y="1421"/>
                <a:chExt cx="508" cy="509"/>
              </a:xfrm>
            </p:grpSpPr>
            <p:sp>
              <p:nvSpPr>
                <p:cNvPr id="94" name="Freeform 2757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CC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95" name="Freeform 2758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33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96" name="Freeform 2759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/>
                  <a:ahLst/>
                  <a:cxnLst>
                    <a:cxn ang="0">
                      <a:pos x="78" y="102"/>
                    </a:cxn>
                    <a:cxn ang="0">
                      <a:pos x="3" y="63"/>
                    </a:cxn>
                    <a:cxn ang="0">
                      <a:pos x="0" y="0"/>
                    </a:cxn>
                    <a:cxn ang="0">
                      <a:pos x="60" y="45"/>
                    </a:cxn>
                    <a:cxn ang="0">
                      <a:pos x="78" y="102"/>
                    </a:cxn>
                  </a:cxnLst>
                  <a:rect l="0" t="0" r="r" b="b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97" name="Freeform 2760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98" name="Freeform 2761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99" name="Freeform 2762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/>
                  <a:ahLst/>
                  <a:cxnLst>
                    <a:cxn ang="0">
                      <a:pos x="0" y="116"/>
                    </a:cxn>
                    <a:cxn ang="0">
                      <a:pos x="40" y="27"/>
                    </a:cxn>
                    <a:cxn ang="0">
                      <a:pos x="78" y="0"/>
                    </a:cxn>
                    <a:cxn ang="0">
                      <a:pos x="84" y="49"/>
                    </a:cxn>
                    <a:cxn ang="0">
                      <a:pos x="0" y="116"/>
                    </a:cxn>
                  </a:cxnLst>
                  <a:rect l="0" t="0" r="r" b="b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00" name="Freeform 2763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30" name="Group 2764"/>
              <p:cNvGrpSpPr>
                <a:grpSpLocks/>
              </p:cNvGrpSpPr>
              <p:nvPr/>
            </p:nvGrpSpPr>
            <p:grpSpPr bwMode="auto">
              <a:xfrm rot="2490177">
                <a:off x="3631" y="1115"/>
                <a:ext cx="419" cy="411"/>
                <a:chOff x="4060" y="1421"/>
                <a:chExt cx="508" cy="509"/>
              </a:xfrm>
            </p:grpSpPr>
            <p:sp>
              <p:nvSpPr>
                <p:cNvPr id="87" name="Freeform 2765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CC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88" name="Freeform 2766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33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89" name="Freeform 2767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/>
                  <a:ahLst/>
                  <a:cxnLst>
                    <a:cxn ang="0">
                      <a:pos x="78" y="102"/>
                    </a:cxn>
                    <a:cxn ang="0">
                      <a:pos x="3" y="63"/>
                    </a:cxn>
                    <a:cxn ang="0">
                      <a:pos x="0" y="0"/>
                    </a:cxn>
                    <a:cxn ang="0">
                      <a:pos x="60" y="45"/>
                    </a:cxn>
                    <a:cxn ang="0">
                      <a:pos x="78" y="102"/>
                    </a:cxn>
                  </a:cxnLst>
                  <a:rect l="0" t="0" r="r" b="b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90" name="Freeform 2768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91" name="Freeform 2769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92" name="Freeform 2770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/>
                  <a:ahLst/>
                  <a:cxnLst>
                    <a:cxn ang="0">
                      <a:pos x="0" y="116"/>
                    </a:cxn>
                    <a:cxn ang="0">
                      <a:pos x="40" y="27"/>
                    </a:cxn>
                    <a:cxn ang="0">
                      <a:pos x="78" y="0"/>
                    </a:cxn>
                    <a:cxn ang="0">
                      <a:pos x="84" y="49"/>
                    </a:cxn>
                    <a:cxn ang="0">
                      <a:pos x="0" y="116"/>
                    </a:cxn>
                  </a:cxnLst>
                  <a:rect l="0" t="0" r="r" b="b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93" name="Freeform 2771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31" name="Group 2772"/>
              <p:cNvGrpSpPr>
                <a:grpSpLocks/>
              </p:cNvGrpSpPr>
              <p:nvPr/>
            </p:nvGrpSpPr>
            <p:grpSpPr bwMode="auto">
              <a:xfrm rot="2490177">
                <a:off x="4108" y="961"/>
                <a:ext cx="419" cy="411"/>
                <a:chOff x="4060" y="1421"/>
                <a:chExt cx="508" cy="509"/>
              </a:xfrm>
            </p:grpSpPr>
            <p:sp>
              <p:nvSpPr>
                <p:cNvPr id="80" name="Freeform 2773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7C8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81" name="Freeform 2774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82" name="Freeform 2775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/>
                  <a:ahLst/>
                  <a:cxnLst>
                    <a:cxn ang="0">
                      <a:pos x="78" y="102"/>
                    </a:cxn>
                    <a:cxn ang="0">
                      <a:pos x="3" y="63"/>
                    </a:cxn>
                    <a:cxn ang="0">
                      <a:pos x="0" y="0"/>
                    </a:cxn>
                    <a:cxn ang="0">
                      <a:pos x="60" y="45"/>
                    </a:cxn>
                    <a:cxn ang="0">
                      <a:pos x="78" y="102"/>
                    </a:cxn>
                  </a:cxnLst>
                  <a:rect l="0" t="0" r="r" b="b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83" name="Freeform 2776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84" name="Freeform 2777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85" name="Freeform 2778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/>
                  <a:ahLst/>
                  <a:cxnLst>
                    <a:cxn ang="0">
                      <a:pos x="0" y="116"/>
                    </a:cxn>
                    <a:cxn ang="0">
                      <a:pos x="40" y="27"/>
                    </a:cxn>
                    <a:cxn ang="0">
                      <a:pos x="78" y="0"/>
                    </a:cxn>
                    <a:cxn ang="0">
                      <a:pos x="84" y="49"/>
                    </a:cxn>
                    <a:cxn ang="0">
                      <a:pos x="0" y="116"/>
                    </a:cxn>
                  </a:cxnLst>
                  <a:rect l="0" t="0" r="r" b="b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86" name="Freeform 2779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32" name="Group 2780"/>
              <p:cNvGrpSpPr>
                <a:grpSpLocks/>
              </p:cNvGrpSpPr>
              <p:nvPr/>
            </p:nvGrpSpPr>
            <p:grpSpPr bwMode="auto">
              <a:xfrm>
                <a:off x="3761" y="1438"/>
                <a:ext cx="420" cy="412"/>
                <a:chOff x="4060" y="1421"/>
                <a:chExt cx="508" cy="509"/>
              </a:xfrm>
            </p:grpSpPr>
            <p:sp>
              <p:nvSpPr>
                <p:cNvPr id="73" name="Freeform 2781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CC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74" name="Freeform 2782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33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75" name="Freeform 2783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/>
                  <a:ahLst/>
                  <a:cxnLst>
                    <a:cxn ang="0">
                      <a:pos x="78" y="102"/>
                    </a:cxn>
                    <a:cxn ang="0">
                      <a:pos x="3" y="63"/>
                    </a:cxn>
                    <a:cxn ang="0">
                      <a:pos x="0" y="0"/>
                    </a:cxn>
                    <a:cxn ang="0">
                      <a:pos x="60" y="45"/>
                    </a:cxn>
                    <a:cxn ang="0">
                      <a:pos x="78" y="102"/>
                    </a:cxn>
                  </a:cxnLst>
                  <a:rect l="0" t="0" r="r" b="b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76" name="Freeform 2784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77" name="Freeform 2785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78" name="Freeform 2786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/>
                  <a:ahLst/>
                  <a:cxnLst>
                    <a:cxn ang="0">
                      <a:pos x="0" y="116"/>
                    </a:cxn>
                    <a:cxn ang="0">
                      <a:pos x="40" y="27"/>
                    </a:cxn>
                    <a:cxn ang="0">
                      <a:pos x="78" y="0"/>
                    </a:cxn>
                    <a:cxn ang="0">
                      <a:pos x="84" y="49"/>
                    </a:cxn>
                    <a:cxn ang="0">
                      <a:pos x="0" y="116"/>
                    </a:cxn>
                  </a:cxnLst>
                  <a:rect l="0" t="0" r="r" b="b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79" name="Freeform 2787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33" name="Group 2788"/>
              <p:cNvGrpSpPr>
                <a:grpSpLocks/>
              </p:cNvGrpSpPr>
              <p:nvPr/>
            </p:nvGrpSpPr>
            <p:grpSpPr bwMode="auto">
              <a:xfrm rot="2490177">
                <a:off x="3222" y="1452"/>
                <a:ext cx="420" cy="411"/>
                <a:chOff x="4060" y="1421"/>
                <a:chExt cx="508" cy="509"/>
              </a:xfrm>
            </p:grpSpPr>
            <p:sp>
              <p:nvSpPr>
                <p:cNvPr id="66" name="Freeform 2789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7C8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67" name="Freeform 2790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68" name="Freeform 2791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/>
                  <a:ahLst/>
                  <a:cxnLst>
                    <a:cxn ang="0">
                      <a:pos x="78" y="102"/>
                    </a:cxn>
                    <a:cxn ang="0">
                      <a:pos x="3" y="63"/>
                    </a:cxn>
                    <a:cxn ang="0">
                      <a:pos x="0" y="0"/>
                    </a:cxn>
                    <a:cxn ang="0">
                      <a:pos x="60" y="45"/>
                    </a:cxn>
                    <a:cxn ang="0">
                      <a:pos x="78" y="102"/>
                    </a:cxn>
                  </a:cxnLst>
                  <a:rect l="0" t="0" r="r" b="b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69" name="Freeform 2792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70" name="Freeform 2793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71" name="Freeform 2794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/>
                  <a:ahLst/>
                  <a:cxnLst>
                    <a:cxn ang="0">
                      <a:pos x="0" y="116"/>
                    </a:cxn>
                    <a:cxn ang="0">
                      <a:pos x="40" y="27"/>
                    </a:cxn>
                    <a:cxn ang="0">
                      <a:pos x="78" y="0"/>
                    </a:cxn>
                    <a:cxn ang="0">
                      <a:pos x="84" y="49"/>
                    </a:cxn>
                    <a:cxn ang="0">
                      <a:pos x="0" y="116"/>
                    </a:cxn>
                  </a:cxnLst>
                  <a:rect l="0" t="0" r="r" b="b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72" name="Freeform 2795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34" name="Group 2796"/>
              <p:cNvGrpSpPr>
                <a:grpSpLocks/>
              </p:cNvGrpSpPr>
              <p:nvPr/>
            </p:nvGrpSpPr>
            <p:grpSpPr bwMode="auto">
              <a:xfrm rot="2490177">
                <a:off x="4398" y="637"/>
                <a:ext cx="419" cy="411"/>
                <a:chOff x="4060" y="1421"/>
                <a:chExt cx="508" cy="509"/>
              </a:xfrm>
            </p:grpSpPr>
            <p:sp>
              <p:nvSpPr>
                <p:cNvPr id="59" name="Freeform 2797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CC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60" name="Freeform 2798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33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61" name="Freeform 2799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/>
                  <a:ahLst/>
                  <a:cxnLst>
                    <a:cxn ang="0">
                      <a:pos x="78" y="102"/>
                    </a:cxn>
                    <a:cxn ang="0">
                      <a:pos x="3" y="63"/>
                    </a:cxn>
                    <a:cxn ang="0">
                      <a:pos x="0" y="0"/>
                    </a:cxn>
                    <a:cxn ang="0">
                      <a:pos x="60" y="45"/>
                    </a:cxn>
                    <a:cxn ang="0">
                      <a:pos x="78" y="102"/>
                    </a:cxn>
                  </a:cxnLst>
                  <a:rect l="0" t="0" r="r" b="b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62" name="Freeform 2800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63" name="Freeform 2801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64" name="Freeform 2802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/>
                  <a:ahLst/>
                  <a:cxnLst>
                    <a:cxn ang="0">
                      <a:pos x="0" y="116"/>
                    </a:cxn>
                    <a:cxn ang="0">
                      <a:pos x="40" y="27"/>
                    </a:cxn>
                    <a:cxn ang="0">
                      <a:pos x="78" y="0"/>
                    </a:cxn>
                    <a:cxn ang="0">
                      <a:pos x="84" y="49"/>
                    </a:cxn>
                    <a:cxn ang="0">
                      <a:pos x="0" y="116"/>
                    </a:cxn>
                  </a:cxnLst>
                  <a:rect l="0" t="0" r="r" b="b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65" name="Freeform 2803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35" name="Group 2804"/>
              <p:cNvGrpSpPr>
                <a:grpSpLocks/>
              </p:cNvGrpSpPr>
              <p:nvPr/>
            </p:nvGrpSpPr>
            <p:grpSpPr bwMode="auto">
              <a:xfrm rot="2490177">
                <a:off x="3524" y="1402"/>
                <a:ext cx="420" cy="412"/>
                <a:chOff x="4060" y="1421"/>
                <a:chExt cx="508" cy="509"/>
              </a:xfrm>
            </p:grpSpPr>
            <p:sp>
              <p:nvSpPr>
                <p:cNvPr id="52" name="Freeform 2805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53" name="Freeform 2806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54" name="Freeform 2807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/>
                  <a:ahLst/>
                  <a:cxnLst>
                    <a:cxn ang="0">
                      <a:pos x="78" y="102"/>
                    </a:cxn>
                    <a:cxn ang="0">
                      <a:pos x="3" y="63"/>
                    </a:cxn>
                    <a:cxn ang="0">
                      <a:pos x="0" y="0"/>
                    </a:cxn>
                    <a:cxn ang="0">
                      <a:pos x="60" y="45"/>
                    </a:cxn>
                    <a:cxn ang="0">
                      <a:pos x="78" y="102"/>
                    </a:cxn>
                  </a:cxnLst>
                  <a:rect l="0" t="0" r="r" b="b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55" name="Freeform 2808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56" name="Freeform 2809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57" name="Freeform 2810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/>
                  <a:ahLst/>
                  <a:cxnLst>
                    <a:cxn ang="0">
                      <a:pos x="0" y="116"/>
                    </a:cxn>
                    <a:cxn ang="0">
                      <a:pos x="40" y="27"/>
                    </a:cxn>
                    <a:cxn ang="0">
                      <a:pos x="78" y="0"/>
                    </a:cxn>
                    <a:cxn ang="0">
                      <a:pos x="84" y="49"/>
                    </a:cxn>
                    <a:cxn ang="0">
                      <a:pos x="0" y="116"/>
                    </a:cxn>
                  </a:cxnLst>
                  <a:rect l="0" t="0" r="r" b="b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58" name="Freeform 2811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36" name="Group 2812"/>
              <p:cNvGrpSpPr>
                <a:grpSpLocks/>
              </p:cNvGrpSpPr>
              <p:nvPr/>
            </p:nvGrpSpPr>
            <p:grpSpPr bwMode="auto">
              <a:xfrm rot="2490177">
                <a:off x="3908" y="792"/>
                <a:ext cx="420" cy="411"/>
                <a:chOff x="4060" y="1421"/>
                <a:chExt cx="508" cy="509"/>
              </a:xfrm>
            </p:grpSpPr>
            <p:sp>
              <p:nvSpPr>
                <p:cNvPr id="45" name="Freeform 2813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46" name="Freeform 2814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47" name="Freeform 2815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/>
                  <a:ahLst/>
                  <a:cxnLst>
                    <a:cxn ang="0">
                      <a:pos x="78" y="102"/>
                    </a:cxn>
                    <a:cxn ang="0">
                      <a:pos x="3" y="63"/>
                    </a:cxn>
                    <a:cxn ang="0">
                      <a:pos x="0" y="0"/>
                    </a:cxn>
                    <a:cxn ang="0">
                      <a:pos x="60" y="45"/>
                    </a:cxn>
                    <a:cxn ang="0">
                      <a:pos x="78" y="102"/>
                    </a:cxn>
                  </a:cxnLst>
                  <a:rect l="0" t="0" r="r" b="b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48" name="Freeform 2816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49" name="Freeform 2817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50" name="Freeform 2818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/>
                  <a:ahLst/>
                  <a:cxnLst>
                    <a:cxn ang="0">
                      <a:pos x="0" y="116"/>
                    </a:cxn>
                    <a:cxn ang="0">
                      <a:pos x="40" y="27"/>
                    </a:cxn>
                    <a:cxn ang="0">
                      <a:pos x="78" y="0"/>
                    </a:cxn>
                    <a:cxn ang="0">
                      <a:pos x="84" y="49"/>
                    </a:cxn>
                    <a:cxn ang="0">
                      <a:pos x="0" y="116"/>
                    </a:cxn>
                  </a:cxnLst>
                  <a:rect l="0" t="0" r="r" b="b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51" name="Freeform 2819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37" name="Group 2820"/>
              <p:cNvGrpSpPr>
                <a:grpSpLocks/>
              </p:cNvGrpSpPr>
              <p:nvPr/>
            </p:nvGrpSpPr>
            <p:grpSpPr bwMode="auto">
              <a:xfrm rot="2490177">
                <a:off x="3908" y="1219"/>
                <a:ext cx="420" cy="411"/>
                <a:chOff x="4060" y="1421"/>
                <a:chExt cx="508" cy="509"/>
              </a:xfrm>
            </p:grpSpPr>
            <p:sp>
              <p:nvSpPr>
                <p:cNvPr id="38" name="Freeform 2821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CC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39" name="Freeform 2822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33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40" name="Freeform 2823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/>
                  <a:ahLst/>
                  <a:cxnLst>
                    <a:cxn ang="0">
                      <a:pos x="78" y="102"/>
                    </a:cxn>
                    <a:cxn ang="0">
                      <a:pos x="3" y="63"/>
                    </a:cxn>
                    <a:cxn ang="0">
                      <a:pos x="0" y="0"/>
                    </a:cxn>
                    <a:cxn ang="0">
                      <a:pos x="60" y="45"/>
                    </a:cxn>
                    <a:cxn ang="0">
                      <a:pos x="78" y="102"/>
                    </a:cxn>
                  </a:cxnLst>
                  <a:rect l="0" t="0" r="r" b="b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41" name="Freeform 2824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42" name="Freeform 2825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43" name="Freeform 2826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/>
                  <a:ahLst/>
                  <a:cxnLst>
                    <a:cxn ang="0">
                      <a:pos x="0" y="116"/>
                    </a:cxn>
                    <a:cxn ang="0">
                      <a:pos x="40" y="27"/>
                    </a:cxn>
                    <a:cxn ang="0">
                      <a:pos x="78" y="0"/>
                    </a:cxn>
                    <a:cxn ang="0">
                      <a:pos x="84" y="49"/>
                    </a:cxn>
                    <a:cxn ang="0">
                      <a:pos x="0" y="116"/>
                    </a:cxn>
                  </a:cxnLst>
                  <a:rect l="0" t="0" r="r" b="b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44" name="Freeform 2827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</p:grpSp>
        <p:grpSp>
          <p:nvGrpSpPr>
            <p:cNvPr id="8" name="Group 2828"/>
            <p:cNvGrpSpPr>
              <a:grpSpLocks/>
            </p:cNvGrpSpPr>
            <p:nvPr/>
          </p:nvGrpSpPr>
          <p:grpSpPr bwMode="auto">
            <a:xfrm>
              <a:off x="3184" y="1009"/>
              <a:ext cx="2008" cy="1140"/>
              <a:chOff x="90" y="1015"/>
              <a:chExt cx="2430" cy="1407"/>
            </a:xfrm>
          </p:grpSpPr>
          <p:sp>
            <p:nvSpPr>
              <p:cNvPr id="9" name="Freeform 2829"/>
              <p:cNvSpPr>
                <a:spLocks/>
              </p:cNvSpPr>
              <p:nvPr/>
            </p:nvSpPr>
            <p:spPr bwMode="auto">
              <a:xfrm>
                <a:off x="90" y="2307"/>
                <a:ext cx="1302" cy="42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363" y="18"/>
                  </a:cxn>
                  <a:cxn ang="0">
                    <a:pos x="1302" y="18"/>
                  </a:cxn>
                  <a:cxn ang="0">
                    <a:pos x="1302" y="36"/>
                  </a:cxn>
                  <a:cxn ang="0">
                    <a:pos x="219" y="42"/>
                  </a:cxn>
                  <a:cxn ang="0">
                    <a:pos x="0" y="36"/>
                  </a:cxn>
                  <a:cxn ang="0">
                    <a:pos x="3" y="0"/>
                  </a:cxn>
                </a:cxnLst>
                <a:rect l="0" t="0" r="r" b="b"/>
                <a:pathLst>
                  <a:path w="1302" h="42">
                    <a:moveTo>
                      <a:pt x="3" y="0"/>
                    </a:moveTo>
                    <a:lnTo>
                      <a:pt x="363" y="18"/>
                    </a:lnTo>
                    <a:lnTo>
                      <a:pt x="1302" y="18"/>
                    </a:lnTo>
                    <a:lnTo>
                      <a:pt x="1302" y="36"/>
                    </a:lnTo>
                    <a:lnTo>
                      <a:pt x="219" y="42"/>
                    </a:lnTo>
                    <a:lnTo>
                      <a:pt x="0" y="36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rgbClr val="CC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0" name="Freeform 2830"/>
              <p:cNvSpPr>
                <a:spLocks/>
              </p:cNvSpPr>
              <p:nvPr/>
            </p:nvSpPr>
            <p:spPr bwMode="auto">
              <a:xfrm>
                <a:off x="90" y="2175"/>
                <a:ext cx="1302" cy="3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1299" y="0"/>
                  </a:cxn>
                  <a:cxn ang="0">
                    <a:pos x="1302" y="30"/>
                  </a:cxn>
                  <a:cxn ang="0">
                    <a:pos x="0" y="30"/>
                  </a:cxn>
                  <a:cxn ang="0">
                    <a:pos x="0" y="6"/>
                  </a:cxn>
                </a:cxnLst>
                <a:rect l="0" t="0" r="r" b="b"/>
                <a:pathLst>
                  <a:path w="1302" h="30">
                    <a:moveTo>
                      <a:pt x="0" y="6"/>
                    </a:moveTo>
                    <a:lnTo>
                      <a:pt x="1299" y="0"/>
                    </a:lnTo>
                    <a:lnTo>
                      <a:pt x="1302" y="30"/>
                    </a:lnTo>
                    <a:lnTo>
                      <a:pt x="0" y="3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rgbClr val="CC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1" name="Freeform 2831"/>
              <p:cNvSpPr>
                <a:spLocks/>
              </p:cNvSpPr>
              <p:nvPr/>
            </p:nvSpPr>
            <p:spPr bwMode="auto">
              <a:xfrm>
                <a:off x="1407" y="1047"/>
                <a:ext cx="1113" cy="1158"/>
              </a:xfrm>
              <a:custGeom>
                <a:avLst/>
                <a:gdLst/>
                <a:ahLst/>
                <a:cxnLst>
                  <a:cxn ang="0">
                    <a:pos x="0" y="1134"/>
                  </a:cxn>
                  <a:cxn ang="0">
                    <a:pos x="1113" y="0"/>
                  </a:cxn>
                  <a:cxn ang="0">
                    <a:pos x="1113" y="30"/>
                  </a:cxn>
                  <a:cxn ang="0">
                    <a:pos x="0" y="1158"/>
                  </a:cxn>
                  <a:cxn ang="0">
                    <a:pos x="0" y="1134"/>
                  </a:cxn>
                </a:cxnLst>
                <a:rect l="0" t="0" r="r" b="b"/>
                <a:pathLst>
                  <a:path w="1113" h="1158">
                    <a:moveTo>
                      <a:pt x="0" y="1134"/>
                    </a:moveTo>
                    <a:lnTo>
                      <a:pt x="1113" y="0"/>
                    </a:lnTo>
                    <a:lnTo>
                      <a:pt x="1113" y="30"/>
                    </a:lnTo>
                    <a:lnTo>
                      <a:pt x="0" y="1158"/>
                    </a:lnTo>
                    <a:lnTo>
                      <a:pt x="0" y="1134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rgbClr val="CC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2" name="Oval 2832"/>
              <p:cNvSpPr>
                <a:spLocks noChangeArrowheads="1"/>
              </p:cNvSpPr>
              <p:nvPr/>
            </p:nvSpPr>
            <p:spPr bwMode="auto">
              <a:xfrm>
                <a:off x="114" y="2119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3" name="Oval 2833"/>
              <p:cNvSpPr>
                <a:spLocks noChangeArrowheads="1"/>
              </p:cNvSpPr>
              <p:nvPr/>
            </p:nvSpPr>
            <p:spPr bwMode="auto">
              <a:xfrm>
                <a:off x="1332" y="2101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" name="Oval 2834"/>
              <p:cNvSpPr>
                <a:spLocks noChangeArrowheads="1"/>
              </p:cNvSpPr>
              <p:nvPr/>
            </p:nvSpPr>
            <p:spPr bwMode="auto">
              <a:xfrm>
                <a:off x="1338" y="2251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5" name="Oval 2835"/>
              <p:cNvSpPr>
                <a:spLocks noChangeArrowheads="1"/>
              </p:cNvSpPr>
              <p:nvPr/>
            </p:nvSpPr>
            <p:spPr bwMode="auto">
              <a:xfrm>
                <a:off x="1338" y="2383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6" name="Oval 2836"/>
              <p:cNvSpPr>
                <a:spLocks noChangeArrowheads="1"/>
              </p:cNvSpPr>
              <p:nvPr/>
            </p:nvSpPr>
            <p:spPr bwMode="auto">
              <a:xfrm>
                <a:off x="113" y="2238"/>
                <a:ext cx="27" cy="28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7" name="Oval 2837"/>
              <p:cNvSpPr>
                <a:spLocks noChangeArrowheads="1"/>
              </p:cNvSpPr>
              <p:nvPr/>
            </p:nvSpPr>
            <p:spPr bwMode="auto">
              <a:xfrm>
                <a:off x="125" y="2394"/>
                <a:ext cx="27" cy="28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8" name="Oval 2838"/>
              <p:cNvSpPr>
                <a:spLocks noChangeArrowheads="1"/>
              </p:cNvSpPr>
              <p:nvPr/>
            </p:nvSpPr>
            <p:spPr bwMode="auto">
              <a:xfrm>
                <a:off x="1410" y="2095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9" name="Oval 2839"/>
              <p:cNvSpPr>
                <a:spLocks noChangeArrowheads="1"/>
              </p:cNvSpPr>
              <p:nvPr/>
            </p:nvSpPr>
            <p:spPr bwMode="auto">
              <a:xfrm>
                <a:off x="1410" y="2257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0" name="Oval 2840"/>
              <p:cNvSpPr>
                <a:spLocks noChangeArrowheads="1"/>
              </p:cNvSpPr>
              <p:nvPr/>
            </p:nvSpPr>
            <p:spPr bwMode="auto">
              <a:xfrm>
                <a:off x="1410" y="2365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1" name="Oval 2841"/>
              <p:cNvSpPr>
                <a:spLocks noChangeArrowheads="1"/>
              </p:cNvSpPr>
              <p:nvPr/>
            </p:nvSpPr>
            <p:spPr bwMode="auto">
              <a:xfrm>
                <a:off x="2484" y="1279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2" name="Oval 2842"/>
              <p:cNvSpPr>
                <a:spLocks noChangeArrowheads="1"/>
              </p:cNvSpPr>
              <p:nvPr/>
            </p:nvSpPr>
            <p:spPr bwMode="auto">
              <a:xfrm>
                <a:off x="2484" y="1159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3" name="Oval 2843"/>
              <p:cNvSpPr>
                <a:spLocks noChangeArrowheads="1"/>
              </p:cNvSpPr>
              <p:nvPr/>
            </p:nvSpPr>
            <p:spPr bwMode="auto">
              <a:xfrm>
                <a:off x="2484" y="1015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4" name="Freeform 2844"/>
              <p:cNvSpPr>
                <a:spLocks/>
              </p:cNvSpPr>
              <p:nvPr/>
            </p:nvSpPr>
            <p:spPr bwMode="auto">
              <a:xfrm>
                <a:off x="1404" y="1197"/>
                <a:ext cx="1116" cy="1152"/>
              </a:xfrm>
              <a:custGeom>
                <a:avLst/>
                <a:gdLst/>
                <a:ahLst/>
                <a:cxnLst>
                  <a:cxn ang="0">
                    <a:pos x="0" y="1116"/>
                  </a:cxn>
                  <a:cxn ang="0">
                    <a:pos x="1110" y="0"/>
                  </a:cxn>
                  <a:cxn ang="0">
                    <a:pos x="1116" y="24"/>
                  </a:cxn>
                  <a:cxn ang="0">
                    <a:pos x="3" y="1152"/>
                  </a:cxn>
                  <a:cxn ang="0">
                    <a:pos x="0" y="1116"/>
                  </a:cxn>
                </a:cxnLst>
                <a:rect l="0" t="0" r="r" b="b"/>
                <a:pathLst>
                  <a:path w="1116" h="1152">
                    <a:moveTo>
                      <a:pt x="0" y="1116"/>
                    </a:moveTo>
                    <a:lnTo>
                      <a:pt x="1110" y="0"/>
                    </a:lnTo>
                    <a:lnTo>
                      <a:pt x="1116" y="24"/>
                    </a:lnTo>
                    <a:lnTo>
                      <a:pt x="3" y="1152"/>
                    </a:lnTo>
                    <a:lnTo>
                      <a:pt x="0" y="1116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rgbClr val="CC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</p:grpSp>
      </p:grpSp>
      <p:sp>
        <p:nvSpPr>
          <p:cNvPr id="146" name="AutoShape 153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30188" y="5465763"/>
            <a:ext cx="360362" cy="50323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0">
                <a:latin typeface="Georgia" pitchFamily="18" charset="0"/>
                <a:cs typeface="Arial" charset="0"/>
              </a:rPr>
              <a:t>4</a:t>
            </a:r>
          </a:p>
        </p:txBody>
      </p:sp>
      <p:sp>
        <p:nvSpPr>
          <p:cNvPr id="147" name="AutoShape 153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30188" y="3648075"/>
            <a:ext cx="360362" cy="50323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0">
                <a:latin typeface="Georgia" pitchFamily="18" charset="0"/>
                <a:cs typeface="Arial" charset="0"/>
              </a:rPr>
              <a:t>1</a:t>
            </a:r>
          </a:p>
        </p:txBody>
      </p:sp>
      <p:sp>
        <p:nvSpPr>
          <p:cNvPr id="148" name="AutoShape 153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30188" y="4259263"/>
            <a:ext cx="360362" cy="50323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i="0">
                <a:latin typeface="Georgia" pitchFamily="18" charset="0"/>
                <a:cs typeface="Arial" charset="0"/>
              </a:rPr>
              <a:t>2</a:t>
            </a:r>
            <a:endParaRPr lang="ru-RU" sz="2400" b="1" i="0">
              <a:latin typeface="Georgia" pitchFamily="18" charset="0"/>
              <a:cs typeface="Arial" charset="0"/>
            </a:endParaRPr>
          </a:p>
        </p:txBody>
      </p:sp>
      <p:sp>
        <p:nvSpPr>
          <p:cNvPr id="149" name="AutoShape 153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30188" y="4848225"/>
            <a:ext cx="360362" cy="50323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0">
                <a:latin typeface="Georgia" pitchFamily="18" charset="0"/>
                <a:cs typeface="Arial" charset="0"/>
              </a:rPr>
              <a:t>3</a:t>
            </a:r>
          </a:p>
        </p:txBody>
      </p:sp>
      <p:sp>
        <p:nvSpPr>
          <p:cNvPr id="150" name="AutoShape 1540"/>
          <p:cNvSpPr>
            <a:spLocks noChangeArrowheads="1"/>
          </p:cNvSpPr>
          <p:nvPr/>
        </p:nvSpPr>
        <p:spPr bwMode="auto">
          <a:xfrm>
            <a:off x="500034" y="6000768"/>
            <a:ext cx="2371742" cy="720725"/>
          </a:xfrm>
          <a:prstGeom prst="wedgeEllipseCallout">
            <a:avLst>
              <a:gd name="adj1" fmla="val 70981"/>
              <a:gd name="adj2" fmla="val -75551"/>
            </a:avLst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18900000" scaled="1"/>
          </a:gradFill>
          <a:ln w="38100">
            <a:solidFill>
              <a:srgbClr val="000066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b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flatTx/>
          </a:bodyPr>
          <a:lstStyle/>
          <a:p>
            <a:pPr algn="ctr"/>
            <a:r>
              <a:rPr lang="ru-RU" sz="2400" b="1" i="0" dirty="0">
                <a:solidFill>
                  <a:srgbClr val="FF0000"/>
                </a:solidFill>
                <a:latin typeface="Georgia" pitchFamily="18" charset="0"/>
                <a:cs typeface="Arial" charset="0"/>
              </a:rPr>
              <a:t>ВЕРНО!</a:t>
            </a:r>
          </a:p>
        </p:txBody>
      </p:sp>
      <p:sp>
        <p:nvSpPr>
          <p:cNvPr id="151" name="AutoShape 1541"/>
          <p:cNvSpPr>
            <a:spLocks noChangeArrowheads="1"/>
          </p:cNvSpPr>
          <p:nvPr/>
        </p:nvSpPr>
        <p:spPr bwMode="auto">
          <a:xfrm>
            <a:off x="4143372" y="3000372"/>
            <a:ext cx="2400783" cy="668337"/>
          </a:xfrm>
          <a:prstGeom prst="wedgeEllipseCallout">
            <a:avLst>
              <a:gd name="adj1" fmla="val -156046"/>
              <a:gd name="adj2" fmla="val 77079"/>
            </a:avLst>
          </a:prstGeom>
          <a:gradFill rotWithShape="1">
            <a:gsLst>
              <a:gs pos="0">
                <a:srgbClr val="00FFCC"/>
              </a:gs>
              <a:gs pos="50000">
                <a:srgbClr val="FFFFFF"/>
              </a:gs>
              <a:gs pos="100000">
                <a:srgbClr val="00FFCC"/>
              </a:gs>
            </a:gsLst>
            <a:lin ang="18900000" scaled="1"/>
          </a:gradFill>
          <a:ln w="38100">
            <a:solidFill>
              <a:srgbClr val="000066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b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flatTx/>
          </a:bodyPr>
          <a:lstStyle/>
          <a:p>
            <a:pPr algn="ctr"/>
            <a:r>
              <a:rPr lang="ru-RU" sz="2400" b="1" i="0">
                <a:latin typeface="Georgia" pitchFamily="18" charset="0"/>
                <a:cs typeface="Arial" charset="0"/>
              </a:rPr>
              <a:t>Не верно</a:t>
            </a:r>
          </a:p>
        </p:txBody>
      </p:sp>
      <p:sp>
        <p:nvSpPr>
          <p:cNvPr id="152" name="Text Box 1544"/>
          <p:cNvSpPr txBox="1">
            <a:spLocks noChangeArrowheads="1"/>
          </p:cNvSpPr>
          <p:nvPr/>
        </p:nvSpPr>
        <p:spPr bwMode="auto">
          <a:xfrm>
            <a:off x="631825" y="4244975"/>
            <a:ext cx="4154489" cy="492443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600" b="1" i="0">
                <a:latin typeface="Georgia" pitchFamily="18" charset="0"/>
              </a:rPr>
              <a:t>Осталось 27 кг яблок.</a:t>
            </a:r>
            <a:endParaRPr lang="ru-RU" sz="2600" b="1">
              <a:latin typeface="Georgia" pitchFamily="18" charset="0"/>
            </a:endParaRPr>
          </a:p>
        </p:txBody>
      </p:sp>
      <p:sp>
        <p:nvSpPr>
          <p:cNvPr id="153" name="Text Box 1545"/>
          <p:cNvSpPr txBox="1">
            <a:spLocks noChangeArrowheads="1"/>
          </p:cNvSpPr>
          <p:nvPr/>
        </p:nvSpPr>
        <p:spPr bwMode="auto">
          <a:xfrm>
            <a:off x="214282" y="278950"/>
            <a:ext cx="8996393" cy="1292662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600" b="1" i="0" dirty="0">
                <a:latin typeface="Georgia" pitchFamily="18" charset="0"/>
              </a:rPr>
              <a:t> </a:t>
            </a:r>
            <a:r>
              <a:rPr lang="ru-RU" sz="2600" b="1" i="0" dirty="0" smtClean="0">
                <a:latin typeface="Georgia" pitchFamily="18" charset="0"/>
              </a:rPr>
              <a:t>                    </a:t>
            </a:r>
            <a:r>
              <a:rPr lang="ru-RU" sz="2600" b="1" i="0" dirty="0">
                <a:latin typeface="Georgia" pitchFamily="18" charset="0"/>
              </a:rPr>
              <a:t>Собрали 2 </a:t>
            </a:r>
            <a:r>
              <a:rPr lang="ru-RU" sz="2600" b="1" i="0" dirty="0" err="1">
                <a:latin typeface="Georgia" pitchFamily="18" charset="0"/>
              </a:rPr>
              <a:t>ц</a:t>
            </a:r>
            <a:r>
              <a:rPr lang="ru-RU" sz="2600" b="1" i="0" dirty="0">
                <a:latin typeface="Georgia" pitchFamily="18" charset="0"/>
              </a:rPr>
              <a:t> яблок и часть из них разложили в 9 одинаковых ящиков.  Могло ли после этого остаться… </a:t>
            </a:r>
          </a:p>
        </p:txBody>
      </p:sp>
      <p:sp>
        <p:nvSpPr>
          <p:cNvPr id="154" name="Text Box 1546"/>
          <p:cNvSpPr txBox="1">
            <a:spLocks noChangeArrowheads="1"/>
          </p:cNvSpPr>
          <p:nvPr/>
        </p:nvSpPr>
        <p:spPr bwMode="auto">
          <a:xfrm>
            <a:off x="631825" y="3635375"/>
            <a:ext cx="4154489" cy="492443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600" b="1" i="0" dirty="0">
                <a:latin typeface="Georgia" pitchFamily="18" charset="0"/>
              </a:rPr>
              <a:t>Осталось 60 кг яблок.</a:t>
            </a:r>
            <a:endParaRPr lang="ru-RU" sz="2600" b="1" dirty="0">
              <a:latin typeface="Georgia" pitchFamily="18" charset="0"/>
            </a:endParaRPr>
          </a:p>
        </p:txBody>
      </p:sp>
      <p:sp>
        <p:nvSpPr>
          <p:cNvPr id="155" name="Text Box 1547"/>
          <p:cNvSpPr txBox="1">
            <a:spLocks noChangeArrowheads="1"/>
          </p:cNvSpPr>
          <p:nvPr/>
        </p:nvSpPr>
        <p:spPr bwMode="auto">
          <a:xfrm>
            <a:off x="644525" y="4841875"/>
            <a:ext cx="4073360" cy="492443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600" b="1" i="0">
                <a:latin typeface="Georgia" pitchFamily="18" charset="0"/>
              </a:rPr>
              <a:t>Осталось 45 кг яблок.</a:t>
            </a:r>
            <a:endParaRPr lang="ru-RU" sz="2600" b="1">
              <a:latin typeface="Georgia" pitchFamily="18" charset="0"/>
            </a:endParaRPr>
          </a:p>
        </p:txBody>
      </p:sp>
      <p:sp>
        <p:nvSpPr>
          <p:cNvPr id="156" name="Text Box 1548"/>
          <p:cNvSpPr txBox="1">
            <a:spLocks noChangeArrowheads="1"/>
          </p:cNvSpPr>
          <p:nvPr/>
        </p:nvSpPr>
        <p:spPr bwMode="auto">
          <a:xfrm>
            <a:off x="606425" y="5476875"/>
            <a:ext cx="4181532" cy="492443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600" b="1" i="0">
                <a:latin typeface="Georgia" pitchFamily="18" charset="0"/>
              </a:rPr>
              <a:t>Осталось 56 кг яблок.</a:t>
            </a:r>
            <a:endParaRPr lang="ru-RU" sz="2600" b="1">
              <a:latin typeface="Georgia" pitchFamily="18" charset="0"/>
            </a:endParaRPr>
          </a:p>
        </p:txBody>
      </p:sp>
      <p:grpSp>
        <p:nvGrpSpPr>
          <p:cNvPr id="157" name="Group 1566"/>
          <p:cNvGrpSpPr>
            <a:grpSpLocks/>
          </p:cNvGrpSpPr>
          <p:nvPr/>
        </p:nvGrpSpPr>
        <p:grpSpPr bwMode="auto">
          <a:xfrm>
            <a:off x="4787228" y="3644900"/>
            <a:ext cx="2285837" cy="2425700"/>
            <a:chOff x="4324" y="2248"/>
            <a:chExt cx="921" cy="1528"/>
          </a:xfrm>
        </p:grpSpPr>
        <p:grpSp>
          <p:nvGrpSpPr>
            <p:cNvPr id="158" name="Group 1549"/>
            <p:cNvGrpSpPr>
              <a:grpSpLocks/>
            </p:cNvGrpSpPr>
            <p:nvPr/>
          </p:nvGrpSpPr>
          <p:grpSpPr bwMode="auto">
            <a:xfrm>
              <a:off x="4324" y="2248"/>
              <a:ext cx="724" cy="344"/>
              <a:chOff x="3892" y="1656"/>
              <a:chExt cx="724" cy="344"/>
            </a:xfrm>
          </p:grpSpPr>
          <p:sp>
            <p:nvSpPr>
              <p:cNvPr id="171" name="Text Box 1550"/>
              <p:cNvSpPr txBox="1">
                <a:spLocks noChangeArrowheads="1"/>
              </p:cNvSpPr>
              <p:nvPr/>
            </p:nvSpPr>
            <p:spPr bwMode="auto">
              <a:xfrm>
                <a:off x="3892" y="1658"/>
                <a:ext cx="724" cy="330"/>
              </a:xfrm>
              <a:prstGeom prst="rect">
                <a:avLst/>
              </a:prstGeom>
              <a:noFill/>
              <a:ln w="9525" algn="ctr">
                <a:noFill/>
                <a:prstDash val="sysDot"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457200" indent="-457200">
                  <a:buFontTx/>
                  <a:buAutoNum type="arabicPlain" startAt="140"/>
                </a:pPr>
                <a:r>
                  <a:rPr lang="ru-RU" sz="2800" b="1" i="0" dirty="0">
                    <a:latin typeface="Georgia" pitchFamily="18" charset="0"/>
                  </a:rPr>
                  <a:t> </a:t>
                </a:r>
                <a:r>
                  <a:rPr lang="ru-RU" sz="2800" b="1" i="0" dirty="0" smtClean="0">
                    <a:latin typeface="Georgia" pitchFamily="18" charset="0"/>
                  </a:rPr>
                  <a:t>  9</a:t>
                </a:r>
                <a:r>
                  <a:rPr lang="ru-RU" sz="2800" b="1" i="0" dirty="0">
                    <a:latin typeface="Georgia" pitchFamily="18" charset="0"/>
                  </a:rPr>
                  <a:t>;    </a:t>
                </a:r>
              </a:p>
            </p:txBody>
          </p:sp>
          <p:grpSp>
            <p:nvGrpSpPr>
              <p:cNvPr id="172" name="Group 1551"/>
              <p:cNvGrpSpPr>
                <a:grpSpLocks/>
              </p:cNvGrpSpPr>
              <p:nvPr/>
            </p:nvGrpSpPr>
            <p:grpSpPr bwMode="auto">
              <a:xfrm>
                <a:off x="4198" y="1656"/>
                <a:ext cx="128" cy="344"/>
                <a:chOff x="4568" y="2112"/>
                <a:chExt cx="112" cy="280"/>
              </a:xfrm>
            </p:grpSpPr>
            <p:graphicFrame>
              <p:nvGraphicFramePr>
                <p:cNvPr id="173" name="Object 1552"/>
                <p:cNvGraphicFramePr>
                  <a:graphicFrameLocks noChangeAspect="1"/>
                </p:cNvGraphicFramePr>
                <p:nvPr/>
              </p:nvGraphicFramePr>
              <p:xfrm>
                <a:off x="4568" y="2112"/>
                <a:ext cx="112" cy="28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80914" name="Формула" r:id="rId4" imgW="75960" imgH="190440" progId="Equation.3">
                        <p:embed/>
                      </p:oleObj>
                    </mc:Choice>
                    <mc:Fallback>
                      <p:oleObj name="Формула" r:id="rId4" imgW="75960" imgH="190440" progId="Equation.3">
                        <p:embed/>
                        <p:pic>
                          <p:nvPicPr>
                            <p:cNvPr id="0" name="Picture 2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5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568" y="2112"/>
                              <a:ext cx="112" cy="28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prstDash val="sysDot"/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174" name="Freeform 1553"/>
                <p:cNvSpPr>
                  <a:spLocks/>
                </p:cNvSpPr>
                <p:nvPr/>
              </p:nvSpPr>
              <p:spPr bwMode="auto">
                <a:xfrm>
                  <a:off x="4590" y="2124"/>
                  <a:ext cx="60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0" y="0"/>
                    </a:cxn>
                  </a:cxnLst>
                  <a:rect l="0" t="0" r="r" b="b"/>
                  <a:pathLst>
                    <a:path w="60" h="1">
                      <a:moveTo>
                        <a:pt x="0" y="0"/>
                      </a:moveTo>
                      <a:lnTo>
                        <a:pt x="60" y="0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</p:grpSp>
        <p:grpSp>
          <p:nvGrpSpPr>
            <p:cNvPr id="159" name="Group 1554"/>
            <p:cNvGrpSpPr>
              <a:grpSpLocks/>
            </p:cNvGrpSpPr>
            <p:nvPr/>
          </p:nvGrpSpPr>
          <p:grpSpPr bwMode="auto">
            <a:xfrm>
              <a:off x="4351" y="2634"/>
              <a:ext cx="865" cy="374"/>
              <a:chOff x="513" y="3818"/>
              <a:chExt cx="865" cy="374"/>
            </a:xfrm>
          </p:grpSpPr>
          <p:sp>
            <p:nvSpPr>
              <p:cNvPr id="167" name="Text Box 1555"/>
              <p:cNvSpPr txBox="1">
                <a:spLocks noChangeArrowheads="1"/>
              </p:cNvSpPr>
              <p:nvPr/>
            </p:nvSpPr>
            <p:spPr bwMode="auto">
              <a:xfrm>
                <a:off x="513" y="3818"/>
                <a:ext cx="865" cy="330"/>
              </a:xfrm>
              <a:prstGeom prst="rect">
                <a:avLst/>
              </a:prstGeom>
              <a:noFill/>
              <a:ln w="9525" algn="ctr">
                <a:noFill/>
                <a:prstDash val="sysDot"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457200" indent="-457200"/>
                <a:r>
                  <a:rPr lang="ru-RU" sz="2800" b="1" i="0" dirty="0" smtClean="0">
                    <a:latin typeface="Georgia" pitchFamily="18" charset="0"/>
                  </a:rPr>
                  <a:t>173   </a:t>
                </a:r>
                <a:r>
                  <a:rPr lang="ru-RU" sz="2800" b="1" i="0" dirty="0">
                    <a:latin typeface="Georgia" pitchFamily="18" charset="0"/>
                  </a:rPr>
                  <a:t>9;    </a:t>
                </a:r>
              </a:p>
            </p:txBody>
          </p:sp>
          <p:grpSp>
            <p:nvGrpSpPr>
              <p:cNvPr id="168" name="Group 1556"/>
              <p:cNvGrpSpPr>
                <a:grpSpLocks/>
              </p:cNvGrpSpPr>
              <p:nvPr/>
            </p:nvGrpSpPr>
            <p:grpSpPr bwMode="auto">
              <a:xfrm>
                <a:off x="792" y="3848"/>
                <a:ext cx="128" cy="344"/>
                <a:chOff x="4568" y="2112"/>
                <a:chExt cx="112" cy="280"/>
              </a:xfrm>
            </p:grpSpPr>
            <p:graphicFrame>
              <p:nvGraphicFramePr>
                <p:cNvPr id="169" name="Object 1557"/>
                <p:cNvGraphicFramePr>
                  <a:graphicFrameLocks noChangeAspect="1"/>
                </p:cNvGraphicFramePr>
                <p:nvPr/>
              </p:nvGraphicFramePr>
              <p:xfrm>
                <a:off x="4568" y="2112"/>
                <a:ext cx="112" cy="28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80915" name="Формула" r:id="rId6" imgW="75960" imgH="190440" progId="Equation.3">
                        <p:embed/>
                      </p:oleObj>
                    </mc:Choice>
                    <mc:Fallback>
                      <p:oleObj name="Формула" r:id="rId6" imgW="75960" imgH="190440" progId="Equation.3">
                        <p:embed/>
                        <p:pic>
                          <p:nvPicPr>
                            <p:cNvPr id="0" name="Picture 3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5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568" y="2112"/>
                              <a:ext cx="112" cy="28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prstDash val="sysDot"/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170" name="Freeform 1558"/>
                <p:cNvSpPr>
                  <a:spLocks/>
                </p:cNvSpPr>
                <p:nvPr/>
              </p:nvSpPr>
              <p:spPr bwMode="auto">
                <a:xfrm>
                  <a:off x="4590" y="2124"/>
                  <a:ext cx="60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0" y="0"/>
                    </a:cxn>
                  </a:cxnLst>
                  <a:rect l="0" t="0" r="r" b="b"/>
                  <a:pathLst>
                    <a:path w="60" h="1">
                      <a:moveTo>
                        <a:pt x="0" y="0"/>
                      </a:moveTo>
                      <a:lnTo>
                        <a:pt x="60" y="0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</p:grpSp>
        <p:grpSp>
          <p:nvGrpSpPr>
            <p:cNvPr id="160" name="Group 1559"/>
            <p:cNvGrpSpPr>
              <a:grpSpLocks/>
            </p:cNvGrpSpPr>
            <p:nvPr/>
          </p:nvGrpSpPr>
          <p:grpSpPr bwMode="auto">
            <a:xfrm>
              <a:off x="4351" y="3034"/>
              <a:ext cx="894" cy="374"/>
              <a:chOff x="513" y="3818"/>
              <a:chExt cx="894" cy="374"/>
            </a:xfrm>
          </p:grpSpPr>
          <p:sp>
            <p:nvSpPr>
              <p:cNvPr id="163" name="Text Box 1560"/>
              <p:cNvSpPr txBox="1">
                <a:spLocks noChangeArrowheads="1"/>
              </p:cNvSpPr>
              <p:nvPr/>
            </p:nvSpPr>
            <p:spPr bwMode="auto">
              <a:xfrm>
                <a:off x="513" y="3818"/>
                <a:ext cx="894" cy="330"/>
              </a:xfrm>
              <a:prstGeom prst="rect">
                <a:avLst/>
              </a:prstGeom>
              <a:noFill/>
              <a:ln w="9525" algn="ctr">
                <a:noFill/>
                <a:prstDash val="sysDot"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457200" indent="-457200"/>
                <a:r>
                  <a:rPr lang="ru-RU" sz="2800" b="1" i="0" dirty="0" smtClean="0">
                    <a:latin typeface="Georgia" pitchFamily="18" charset="0"/>
                  </a:rPr>
                  <a:t>155   </a:t>
                </a:r>
                <a:r>
                  <a:rPr lang="ru-RU" sz="2800" b="1" i="0" dirty="0">
                    <a:latin typeface="Georgia" pitchFamily="18" charset="0"/>
                  </a:rPr>
                  <a:t>9;    </a:t>
                </a:r>
              </a:p>
            </p:txBody>
          </p:sp>
          <p:grpSp>
            <p:nvGrpSpPr>
              <p:cNvPr id="164" name="Group 1561"/>
              <p:cNvGrpSpPr>
                <a:grpSpLocks/>
              </p:cNvGrpSpPr>
              <p:nvPr/>
            </p:nvGrpSpPr>
            <p:grpSpPr bwMode="auto">
              <a:xfrm>
                <a:off x="792" y="3848"/>
                <a:ext cx="128" cy="344"/>
                <a:chOff x="4568" y="2112"/>
                <a:chExt cx="112" cy="280"/>
              </a:xfrm>
            </p:grpSpPr>
            <p:graphicFrame>
              <p:nvGraphicFramePr>
                <p:cNvPr id="165" name="Object 1562"/>
                <p:cNvGraphicFramePr>
                  <a:graphicFrameLocks noChangeAspect="1"/>
                </p:cNvGraphicFramePr>
                <p:nvPr/>
              </p:nvGraphicFramePr>
              <p:xfrm>
                <a:off x="4568" y="2112"/>
                <a:ext cx="112" cy="28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80916" name="Формула" r:id="rId7" imgW="75960" imgH="190440" progId="Equation.3">
                        <p:embed/>
                      </p:oleObj>
                    </mc:Choice>
                    <mc:Fallback>
                      <p:oleObj name="Формула" r:id="rId7" imgW="75960" imgH="190440" progId="Equation.3">
                        <p:embed/>
                        <p:pic>
                          <p:nvPicPr>
                            <p:cNvPr id="0" name="Picture 4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5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568" y="2112"/>
                              <a:ext cx="112" cy="28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prstDash val="sysDot"/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166" name="Freeform 1563"/>
                <p:cNvSpPr>
                  <a:spLocks/>
                </p:cNvSpPr>
                <p:nvPr/>
              </p:nvSpPr>
              <p:spPr bwMode="auto">
                <a:xfrm>
                  <a:off x="4590" y="2124"/>
                  <a:ext cx="60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0" y="0"/>
                    </a:cxn>
                  </a:cxnLst>
                  <a:rect l="0" t="0" r="r" b="b"/>
                  <a:pathLst>
                    <a:path w="60" h="1">
                      <a:moveTo>
                        <a:pt x="0" y="0"/>
                      </a:moveTo>
                      <a:lnTo>
                        <a:pt x="60" y="0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</p:grpSp>
        <p:sp>
          <p:nvSpPr>
            <p:cNvPr id="161" name="Text Box 1564"/>
            <p:cNvSpPr txBox="1">
              <a:spLocks noChangeArrowheads="1"/>
            </p:cNvSpPr>
            <p:nvPr/>
          </p:nvSpPr>
          <p:spPr bwMode="auto">
            <a:xfrm>
              <a:off x="4354" y="3434"/>
              <a:ext cx="862" cy="330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457200" indent="-457200"/>
              <a:r>
                <a:rPr lang="ru-RU" sz="2800" b="1" i="0" dirty="0" smtClean="0">
                  <a:solidFill>
                    <a:srgbClr val="FF0000"/>
                  </a:solidFill>
                  <a:latin typeface="Georgia" pitchFamily="18" charset="0"/>
                </a:rPr>
                <a:t>144 </a:t>
              </a:r>
              <a:r>
                <a:rPr lang="ru-RU" sz="2800" b="1" i="0" dirty="0" smtClean="0">
                  <a:latin typeface="Georgia" pitchFamily="18" charset="0"/>
                </a:rPr>
                <a:t>  </a:t>
              </a:r>
              <a:r>
                <a:rPr lang="ru-RU" sz="2800" b="1" i="0" dirty="0">
                  <a:latin typeface="Georgia" pitchFamily="18" charset="0"/>
                </a:rPr>
                <a:t>9;    </a:t>
              </a:r>
            </a:p>
          </p:txBody>
        </p:sp>
        <p:graphicFrame>
          <p:nvGraphicFramePr>
            <p:cNvPr id="162" name="Object 1565"/>
            <p:cNvGraphicFramePr>
              <a:graphicFrameLocks noChangeAspect="1"/>
            </p:cNvGraphicFramePr>
            <p:nvPr/>
          </p:nvGraphicFramePr>
          <p:xfrm>
            <a:off x="4670" y="3456"/>
            <a:ext cx="128" cy="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0917" name="Формула" r:id="rId8" imgW="75960" imgH="190440" progId="Equation.3">
                    <p:embed/>
                  </p:oleObj>
                </mc:Choice>
                <mc:Fallback>
                  <p:oleObj name="Формула" r:id="rId8" imgW="75960" imgH="19044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70" y="3456"/>
                          <a:ext cx="128" cy="3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prstDash val="sysDot"/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75" name="Group 1567"/>
          <p:cNvGrpSpPr>
            <a:grpSpLocks/>
          </p:cNvGrpSpPr>
          <p:nvPr/>
        </p:nvGrpSpPr>
        <p:grpSpPr bwMode="auto">
          <a:xfrm>
            <a:off x="458788" y="1570149"/>
            <a:ext cx="892174" cy="774695"/>
            <a:chOff x="80" y="557"/>
            <a:chExt cx="2440" cy="1915"/>
          </a:xfrm>
        </p:grpSpPr>
        <p:grpSp>
          <p:nvGrpSpPr>
            <p:cNvPr id="176" name="Group 1568"/>
            <p:cNvGrpSpPr>
              <a:grpSpLocks/>
            </p:cNvGrpSpPr>
            <p:nvPr/>
          </p:nvGrpSpPr>
          <p:grpSpPr bwMode="auto">
            <a:xfrm>
              <a:off x="80" y="557"/>
              <a:ext cx="2440" cy="1915"/>
              <a:chOff x="2464" y="2413"/>
              <a:chExt cx="2440" cy="1915"/>
            </a:xfrm>
          </p:grpSpPr>
          <p:grpSp>
            <p:nvGrpSpPr>
              <p:cNvPr id="194" name="Group 1569"/>
              <p:cNvGrpSpPr>
                <a:grpSpLocks/>
              </p:cNvGrpSpPr>
              <p:nvPr/>
            </p:nvGrpSpPr>
            <p:grpSpPr bwMode="auto">
              <a:xfrm>
                <a:off x="2464" y="2784"/>
                <a:ext cx="2440" cy="1544"/>
                <a:chOff x="192" y="2144"/>
                <a:chExt cx="2440" cy="1544"/>
              </a:xfrm>
            </p:grpSpPr>
            <p:sp>
              <p:nvSpPr>
                <p:cNvPr id="315" name="AutoShape 1570" descr="Дуб"/>
                <p:cNvSpPr>
                  <a:spLocks noChangeArrowheads="1"/>
                </p:cNvSpPr>
                <p:nvPr/>
              </p:nvSpPr>
              <p:spPr bwMode="auto">
                <a:xfrm>
                  <a:off x="192" y="2144"/>
                  <a:ext cx="2440" cy="1544"/>
                </a:xfrm>
                <a:prstGeom prst="cube">
                  <a:avLst>
                    <a:gd name="adj" fmla="val 72667"/>
                  </a:avLst>
                </a:prstGeom>
                <a:blipFill dpi="0" rotWithShape="1">
                  <a:blip r:embed="rId3"/>
                  <a:srcRect/>
                  <a:tile tx="0" ty="0" sx="100000" sy="100000" flip="none" algn="tl"/>
                </a:blipFill>
                <a:ln w="28575">
                  <a:solidFill>
                    <a:srgbClr val="8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316" name="Freeform 1571" descr="Дуб"/>
                <p:cNvSpPr>
                  <a:spLocks/>
                </p:cNvSpPr>
                <p:nvPr/>
              </p:nvSpPr>
              <p:spPr bwMode="auto">
                <a:xfrm>
                  <a:off x="1512" y="2160"/>
                  <a:ext cx="1120" cy="1520"/>
                </a:xfrm>
                <a:custGeom>
                  <a:avLst/>
                  <a:gdLst/>
                  <a:ahLst/>
                  <a:cxnLst>
                    <a:cxn ang="0">
                      <a:pos x="0" y="1520"/>
                    </a:cxn>
                    <a:cxn ang="0">
                      <a:pos x="1120" y="384"/>
                    </a:cxn>
                    <a:cxn ang="0">
                      <a:pos x="1120" y="0"/>
                    </a:cxn>
                    <a:cxn ang="0">
                      <a:pos x="0" y="1120"/>
                    </a:cxn>
                    <a:cxn ang="0">
                      <a:pos x="0" y="1520"/>
                    </a:cxn>
                  </a:cxnLst>
                  <a:rect l="0" t="0" r="r" b="b"/>
                  <a:pathLst>
                    <a:path w="1120" h="1520">
                      <a:moveTo>
                        <a:pt x="0" y="1520"/>
                      </a:moveTo>
                      <a:lnTo>
                        <a:pt x="1120" y="384"/>
                      </a:lnTo>
                      <a:lnTo>
                        <a:pt x="1120" y="0"/>
                      </a:lnTo>
                      <a:lnTo>
                        <a:pt x="0" y="1120"/>
                      </a:lnTo>
                      <a:lnTo>
                        <a:pt x="0" y="1520"/>
                      </a:lnTo>
                      <a:close/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 cap="flat" cmpd="sng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195" name="Group 1572"/>
              <p:cNvGrpSpPr>
                <a:grpSpLocks/>
              </p:cNvGrpSpPr>
              <p:nvPr/>
            </p:nvGrpSpPr>
            <p:grpSpPr bwMode="auto">
              <a:xfrm>
                <a:off x="4291" y="2506"/>
                <a:ext cx="508" cy="501"/>
                <a:chOff x="3939" y="1946"/>
                <a:chExt cx="508" cy="501"/>
              </a:xfrm>
            </p:grpSpPr>
            <p:sp>
              <p:nvSpPr>
                <p:cNvPr id="306" name="Freeform 1573"/>
                <p:cNvSpPr>
                  <a:spLocks/>
                </p:cNvSpPr>
                <p:nvPr/>
              </p:nvSpPr>
              <p:spPr bwMode="auto">
                <a:xfrm rot="19109823" flipH="1">
                  <a:off x="3939" y="2031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7C8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307" name="Freeform 1574"/>
                <p:cNvSpPr>
                  <a:spLocks/>
                </p:cNvSpPr>
                <p:nvPr/>
              </p:nvSpPr>
              <p:spPr bwMode="auto">
                <a:xfrm rot="19109823" flipH="1">
                  <a:off x="4073" y="2052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308" name="Freeform 1575"/>
                <p:cNvSpPr>
                  <a:spLocks/>
                </p:cNvSpPr>
                <p:nvPr/>
              </p:nvSpPr>
              <p:spPr bwMode="auto">
                <a:xfrm rot="19109823" flipH="1">
                  <a:off x="4052" y="1983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grpSp>
              <p:nvGrpSpPr>
                <p:cNvPr id="309" name="Group 1576"/>
                <p:cNvGrpSpPr>
                  <a:grpSpLocks/>
                </p:cNvGrpSpPr>
                <p:nvPr/>
              </p:nvGrpSpPr>
              <p:grpSpPr bwMode="auto">
                <a:xfrm>
                  <a:off x="4014" y="1946"/>
                  <a:ext cx="149" cy="178"/>
                  <a:chOff x="4014" y="1946"/>
                  <a:chExt cx="149" cy="178"/>
                </a:xfrm>
              </p:grpSpPr>
              <p:sp>
                <p:nvSpPr>
                  <p:cNvPr id="311" name="Freeform 1577"/>
                  <p:cNvSpPr>
                    <a:spLocks/>
                  </p:cNvSpPr>
                  <p:nvPr/>
                </p:nvSpPr>
                <p:spPr bwMode="auto">
                  <a:xfrm rot="19109823" flipH="1">
                    <a:off x="4067" y="1946"/>
                    <a:ext cx="37" cy="127"/>
                  </a:xfrm>
                  <a:custGeom>
                    <a:avLst/>
                    <a:gdLst/>
                    <a:ahLst/>
                    <a:cxnLst>
                      <a:cxn ang="0">
                        <a:pos x="37" y="127"/>
                      </a:cxn>
                      <a:cxn ang="0">
                        <a:pos x="0" y="46"/>
                      </a:cxn>
                      <a:cxn ang="0">
                        <a:pos x="16" y="0"/>
                      </a:cxn>
                      <a:cxn ang="0">
                        <a:pos x="19" y="32"/>
                      </a:cxn>
                      <a:cxn ang="0">
                        <a:pos x="37" y="127"/>
                      </a:cxn>
                    </a:cxnLst>
                    <a:rect l="0" t="0" r="r" b="b"/>
                    <a:pathLst>
                      <a:path w="37" h="127">
                        <a:moveTo>
                          <a:pt x="37" y="127"/>
                        </a:moveTo>
                        <a:lnTo>
                          <a:pt x="0" y="46"/>
                        </a:lnTo>
                        <a:lnTo>
                          <a:pt x="16" y="0"/>
                        </a:lnTo>
                        <a:lnTo>
                          <a:pt x="19" y="32"/>
                        </a:lnTo>
                        <a:lnTo>
                          <a:pt x="37" y="127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8000">
                          <a:gamma/>
                          <a:shade val="46275"/>
                          <a:invGamma/>
                        </a:srgbClr>
                      </a:gs>
                      <a:gs pos="50000">
                        <a:srgbClr val="008000"/>
                      </a:gs>
                      <a:gs pos="100000">
                        <a:srgbClr val="008000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 w="63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>
                      <a:latin typeface="Georgia" pitchFamily="18" charset="0"/>
                    </a:endParaRPr>
                  </a:p>
                </p:txBody>
              </p:sp>
              <p:grpSp>
                <p:nvGrpSpPr>
                  <p:cNvPr id="312" name="Group 1578"/>
                  <p:cNvGrpSpPr>
                    <a:grpSpLocks/>
                  </p:cNvGrpSpPr>
                  <p:nvPr/>
                </p:nvGrpSpPr>
                <p:grpSpPr bwMode="auto">
                  <a:xfrm>
                    <a:off x="4014" y="1965"/>
                    <a:ext cx="149" cy="159"/>
                    <a:chOff x="4014" y="1965"/>
                    <a:chExt cx="149" cy="159"/>
                  </a:xfrm>
                </p:grpSpPr>
                <p:sp>
                  <p:nvSpPr>
                    <p:cNvPr id="313" name="Freeform 1579"/>
                    <p:cNvSpPr>
                      <a:spLocks/>
                    </p:cNvSpPr>
                    <p:nvPr/>
                  </p:nvSpPr>
                  <p:spPr bwMode="auto">
                    <a:xfrm rot="19109823" flipH="1">
                      <a:off x="4085" y="1965"/>
                      <a:ext cx="78" cy="102"/>
                    </a:xfrm>
                    <a:custGeom>
                      <a:avLst/>
                      <a:gdLst/>
                      <a:ahLst/>
                      <a:cxnLst>
                        <a:cxn ang="0">
                          <a:pos x="78" y="102"/>
                        </a:cxn>
                        <a:cxn ang="0">
                          <a:pos x="3" y="63"/>
                        </a:cxn>
                        <a:cxn ang="0">
                          <a:pos x="0" y="0"/>
                        </a:cxn>
                        <a:cxn ang="0">
                          <a:pos x="60" y="45"/>
                        </a:cxn>
                        <a:cxn ang="0">
                          <a:pos x="78" y="102"/>
                        </a:cxn>
                      </a:cxnLst>
                      <a:rect l="0" t="0" r="r" b="b"/>
                      <a:pathLst>
                        <a:path w="78" h="102">
                          <a:moveTo>
                            <a:pt x="78" y="102"/>
                          </a:moveTo>
                          <a:lnTo>
                            <a:pt x="3" y="63"/>
                          </a:lnTo>
                          <a:lnTo>
                            <a:pt x="0" y="0"/>
                          </a:lnTo>
                          <a:lnTo>
                            <a:pt x="60" y="45"/>
                          </a:lnTo>
                          <a:lnTo>
                            <a:pt x="78" y="102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8000"/>
                        </a:gs>
                        <a:gs pos="10000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>
                        <a:latin typeface="Georgia" pitchFamily="18" charset="0"/>
                      </a:endParaRPr>
                    </a:p>
                  </p:txBody>
                </p:sp>
                <p:sp>
                  <p:nvSpPr>
                    <p:cNvPr id="314" name="Freeform 1580"/>
                    <p:cNvSpPr>
                      <a:spLocks/>
                    </p:cNvSpPr>
                    <p:nvPr/>
                  </p:nvSpPr>
                  <p:spPr bwMode="auto">
                    <a:xfrm rot="19109823" flipH="1">
                      <a:off x="4014" y="2008"/>
                      <a:ext cx="84" cy="11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16"/>
                        </a:cxn>
                        <a:cxn ang="0">
                          <a:pos x="40" y="27"/>
                        </a:cxn>
                        <a:cxn ang="0">
                          <a:pos x="78" y="0"/>
                        </a:cxn>
                        <a:cxn ang="0">
                          <a:pos x="84" y="49"/>
                        </a:cxn>
                        <a:cxn ang="0">
                          <a:pos x="0" y="116"/>
                        </a:cxn>
                      </a:cxnLst>
                      <a:rect l="0" t="0" r="r" b="b"/>
                      <a:pathLst>
                        <a:path w="84" h="116">
                          <a:moveTo>
                            <a:pt x="0" y="116"/>
                          </a:moveTo>
                          <a:lnTo>
                            <a:pt x="40" y="27"/>
                          </a:lnTo>
                          <a:lnTo>
                            <a:pt x="78" y="0"/>
                          </a:lnTo>
                          <a:lnTo>
                            <a:pt x="84" y="49"/>
                          </a:lnTo>
                          <a:lnTo>
                            <a:pt x="0" y="116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8000"/>
                        </a:gs>
                        <a:gs pos="10000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>
                        <a:latin typeface="Georgia" pitchFamily="18" charset="0"/>
                      </a:endParaRPr>
                    </a:p>
                  </p:txBody>
                </p:sp>
              </p:grpSp>
            </p:grpSp>
            <p:sp>
              <p:nvSpPr>
                <p:cNvPr id="310" name="Freeform 1581"/>
                <p:cNvSpPr>
                  <a:spLocks/>
                </p:cNvSpPr>
                <p:nvPr/>
              </p:nvSpPr>
              <p:spPr bwMode="auto">
                <a:xfrm rot="19109823" flipH="1">
                  <a:off x="4251" y="2379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196" name="Group 1582"/>
              <p:cNvGrpSpPr>
                <a:grpSpLocks/>
              </p:cNvGrpSpPr>
              <p:nvPr/>
            </p:nvGrpSpPr>
            <p:grpSpPr bwMode="auto">
              <a:xfrm>
                <a:off x="4099" y="2762"/>
                <a:ext cx="508" cy="501"/>
                <a:chOff x="3939" y="1946"/>
                <a:chExt cx="508" cy="501"/>
              </a:xfrm>
            </p:grpSpPr>
            <p:sp>
              <p:nvSpPr>
                <p:cNvPr id="297" name="Freeform 1583"/>
                <p:cNvSpPr>
                  <a:spLocks/>
                </p:cNvSpPr>
                <p:nvPr/>
              </p:nvSpPr>
              <p:spPr bwMode="auto">
                <a:xfrm rot="19109823" flipH="1">
                  <a:off x="3939" y="2031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7C8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298" name="Freeform 1584"/>
                <p:cNvSpPr>
                  <a:spLocks/>
                </p:cNvSpPr>
                <p:nvPr/>
              </p:nvSpPr>
              <p:spPr bwMode="auto">
                <a:xfrm rot="19109823" flipH="1">
                  <a:off x="4073" y="2052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299" name="Freeform 1585"/>
                <p:cNvSpPr>
                  <a:spLocks/>
                </p:cNvSpPr>
                <p:nvPr/>
              </p:nvSpPr>
              <p:spPr bwMode="auto">
                <a:xfrm rot="19109823" flipH="1">
                  <a:off x="4052" y="1983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grpSp>
              <p:nvGrpSpPr>
                <p:cNvPr id="300" name="Group 1586"/>
                <p:cNvGrpSpPr>
                  <a:grpSpLocks/>
                </p:cNvGrpSpPr>
                <p:nvPr/>
              </p:nvGrpSpPr>
              <p:grpSpPr bwMode="auto">
                <a:xfrm>
                  <a:off x="4014" y="1946"/>
                  <a:ext cx="149" cy="178"/>
                  <a:chOff x="4014" y="1946"/>
                  <a:chExt cx="149" cy="178"/>
                </a:xfrm>
              </p:grpSpPr>
              <p:sp>
                <p:nvSpPr>
                  <p:cNvPr id="302" name="Freeform 1587"/>
                  <p:cNvSpPr>
                    <a:spLocks/>
                  </p:cNvSpPr>
                  <p:nvPr/>
                </p:nvSpPr>
                <p:spPr bwMode="auto">
                  <a:xfrm rot="19109823" flipH="1">
                    <a:off x="4067" y="1946"/>
                    <a:ext cx="37" cy="127"/>
                  </a:xfrm>
                  <a:custGeom>
                    <a:avLst/>
                    <a:gdLst/>
                    <a:ahLst/>
                    <a:cxnLst>
                      <a:cxn ang="0">
                        <a:pos x="37" y="127"/>
                      </a:cxn>
                      <a:cxn ang="0">
                        <a:pos x="0" y="46"/>
                      </a:cxn>
                      <a:cxn ang="0">
                        <a:pos x="16" y="0"/>
                      </a:cxn>
                      <a:cxn ang="0">
                        <a:pos x="19" y="32"/>
                      </a:cxn>
                      <a:cxn ang="0">
                        <a:pos x="37" y="127"/>
                      </a:cxn>
                    </a:cxnLst>
                    <a:rect l="0" t="0" r="r" b="b"/>
                    <a:pathLst>
                      <a:path w="37" h="127">
                        <a:moveTo>
                          <a:pt x="37" y="127"/>
                        </a:moveTo>
                        <a:lnTo>
                          <a:pt x="0" y="46"/>
                        </a:lnTo>
                        <a:lnTo>
                          <a:pt x="16" y="0"/>
                        </a:lnTo>
                        <a:lnTo>
                          <a:pt x="19" y="32"/>
                        </a:lnTo>
                        <a:lnTo>
                          <a:pt x="37" y="127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8000">
                          <a:gamma/>
                          <a:shade val="46275"/>
                          <a:invGamma/>
                        </a:srgbClr>
                      </a:gs>
                      <a:gs pos="50000">
                        <a:srgbClr val="008000"/>
                      </a:gs>
                      <a:gs pos="100000">
                        <a:srgbClr val="008000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 w="63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>
                      <a:latin typeface="Georgia" pitchFamily="18" charset="0"/>
                    </a:endParaRPr>
                  </a:p>
                </p:txBody>
              </p:sp>
              <p:grpSp>
                <p:nvGrpSpPr>
                  <p:cNvPr id="303" name="Group 1588"/>
                  <p:cNvGrpSpPr>
                    <a:grpSpLocks/>
                  </p:cNvGrpSpPr>
                  <p:nvPr/>
                </p:nvGrpSpPr>
                <p:grpSpPr bwMode="auto">
                  <a:xfrm>
                    <a:off x="4014" y="1965"/>
                    <a:ext cx="149" cy="159"/>
                    <a:chOff x="4014" y="1965"/>
                    <a:chExt cx="149" cy="159"/>
                  </a:xfrm>
                </p:grpSpPr>
                <p:sp>
                  <p:nvSpPr>
                    <p:cNvPr id="304" name="Freeform 1589"/>
                    <p:cNvSpPr>
                      <a:spLocks/>
                    </p:cNvSpPr>
                    <p:nvPr/>
                  </p:nvSpPr>
                  <p:spPr bwMode="auto">
                    <a:xfrm rot="19109823" flipH="1">
                      <a:off x="4085" y="1965"/>
                      <a:ext cx="78" cy="102"/>
                    </a:xfrm>
                    <a:custGeom>
                      <a:avLst/>
                      <a:gdLst/>
                      <a:ahLst/>
                      <a:cxnLst>
                        <a:cxn ang="0">
                          <a:pos x="78" y="102"/>
                        </a:cxn>
                        <a:cxn ang="0">
                          <a:pos x="3" y="63"/>
                        </a:cxn>
                        <a:cxn ang="0">
                          <a:pos x="0" y="0"/>
                        </a:cxn>
                        <a:cxn ang="0">
                          <a:pos x="60" y="45"/>
                        </a:cxn>
                        <a:cxn ang="0">
                          <a:pos x="78" y="102"/>
                        </a:cxn>
                      </a:cxnLst>
                      <a:rect l="0" t="0" r="r" b="b"/>
                      <a:pathLst>
                        <a:path w="78" h="102">
                          <a:moveTo>
                            <a:pt x="78" y="102"/>
                          </a:moveTo>
                          <a:lnTo>
                            <a:pt x="3" y="63"/>
                          </a:lnTo>
                          <a:lnTo>
                            <a:pt x="0" y="0"/>
                          </a:lnTo>
                          <a:lnTo>
                            <a:pt x="60" y="45"/>
                          </a:lnTo>
                          <a:lnTo>
                            <a:pt x="78" y="102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8000"/>
                        </a:gs>
                        <a:gs pos="10000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>
                        <a:latin typeface="Georgia" pitchFamily="18" charset="0"/>
                      </a:endParaRPr>
                    </a:p>
                  </p:txBody>
                </p:sp>
                <p:sp>
                  <p:nvSpPr>
                    <p:cNvPr id="305" name="Freeform 1590"/>
                    <p:cNvSpPr>
                      <a:spLocks/>
                    </p:cNvSpPr>
                    <p:nvPr/>
                  </p:nvSpPr>
                  <p:spPr bwMode="auto">
                    <a:xfrm rot="19109823" flipH="1">
                      <a:off x="4014" y="2008"/>
                      <a:ext cx="84" cy="11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16"/>
                        </a:cxn>
                        <a:cxn ang="0">
                          <a:pos x="40" y="27"/>
                        </a:cxn>
                        <a:cxn ang="0">
                          <a:pos x="78" y="0"/>
                        </a:cxn>
                        <a:cxn ang="0">
                          <a:pos x="84" y="49"/>
                        </a:cxn>
                        <a:cxn ang="0">
                          <a:pos x="0" y="116"/>
                        </a:cxn>
                      </a:cxnLst>
                      <a:rect l="0" t="0" r="r" b="b"/>
                      <a:pathLst>
                        <a:path w="84" h="116">
                          <a:moveTo>
                            <a:pt x="0" y="116"/>
                          </a:moveTo>
                          <a:lnTo>
                            <a:pt x="40" y="27"/>
                          </a:lnTo>
                          <a:lnTo>
                            <a:pt x="78" y="0"/>
                          </a:lnTo>
                          <a:lnTo>
                            <a:pt x="84" y="49"/>
                          </a:lnTo>
                          <a:lnTo>
                            <a:pt x="0" y="116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8000"/>
                        </a:gs>
                        <a:gs pos="10000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>
                        <a:latin typeface="Georgia" pitchFamily="18" charset="0"/>
                      </a:endParaRPr>
                    </a:p>
                  </p:txBody>
                </p:sp>
              </p:grpSp>
            </p:grpSp>
            <p:sp>
              <p:nvSpPr>
                <p:cNvPr id="301" name="Freeform 1591"/>
                <p:cNvSpPr>
                  <a:spLocks/>
                </p:cNvSpPr>
                <p:nvPr/>
              </p:nvSpPr>
              <p:spPr bwMode="auto">
                <a:xfrm rot="19109823" flipH="1">
                  <a:off x="4251" y="2379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197" name="Group 1592"/>
              <p:cNvGrpSpPr>
                <a:grpSpLocks/>
              </p:cNvGrpSpPr>
              <p:nvPr/>
            </p:nvGrpSpPr>
            <p:grpSpPr bwMode="auto">
              <a:xfrm>
                <a:off x="3859" y="2938"/>
                <a:ext cx="508" cy="501"/>
                <a:chOff x="3939" y="1946"/>
                <a:chExt cx="508" cy="501"/>
              </a:xfrm>
            </p:grpSpPr>
            <p:sp>
              <p:nvSpPr>
                <p:cNvPr id="288" name="Freeform 1593"/>
                <p:cNvSpPr>
                  <a:spLocks/>
                </p:cNvSpPr>
                <p:nvPr/>
              </p:nvSpPr>
              <p:spPr bwMode="auto">
                <a:xfrm rot="19109823" flipH="1">
                  <a:off x="3939" y="2031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7C8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289" name="Freeform 1594"/>
                <p:cNvSpPr>
                  <a:spLocks/>
                </p:cNvSpPr>
                <p:nvPr/>
              </p:nvSpPr>
              <p:spPr bwMode="auto">
                <a:xfrm rot="19109823" flipH="1">
                  <a:off x="4073" y="2052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290" name="Freeform 1595"/>
                <p:cNvSpPr>
                  <a:spLocks/>
                </p:cNvSpPr>
                <p:nvPr/>
              </p:nvSpPr>
              <p:spPr bwMode="auto">
                <a:xfrm rot="19109823" flipH="1">
                  <a:off x="4052" y="1983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grpSp>
              <p:nvGrpSpPr>
                <p:cNvPr id="291" name="Group 1596"/>
                <p:cNvGrpSpPr>
                  <a:grpSpLocks/>
                </p:cNvGrpSpPr>
                <p:nvPr/>
              </p:nvGrpSpPr>
              <p:grpSpPr bwMode="auto">
                <a:xfrm>
                  <a:off x="4014" y="1946"/>
                  <a:ext cx="149" cy="178"/>
                  <a:chOff x="4014" y="1946"/>
                  <a:chExt cx="149" cy="178"/>
                </a:xfrm>
              </p:grpSpPr>
              <p:sp>
                <p:nvSpPr>
                  <p:cNvPr id="293" name="Freeform 1597"/>
                  <p:cNvSpPr>
                    <a:spLocks/>
                  </p:cNvSpPr>
                  <p:nvPr/>
                </p:nvSpPr>
                <p:spPr bwMode="auto">
                  <a:xfrm rot="19109823" flipH="1">
                    <a:off x="4067" y="1946"/>
                    <a:ext cx="37" cy="127"/>
                  </a:xfrm>
                  <a:custGeom>
                    <a:avLst/>
                    <a:gdLst/>
                    <a:ahLst/>
                    <a:cxnLst>
                      <a:cxn ang="0">
                        <a:pos x="37" y="127"/>
                      </a:cxn>
                      <a:cxn ang="0">
                        <a:pos x="0" y="46"/>
                      </a:cxn>
                      <a:cxn ang="0">
                        <a:pos x="16" y="0"/>
                      </a:cxn>
                      <a:cxn ang="0">
                        <a:pos x="19" y="32"/>
                      </a:cxn>
                      <a:cxn ang="0">
                        <a:pos x="37" y="127"/>
                      </a:cxn>
                    </a:cxnLst>
                    <a:rect l="0" t="0" r="r" b="b"/>
                    <a:pathLst>
                      <a:path w="37" h="127">
                        <a:moveTo>
                          <a:pt x="37" y="127"/>
                        </a:moveTo>
                        <a:lnTo>
                          <a:pt x="0" y="46"/>
                        </a:lnTo>
                        <a:lnTo>
                          <a:pt x="16" y="0"/>
                        </a:lnTo>
                        <a:lnTo>
                          <a:pt x="19" y="32"/>
                        </a:lnTo>
                        <a:lnTo>
                          <a:pt x="37" y="127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8000">
                          <a:gamma/>
                          <a:shade val="46275"/>
                          <a:invGamma/>
                        </a:srgbClr>
                      </a:gs>
                      <a:gs pos="50000">
                        <a:srgbClr val="008000"/>
                      </a:gs>
                      <a:gs pos="100000">
                        <a:srgbClr val="008000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 w="63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>
                      <a:latin typeface="Georgia" pitchFamily="18" charset="0"/>
                    </a:endParaRPr>
                  </a:p>
                </p:txBody>
              </p:sp>
              <p:grpSp>
                <p:nvGrpSpPr>
                  <p:cNvPr id="294" name="Group 1598"/>
                  <p:cNvGrpSpPr>
                    <a:grpSpLocks/>
                  </p:cNvGrpSpPr>
                  <p:nvPr/>
                </p:nvGrpSpPr>
                <p:grpSpPr bwMode="auto">
                  <a:xfrm>
                    <a:off x="4014" y="1965"/>
                    <a:ext cx="149" cy="159"/>
                    <a:chOff x="4014" y="1965"/>
                    <a:chExt cx="149" cy="159"/>
                  </a:xfrm>
                </p:grpSpPr>
                <p:sp>
                  <p:nvSpPr>
                    <p:cNvPr id="295" name="Freeform 1599"/>
                    <p:cNvSpPr>
                      <a:spLocks/>
                    </p:cNvSpPr>
                    <p:nvPr/>
                  </p:nvSpPr>
                  <p:spPr bwMode="auto">
                    <a:xfrm rot="19109823" flipH="1">
                      <a:off x="4085" y="1965"/>
                      <a:ext cx="78" cy="102"/>
                    </a:xfrm>
                    <a:custGeom>
                      <a:avLst/>
                      <a:gdLst/>
                      <a:ahLst/>
                      <a:cxnLst>
                        <a:cxn ang="0">
                          <a:pos x="78" y="102"/>
                        </a:cxn>
                        <a:cxn ang="0">
                          <a:pos x="3" y="63"/>
                        </a:cxn>
                        <a:cxn ang="0">
                          <a:pos x="0" y="0"/>
                        </a:cxn>
                        <a:cxn ang="0">
                          <a:pos x="60" y="45"/>
                        </a:cxn>
                        <a:cxn ang="0">
                          <a:pos x="78" y="102"/>
                        </a:cxn>
                      </a:cxnLst>
                      <a:rect l="0" t="0" r="r" b="b"/>
                      <a:pathLst>
                        <a:path w="78" h="102">
                          <a:moveTo>
                            <a:pt x="78" y="102"/>
                          </a:moveTo>
                          <a:lnTo>
                            <a:pt x="3" y="63"/>
                          </a:lnTo>
                          <a:lnTo>
                            <a:pt x="0" y="0"/>
                          </a:lnTo>
                          <a:lnTo>
                            <a:pt x="60" y="45"/>
                          </a:lnTo>
                          <a:lnTo>
                            <a:pt x="78" y="102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8000"/>
                        </a:gs>
                        <a:gs pos="10000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>
                        <a:latin typeface="Georgia" pitchFamily="18" charset="0"/>
                      </a:endParaRPr>
                    </a:p>
                  </p:txBody>
                </p:sp>
                <p:sp>
                  <p:nvSpPr>
                    <p:cNvPr id="296" name="Freeform 1600"/>
                    <p:cNvSpPr>
                      <a:spLocks/>
                    </p:cNvSpPr>
                    <p:nvPr/>
                  </p:nvSpPr>
                  <p:spPr bwMode="auto">
                    <a:xfrm rot="19109823" flipH="1">
                      <a:off x="4014" y="2008"/>
                      <a:ext cx="84" cy="11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16"/>
                        </a:cxn>
                        <a:cxn ang="0">
                          <a:pos x="40" y="27"/>
                        </a:cxn>
                        <a:cxn ang="0">
                          <a:pos x="78" y="0"/>
                        </a:cxn>
                        <a:cxn ang="0">
                          <a:pos x="84" y="49"/>
                        </a:cxn>
                        <a:cxn ang="0">
                          <a:pos x="0" y="116"/>
                        </a:cxn>
                      </a:cxnLst>
                      <a:rect l="0" t="0" r="r" b="b"/>
                      <a:pathLst>
                        <a:path w="84" h="116">
                          <a:moveTo>
                            <a:pt x="0" y="116"/>
                          </a:moveTo>
                          <a:lnTo>
                            <a:pt x="40" y="27"/>
                          </a:lnTo>
                          <a:lnTo>
                            <a:pt x="78" y="0"/>
                          </a:lnTo>
                          <a:lnTo>
                            <a:pt x="84" y="49"/>
                          </a:lnTo>
                          <a:lnTo>
                            <a:pt x="0" y="116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8000"/>
                        </a:gs>
                        <a:gs pos="10000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>
                        <a:latin typeface="Georgia" pitchFamily="18" charset="0"/>
                      </a:endParaRPr>
                    </a:p>
                  </p:txBody>
                </p:sp>
              </p:grpSp>
            </p:grpSp>
            <p:sp>
              <p:nvSpPr>
                <p:cNvPr id="292" name="Freeform 1601"/>
                <p:cNvSpPr>
                  <a:spLocks/>
                </p:cNvSpPr>
                <p:nvPr/>
              </p:nvSpPr>
              <p:spPr bwMode="auto">
                <a:xfrm rot="19109823" flipH="1">
                  <a:off x="4251" y="2379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198" name="Group 1602"/>
              <p:cNvGrpSpPr>
                <a:grpSpLocks/>
              </p:cNvGrpSpPr>
              <p:nvPr/>
            </p:nvGrpSpPr>
            <p:grpSpPr bwMode="auto">
              <a:xfrm>
                <a:off x="3587" y="3290"/>
                <a:ext cx="508" cy="501"/>
                <a:chOff x="3939" y="1946"/>
                <a:chExt cx="508" cy="501"/>
              </a:xfrm>
            </p:grpSpPr>
            <p:sp>
              <p:nvSpPr>
                <p:cNvPr id="279" name="Freeform 1603"/>
                <p:cNvSpPr>
                  <a:spLocks/>
                </p:cNvSpPr>
                <p:nvPr/>
              </p:nvSpPr>
              <p:spPr bwMode="auto">
                <a:xfrm rot="19109823" flipH="1">
                  <a:off x="3939" y="2031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7C8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280" name="Freeform 1604"/>
                <p:cNvSpPr>
                  <a:spLocks/>
                </p:cNvSpPr>
                <p:nvPr/>
              </p:nvSpPr>
              <p:spPr bwMode="auto">
                <a:xfrm rot="19109823" flipH="1">
                  <a:off x="4073" y="2052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281" name="Freeform 1605"/>
                <p:cNvSpPr>
                  <a:spLocks/>
                </p:cNvSpPr>
                <p:nvPr/>
              </p:nvSpPr>
              <p:spPr bwMode="auto">
                <a:xfrm rot="19109823" flipH="1">
                  <a:off x="4052" y="1983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grpSp>
              <p:nvGrpSpPr>
                <p:cNvPr id="282" name="Group 1606"/>
                <p:cNvGrpSpPr>
                  <a:grpSpLocks/>
                </p:cNvGrpSpPr>
                <p:nvPr/>
              </p:nvGrpSpPr>
              <p:grpSpPr bwMode="auto">
                <a:xfrm>
                  <a:off x="4014" y="1946"/>
                  <a:ext cx="149" cy="178"/>
                  <a:chOff x="4014" y="1946"/>
                  <a:chExt cx="149" cy="178"/>
                </a:xfrm>
              </p:grpSpPr>
              <p:sp>
                <p:nvSpPr>
                  <p:cNvPr id="284" name="Freeform 1607"/>
                  <p:cNvSpPr>
                    <a:spLocks/>
                  </p:cNvSpPr>
                  <p:nvPr/>
                </p:nvSpPr>
                <p:spPr bwMode="auto">
                  <a:xfrm rot="19109823" flipH="1">
                    <a:off x="4067" y="1946"/>
                    <a:ext cx="37" cy="127"/>
                  </a:xfrm>
                  <a:custGeom>
                    <a:avLst/>
                    <a:gdLst/>
                    <a:ahLst/>
                    <a:cxnLst>
                      <a:cxn ang="0">
                        <a:pos x="37" y="127"/>
                      </a:cxn>
                      <a:cxn ang="0">
                        <a:pos x="0" y="46"/>
                      </a:cxn>
                      <a:cxn ang="0">
                        <a:pos x="16" y="0"/>
                      </a:cxn>
                      <a:cxn ang="0">
                        <a:pos x="19" y="32"/>
                      </a:cxn>
                      <a:cxn ang="0">
                        <a:pos x="37" y="127"/>
                      </a:cxn>
                    </a:cxnLst>
                    <a:rect l="0" t="0" r="r" b="b"/>
                    <a:pathLst>
                      <a:path w="37" h="127">
                        <a:moveTo>
                          <a:pt x="37" y="127"/>
                        </a:moveTo>
                        <a:lnTo>
                          <a:pt x="0" y="46"/>
                        </a:lnTo>
                        <a:lnTo>
                          <a:pt x="16" y="0"/>
                        </a:lnTo>
                        <a:lnTo>
                          <a:pt x="19" y="32"/>
                        </a:lnTo>
                        <a:lnTo>
                          <a:pt x="37" y="127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8000">
                          <a:gamma/>
                          <a:shade val="46275"/>
                          <a:invGamma/>
                        </a:srgbClr>
                      </a:gs>
                      <a:gs pos="50000">
                        <a:srgbClr val="008000"/>
                      </a:gs>
                      <a:gs pos="100000">
                        <a:srgbClr val="008000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 w="63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>
                      <a:latin typeface="Georgia" pitchFamily="18" charset="0"/>
                    </a:endParaRPr>
                  </a:p>
                </p:txBody>
              </p:sp>
              <p:grpSp>
                <p:nvGrpSpPr>
                  <p:cNvPr id="285" name="Group 1608"/>
                  <p:cNvGrpSpPr>
                    <a:grpSpLocks/>
                  </p:cNvGrpSpPr>
                  <p:nvPr/>
                </p:nvGrpSpPr>
                <p:grpSpPr bwMode="auto">
                  <a:xfrm>
                    <a:off x="4014" y="1965"/>
                    <a:ext cx="149" cy="159"/>
                    <a:chOff x="4014" y="1965"/>
                    <a:chExt cx="149" cy="159"/>
                  </a:xfrm>
                </p:grpSpPr>
                <p:sp>
                  <p:nvSpPr>
                    <p:cNvPr id="286" name="Freeform 1609"/>
                    <p:cNvSpPr>
                      <a:spLocks/>
                    </p:cNvSpPr>
                    <p:nvPr/>
                  </p:nvSpPr>
                  <p:spPr bwMode="auto">
                    <a:xfrm rot="19109823" flipH="1">
                      <a:off x="4085" y="1965"/>
                      <a:ext cx="78" cy="102"/>
                    </a:xfrm>
                    <a:custGeom>
                      <a:avLst/>
                      <a:gdLst/>
                      <a:ahLst/>
                      <a:cxnLst>
                        <a:cxn ang="0">
                          <a:pos x="78" y="102"/>
                        </a:cxn>
                        <a:cxn ang="0">
                          <a:pos x="3" y="63"/>
                        </a:cxn>
                        <a:cxn ang="0">
                          <a:pos x="0" y="0"/>
                        </a:cxn>
                        <a:cxn ang="0">
                          <a:pos x="60" y="45"/>
                        </a:cxn>
                        <a:cxn ang="0">
                          <a:pos x="78" y="102"/>
                        </a:cxn>
                      </a:cxnLst>
                      <a:rect l="0" t="0" r="r" b="b"/>
                      <a:pathLst>
                        <a:path w="78" h="102">
                          <a:moveTo>
                            <a:pt x="78" y="102"/>
                          </a:moveTo>
                          <a:lnTo>
                            <a:pt x="3" y="63"/>
                          </a:lnTo>
                          <a:lnTo>
                            <a:pt x="0" y="0"/>
                          </a:lnTo>
                          <a:lnTo>
                            <a:pt x="60" y="45"/>
                          </a:lnTo>
                          <a:lnTo>
                            <a:pt x="78" y="102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8000"/>
                        </a:gs>
                        <a:gs pos="10000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>
                        <a:latin typeface="Georgia" pitchFamily="18" charset="0"/>
                      </a:endParaRPr>
                    </a:p>
                  </p:txBody>
                </p:sp>
                <p:sp>
                  <p:nvSpPr>
                    <p:cNvPr id="287" name="Freeform 1610"/>
                    <p:cNvSpPr>
                      <a:spLocks/>
                    </p:cNvSpPr>
                    <p:nvPr/>
                  </p:nvSpPr>
                  <p:spPr bwMode="auto">
                    <a:xfrm rot="19109823" flipH="1">
                      <a:off x="4014" y="2008"/>
                      <a:ext cx="84" cy="11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16"/>
                        </a:cxn>
                        <a:cxn ang="0">
                          <a:pos x="40" y="27"/>
                        </a:cxn>
                        <a:cxn ang="0">
                          <a:pos x="78" y="0"/>
                        </a:cxn>
                        <a:cxn ang="0">
                          <a:pos x="84" y="49"/>
                        </a:cxn>
                        <a:cxn ang="0">
                          <a:pos x="0" y="116"/>
                        </a:cxn>
                      </a:cxnLst>
                      <a:rect l="0" t="0" r="r" b="b"/>
                      <a:pathLst>
                        <a:path w="84" h="116">
                          <a:moveTo>
                            <a:pt x="0" y="116"/>
                          </a:moveTo>
                          <a:lnTo>
                            <a:pt x="40" y="27"/>
                          </a:lnTo>
                          <a:lnTo>
                            <a:pt x="78" y="0"/>
                          </a:lnTo>
                          <a:lnTo>
                            <a:pt x="84" y="49"/>
                          </a:lnTo>
                          <a:lnTo>
                            <a:pt x="0" y="116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8000"/>
                        </a:gs>
                        <a:gs pos="10000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>
                        <a:latin typeface="Georgia" pitchFamily="18" charset="0"/>
                      </a:endParaRPr>
                    </a:p>
                  </p:txBody>
                </p:sp>
              </p:grpSp>
            </p:grpSp>
            <p:sp>
              <p:nvSpPr>
                <p:cNvPr id="283" name="Freeform 1611"/>
                <p:cNvSpPr>
                  <a:spLocks/>
                </p:cNvSpPr>
                <p:nvPr/>
              </p:nvSpPr>
              <p:spPr bwMode="auto">
                <a:xfrm rot="19109823" flipH="1">
                  <a:off x="4251" y="2379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199" name="Group 1612"/>
              <p:cNvGrpSpPr>
                <a:grpSpLocks/>
              </p:cNvGrpSpPr>
              <p:nvPr/>
            </p:nvGrpSpPr>
            <p:grpSpPr bwMode="auto">
              <a:xfrm rot="2490177">
                <a:off x="3604" y="2605"/>
                <a:ext cx="508" cy="509"/>
                <a:chOff x="4060" y="1421"/>
                <a:chExt cx="508" cy="509"/>
              </a:xfrm>
            </p:grpSpPr>
            <p:sp>
              <p:nvSpPr>
                <p:cNvPr id="272" name="Freeform 1613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CC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273" name="Freeform 1614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33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274" name="Freeform 1615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/>
                  <a:ahLst/>
                  <a:cxnLst>
                    <a:cxn ang="0">
                      <a:pos x="78" y="102"/>
                    </a:cxn>
                    <a:cxn ang="0">
                      <a:pos x="3" y="63"/>
                    </a:cxn>
                    <a:cxn ang="0">
                      <a:pos x="0" y="0"/>
                    </a:cxn>
                    <a:cxn ang="0">
                      <a:pos x="60" y="45"/>
                    </a:cxn>
                    <a:cxn ang="0">
                      <a:pos x="78" y="102"/>
                    </a:cxn>
                  </a:cxnLst>
                  <a:rect l="0" t="0" r="r" b="b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275" name="Freeform 1616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276" name="Freeform 1617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277" name="Freeform 1618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/>
                  <a:ahLst/>
                  <a:cxnLst>
                    <a:cxn ang="0">
                      <a:pos x="0" y="116"/>
                    </a:cxn>
                    <a:cxn ang="0">
                      <a:pos x="40" y="27"/>
                    </a:cxn>
                    <a:cxn ang="0">
                      <a:pos x="78" y="0"/>
                    </a:cxn>
                    <a:cxn ang="0">
                      <a:pos x="84" y="49"/>
                    </a:cxn>
                    <a:cxn ang="0">
                      <a:pos x="0" y="116"/>
                    </a:cxn>
                  </a:cxnLst>
                  <a:rect l="0" t="0" r="r" b="b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278" name="Freeform 1619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200" name="Group 1620"/>
              <p:cNvGrpSpPr>
                <a:grpSpLocks/>
              </p:cNvGrpSpPr>
              <p:nvPr/>
            </p:nvGrpSpPr>
            <p:grpSpPr bwMode="auto">
              <a:xfrm rot="2490177">
                <a:off x="3380" y="2877"/>
                <a:ext cx="508" cy="509"/>
                <a:chOff x="4060" y="1421"/>
                <a:chExt cx="508" cy="509"/>
              </a:xfrm>
            </p:grpSpPr>
            <p:sp>
              <p:nvSpPr>
                <p:cNvPr id="265" name="Freeform 1621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CC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266" name="Freeform 1622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33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267" name="Freeform 1623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/>
                  <a:ahLst/>
                  <a:cxnLst>
                    <a:cxn ang="0">
                      <a:pos x="78" y="102"/>
                    </a:cxn>
                    <a:cxn ang="0">
                      <a:pos x="3" y="63"/>
                    </a:cxn>
                    <a:cxn ang="0">
                      <a:pos x="0" y="0"/>
                    </a:cxn>
                    <a:cxn ang="0">
                      <a:pos x="60" y="45"/>
                    </a:cxn>
                    <a:cxn ang="0">
                      <a:pos x="78" y="102"/>
                    </a:cxn>
                  </a:cxnLst>
                  <a:rect l="0" t="0" r="r" b="b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268" name="Freeform 1624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269" name="Freeform 1625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270" name="Freeform 1626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/>
                  <a:ahLst/>
                  <a:cxnLst>
                    <a:cxn ang="0">
                      <a:pos x="0" y="116"/>
                    </a:cxn>
                    <a:cxn ang="0">
                      <a:pos x="40" y="27"/>
                    </a:cxn>
                    <a:cxn ang="0">
                      <a:pos x="78" y="0"/>
                    </a:cxn>
                    <a:cxn ang="0">
                      <a:pos x="84" y="49"/>
                    </a:cxn>
                    <a:cxn ang="0">
                      <a:pos x="0" y="116"/>
                    </a:cxn>
                  </a:cxnLst>
                  <a:rect l="0" t="0" r="r" b="b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271" name="Freeform 1627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201" name="Group 1628"/>
              <p:cNvGrpSpPr>
                <a:grpSpLocks/>
              </p:cNvGrpSpPr>
              <p:nvPr/>
            </p:nvGrpSpPr>
            <p:grpSpPr bwMode="auto">
              <a:xfrm rot="2490177">
                <a:off x="3012" y="3005"/>
                <a:ext cx="508" cy="509"/>
                <a:chOff x="4060" y="1421"/>
                <a:chExt cx="508" cy="509"/>
              </a:xfrm>
            </p:grpSpPr>
            <p:sp>
              <p:nvSpPr>
                <p:cNvPr id="258" name="Freeform 1629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CC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259" name="Freeform 1630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33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260" name="Freeform 1631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/>
                  <a:ahLst/>
                  <a:cxnLst>
                    <a:cxn ang="0">
                      <a:pos x="78" y="102"/>
                    </a:cxn>
                    <a:cxn ang="0">
                      <a:pos x="3" y="63"/>
                    </a:cxn>
                    <a:cxn ang="0">
                      <a:pos x="0" y="0"/>
                    </a:cxn>
                    <a:cxn ang="0">
                      <a:pos x="60" y="45"/>
                    </a:cxn>
                    <a:cxn ang="0">
                      <a:pos x="78" y="102"/>
                    </a:cxn>
                  </a:cxnLst>
                  <a:rect l="0" t="0" r="r" b="b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261" name="Freeform 1632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262" name="Freeform 1633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263" name="Freeform 1634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/>
                  <a:ahLst/>
                  <a:cxnLst>
                    <a:cxn ang="0">
                      <a:pos x="0" y="116"/>
                    </a:cxn>
                    <a:cxn ang="0">
                      <a:pos x="40" y="27"/>
                    </a:cxn>
                    <a:cxn ang="0">
                      <a:pos x="78" y="0"/>
                    </a:cxn>
                    <a:cxn ang="0">
                      <a:pos x="84" y="49"/>
                    </a:cxn>
                    <a:cxn ang="0">
                      <a:pos x="0" y="116"/>
                    </a:cxn>
                  </a:cxnLst>
                  <a:rect l="0" t="0" r="r" b="b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264" name="Freeform 1635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202" name="Group 1636"/>
              <p:cNvGrpSpPr>
                <a:grpSpLocks/>
              </p:cNvGrpSpPr>
              <p:nvPr/>
            </p:nvGrpSpPr>
            <p:grpSpPr bwMode="auto">
              <a:xfrm rot="2490177">
                <a:off x="3589" y="2814"/>
                <a:ext cx="508" cy="509"/>
                <a:chOff x="4060" y="1421"/>
                <a:chExt cx="508" cy="509"/>
              </a:xfrm>
            </p:grpSpPr>
            <p:sp>
              <p:nvSpPr>
                <p:cNvPr id="251" name="Freeform 1637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7C8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252" name="Freeform 1638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253" name="Freeform 1639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/>
                  <a:ahLst/>
                  <a:cxnLst>
                    <a:cxn ang="0">
                      <a:pos x="78" y="102"/>
                    </a:cxn>
                    <a:cxn ang="0">
                      <a:pos x="3" y="63"/>
                    </a:cxn>
                    <a:cxn ang="0">
                      <a:pos x="0" y="0"/>
                    </a:cxn>
                    <a:cxn ang="0">
                      <a:pos x="60" y="45"/>
                    </a:cxn>
                    <a:cxn ang="0">
                      <a:pos x="78" y="102"/>
                    </a:cxn>
                  </a:cxnLst>
                  <a:rect l="0" t="0" r="r" b="b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254" name="Freeform 1640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255" name="Freeform 1641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256" name="Freeform 1642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/>
                  <a:ahLst/>
                  <a:cxnLst>
                    <a:cxn ang="0">
                      <a:pos x="0" y="116"/>
                    </a:cxn>
                    <a:cxn ang="0">
                      <a:pos x="40" y="27"/>
                    </a:cxn>
                    <a:cxn ang="0">
                      <a:pos x="78" y="0"/>
                    </a:cxn>
                    <a:cxn ang="0">
                      <a:pos x="84" y="49"/>
                    </a:cxn>
                    <a:cxn ang="0">
                      <a:pos x="0" y="116"/>
                    </a:cxn>
                  </a:cxnLst>
                  <a:rect l="0" t="0" r="r" b="b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257" name="Freeform 1643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203" name="Group 1644"/>
              <p:cNvGrpSpPr>
                <a:grpSpLocks/>
              </p:cNvGrpSpPr>
              <p:nvPr/>
            </p:nvGrpSpPr>
            <p:grpSpPr bwMode="auto">
              <a:xfrm>
                <a:off x="3172" y="3405"/>
                <a:ext cx="508" cy="509"/>
                <a:chOff x="4060" y="1421"/>
                <a:chExt cx="508" cy="509"/>
              </a:xfrm>
            </p:grpSpPr>
            <p:sp>
              <p:nvSpPr>
                <p:cNvPr id="244" name="Freeform 1645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CC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245" name="Freeform 1646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33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246" name="Freeform 1647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/>
                  <a:ahLst/>
                  <a:cxnLst>
                    <a:cxn ang="0">
                      <a:pos x="78" y="102"/>
                    </a:cxn>
                    <a:cxn ang="0">
                      <a:pos x="3" y="63"/>
                    </a:cxn>
                    <a:cxn ang="0">
                      <a:pos x="0" y="0"/>
                    </a:cxn>
                    <a:cxn ang="0">
                      <a:pos x="60" y="45"/>
                    </a:cxn>
                    <a:cxn ang="0">
                      <a:pos x="78" y="102"/>
                    </a:cxn>
                  </a:cxnLst>
                  <a:rect l="0" t="0" r="r" b="b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247" name="Freeform 1648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248" name="Freeform 1649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249" name="Freeform 1650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/>
                  <a:ahLst/>
                  <a:cxnLst>
                    <a:cxn ang="0">
                      <a:pos x="0" y="116"/>
                    </a:cxn>
                    <a:cxn ang="0">
                      <a:pos x="40" y="27"/>
                    </a:cxn>
                    <a:cxn ang="0">
                      <a:pos x="78" y="0"/>
                    </a:cxn>
                    <a:cxn ang="0">
                      <a:pos x="84" y="49"/>
                    </a:cxn>
                    <a:cxn ang="0">
                      <a:pos x="0" y="116"/>
                    </a:cxn>
                  </a:cxnLst>
                  <a:rect l="0" t="0" r="r" b="b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250" name="Freeform 1651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204" name="Group 1652"/>
              <p:cNvGrpSpPr>
                <a:grpSpLocks/>
              </p:cNvGrpSpPr>
              <p:nvPr/>
            </p:nvGrpSpPr>
            <p:grpSpPr bwMode="auto">
              <a:xfrm rot="2490177">
                <a:off x="2517" y="3422"/>
                <a:ext cx="508" cy="509"/>
                <a:chOff x="4060" y="1421"/>
                <a:chExt cx="508" cy="509"/>
              </a:xfrm>
            </p:grpSpPr>
            <p:sp>
              <p:nvSpPr>
                <p:cNvPr id="237" name="Freeform 1653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7C8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238" name="Freeform 1654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239" name="Freeform 1655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/>
                  <a:ahLst/>
                  <a:cxnLst>
                    <a:cxn ang="0">
                      <a:pos x="78" y="102"/>
                    </a:cxn>
                    <a:cxn ang="0">
                      <a:pos x="3" y="63"/>
                    </a:cxn>
                    <a:cxn ang="0">
                      <a:pos x="0" y="0"/>
                    </a:cxn>
                    <a:cxn ang="0">
                      <a:pos x="60" y="45"/>
                    </a:cxn>
                    <a:cxn ang="0">
                      <a:pos x="78" y="102"/>
                    </a:cxn>
                  </a:cxnLst>
                  <a:rect l="0" t="0" r="r" b="b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240" name="Freeform 1656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241" name="Freeform 1657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242" name="Freeform 1658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/>
                  <a:ahLst/>
                  <a:cxnLst>
                    <a:cxn ang="0">
                      <a:pos x="0" y="116"/>
                    </a:cxn>
                    <a:cxn ang="0">
                      <a:pos x="40" y="27"/>
                    </a:cxn>
                    <a:cxn ang="0">
                      <a:pos x="78" y="0"/>
                    </a:cxn>
                    <a:cxn ang="0">
                      <a:pos x="84" y="49"/>
                    </a:cxn>
                    <a:cxn ang="0">
                      <a:pos x="0" y="116"/>
                    </a:cxn>
                  </a:cxnLst>
                  <a:rect l="0" t="0" r="r" b="b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243" name="Freeform 1659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205" name="Group 1660"/>
              <p:cNvGrpSpPr>
                <a:grpSpLocks/>
              </p:cNvGrpSpPr>
              <p:nvPr/>
            </p:nvGrpSpPr>
            <p:grpSpPr bwMode="auto">
              <a:xfrm rot="2490177">
                <a:off x="3940" y="2413"/>
                <a:ext cx="508" cy="509"/>
                <a:chOff x="4060" y="1421"/>
                <a:chExt cx="508" cy="509"/>
              </a:xfrm>
            </p:grpSpPr>
            <p:sp>
              <p:nvSpPr>
                <p:cNvPr id="230" name="Freeform 1661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CC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231" name="Freeform 1662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33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232" name="Freeform 1663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/>
                  <a:ahLst/>
                  <a:cxnLst>
                    <a:cxn ang="0">
                      <a:pos x="78" y="102"/>
                    </a:cxn>
                    <a:cxn ang="0">
                      <a:pos x="3" y="63"/>
                    </a:cxn>
                    <a:cxn ang="0">
                      <a:pos x="0" y="0"/>
                    </a:cxn>
                    <a:cxn ang="0">
                      <a:pos x="60" y="45"/>
                    </a:cxn>
                    <a:cxn ang="0">
                      <a:pos x="78" y="102"/>
                    </a:cxn>
                  </a:cxnLst>
                  <a:rect l="0" t="0" r="r" b="b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233" name="Freeform 1664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234" name="Freeform 1665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235" name="Freeform 1666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/>
                  <a:ahLst/>
                  <a:cxnLst>
                    <a:cxn ang="0">
                      <a:pos x="0" y="116"/>
                    </a:cxn>
                    <a:cxn ang="0">
                      <a:pos x="40" y="27"/>
                    </a:cxn>
                    <a:cxn ang="0">
                      <a:pos x="78" y="0"/>
                    </a:cxn>
                    <a:cxn ang="0">
                      <a:pos x="84" y="49"/>
                    </a:cxn>
                    <a:cxn ang="0">
                      <a:pos x="0" y="116"/>
                    </a:cxn>
                  </a:cxnLst>
                  <a:rect l="0" t="0" r="r" b="b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236" name="Freeform 1667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206" name="Group 1668"/>
              <p:cNvGrpSpPr>
                <a:grpSpLocks/>
              </p:cNvGrpSpPr>
              <p:nvPr/>
            </p:nvGrpSpPr>
            <p:grpSpPr bwMode="auto">
              <a:xfrm rot="2490177">
                <a:off x="2885" y="3358"/>
                <a:ext cx="508" cy="509"/>
                <a:chOff x="4060" y="1421"/>
                <a:chExt cx="508" cy="509"/>
              </a:xfrm>
            </p:grpSpPr>
            <p:sp>
              <p:nvSpPr>
                <p:cNvPr id="223" name="Freeform 1669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224" name="Freeform 1670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225" name="Freeform 1671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/>
                  <a:ahLst/>
                  <a:cxnLst>
                    <a:cxn ang="0">
                      <a:pos x="78" y="102"/>
                    </a:cxn>
                    <a:cxn ang="0">
                      <a:pos x="3" y="63"/>
                    </a:cxn>
                    <a:cxn ang="0">
                      <a:pos x="0" y="0"/>
                    </a:cxn>
                    <a:cxn ang="0">
                      <a:pos x="60" y="45"/>
                    </a:cxn>
                    <a:cxn ang="0">
                      <a:pos x="78" y="102"/>
                    </a:cxn>
                  </a:cxnLst>
                  <a:rect l="0" t="0" r="r" b="b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226" name="Freeform 1672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227" name="Freeform 1673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228" name="Freeform 1674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/>
                  <a:ahLst/>
                  <a:cxnLst>
                    <a:cxn ang="0">
                      <a:pos x="0" y="116"/>
                    </a:cxn>
                    <a:cxn ang="0">
                      <a:pos x="40" y="27"/>
                    </a:cxn>
                    <a:cxn ang="0">
                      <a:pos x="78" y="0"/>
                    </a:cxn>
                    <a:cxn ang="0">
                      <a:pos x="84" y="49"/>
                    </a:cxn>
                    <a:cxn ang="0">
                      <a:pos x="0" y="116"/>
                    </a:cxn>
                  </a:cxnLst>
                  <a:rect l="0" t="0" r="r" b="b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229" name="Freeform 1675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207" name="Group 1676"/>
              <p:cNvGrpSpPr>
                <a:grpSpLocks/>
              </p:cNvGrpSpPr>
              <p:nvPr/>
            </p:nvGrpSpPr>
            <p:grpSpPr bwMode="auto">
              <a:xfrm rot="2490177">
                <a:off x="3348" y="2605"/>
                <a:ext cx="508" cy="509"/>
                <a:chOff x="4060" y="1421"/>
                <a:chExt cx="508" cy="509"/>
              </a:xfrm>
            </p:grpSpPr>
            <p:sp>
              <p:nvSpPr>
                <p:cNvPr id="216" name="Freeform 1677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217" name="Freeform 1678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218" name="Freeform 1679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/>
                  <a:ahLst/>
                  <a:cxnLst>
                    <a:cxn ang="0">
                      <a:pos x="78" y="102"/>
                    </a:cxn>
                    <a:cxn ang="0">
                      <a:pos x="3" y="63"/>
                    </a:cxn>
                    <a:cxn ang="0">
                      <a:pos x="0" y="0"/>
                    </a:cxn>
                    <a:cxn ang="0">
                      <a:pos x="60" y="45"/>
                    </a:cxn>
                    <a:cxn ang="0">
                      <a:pos x="78" y="102"/>
                    </a:cxn>
                  </a:cxnLst>
                  <a:rect l="0" t="0" r="r" b="b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219" name="Freeform 1680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220" name="Freeform 1681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221" name="Freeform 1682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/>
                  <a:ahLst/>
                  <a:cxnLst>
                    <a:cxn ang="0">
                      <a:pos x="0" y="116"/>
                    </a:cxn>
                    <a:cxn ang="0">
                      <a:pos x="40" y="27"/>
                    </a:cxn>
                    <a:cxn ang="0">
                      <a:pos x="78" y="0"/>
                    </a:cxn>
                    <a:cxn ang="0">
                      <a:pos x="84" y="49"/>
                    </a:cxn>
                    <a:cxn ang="0">
                      <a:pos x="0" y="116"/>
                    </a:cxn>
                  </a:cxnLst>
                  <a:rect l="0" t="0" r="r" b="b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222" name="Freeform 1683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208" name="Group 1684"/>
              <p:cNvGrpSpPr>
                <a:grpSpLocks/>
              </p:cNvGrpSpPr>
              <p:nvPr/>
            </p:nvGrpSpPr>
            <p:grpSpPr bwMode="auto">
              <a:xfrm rot="2490177">
                <a:off x="3348" y="3133"/>
                <a:ext cx="508" cy="509"/>
                <a:chOff x="4060" y="1421"/>
                <a:chExt cx="508" cy="509"/>
              </a:xfrm>
            </p:grpSpPr>
            <p:sp>
              <p:nvSpPr>
                <p:cNvPr id="209" name="Freeform 1685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CC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210" name="Freeform 1686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33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211" name="Freeform 1687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/>
                  <a:ahLst/>
                  <a:cxnLst>
                    <a:cxn ang="0">
                      <a:pos x="78" y="102"/>
                    </a:cxn>
                    <a:cxn ang="0">
                      <a:pos x="3" y="63"/>
                    </a:cxn>
                    <a:cxn ang="0">
                      <a:pos x="0" y="0"/>
                    </a:cxn>
                    <a:cxn ang="0">
                      <a:pos x="60" y="45"/>
                    </a:cxn>
                    <a:cxn ang="0">
                      <a:pos x="78" y="102"/>
                    </a:cxn>
                  </a:cxnLst>
                  <a:rect l="0" t="0" r="r" b="b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212" name="Freeform 1688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213" name="Freeform 1689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214" name="Freeform 1690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/>
                  <a:ahLst/>
                  <a:cxnLst>
                    <a:cxn ang="0">
                      <a:pos x="0" y="116"/>
                    </a:cxn>
                    <a:cxn ang="0">
                      <a:pos x="40" y="27"/>
                    </a:cxn>
                    <a:cxn ang="0">
                      <a:pos x="78" y="0"/>
                    </a:cxn>
                    <a:cxn ang="0">
                      <a:pos x="84" y="49"/>
                    </a:cxn>
                    <a:cxn ang="0">
                      <a:pos x="0" y="116"/>
                    </a:cxn>
                  </a:cxnLst>
                  <a:rect l="0" t="0" r="r" b="b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215" name="Freeform 1691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</p:grpSp>
        <p:grpSp>
          <p:nvGrpSpPr>
            <p:cNvPr id="177" name="Group 1692"/>
            <p:cNvGrpSpPr>
              <a:grpSpLocks/>
            </p:cNvGrpSpPr>
            <p:nvPr/>
          </p:nvGrpSpPr>
          <p:grpSpPr bwMode="auto">
            <a:xfrm>
              <a:off x="90" y="1015"/>
              <a:ext cx="2430" cy="1407"/>
              <a:chOff x="90" y="1015"/>
              <a:chExt cx="2430" cy="1407"/>
            </a:xfrm>
          </p:grpSpPr>
          <p:sp>
            <p:nvSpPr>
              <p:cNvPr id="178" name="Freeform 1693"/>
              <p:cNvSpPr>
                <a:spLocks/>
              </p:cNvSpPr>
              <p:nvPr/>
            </p:nvSpPr>
            <p:spPr bwMode="auto">
              <a:xfrm>
                <a:off x="90" y="2307"/>
                <a:ext cx="1302" cy="42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363" y="18"/>
                  </a:cxn>
                  <a:cxn ang="0">
                    <a:pos x="1302" y="18"/>
                  </a:cxn>
                  <a:cxn ang="0">
                    <a:pos x="1302" y="36"/>
                  </a:cxn>
                  <a:cxn ang="0">
                    <a:pos x="219" y="42"/>
                  </a:cxn>
                  <a:cxn ang="0">
                    <a:pos x="0" y="36"/>
                  </a:cxn>
                  <a:cxn ang="0">
                    <a:pos x="3" y="0"/>
                  </a:cxn>
                </a:cxnLst>
                <a:rect l="0" t="0" r="r" b="b"/>
                <a:pathLst>
                  <a:path w="1302" h="42">
                    <a:moveTo>
                      <a:pt x="3" y="0"/>
                    </a:moveTo>
                    <a:lnTo>
                      <a:pt x="363" y="18"/>
                    </a:lnTo>
                    <a:lnTo>
                      <a:pt x="1302" y="18"/>
                    </a:lnTo>
                    <a:lnTo>
                      <a:pt x="1302" y="36"/>
                    </a:lnTo>
                    <a:lnTo>
                      <a:pt x="219" y="42"/>
                    </a:lnTo>
                    <a:lnTo>
                      <a:pt x="0" y="36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rgbClr val="CC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79" name="Freeform 1694"/>
              <p:cNvSpPr>
                <a:spLocks/>
              </p:cNvSpPr>
              <p:nvPr/>
            </p:nvSpPr>
            <p:spPr bwMode="auto">
              <a:xfrm>
                <a:off x="90" y="2175"/>
                <a:ext cx="1302" cy="3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1299" y="0"/>
                  </a:cxn>
                  <a:cxn ang="0">
                    <a:pos x="1302" y="30"/>
                  </a:cxn>
                  <a:cxn ang="0">
                    <a:pos x="0" y="30"/>
                  </a:cxn>
                  <a:cxn ang="0">
                    <a:pos x="0" y="6"/>
                  </a:cxn>
                </a:cxnLst>
                <a:rect l="0" t="0" r="r" b="b"/>
                <a:pathLst>
                  <a:path w="1302" h="30">
                    <a:moveTo>
                      <a:pt x="0" y="6"/>
                    </a:moveTo>
                    <a:lnTo>
                      <a:pt x="1299" y="0"/>
                    </a:lnTo>
                    <a:lnTo>
                      <a:pt x="1302" y="30"/>
                    </a:lnTo>
                    <a:lnTo>
                      <a:pt x="0" y="3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rgbClr val="CC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80" name="Freeform 1695"/>
              <p:cNvSpPr>
                <a:spLocks/>
              </p:cNvSpPr>
              <p:nvPr/>
            </p:nvSpPr>
            <p:spPr bwMode="auto">
              <a:xfrm>
                <a:off x="1407" y="1047"/>
                <a:ext cx="1113" cy="1158"/>
              </a:xfrm>
              <a:custGeom>
                <a:avLst/>
                <a:gdLst/>
                <a:ahLst/>
                <a:cxnLst>
                  <a:cxn ang="0">
                    <a:pos x="0" y="1134"/>
                  </a:cxn>
                  <a:cxn ang="0">
                    <a:pos x="1113" y="0"/>
                  </a:cxn>
                  <a:cxn ang="0">
                    <a:pos x="1113" y="30"/>
                  </a:cxn>
                  <a:cxn ang="0">
                    <a:pos x="0" y="1158"/>
                  </a:cxn>
                  <a:cxn ang="0">
                    <a:pos x="0" y="1134"/>
                  </a:cxn>
                </a:cxnLst>
                <a:rect l="0" t="0" r="r" b="b"/>
                <a:pathLst>
                  <a:path w="1113" h="1158">
                    <a:moveTo>
                      <a:pt x="0" y="1134"/>
                    </a:moveTo>
                    <a:lnTo>
                      <a:pt x="1113" y="0"/>
                    </a:lnTo>
                    <a:lnTo>
                      <a:pt x="1113" y="30"/>
                    </a:lnTo>
                    <a:lnTo>
                      <a:pt x="0" y="1158"/>
                    </a:lnTo>
                    <a:lnTo>
                      <a:pt x="0" y="1134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rgbClr val="CC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81" name="Oval 1696"/>
              <p:cNvSpPr>
                <a:spLocks noChangeArrowheads="1"/>
              </p:cNvSpPr>
              <p:nvPr/>
            </p:nvSpPr>
            <p:spPr bwMode="auto">
              <a:xfrm>
                <a:off x="114" y="2119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82" name="Oval 1697"/>
              <p:cNvSpPr>
                <a:spLocks noChangeArrowheads="1"/>
              </p:cNvSpPr>
              <p:nvPr/>
            </p:nvSpPr>
            <p:spPr bwMode="auto">
              <a:xfrm>
                <a:off x="1332" y="2101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83" name="Oval 1698"/>
              <p:cNvSpPr>
                <a:spLocks noChangeArrowheads="1"/>
              </p:cNvSpPr>
              <p:nvPr/>
            </p:nvSpPr>
            <p:spPr bwMode="auto">
              <a:xfrm>
                <a:off x="1338" y="2251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84" name="Oval 1699"/>
              <p:cNvSpPr>
                <a:spLocks noChangeArrowheads="1"/>
              </p:cNvSpPr>
              <p:nvPr/>
            </p:nvSpPr>
            <p:spPr bwMode="auto">
              <a:xfrm>
                <a:off x="1338" y="2383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85" name="Oval 1700"/>
              <p:cNvSpPr>
                <a:spLocks noChangeArrowheads="1"/>
              </p:cNvSpPr>
              <p:nvPr/>
            </p:nvSpPr>
            <p:spPr bwMode="auto">
              <a:xfrm>
                <a:off x="113" y="2238"/>
                <a:ext cx="27" cy="28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86" name="Oval 1701"/>
              <p:cNvSpPr>
                <a:spLocks noChangeArrowheads="1"/>
              </p:cNvSpPr>
              <p:nvPr/>
            </p:nvSpPr>
            <p:spPr bwMode="auto">
              <a:xfrm>
                <a:off x="125" y="2394"/>
                <a:ext cx="27" cy="28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87" name="Oval 1702"/>
              <p:cNvSpPr>
                <a:spLocks noChangeArrowheads="1"/>
              </p:cNvSpPr>
              <p:nvPr/>
            </p:nvSpPr>
            <p:spPr bwMode="auto">
              <a:xfrm>
                <a:off x="1410" y="2095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88" name="Oval 1703"/>
              <p:cNvSpPr>
                <a:spLocks noChangeArrowheads="1"/>
              </p:cNvSpPr>
              <p:nvPr/>
            </p:nvSpPr>
            <p:spPr bwMode="auto">
              <a:xfrm>
                <a:off x="1410" y="2257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89" name="Oval 1704"/>
              <p:cNvSpPr>
                <a:spLocks noChangeArrowheads="1"/>
              </p:cNvSpPr>
              <p:nvPr/>
            </p:nvSpPr>
            <p:spPr bwMode="auto">
              <a:xfrm>
                <a:off x="1410" y="2365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90" name="Oval 1705"/>
              <p:cNvSpPr>
                <a:spLocks noChangeArrowheads="1"/>
              </p:cNvSpPr>
              <p:nvPr/>
            </p:nvSpPr>
            <p:spPr bwMode="auto">
              <a:xfrm>
                <a:off x="2484" y="1279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91" name="Oval 1706"/>
              <p:cNvSpPr>
                <a:spLocks noChangeArrowheads="1"/>
              </p:cNvSpPr>
              <p:nvPr/>
            </p:nvSpPr>
            <p:spPr bwMode="auto">
              <a:xfrm>
                <a:off x="2484" y="1159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92" name="Oval 1707"/>
              <p:cNvSpPr>
                <a:spLocks noChangeArrowheads="1"/>
              </p:cNvSpPr>
              <p:nvPr/>
            </p:nvSpPr>
            <p:spPr bwMode="auto">
              <a:xfrm>
                <a:off x="2484" y="1015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93" name="Freeform 1708"/>
              <p:cNvSpPr>
                <a:spLocks/>
              </p:cNvSpPr>
              <p:nvPr/>
            </p:nvSpPr>
            <p:spPr bwMode="auto">
              <a:xfrm>
                <a:off x="1404" y="1197"/>
                <a:ext cx="1116" cy="1152"/>
              </a:xfrm>
              <a:custGeom>
                <a:avLst/>
                <a:gdLst/>
                <a:ahLst/>
                <a:cxnLst>
                  <a:cxn ang="0">
                    <a:pos x="0" y="1116"/>
                  </a:cxn>
                  <a:cxn ang="0">
                    <a:pos x="1110" y="0"/>
                  </a:cxn>
                  <a:cxn ang="0">
                    <a:pos x="1116" y="24"/>
                  </a:cxn>
                  <a:cxn ang="0">
                    <a:pos x="3" y="1152"/>
                  </a:cxn>
                  <a:cxn ang="0">
                    <a:pos x="0" y="1116"/>
                  </a:cxn>
                </a:cxnLst>
                <a:rect l="0" t="0" r="r" b="b"/>
                <a:pathLst>
                  <a:path w="1116" h="1152">
                    <a:moveTo>
                      <a:pt x="0" y="1116"/>
                    </a:moveTo>
                    <a:lnTo>
                      <a:pt x="1110" y="0"/>
                    </a:lnTo>
                    <a:lnTo>
                      <a:pt x="1116" y="24"/>
                    </a:lnTo>
                    <a:lnTo>
                      <a:pt x="3" y="1152"/>
                    </a:lnTo>
                    <a:lnTo>
                      <a:pt x="0" y="1116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rgbClr val="CC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</p:grpSp>
      </p:grpSp>
      <p:grpSp>
        <p:nvGrpSpPr>
          <p:cNvPr id="317" name="Group 1709"/>
          <p:cNvGrpSpPr>
            <a:grpSpLocks/>
          </p:cNvGrpSpPr>
          <p:nvPr/>
        </p:nvGrpSpPr>
        <p:grpSpPr bwMode="auto">
          <a:xfrm>
            <a:off x="1550988" y="1468549"/>
            <a:ext cx="892174" cy="774695"/>
            <a:chOff x="80" y="557"/>
            <a:chExt cx="2440" cy="1915"/>
          </a:xfrm>
        </p:grpSpPr>
        <p:grpSp>
          <p:nvGrpSpPr>
            <p:cNvPr id="318" name="Group 1710"/>
            <p:cNvGrpSpPr>
              <a:grpSpLocks/>
            </p:cNvGrpSpPr>
            <p:nvPr/>
          </p:nvGrpSpPr>
          <p:grpSpPr bwMode="auto">
            <a:xfrm>
              <a:off x="80" y="557"/>
              <a:ext cx="2440" cy="1915"/>
              <a:chOff x="2464" y="2413"/>
              <a:chExt cx="2440" cy="1915"/>
            </a:xfrm>
          </p:grpSpPr>
          <p:grpSp>
            <p:nvGrpSpPr>
              <p:cNvPr id="336" name="Group 1711"/>
              <p:cNvGrpSpPr>
                <a:grpSpLocks/>
              </p:cNvGrpSpPr>
              <p:nvPr/>
            </p:nvGrpSpPr>
            <p:grpSpPr bwMode="auto">
              <a:xfrm>
                <a:off x="2464" y="2784"/>
                <a:ext cx="2440" cy="1544"/>
                <a:chOff x="192" y="2144"/>
                <a:chExt cx="2440" cy="1544"/>
              </a:xfrm>
            </p:grpSpPr>
            <p:sp>
              <p:nvSpPr>
                <p:cNvPr id="457" name="AutoShape 1712" descr="Дуб"/>
                <p:cNvSpPr>
                  <a:spLocks noChangeArrowheads="1"/>
                </p:cNvSpPr>
                <p:nvPr/>
              </p:nvSpPr>
              <p:spPr bwMode="auto">
                <a:xfrm>
                  <a:off x="192" y="2144"/>
                  <a:ext cx="2440" cy="1544"/>
                </a:xfrm>
                <a:prstGeom prst="cube">
                  <a:avLst>
                    <a:gd name="adj" fmla="val 72667"/>
                  </a:avLst>
                </a:prstGeom>
                <a:blipFill dpi="0" rotWithShape="1">
                  <a:blip r:embed="rId3"/>
                  <a:srcRect/>
                  <a:tile tx="0" ty="0" sx="100000" sy="100000" flip="none" algn="tl"/>
                </a:blipFill>
                <a:ln w="28575">
                  <a:solidFill>
                    <a:srgbClr val="8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458" name="Freeform 1713" descr="Дуб"/>
                <p:cNvSpPr>
                  <a:spLocks/>
                </p:cNvSpPr>
                <p:nvPr/>
              </p:nvSpPr>
              <p:spPr bwMode="auto">
                <a:xfrm>
                  <a:off x="1512" y="2160"/>
                  <a:ext cx="1120" cy="1520"/>
                </a:xfrm>
                <a:custGeom>
                  <a:avLst/>
                  <a:gdLst/>
                  <a:ahLst/>
                  <a:cxnLst>
                    <a:cxn ang="0">
                      <a:pos x="0" y="1520"/>
                    </a:cxn>
                    <a:cxn ang="0">
                      <a:pos x="1120" y="384"/>
                    </a:cxn>
                    <a:cxn ang="0">
                      <a:pos x="1120" y="0"/>
                    </a:cxn>
                    <a:cxn ang="0">
                      <a:pos x="0" y="1120"/>
                    </a:cxn>
                    <a:cxn ang="0">
                      <a:pos x="0" y="1520"/>
                    </a:cxn>
                  </a:cxnLst>
                  <a:rect l="0" t="0" r="r" b="b"/>
                  <a:pathLst>
                    <a:path w="1120" h="1520">
                      <a:moveTo>
                        <a:pt x="0" y="1520"/>
                      </a:moveTo>
                      <a:lnTo>
                        <a:pt x="1120" y="384"/>
                      </a:lnTo>
                      <a:lnTo>
                        <a:pt x="1120" y="0"/>
                      </a:lnTo>
                      <a:lnTo>
                        <a:pt x="0" y="1120"/>
                      </a:lnTo>
                      <a:lnTo>
                        <a:pt x="0" y="1520"/>
                      </a:lnTo>
                      <a:close/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 cap="flat" cmpd="sng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337" name="Group 1714"/>
              <p:cNvGrpSpPr>
                <a:grpSpLocks/>
              </p:cNvGrpSpPr>
              <p:nvPr/>
            </p:nvGrpSpPr>
            <p:grpSpPr bwMode="auto">
              <a:xfrm>
                <a:off x="4291" y="2506"/>
                <a:ext cx="508" cy="501"/>
                <a:chOff x="3939" y="1946"/>
                <a:chExt cx="508" cy="501"/>
              </a:xfrm>
            </p:grpSpPr>
            <p:sp>
              <p:nvSpPr>
                <p:cNvPr id="448" name="Freeform 1715"/>
                <p:cNvSpPr>
                  <a:spLocks/>
                </p:cNvSpPr>
                <p:nvPr/>
              </p:nvSpPr>
              <p:spPr bwMode="auto">
                <a:xfrm rot="19109823" flipH="1">
                  <a:off x="3939" y="2031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7C8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449" name="Freeform 1716"/>
                <p:cNvSpPr>
                  <a:spLocks/>
                </p:cNvSpPr>
                <p:nvPr/>
              </p:nvSpPr>
              <p:spPr bwMode="auto">
                <a:xfrm rot="19109823" flipH="1">
                  <a:off x="4073" y="2052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450" name="Freeform 1717"/>
                <p:cNvSpPr>
                  <a:spLocks/>
                </p:cNvSpPr>
                <p:nvPr/>
              </p:nvSpPr>
              <p:spPr bwMode="auto">
                <a:xfrm rot="19109823" flipH="1">
                  <a:off x="4052" y="1983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grpSp>
              <p:nvGrpSpPr>
                <p:cNvPr id="451" name="Group 1718"/>
                <p:cNvGrpSpPr>
                  <a:grpSpLocks/>
                </p:cNvGrpSpPr>
                <p:nvPr/>
              </p:nvGrpSpPr>
              <p:grpSpPr bwMode="auto">
                <a:xfrm>
                  <a:off x="4014" y="1946"/>
                  <a:ext cx="149" cy="178"/>
                  <a:chOff x="4014" y="1946"/>
                  <a:chExt cx="149" cy="178"/>
                </a:xfrm>
              </p:grpSpPr>
              <p:sp>
                <p:nvSpPr>
                  <p:cNvPr id="453" name="Freeform 1719"/>
                  <p:cNvSpPr>
                    <a:spLocks/>
                  </p:cNvSpPr>
                  <p:nvPr/>
                </p:nvSpPr>
                <p:spPr bwMode="auto">
                  <a:xfrm rot="19109823" flipH="1">
                    <a:off x="4067" y="1946"/>
                    <a:ext cx="37" cy="127"/>
                  </a:xfrm>
                  <a:custGeom>
                    <a:avLst/>
                    <a:gdLst/>
                    <a:ahLst/>
                    <a:cxnLst>
                      <a:cxn ang="0">
                        <a:pos x="37" y="127"/>
                      </a:cxn>
                      <a:cxn ang="0">
                        <a:pos x="0" y="46"/>
                      </a:cxn>
                      <a:cxn ang="0">
                        <a:pos x="16" y="0"/>
                      </a:cxn>
                      <a:cxn ang="0">
                        <a:pos x="19" y="32"/>
                      </a:cxn>
                      <a:cxn ang="0">
                        <a:pos x="37" y="127"/>
                      </a:cxn>
                    </a:cxnLst>
                    <a:rect l="0" t="0" r="r" b="b"/>
                    <a:pathLst>
                      <a:path w="37" h="127">
                        <a:moveTo>
                          <a:pt x="37" y="127"/>
                        </a:moveTo>
                        <a:lnTo>
                          <a:pt x="0" y="46"/>
                        </a:lnTo>
                        <a:lnTo>
                          <a:pt x="16" y="0"/>
                        </a:lnTo>
                        <a:lnTo>
                          <a:pt x="19" y="32"/>
                        </a:lnTo>
                        <a:lnTo>
                          <a:pt x="37" y="127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8000">
                          <a:gamma/>
                          <a:shade val="46275"/>
                          <a:invGamma/>
                        </a:srgbClr>
                      </a:gs>
                      <a:gs pos="50000">
                        <a:srgbClr val="008000"/>
                      </a:gs>
                      <a:gs pos="100000">
                        <a:srgbClr val="008000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 w="63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>
                      <a:latin typeface="Georgia" pitchFamily="18" charset="0"/>
                    </a:endParaRPr>
                  </a:p>
                </p:txBody>
              </p:sp>
              <p:grpSp>
                <p:nvGrpSpPr>
                  <p:cNvPr id="454" name="Group 1720"/>
                  <p:cNvGrpSpPr>
                    <a:grpSpLocks/>
                  </p:cNvGrpSpPr>
                  <p:nvPr/>
                </p:nvGrpSpPr>
                <p:grpSpPr bwMode="auto">
                  <a:xfrm>
                    <a:off x="4014" y="1965"/>
                    <a:ext cx="149" cy="159"/>
                    <a:chOff x="4014" y="1965"/>
                    <a:chExt cx="149" cy="159"/>
                  </a:xfrm>
                </p:grpSpPr>
                <p:sp>
                  <p:nvSpPr>
                    <p:cNvPr id="455" name="Freeform 1721"/>
                    <p:cNvSpPr>
                      <a:spLocks/>
                    </p:cNvSpPr>
                    <p:nvPr/>
                  </p:nvSpPr>
                  <p:spPr bwMode="auto">
                    <a:xfrm rot="19109823" flipH="1">
                      <a:off x="4085" y="1965"/>
                      <a:ext cx="78" cy="102"/>
                    </a:xfrm>
                    <a:custGeom>
                      <a:avLst/>
                      <a:gdLst/>
                      <a:ahLst/>
                      <a:cxnLst>
                        <a:cxn ang="0">
                          <a:pos x="78" y="102"/>
                        </a:cxn>
                        <a:cxn ang="0">
                          <a:pos x="3" y="63"/>
                        </a:cxn>
                        <a:cxn ang="0">
                          <a:pos x="0" y="0"/>
                        </a:cxn>
                        <a:cxn ang="0">
                          <a:pos x="60" y="45"/>
                        </a:cxn>
                        <a:cxn ang="0">
                          <a:pos x="78" y="102"/>
                        </a:cxn>
                      </a:cxnLst>
                      <a:rect l="0" t="0" r="r" b="b"/>
                      <a:pathLst>
                        <a:path w="78" h="102">
                          <a:moveTo>
                            <a:pt x="78" y="102"/>
                          </a:moveTo>
                          <a:lnTo>
                            <a:pt x="3" y="63"/>
                          </a:lnTo>
                          <a:lnTo>
                            <a:pt x="0" y="0"/>
                          </a:lnTo>
                          <a:lnTo>
                            <a:pt x="60" y="45"/>
                          </a:lnTo>
                          <a:lnTo>
                            <a:pt x="78" y="102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8000"/>
                        </a:gs>
                        <a:gs pos="10000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>
                        <a:latin typeface="Georgia" pitchFamily="18" charset="0"/>
                      </a:endParaRPr>
                    </a:p>
                  </p:txBody>
                </p:sp>
                <p:sp>
                  <p:nvSpPr>
                    <p:cNvPr id="456" name="Freeform 1722"/>
                    <p:cNvSpPr>
                      <a:spLocks/>
                    </p:cNvSpPr>
                    <p:nvPr/>
                  </p:nvSpPr>
                  <p:spPr bwMode="auto">
                    <a:xfrm rot="19109823" flipH="1">
                      <a:off x="4014" y="2008"/>
                      <a:ext cx="84" cy="11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16"/>
                        </a:cxn>
                        <a:cxn ang="0">
                          <a:pos x="40" y="27"/>
                        </a:cxn>
                        <a:cxn ang="0">
                          <a:pos x="78" y="0"/>
                        </a:cxn>
                        <a:cxn ang="0">
                          <a:pos x="84" y="49"/>
                        </a:cxn>
                        <a:cxn ang="0">
                          <a:pos x="0" y="116"/>
                        </a:cxn>
                      </a:cxnLst>
                      <a:rect l="0" t="0" r="r" b="b"/>
                      <a:pathLst>
                        <a:path w="84" h="116">
                          <a:moveTo>
                            <a:pt x="0" y="116"/>
                          </a:moveTo>
                          <a:lnTo>
                            <a:pt x="40" y="27"/>
                          </a:lnTo>
                          <a:lnTo>
                            <a:pt x="78" y="0"/>
                          </a:lnTo>
                          <a:lnTo>
                            <a:pt x="84" y="49"/>
                          </a:lnTo>
                          <a:lnTo>
                            <a:pt x="0" y="116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8000"/>
                        </a:gs>
                        <a:gs pos="10000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>
                        <a:latin typeface="Georgia" pitchFamily="18" charset="0"/>
                      </a:endParaRPr>
                    </a:p>
                  </p:txBody>
                </p:sp>
              </p:grpSp>
            </p:grpSp>
            <p:sp>
              <p:nvSpPr>
                <p:cNvPr id="452" name="Freeform 1723"/>
                <p:cNvSpPr>
                  <a:spLocks/>
                </p:cNvSpPr>
                <p:nvPr/>
              </p:nvSpPr>
              <p:spPr bwMode="auto">
                <a:xfrm rot="19109823" flipH="1">
                  <a:off x="4251" y="2379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338" name="Group 1724"/>
              <p:cNvGrpSpPr>
                <a:grpSpLocks/>
              </p:cNvGrpSpPr>
              <p:nvPr/>
            </p:nvGrpSpPr>
            <p:grpSpPr bwMode="auto">
              <a:xfrm>
                <a:off x="4099" y="2762"/>
                <a:ext cx="508" cy="501"/>
                <a:chOff x="3939" y="1946"/>
                <a:chExt cx="508" cy="501"/>
              </a:xfrm>
            </p:grpSpPr>
            <p:sp>
              <p:nvSpPr>
                <p:cNvPr id="439" name="Freeform 1725"/>
                <p:cNvSpPr>
                  <a:spLocks/>
                </p:cNvSpPr>
                <p:nvPr/>
              </p:nvSpPr>
              <p:spPr bwMode="auto">
                <a:xfrm rot="19109823" flipH="1">
                  <a:off x="3939" y="2031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7C8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440" name="Freeform 1726"/>
                <p:cNvSpPr>
                  <a:spLocks/>
                </p:cNvSpPr>
                <p:nvPr/>
              </p:nvSpPr>
              <p:spPr bwMode="auto">
                <a:xfrm rot="19109823" flipH="1">
                  <a:off x="4073" y="2052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441" name="Freeform 1727"/>
                <p:cNvSpPr>
                  <a:spLocks/>
                </p:cNvSpPr>
                <p:nvPr/>
              </p:nvSpPr>
              <p:spPr bwMode="auto">
                <a:xfrm rot="19109823" flipH="1">
                  <a:off x="4052" y="1983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grpSp>
              <p:nvGrpSpPr>
                <p:cNvPr id="442" name="Group 1728"/>
                <p:cNvGrpSpPr>
                  <a:grpSpLocks/>
                </p:cNvGrpSpPr>
                <p:nvPr/>
              </p:nvGrpSpPr>
              <p:grpSpPr bwMode="auto">
                <a:xfrm>
                  <a:off x="4014" y="1946"/>
                  <a:ext cx="149" cy="178"/>
                  <a:chOff x="4014" y="1946"/>
                  <a:chExt cx="149" cy="178"/>
                </a:xfrm>
              </p:grpSpPr>
              <p:sp>
                <p:nvSpPr>
                  <p:cNvPr id="444" name="Freeform 1729"/>
                  <p:cNvSpPr>
                    <a:spLocks/>
                  </p:cNvSpPr>
                  <p:nvPr/>
                </p:nvSpPr>
                <p:spPr bwMode="auto">
                  <a:xfrm rot="19109823" flipH="1">
                    <a:off x="4067" y="1946"/>
                    <a:ext cx="37" cy="127"/>
                  </a:xfrm>
                  <a:custGeom>
                    <a:avLst/>
                    <a:gdLst/>
                    <a:ahLst/>
                    <a:cxnLst>
                      <a:cxn ang="0">
                        <a:pos x="37" y="127"/>
                      </a:cxn>
                      <a:cxn ang="0">
                        <a:pos x="0" y="46"/>
                      </a:cxn>
                      <a:cxn ang="0">
                        <a:pos x="16" y="0"/>
                      </a:cxn>
                      <a:cxn ang="0">
                        <a:pos x="19" y="32"/>
                      </a:cxn>
                      <a:cxn ang="0">
                        <a:pos x="37" y="127"/>
                      </a:cxn>
                    </a:cxnLst>
                    <a:rect l="0" t="0" r="r" b="b"/>
                    <a:pathLst>
                      <a:path w="37" h="127">
                        <a:moveTo>
                          <a:pt x="37" y="127"/>
                        </a:moveTo>
                        <a:lnTo>
                          <a:pt x="0" y="46"/>
                        </a:lnTo>
                        <a:lnTo>
                          <a:pt x="16" y="0"/>
                        </a:lnTo>
                        <a:lnTo>
                          <a:pt x="19" y="32"/>
                        </a:lnTo>
                        <a:lnTo>
                          <a:pt x="37" y="127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8000">
                          <a:gamma/>
                          <a:shade val="46275"/>
                          <a:invGamma/>
                        </a:srgbClr>
                      </a:gs>
                      <a:gs pos="50000">
                        <a:srgbClr val="008000"/>
                      </a:gs>
                      <a:gs pos="100000">
                        <a:srgbClr val="008000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 w="63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>
                      <a:latin typeface="Georgia" pitchFamily="18" charset="0"/>
                    </a:endParaRPr>
                  </a:p>
                </p:txBody>
              </p:sp>
              <p:grpSp>
                <p:nvGrpSpPr>
                  <p:cNvPr id="445" name="Group 1730"/>
                  <p:cNvGrpSpPr>
                    <a:grpSpLocks/>
                  </p:cNvGrpSpPr>
                  <p:nvPr/>
                </p:nvGrpSpPr>
                <p:grpSpPr bwMode="auto">
                  <a:xfrm>
                    <a:off x="4014" y="1965"/>
                    <a:ext cx="149" cy="159"/>
                    <a:chOff x="4014" y="1965"/>
                    <a:chExt cx="149" cy="159"/>
                  </a:xfrm>
                </p:grpSpPr>
                <p:sp>
                  <p:nvSpPr>
                    <p:cNvPr id="446" name="Freeform 1731"/>
                    <p:cNvSpPr>
                      <a:spLocks/>
                    </p:cNvSpPr>
                    <p:nvPr/>
                  </p:nvSpPr>
                  <p:spPr bwMode="auto">
                    <a:xfrm rot="19109823" flipH="1">
                      <a:off x="4085" y="1965"/>
                      <a:ext cx="78" cy="102"/>
                    </a:xfrm>
                    <a:custGeom>
                      <a:avLst/>
                      <a:gdLst/>
                      <a:ahLst/>
                      <a:cxnLst>
                        <a:cxn ang="0">
                          <a:pos x="78" y="102"/>
                        </a:cxn>
                        <a:cxn ang="0">
                          <a:pos x="3" y="63"/>
                        </a:cxn>
                        <a:cxn ang="0">
                          <a:pos x="0" y="0"/>
                        </a:cxn>
                        <a:cxn ang="0">
                          <a:pos x="60" y="45"/>
                        </a:cxn>
                        <a:cxn ang="0">
                          <a:pos x="78" y="102"/>
                        </a:cxn>
                      </a:cxnLst>
                      <a:rect l="0" t="0" r="r" b="b"/>
                      <a:pathLst>
                        <a:path w="78" h="102">
                          <a:moveTo>
                            <a:pt x="78" y="102"/>
                          </a:moveTo>
                          <a:lnTo>
                            <a:pt x="3" y="63"/>
                          </a:lnTo>
                          <a:lnTo>
                            <a:pt x="0" y="0"/>
                          </a:lnTo>
                          <a:lnTo>
                            <a:pt x="60" y="45"/>
                          </a:lnTo>
                          <a:lnTo>
                            <a:pt x="78" y="102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8000"/>
                        </a:gs>
                        <a:gs pos="10000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>
                        <a:latin typeface="Georgia" pitchFamily="18" charset="0"/>
                      </a:endParaRPr>
                    </a:p>
                  </p:txBody>
                </p:sp>
                <p:sp>
                  <p:nvSpPr>
                    <p:cNvPr id="447" name="Freeform 1732"/>
                    <p:cNvSpPr>
                      <a:spLocks/>
                    </p:cNvSpPr>
                    <p:nvPr/>
                  </p:nvSpPr>
                  <p:spPr bwMode="auto">
                    <a:xfrm rot="19109823" flipH="1">
                      <a:off x="4014" y="2008"/>
                      <a:ext cx="84" cy="11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16"/>
                        </a:cxn>
                        <a:cxn ang="0">
                          <a:pos x="40" y="27"/>
                        </a:cxn>
                        <a:cxn ang="0">
                          <a:pos x="78" y="0"/>
                        </a:cxn>
                        <a:cxn ang="0">
                          <a:pos x="84" y="49"/>
                        </a:cxn>
                        <a:cxn ang="0">
                          <a:pos x="0" y="116"/>
                        </a:cxn>
                      </a:cxnLst>
                      <a:rect l="0" t="0" r="r" b="b"/>
                      <a:pathLst>
                        <a:path w="84" h="116">
                          <a:moveTo>
                            <a:pt x="0" y="116"/>
                          </a:moveTo>
                          <a:lnTo>
                            <a:pt x="40" y="27"/>
                          </a:lnTo>
                          <a:lnTo>
                            <a:pt x="78" y="0"/>
                          </a:lnTo>
                          <a:lnTo>
                            <a:pt x="84" y="49"/>
                          </a:lnTo>
                          <a:lnTo>
                            <a:pt x="0" y="116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8000"/>
                        </a:gs>
                        <a:gs pos="10000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>
                        <a:latin typeface="Georgia" pitchFamily="18" charset="0"/>
                      </a:endParaRPr>
                    </a:p>
                  </p:txBody>
                </p:sp>
              </p:grpSp>
            </p:grpSp>
            <p:sp>
              <p:nvSpPr>
                <p:cNvPr id="443" name="Freeform 1733"/>
                <p:cNvSpPr>
                  <a:spLocks/>
                </p:cNvSpPr>
                <p:nvPr/>
              </p:nvSpPr>
              <p:spPr bwMode="auto">
                <a:xfrm rot="19109823" flipH="1">
                  <a:off x="4251" y="2379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339" name="Group 1734"/>
              <p:cNvGrpSpPr>
                <a:grpSpLocks/>
              </p:cNvGrpSpPr>
              <p:nvPr/>
            </p:nvGrpSpPr>
            <p:grpSpPr bwMode="auto">
              <a:xfrm>
                <a:off x="3859" y="2938"/>
                <a:ext cx="508" cy="501"/>
                <a:chOff x="3939" y="1946"/>
                <a:chExt cx="508" cy="501"/>
              </a:xfrm>
            </p:grpSpPr>
            <p:sp>
              <p:nvSpPr>
                <p:cNvPr id="430" name="Freeform 1735"/>
                <p:cNvSpPr>
                  <a:spLocks/>
                </p:cNvSpPr>
                <p:nvPr/>
              </p:nvSpPr>
              <p:spPr bwMode="auto">
                <a:xfrm rot="19109823" flipH="1">
                  <a:off x="3939" y="2031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7C8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431" name="Freeform 1736"/>
                <p:cNvSpPr>
                  <a:spLocks/>
                </p:cNvSpPr>
                <p:nvPr/>
              </p:nvSpPr>
              <p:spPr bwMode="auto">
                <a:xfrm rot="19109823" flipH="1">
                  <a:off x="4073" y="2052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432" name="Freeform 1737"/>
                <p:cNvSpPr>
                  <a:spLocks/>
                </p:cNvSpPr>
                <p:nvPr/>
              </p:nvSpPr>
              <p:spPr bwMode="auto">
                <a:xfrm rot="19109823" flipH="1">
                  <a:off x="4052" y="1983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grpSp>
              <p:nvGrpSpPr>
                <p:cNvPr id="433" name="Group 1738"/>
                <p:cNvGrpSpPr>
                  <a:grpSpLocks/>
                </p:cNvGrpSpPr>
                <p:nvPr/>
              </p:nvGrpSpPr>
              <p:grpSpPr bwMode="auto">
                <a:xfrm>
                  <a:off x="4014" y="1946"/>
                  <a:ext cx="149" cy="178"/>
                  <a:chOff x="4014" y="1946"/>
                  <a:chExt cx="149" cy="178"/>
                </a:xfrm>
              </p:grpSpPr>
              <p:sp>
                <p:nvSpPr>
                  <p:cNvPr id="435" name="Freeform 1739"/>
                  <p:cNvSpPr>
                    <a:spLocks/>
                  </p:cNvSpPr>
                  <p:nvPr/>
                </p:nvSpPr>
                <p:spPr bwMode="auto">
                  <a:xfrm rot="19109823" flipH="1">
                    <a:off x="4067" y="1946"/>
                    <a:ext cx="37" cy="127"/>
                  </a:xfrm>
                  <a:custGeom>
                    <a:avLst/>
                    <a:gdLst/>
                    <a:ahLst/>
                    <a:cxnLst>
                      <a:cxn ang="0">
                        <a:pos x="37" y="127"/>
                      </a:cxn>
                      <a:cxn ang="0">
                        <a:pos x="0" y="46"/>
                      </a:cxn>
                      <a:cxn ang="0">
                        <a:pos x="16" y="0"/>
                      </a:cxn>
                      <a:cxn ang="0">
                        <a:pos x="19" y="32"/>
                      </a:cxn>
                      <a:cxn ang="0">
                        <a:pos x="37" y="127"/>
                      </a:cxn>
                    </a:cxnLst>
                    <a:rect l="0" t="0" r="r" b="b"/>
                    <a:pathLst>
                      <a:path w="37" h="127">
                        <a:moveTo>
                          <a:pt x="37" y="127"/>
                        </a:moveTo>
                        <a:lnTo>
                          <a:pt x="0" y="46"/>
                        </a:lnTo>
                        <a:lnTo>
                          <a:pt x="16" y="0"/>
                        </a:lnTo>
                        <a:lnTo>
                          <a:pt x="19" y="32"/>
                        </a:lnTo>
                        <a:lnTo>
                          <a:pt x="37" y="127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8000">
                          <a:gamma/>
                          <a:shade val="46275"/>
                          <a:invGamma/>
                        </a:srgbClr>
                      </a:gs>
                      <a:gs pos="50000">
                        <a:srgbClr val="008000"/>
                      </a:gs>
                      <a:gs pos="100000">
                        <a:srgbClr val="008000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 w="63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>
                      <a:latin typeface="Georgia" pitchFamily="18" charset="0"/>
                    </a:endParaRPr>
                  </a:p>
                </p:txBody>
              </p:sp>
              <p:grpSp>
                <p:nvGrpSpPr>
                  <p:cNvPr id="436" name="Group 1740"/>
                  <p:cNvGrpSpPr>
                    <a:grpSpLocks/>
                  </p:cNvGrpSpPr>
                  <p:nvPr/>
                </p:nvGrpSpPr>
                <p:grpSpPr bwMode="auto">
                  <a:xfrm>
                    <a:off x="4014" y="1965"/>
                    <a:ext cx="149" cy="159"/>
                    <a:chOff x="4014" y="1965"/>
                    <a:chExt cx="149" cy="159"/>
                  </a:xfrm>
                </p:grpSpPr>
                <p:sp>
                  <p:nvSpPr>
                    <p:cNvPr id="437" name="Freeform 1741"/>
                    <p:cNvSpPr>
                      <a:spLocks/>
                    </p:cNvSpPr>
                    <p:nvPr/>
                  </p:nvSpPr>
                  <p:spPr bwMode="auto">
                    <a:xfrm rot="19109823" flipH="1">
                      <a:off x="4085" y="1965"/>
                      <a:ext cx="78" cy="102"/>
                    </a:xfrm>
                    <a:custGeom>
                      <a:avLst/>
                      <a:gdLst/>
                      <a:ahLst/>
                      <a:cxnLst>
                        <a:cxn ang="0">
                          <a:pos x="78" y="102"/>
                        </a:cxn>
                        <a:cxn ang="0">
                          <a:pos x="3" y="63"/>
                        </a:cxn>
                        <a:cxn ang="0">
                          <a:pos x="0" y="0"/>
                        </a:cxn>
                        <a:cxn ang="0">
                          <a:pos x="60" y="45"/>
                        </a:cxn>
                        <a:cxn ang="0">
                          <a:pos x="78" y="102"/>
                        </a:cxn>
                      </a:cxnLst>
                      <a:rect l="0" t="0" r="r" b="b"/>
                      <a:pathLst>
                        <a:path w="78" h="102">
                          <a:moveTo>
                            <a:pt x="78" y="102"/>
                          </a:moveTo>
                          <a:lnTo>
                            <a:pt x="3" y="63"/>
                          </a:lnTo>
                          <a:lnTo>
                            <a:pt x="0" y="0"/>
                          </a:lnTo>
                          <a:lnTo>
                            <a:pt x="60" y="45"/>
                          </a:lnTo>
                          <a:lnTo>
                            <a:pt x="78" y="102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8000"/>
                        </a:gs>
                        <a:gs pos="10000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>
                        <a:latin typeface="Georgia" pitchFamily="18" charset="0"/>
                      </a:endParaRPr>
                    </a:p>
                  </p:txBody>
                </p:sp>
                <p:sp>
                  <p:nvSpPr>
                    <p:cNvPr id="438" name="Freeform 1742"/>
                    <p:cNvSpPr>
                      <a:spLocks/>
                    </p:cNvSpPr>
                    <p:nvPr/>
                  </p:nvSpPr>
                  <p:spPr bwMode="auto">
                    <a:xfrm rot="19109823" flipH="1">
                      <a:off x="4014" y="2008"/>
                      <a:ext cx="84" cy="11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16"/>
                        </a:cxn>
                        <a:cxn ang="0">
                          <a:pos x="40" y="27"/>
                        </a:cxn>
                        <a:cxn ang="0">
                          <a:pos x="78" y="0"/>
                        </a:cxn>
                        <a:cxn ang="0">
                          <a:pos x="84" y="49"/>
                        </a:cxn>
                        <a:cxn ang="0">
                          <a:pos x="0" y="116"/>
                        </a:cxn>
                      </a:cxnLst>
                      <a:rect l="0" t="0" r="r" b="b"/>
                      <a:pathLst>
                        <a:path w="84" h="116">
                          <a:moveTo>
                            <a:pt x="0" y="116"/>
                          </a:moveTo>
                          <a:lnTo>
                            <a:pt x="40" y="27"/>
                          </a:lnTo>
                          <a:lnTo>
                            <a:pt x="78" y="0"/>
                          </a:lnTo>
                          <a:lnTo>
                            <a:pt x="84" y="49"/>
                          </a:lnTo>
                          <a:lnTo>
                            <a:pt x="0" y="116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8000"/>
                        </a:gs>
                        <a:gs pos="10000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>
                        <a:latin typeface="Georgia" pitchFamily="18" charset="0"/>
                      </a:endParaRPr>
                    </a:p>
                  </p:txBody>
                </p:sp>
              </p:grpSp>
            </p:grpSp>
            <p:sp>
              <p:nvSpPr>
                <p:cNvPr id="434" name="Freeform 1743"/>
                <p:cNvSpPr>
                  <a:spLocks/>
                </p:cNvSpPr>
                <p:nvPr/>
              </p:nvSpPr>
              <p:spPr bwMode="auto">
                <a:xfrm rot="19109823" flipH="1">
                  <a:off x="4251" y="2379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340" name="Group 1744"/>
              <p:cNvGrpSpPr>
                <a:grpSpLocks/>
              </p:cNvGrpSpPr>
              <p:nvPr/>
            </p:nvGrpSpPr>
            <p:grpSpPr bwMode="auto">
              <a:xfrm>
                <a:off x="3587" y="3290"/>
                <a:ext cx="508" cy="501"/>
                <a:chOff x="3939" y="1946"/>
                <a:chExt cx="508" cy="501"/>
              </a:xfrm>
            </p:grpSpPr>
            <p:sp>
              <p:nvSpPr>
                <p:cNvPr id="421" name="Freeform 1745"/>
                <p:cNvSpPr>
                  <a:spLocks/>
                </p:cNvSpPr>
                <p:nvPr/>
              </p:nvSpPr>
              <p:spPr bwMode="auto">
                <a:xfrm rot="19109823" flipH="1">
                  <a:off x="3939" y="2031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7C8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422" name="Freeform 1746"/>
                <p:cNvSpPr>
                  <a:spLocks/>
                </p:cNvSpPr>
                <p:nvPr/>
              </p:nvSpPr>
              <p:spPr bwMode="auto">
                <a:xfrm rot="19109823" flipH="1">
                  <a:off x="4073" y="2052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423" name="Freeform 1747"/>
                <p:cNvSpPr>
                  <a:spLocks/>
                </p:cNvSpPr>
                <p:nvPr/>
              </p:nvSpPr>
              <p:spPr bwMode="auto">
                <a:xfrm rot="19109823" flipH="1">
                  <a:off x="4052" y="1983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grpSp>
              <p:nvGrpSpPr>
                <p:cNvPr id="424" name="Group 1748"/>
                <p:cNvGrpSpPr>
                  <a:grpSpLocks/>
                </p:cNvGrpSpPr>
                <p:nvPr/>
              </p:nvGrpSpPr>
              <p:grpSpPr bwMode="auto">
                <a:xfrm>
                  <a:off x="4014" y="1946"/>
                  <a:ext cx="149" cy="178"/>
                  <a:chOff x="4014" y="1946"/>
                  <a:chExt cx="149" cy="178"/>
                </a:xfrm>
              </p:grpSpPr>
              <p:sp>
                <p:nvSpPr>
                  <p:cNvPr id="426" name="Freeform 1749"/>
                  <p:cNvSpPr>
                    <a:spLocks/>
                  </p:cNvSpPr>
                  <p:nvPr/>
                </p:nvSpPr>
                <p:spPr bwMode="auto">
                  <a:xfrm rot="19109823" flipH="1">
                    <a:off x="4067" y="1946"/>
                    <a:ext cx="37" cy="127"/>
                  </a:xfrm>
                  <a:custGeom>
                    <a:avLst/>
                    <a:gdLst/>
                    <a:ahLst/>
                    <a:cxnLst>
                      <a:cxn ang="0">
                        <a:pos x="37" y="127"/>
                      </a:cxn>
                      <a:cxn ang="0">
                        <a:pos x="0" y="46"/>
                      </a:cxn>
                      <a:cxn ang="0">
                        <a:pos x="16" y="0"/>
                      </a:cxn>
                      <a:cxn ang="0">
                        <a:pos x="19" y="32"/>
                      </a:cxn>
                      <a:cxn ang="0">
                        <a:pos x="37" y="127"/>
                      </a:cxn>
                    </a:cxnLst>
                    <a:rect l="0" t="0" r="r" b="b"/>
                    <a:pathLst>
                      <a:path w="37" h="127">
                        <a:moveTo>
                          <a:pt x="37" y="127"/>
                        </a:moveTo>
                        <a:lnTo>
                          <a:pt x="0" y="46"/>
                        </a:lnTo>
                        <a:lnTo>
                          <a:pt x="16" y="0"/>
                        </a:lnTo>
                        <a:lnTo>
                          <a:pt x="19" y="32"/>
                        </a:lnTo>
                        <a:lnTo>
                          <a:pt x="37" y="127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8000">
                          <a:gamma/>
                          <a:shade val="46275"/>
                          <a:invGamma/>
                        </a:srgbClr>
                      </a:gs>
                      <a:gs pos="50000">
                        <a:srgbClr val="008000"/>
                      </a:gs>
                      <a:gs pos="100000">
                        <a:srgbClr val="008000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 w="63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>
                      <a:latin typeface="Georgia" pitchFamily="18" charset="0"/>
                    </a:endParaRPr>
                  </a:p>
                </p:txBody>
              </p:sp>
              <p:grpSp>
                <p:nvGrpSpPr>
                  <p:cNvPr id="427" name="Group 1750"/>
                  <p:cNvGrpSpPr>
                    <a:grpSpLocks/>
                  </p:cNvGrpSpPr>
                  <p:nvPr/>
                </p:nvGrpSpPr>
                <p:grpSpPr bwMode="auto">
                  <a:xfrm>
                    <a:off x="4014" y="1965"/>
                    <a:ext cx="149" cy="159"/>
                    <a:chOff x="4014" y="1965"/>
                    <a:chExt cx="149" cy="159"/>
                  </a:xfrm>
                </p:grpSpPr>
                <p:sp>
                  <p:nvSpPr>
                    <p:cNvPr id="428" name="Freeform 1751"/>
                    <p:cNvSpPr>
                      <a:spLocks/>
                    </p:cNvSpPr>
                    <p:nvPr/>
                  </p:nvSpPr>
                  <p:spPr bwMode="auto">
                    <a:xfrm rot="19109823" flipH="1">
                      <a:off x="4085" y="1965"/>
                      <a:ext cx="78" cy="102"/>
                    </a:xfrm>
                    <a:custGeom>
                      <a:avLst/>
                      <a:gdLst/>
                      <a:ahLst/>
                      <a:cxnLst>
                        <a:cxn ang="0">
                          <a:pos x="78" y="102"/>
                        </a:cxn>
                        <a:cxn ang="0">
                          <a:pos x="3" y="63"/>
                        </a:cxn>
                        <a:cxn ang="0">
                          <a:pos x="0" y="0"/>
                        </a:cxn>
                        <a:cxn ang="0">
                          <a:pos x="60" y="45"/>
                        </a:cxn>
                        <a:cxn ang="0">
                          <a:pos x="78" y="102"/>
                        </a:cxn>
                      </a:cxnLst>
                      <a:rect l="0" t="0" r="r" b="b"/>
                      <a:pathLst>
                        <a:path w="78" h="102">
                          <a:moveTo>
                            <a:pt x="78" y="102"/>
                          </a:moveTo>
                          <a:lnTo>
                            <a:pt x="3" y="63"/>
                          </a:lnTo>
                          <a:lnTo>
                            <a:pt x="0" y="0"/>
                          </a:lnTo>
                          <a:lnTo>
                            <a:pt x="60" y="45"/>
                          </a:lnTo>
                          <a:lnTo>
                            <a:pt x="78" y="102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8000"/>
                        </a:gs>
                        <a:gs pos="10000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>
                        <a:latin typeface="Georgia" pitchFamily="18" charset="0"/>
                      </a:endParaRPr>
                    </a:p>
                  </p:txBody>
                </p:sp>
                <p:sp>
                  <p:nvSpPr>
                    <p:cNvPr id="429" name="Freeform 1752"/>
                    <p:cNvSpPr>
                      <a:spLocks/>
                    </p:cNvSpPr>
                    <p:nvPr/>
                  </p:nvSpPr>
                  <p:spPr bwMode="auto">
                    <a:xfrm rot="19109823" flipH="1">
                      <a:off x="4014" y="2008"/>
                      <a:ext cx="84" cy="11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16"/>
                        </a:cxn>
                        <a:cxn ang="0">
                          <a:pos x="40" y="27"/>
                        </a:cxn>
                        <a:cxn ang="0">
                          <a:pos x="78" y="0"/>
                        </a:cxn>
                        <a:cxn ang="0">
                          <a:pos x="84" y="49"/>
                        </a:cxn>
                        <a:cxn ang="0">
                          <a:pos x="0" y="116"/>
                        </a:cxn>
                      </a:cxnLst>
                      <a:rect l="0" t="0" r="r" b="b"/>
                      <a:pathLst>
                        <a:path w="84" h="116">
                          <a:moveTo>
                            <a:pt x="0" y="116"/>
                          </a:moveTo>
                          <a:lnTo>
                            <a:pt x="40" y="27"/>
                          </a:lnTo>
                          <a:lnTo>
                            <a:pt x="78" y="0"/>
                          </a:lnTo>
                          <a:lnTo>
                            <a:pt x="84" y="49"/>
                          </a:lnTo>
                          <a:lnTo>
                            <a:pt x="0" y="116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8000"/>
                        </a:gs>
                        <a:gs pos="10000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>
                        <a:latin typeface="Georgia" pitchFamily="18" charset="0"/>
                      </a:endParaRPr>
                    </a:p>
                  </p:txBody>
                </p:sp>
              </p:grpSp>
            </p:grpSp>
            <p:sp>
              <p:nvSpPr>
                <p:cNvPr id="425" name="Freeform 1753"/>
                <p:cNvSpPr>
                  <a:spLocks/>
                </p:cNvSpPr>
                <p:nvPr/>
              </p:nvSpPr>
              <p:spPr bwMode="auto">
                <a:xfrm rot="19109823" flipH="1">
                  <a:off x="4251" y="2379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341" name="Group 1754"/>
              <p:cNvGrpSpPr>
                <a:grpSpLocks/>
              </p:cNvGrpSpPr>
              <p:nvPr/>
            </p:nvGrpSpPr>
            <p:grpSpPr bwMode="auto">
              <a:xfrm rot="2490177">
                <a:off x="3604" y="2605"/>
                <a:ext cx="508" cy="509"/>
                <a:chOff x="4060" y="1421"/>
                <a:chExt cx="508" cy="509"/>
              </a:xfrm>
            </p:grpSpPr>
            <p:sp>
              <p:nvSpPr>
                <p:cNvPr id="414" name="Freeform 1755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CC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415" name="Freeform 1756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33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416" name="Freeform 1757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/>
                  <a:ahLst/>
                  <a:cxnLst>
                    <a:cxn ang="0">
                      <a:pos x="78" y="102"/>
                    </a:cxn>
                    <a:cxn ang="0">
                      <a:pos x="3" y="63"/>
                    </a:cxn>
                    <a:cxn ang="0">
                      <a:pos x="0" y="0"/>
                    </a:cxn>
                    <a:cxn ang="0">
                      <a:pos x="60" y="45"/>
                    </a:cxn>
                    <a:cxn ang="0">
                      <a:pos x="78" y="102"/>
                    </a:cxn>
                  </a:cxnLst>
                  <a:rect l="0" t="0" r="r" b="b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417" name="Freeform 1758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418" name="Freeform 1759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419" name="Freeform 1760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/>
                  <a:ahLst/>
                  <a:cxnLst>
                    <a:cxn ang="0">
                      <a:pos x="0" y="116"/>
                    </a:cxn>
                    <a:cxn ang="0">
                      <a:pos x="40" y="27"/>
                    </a:cxn>
                    <a:cxn ang="0">
                      <a:pos x="78" y="0"/>
                    </a:cxn>
                    <a:cxn ang="0">
                      <a:pos x="84" y="49"/>
                    </a:cxn>
                    <a:cxn ang="0">
                      <a:pos x="0" y="116"/>
                    </a:cxn>
                  </a:cxnLst>
                  <a:rect l="0" t="0" r="r" b="b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420" name="Freeform 1761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342" name="Group 1762"/>
              <p:cNvGrpSpPr>
                <a:grpSpLocks/>
              </p:cNvGrpSpPr>
              <p:nvPr/>
            </p:nvGrpSpPr>
            <p:grpSpPr bwMode="auto">
              <a:xfrm rot="2490177">
                <a:off x="3380" y="2877"/>
                <a:ext cx="508" cy="509"/>
                <a:chOff x="4060" y="1421"/>
                <a:chExt cx="508" cy="509"/>
              </a:xfrm>
            </p:grpSpPr>
            <p:sp>
              <p:nvSpPr>
                <p:cNvPr id="407" name="Freeform 1763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CC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408" name="Freeform 1764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33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409" name="Freeform 1765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/>
                  <a:ahLst/>
                  <a:cxnLst>
                    <a:cxn ang="0">
                      <a:pos x="78" y="102"/>
                    </a:cxn>
                    <a:cxn ang="0">
                      <a:pos x="3" y="63"/>
                    </a:cxn>
                    <a:cxn ang="0">
                      <a:pos x="0" y="0"/>
                    </a:cxn>
                    <a:cxn ang="0">
                      <a:pos x="60" y="45"/>
                    </a:cxn>
                    <a:cxn ang="0">
                      <a:pos x="78" y="102"/>
                    </a:cxn>
                  </a:cxnLst>
                  <a:rect l="0" t="0" r="r" b="b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410" name="Freeform 1766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411" name="Freeform 1767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412" name="Freeform 1768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/>
                  <a:ahLst/>
                  <a:cxnLst>
                    <a:cxn ang="0">
                      <a:pos x="0" y="116"/>
                    </a:cxn>
                    <a:cxn ang="0">
                      <a:pos x="40" y="27"/>
                    </a:cxn>
                    <a:cxn ang="0">
                      <a:pos x="78" y="0"/>
                    </a:cxn>
                    <a:cxn ang="0">
                      <a:pos x="84" y="49"/>
                    </a:cxn>
                    <a:cxn ang="0">
                      <a:pos x="0" y="116"/>
                    </a:cxn>
                  </a:cxnLst>
                  <a:rect l="0" t="0" r="r" b="b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413" name="Freeform 1769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343" name="Group 1770"/>
              <p:cNvGrpSpPr>
                <a:grpSpLocks/>
              </p:cNvGrpSpPr>
              <p:nvPr/>
            </p:nvGrpSpPr>
            <p:grpSpPr bwMode="auto">
              <a:xfrm rot="2490177">
                <a:off x="3012" y="3005"/>
                <a:ext cx="508" cy="509"/>
                <a:chOff x="4060" y="1421"/>
                <a:chExt cx="508" cy="509"/>
              </a:xfrm>
            </p:grpSpPr>
            <p:sp>
              <p:nvSpPr>
                <p:cNvPr id="400" name="Freeform 1771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CC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401" name="Freeform 1772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33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402" name="Freeform 1773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/>
                  <a:ahLst/>
                  <a:cxnLst>
                    <a:cxn ang="0">
                      <a:pos x="78" y="102"/>
                    </a:cxn>
                    <a:cxn ang="0">
                      <a:pos x="3" y="63"/>
                    </a:cxn>
                    <a:cxn ang="0">
                      <a:pos x="0" y="0"/>
                    </a:cxn>
                    <a:cxn ang="0">
                      <a:pos x="60" y="45"/>
                    </a:cxn>
                    <a:cxn ang="0">
                      <a:pos x="78" y="102"/>
                    </a:cxn>
                  </a:cxnLst>
                  <a:rect l="0" t="0" r="r" b="b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403" name="Freeform 1774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404" name="Freeform 1775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405" name="Freeform 1776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/>
                  <a:ahLst/>
                  <a:cxnLst>
                    <a:cxn ang="0">
                      <a:pos x="0" y="116"/>
                    </a:cxn>
                    <a:cxn ang="0">
                      <a:pos x="40" y="27"/>
                    </a:cxn>
                    <a:cxn ang="0">
                      <a:pos x="78" y="0"/>
                    </a:cxn>
                    <a:cxn ang="0">
                      <a:pos x="84" y="49"/>
                    </a:cxn>
                    <a:cxn ang="0">
                      <a:pos x="0" y="116"/>
                    </a:cxn>
                  </a:cxnLst>
                  <a:rect l="0" t="0" r="r" b="b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406" name="Freeform 1777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344" name="Group 1778"/>
              <p:cNvGrpSpPr>
                <a:grpSpLocks/>
              </p:cNvGrpSpPr>
              <p:nvPr/>
            </p:nvGrpSpPr>
            <p:grpSpPr bwMode="auto">
              <a:xfrm rot="2490177">
                <a:off x="3589" y="2814"/>
                <a:ext cx="508" cy="509"/>
                <a:chOff x="4060" y="1421"/>
                <a:chExt cx="508" cy="509"/>
              </a:xfrm>
            </p:grpSpPr>
            <p:sp>
              <p:nvSpPr>
                <p:cNvPr id="393" name="Freeform 1779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7C8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394" name="Freeform 1780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395" name="Freeform 1781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/>
                  <a:ahLst/>
                  <a:cxnLst>
                    <a:cxn ang="0">
                      <a:pos x="78" y="102"/>
                    </a:cxn>
                    <a:cxn ang="0">
                      <a:pos x="3" y="63"/>
                    </a:cxn>
                    <a:cxn ang="0">
                      <a:pos x="0" y="0"/>
                    </a:cxn>
                    <a:cxn ang="0">
                      <a:pos x="60" y="45"/>
                    </a:cxn>
                    <a:cxn ang="0">
                      <a:pos x="78" y="102"/>
                    </a:cxn>
                  </a:cxnLst>
                  <a:rect l="0" t="0" r="r" b="b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396" name="Freeform 1782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397" name="Freeform 1783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398" name="Freeform 1784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/>
                  <a:ahLst/>
                  <a:cxnLst>
                    <a:cxn ang="0">
                      <a:pos x="0" y="116"/>
                    </a:cxn>
                    <a:cxn ang="0">
                      <a:pos x="40" y="27"/>
                    </a:cxn>
                    <a:cxn ang="0">
                      <a:pos x="78" y="0"/>
                    </a:cxn>
                    <a:cxn ang="0">
                      <a:pos x="84" y="49"/>
                    </a:cxn>
                    <a:cxn ang="0">
                      <a:pos x="0" y="116"/>
                    </a:cxn>
                  </a:cxnLst>
                  <a:rect l="0" t="0" r="r" b="b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399" name="Freeform 1785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345" name="Group 1786"/>
              <p:cNvGrpSpPr>
                <a:grpSpLocks/>
              </p:cNvGrpSpPr>
              <p:nvPr/>
            </p:nvGrpSpPr>
            <p:grpSpPr bwMode="auto">
              <a:xfrm>
                <a:off x="3172" y="3405"/>
                <a:ext cx="508" cy="509"/>
                <a:chOff x="4060" y="1421"/>
                <a:chExt cx="508" cy="509"/>
              </a:xfrm>
            </p:grpSpPr>
            <p:sp>
              <p:nvSpPr>
                <p:cNvPr id="386" name="Freeform 1787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CC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387" name="Freeform 1788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33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388" name="Freeform 1789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/>
                  <a:ahLst/>
                  <a:cxnLst>
                    <a:cxn ang="0">
                      <a:pos x="78" y="102"/>
                    </a:cxn>
                    <a:cxn ang="0">
                      <a:pos x="3" y="63"/>
                    </a:cxn>
                    <a:cxn ang="0">
                      <a:pos x="0" y="0"/>
                    </a:cxn>
                    <a:cxn ang="0">
                      <a:pos x="60" y="45"/>
                    </a:cxn>
                    <a:cxn ang="0">
                      <a:pos x="78" y="102"/>
                    </a:cxn>
                  </a:cxnLst>
                  <a:rect l="0" t="0" r="r" b="b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389" name="Freeform 1790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390" name="Freeform 1791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391" name="Freeform 1792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/>
                  <a:ahLst/>
                  <a:cxnLst>
                    <a:cxn ang="0">
                      <a:pos x="0" y="116"/>
                    </a:cxn>
                    <a:cxn ang="0">
                      <a:pos x="40" y="27"/>
                    </a:cxn>
                    <a:cxn ang="0">
                      <a:pos x="78" y="0"/>
                    </a:cxn>
                    <a:cxn ang="0">
                      <a:pos x="84" y="49"/>
                    </a:cxn>
                    <a:cxn ang="0">
                      <a:pos x="0" y="116"/>
                    </a:cxn>
                  </a:cxnLst>
                  <a:rect l="0" t="0" r="r" b="b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392" name="Freeform 1793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346" name="Group 1794"/>
              <p:cNvGrpSpPr>
                <a:grpSpLocks/>
              </p:cNvGrpSpPr>
              <p:nvPr/>
            </p:nvGrpSpPr>
            <p:grpSpPr bwMode="auto">
              <a:xfrm rot="2490177">
                <a:off x="2517" y="3422"/>
                <a:ext cx="508" cy="509"/>
                <a:chOff x="4060" y="1421"/>
                <a:chExt cx="508" cy="509"/>
              </a:xfrm>
            </p:grpSpPr>
            <p:sp>
              <p:nvSpPr>
                <p:cNvPr id="379" name="Freeform 1795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7C8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380" name="Freeform 1796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381" name="Freeform 1797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/>
                  <a:ahLst/>
                  <a:cxnLst>
                    <a:cxn ang="0">
                      <a:pos x="78" y="102"/>
                    </a:cxn>
                    <a:cxn ang="0">
                      <a:pos x="3" y="63"/>
                    </a:cxn>
                    <a:cxn ang="0">
                      <a:pos x="0" y="0"/>
                    </a:cxn>
                    <a:cxn ang="0">
                      <a:pos x="60" y="45"/>
                    </a:cxn>
                    <a:cxn ang="0">
                      <a:pos x="78" y="102"/>
                    </a:cxn>
                  </a:cxnLst>
                  <a:rect l="0" t="0" r="r" b="b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382" name="Freeform 1798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383" name="Freeform 1799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384" name="Freeform 1800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/>
                  <a:ahLst/>
                  <a:cxnLst>
                    <a:cxn ang="0">
                      <a:pos x="0" y="116"/>
                    </a:cxn>
                    <a:cxn ang="0">
                      <a:pos x="40" y="27"/>
                    </a:cxn>
                    <a:cxn ang="0">
                      <a:pos x="78" y="0"/>
                    </a:cxn>
                    <a:cxn ang="0">
                      <a:pos x="84" y="49"/>
                    </a:cxn>
                    <a:cxn ang="0">
                      <a:pos x="0" y="116"/>
                    </a:cxn>
                  </a:cxnLst>
                  <a:rect l="0" t="0" r="r" b="b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385" name="Freeform 1801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347" name="Group 1802"/>
              <p:cNvGrpSpPr>
                <a:grpSpLocks/>
              </p:cNvGrpSpPr>
              <p:nvPr/>
            </p:nvGrpSpPr>
            <p:grpSpPr bwMode="auto">
              <a:xfrm rot="2490177">
                <a:off x="3940" y="2413"/>
                <a:ext cx="508" cy="509"/>
                <a:chOff x="4060" y="1421"/>
                <a:chExt cx="508" cy="509"/>
              </a:xfrm>
            </p:grpSpPr>
            <p:sp>
              <p:nvSpPr>
                <p:cNvPr id="372" name="Freeform 1803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CC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373" name="Freeform 1804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33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374" name="Freeform 1805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/>
                  <a:ahLst/>
                  <a:cxnLst>
                    <a:cxn ang="0">
                      <a:pos x="78" y="102"/>
                    </a:cxn>
                    <a:cxn ang="0">
                      <a:pos x="3" y="63"/>
                    </a:cxn>
                    <a:cxn ang="0">
                      <a:pos x="0" y="0"/>
                    </a:cxn>
                    <a:cxn ang="0">
                      <a:pos x="60" y="45"/>
                    </a:cxn>
                    <a:cxn ang="0">
                      <a:pos x="78" y="102"/>
                    </a:cxn>
                  </a:cxnLst>
                  <a:rect l="0" t="0" r="r" b="b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375" name="Freeform 1806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376" name="Freeform 1807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377" name="Freeform 1808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/>
                  <a:ahLst/>
                  <a:cxnLst>
                    <a:cxn ang="0">
                      <a:pos x="0" y="116"/>
                    </a:cxn>
                    <a:cxn ang="0">
                      <a:pos x="40" y="27"/>
                    </a:cxn>
                    <a:cxn ang="0">
                      <a:pos x="78" y="0"/>
                    </a:cxn>
                    <a:cxn ang="0">
                      <a:pos x="84" y="49"/>
                    </a:cxn>
                    <a:cxn ang="0">
                      <a:pos x="0" y="116"/>
                    </a:cxn>
                  </a:cxnLst>
                  <a:rect l="0" t="0" r="r" b="b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378" name="Freeform 1809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348" name="Group 1810"/>
              <p:cNvGrpSpPr>
                <a:grpSpLocks/>
              </p:cNvGrpSpPr>
              <p:nvPr/>
            </p:nvGrpSpPr>
            <p:grpSpPr bwMode="auto">
              <a:xfrm rot="2490177">
                <a:off x="2885" y="3358"/>
                <a:ext cx="508" cy="509"/>
                <a:chOff x="4060" y="1421"/>
                <a:chExt cx="508" cy="509"/>
              </a:xfrm>
            </p:grpSpPr>
            <p:sp>
              <p:nvSpPr>
                <p:cNvPr id="365" name="Freeform 1811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366" name="Freeform 1812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367" name="Freeform 1813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/>
                  <a:ahLst/>
                  <a:cxnLst>
                    <a:cxn ang="0">
                      <a:pos x="78" y="102"/>
                    </a:cxn>
                    <a:cxn ang="0">
                      <a:pos x="3" y="63"/>
                    </a:cxn>
                    <a:cxn ang="0">
                      <a:pos x="0" y="0"/>
                    </a:cxn>
                    <a:cxn ang="0">
                      <a:pos x="60" y="45"/>
                    </a:cxn>
                    <a:cxn ang="0">
                      <a:pos x="78" y="102"/>
                    </a:cxn>
                  </a:cxnLst>
                  <a:rect l="0" t="0" r="r" b="b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368" name="Freeform 1814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369" name="Freeform 1815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370" name="Freeform 1816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/>
                  <a:ahLst/>
                  <a:cxnLst>
                    <a:cxn ang="0">
                      <a:pos x="0" y="116"/>
                    </a:cxn>
                    <a:cxn ang="0">
                      <a:pos x="40" y="27"/>
                    </a:cxn>
                    <a:cxn ang="0">
                      <a:pos x="78" y="0"/>
                    </a:cxn>
                    <a:cxn ang="0">
                      <a:pos x="84" y="49"/>
                    </a:cxn>
                    <a:cxn ang="0">
                      <a:pos x="0" y="116"/>
                    </a:cxn>
                  </a:cxnLst>
                  <a:rect l="0" t="0" r="r" b="b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371" name="Freeform 1817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349" name="Group 1818"/>
              <p:cNvGrpSpPr>
                <a:grpSpLocks/>
              </p:cNvGrpSpPr>
              <p:nvPr/>
            </p:nvGrpSpPr>
            <p:grpSpPr bwMode="auto">
              <a:xfrm rot="2490177">
                <a:off x="3348" y="2605"/>
                <a:ext cx="508" cy="509"/>
                <a:chOff x="4060" y="1421"/>
                <a:chExt cx="508" cy="509"/>
              </a:xfrm>
            </p:grpSpPr>
            <p:sp>
              <p:nvSpPr>
                <p:cNvPr id="358" name="Freeform 1819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359" name="Freeform 1820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360" name="Freeform 1821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/>
                  <a:ahLst/>
                  <a:cxnLst>
                    <a:cxn ang="0">
                      <a:pos x="78" y="102"/>
                    </a:cxn>
                    <a:cxn ang="0">
                      <a:pos x="3" y="63"/>
                    </a:cxn>
                    <a:cxn ang="0">
                      <a:pos x="0" y="0"/>
                    </a:cxn>
                    <a:cxn ang="0">
                      <a:pos x="60" y="45"/>
                    </a:cxn>
                    <a:cxn ang="0">
                      <a:pos x="78" y="102"/>
                    </a:cxn>
                  </a:cxnLst>
                  <a:rect l="0" t="0" r="r" b="b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361" name="Freeform 1822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362" name="Freeform 1823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363" name="Freeform 1824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/>
                  <a:ahLst/>
                  <a:cxnLst>
                    <a:cxn ang="0">
                      <a:pos x="0" y="116"/>
                    </a:cxn>
                    <a:cxn ang="0">
                      <a:pos x="40" y="27"/>
                    </a:cxn>
                    <a:cxn ang="0">
                      <a:pos x="78" y="0"/>
                    </a:cxn>
                    <a:cxn ang="0">
                      <a:pos x="84" y="49"/>
                    </a:cxn>
                    <a:cxn ang="0">
                      <a:pos x="0" y="116"/>
                    </a:cxn>
                  </a:cxnLst>
                  <a:rect l="0" t="0" r="r" b="b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364" name="Freeform 1825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350" name="Group 1826"/>
              <p:cNvGrpSpPr>
                <a:grpSpLocks/>
              </p:cNvGrpSpPr>
              <p:nvPr/>
            </p:nvGrpSpPr>
            <p:grpSpPr bwMode="auto">
              <a:xfrm rot="2490177">
                <a:off x="3348" y="3133"/>
                <a:ext cx="508" cy="509"/>
                <a:chOff x="4060" y="1421"/>
                <a:chExt cx="508" cy="509"/>
              </a:xfrm>
            </p:grpSpPr>
            <p:sp>
              <p:nvSpPr>
                <p:cNvPr id="351" name="Freeform 1827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CC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352" name="Freeform 1828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33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353" name="Freeform 1829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/>
                  <a:ahLst/>
                  <a:cxnLst>
                    <a:cxn ang="0">
                      <a:pos x="78" y="102"/>
                    </a:cxn>
                    <a:cxn ang="0">
                      <a:pos x="3" y="63"/>
                    </a:cxn>
                    <a:cxn ang="0">
                      <a:pos x="0" y="0"/>
                    </a:cxn>
                    <a:cxn ang="0">
                      <a:pos x="60" y="45"/>
                    </a:cxn>
                    <a:cxn ang="0">
                      <a:pos x="78" y="102"/>
                    </a:cxn>
                  </a:cxnLst>
                  <a:rect l="0" t="0" r="r" b="b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354" name="Freeform 1830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355" name="Freeform 1831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356" name="Freeform 1832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/>
                  <a:ahLst/>
                  <a:cxnLst>
                    <a:cxn ang="0">
                      <a:pos x="0" y="116"/>
                    </a:cxn>
                    <a:cxn ang="0">
                      <a:pos x="40" y="27"/>
                    </a:cxn>
                    <a:cxn ang="0">
                      <a:pos x="78" y="0"/>
                    </a:cxn>
                    <a:cxn ang="0">
                      <a:pos x="84" y="49"/>
                    </a:cxn>
                    <a:cxn ang="0">
                      <a:pos x="0" y="116"/>
                    </a:cxn>
                  </a:cxnLst>
                  <a:rect l="0" t="0" r="r" b="b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357" name="Freeform 1833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</p:grpSp>
        <p:grpSp>
          <p:nvGrpSpPr>
            <p:cNvPr id="319" name="Group 1834"/>
            <p:cNvGrpSpPr>
              <a:grpSpLocks/>
            </p:cNvGrpSpPr>
            <p:nvPr/>
          </p:nvGrpSpPr>
          <p:grpSpPr bwMode="auto">
            <a:xfrm>
              <a:off x="90" y="1015"/>
              <a:ext cx="2430" cy="1407"/>
              <a:chOff x="90" y="1015"/>
              <a:chExt cx="2430" cy="1407"/>
            </a:xfrm>
          </p:grpSpPr>
          <p:sp>
            <p:nvSpPr>
              <p:cNvPr id="320" name="Freeform 1835"/>
              <p:cNvSpPr>
                <a:spLocks/>
              </p:cNvSpPr>
              <p:nvPr/>
            </p:nvSpPr>
            <p:spPr bwMode="auto">
              <a:xfrm>
                <a:off x="90" y="2307"/>
                <a:ext cx="1302" cy="42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363" y="18"/>
                  </a:cxn>
                  <a:cxn ang="0">
                    <a:pos x="1302" y="18"/>
                  </a:cxn>
                  <a:cxn ang="0">
                    <a:pos x="1302" y="36"/>
                  </a:cxn>
                  <a:cxn ang="0">
                    <a:pos x="219" y="42"/>
                  </a:cxn>
                  <a:cxn ang="0">
                    <a:pos x="0" y="36"/>
                  </a:cxn>
                  <a:cxn ang="0">
                    <a:pos x="3" y="0"/>
                  </a:cxn>
                </a:cxnLst>
                <a:rect l="0" t="0" r="r" b="b"/>
                <a:pathLst>
                  <a:path w="1302" h="42">
                    <a:moveTo>
                      <a:pt x="3" y="0"/>
                    </a:moveTo>
                    <a:lnTo>
                      <a:pt x="363" y="18"/>
                    </a:lnTo>
                    <a:lnTo>
                      <a:pt x="1302" y="18"/>
                    </a:lnTo>
                    <a:lnTo>
                      <a:pt x="1302" y="36"/>
                    </a:lnTo>
                    <a:lnTo>
                      <a:pt x="219" y="42"/>
                    </a:lnTo>
                    <a:lnTo>
                      <a:pt x="0" y="36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rgbClr val="CC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321" name="Freeform 1836"/>
              <p:cNvSpPr>
                <a:spLocks/>
              </p:cNvSpPr>
              <p:nvPr/>
            </p:nvSpPr>
            <p:spPr bwMode="auto">
              <a:xfrm>
                <a:off x="90" y="2175"/>
                <a:ext cx="1302" cy="3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1299" y="0"/>
                  </a:cxn>
                  <a:cxn ang="0">
                    <a:pos x="1302" y="30"/>
                  </a:cxn>
                  <a:cxn ang="0">
                    <a:pos x="0" y="30"/>
                  </a:cxn>
                  <a:cxn ang="0">
                    <a:pos x="0" y="6"/>
                  </a:cxn>
                </a:cxnLst>
                <a:rect l="0" t="0" r="r" b="b"/>
                <a:pathLst>
                  <a:path w="1302" h="30">
                    <a:moveTo>
                      <a:pt x="0" y="6"/>
                    </a:moveTo>
                    <a:lnTo>
                      <a:pt x="1299" y="0"/>
                    </a:lnTo>
                    <a:lnTo>
                      <a:pt x="1302" y="30"/>
                    </a:lnTo>
                    <a:lnTo>
                      <a:pt x="0" y="3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rgbClr val="CC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322" name="Freeform 1837"/>
              <p:cNvSpPr>
                <a:spLocks/>
              </p:cNvSpPr>
              <p:nvPr/>
            </p:nvSpPr>
            <p:spPr bwMode="auto">
              <a:xfrm>
                <a:off x="1407" y="1047"/>
                <a:ext cx="1113" cy="1158"/>
              </a:xfrm>
              <a:custGeom>
                <a:avLst/>
                <a:gdLst/>
                <a:ahLst/>
                <a:cxnLst>
                  <a:cxn ang="0">
                    <a:pos x="0" y="1134"/>
                  </a:cxn>
                  <a:cxn ang="0">
                    <a:pos x="1113" y="0"/>
                  </a:cxn>
                  <a:cxn ang="0">
                    <a:pos x="1113" y="30"/>
                  </a:cxn>
                  <a:cxn ang="0">
                    <a:pos x="0" y="1158"/>
                  </a:cxn>
                  <a:cxn ang="0">
                    <a:pos x="0" y="1134"/>
                  </a:cxn>
                </a:cxnLst>
                <a:rect l="0" t="0" r="r" b="b"/>
                <a:pathLst>
                  <a:path w="1113" h="1158">
                    <a:moveTo>
                      <a:pt x="0" y="1134"/>
                    </a:moveTo>
                    <a:lnTo>
                      <a:pt x="1113" y="0"/>
                    </a:lnTo>
                    <a:lnTo>
                      <a:pt x="1113" y="30"/>
                    </a:lnTo>
                    <a:lnTo>
                      <a:pt x="0" y="1158"/>
                    </a:lnTo>
                    <a:lnTo>
                      <a:pt x="0" y="1134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rgbClr val="CC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323" name="Oval 1838"/>
              <p:cNvSpPr>
                <a:spLocks noChangeArrowheads="1"/>
              </p:cNvSpPr>
              <p:nvPr/>
            </p:nvSpPr>
            <p:spPr bwMode="auto">
              <a:xfrm>
                <a:off x="114" y="2119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324" name="Oval 1839"/>
              <p:cNvSpPr>
                <a:spLocks noChangeArrowheads="1"/>
              </p:cNvSpPr>
              <p:nvPr/>
            </p:nvSpPr>
            <p:spPr bwMode="auto">
              <a:xfrm>
                <a:off x="1332" y="2101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325" name="Oval 1840"/>
              <p:cNvSpPr>
                <a:spLocks noChangeArrowheads="1"/>
              </p:cNvSpPr>
              <p:nvPr/>
            </p:nvSpPr>
            <p:spPr bwMode="auto">
              <a:xfrm>
                <a:off x="1338" y="2251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326" name="Oval 1841"/>
              <p:cNvSpPr>
                <a:spLocks noChangeArrowheads="1"/>
              </p:cNvSpPr>
              <p:nvPr/>
            </p:nvSpPr>
            <p:spPr bwMode="auto">
              <a:xfrm>
                <a:off x="1338" y="2383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327" name="Oval 1842"/>
              <p:cNvSpPr>
                <a:spLocks noChangeArrowheads="1"/>
              </p:cNvSpPr>
              <p:nvPr/>
            </p:nvSpPr>
            <p:spPr bwMode="auto">
              <a:xfrm>
                <a:off x="113" y="2238"/>
                <a:ext cx="27" cy="28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328" name="Oval 1843"/>
              <p:cNvSpPr>
                <a:spLocks noChangeArrowheads="1"/>
              </p:cNvSpPr>
              <p:nvPr/>
            </p:nvSpPr>
            <p:spPr bwMode="auto">
              <a:xfrm>
                <a:off x="125" y="2394"/>
                <a:ext cx="27" cy="28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329" name="Oval 1844"/>
              <p:cNvSpPr>
                <a:spLocks noChangeArrowheads="1"/>
              </p:cNvSpPr>
              <p:nvPr/>
            </p:nvSpPr>
            <p:spPr bwMode="auto">
              <a:xfrm>
                <a:off x="1410" y="2095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330" name="Oval 1845"/>
              <p:cNvSpPr>
                <a:spLocks noChangeArrowheads="1"/>
              </p:cNvSpPr>
              <p:nvPr/>
            </p:nvSpPr>
            <p:spPr bwMode="auto">
              <a:xfrm>
                <a:off x="1410" y="2257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331" name="Oval 1846"/>
              <p:cNvSpPr>
                <a:spLocks noChangeArrowheads="1"/>
              </p:cNvSpPr>
              <p:nvPr/>
            </p:nvSpPr>
            <p:spPr bwMode="auto">
              <a:xfrm>
                <a:off x="1410" y="2365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332" name="Oval 1847"/>
              <p:cNvSpPr>
                <a:spLocks noChangeArrowheads="1"/>
              </p:cNvSpPr>
              <p:nvPr/>
            </p:nvSpPr>
            <p:spPr bwMode="auto">
              <a:xfrm>
                <a:off x="2484" y="1279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333" name="Oval 1848"/>
              <p:cNvSpPr>
                <a:spLocks noChangeArrowheads="1"/>
              </p:cNvSpPr>
              <p:nvPr/>
            </p:nvSpPr>
            <p:spPr bwMode="auto">
              <a:xfrm>
                <a:off x="2484" y="1159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334" name="Oval 1849"/>
              <p:cNvSpPr>
                <a:spLocks noChangeArrowheads="1"/>
              </p:cNvSpPr>
              <p:nvPr/>
            </p:nvSpPr>
            <p:spPr bwMode="auto">
              <a:xfrm>
                <a:off x="2484" y="1015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335" name="Freeform 1850"/>
              <p:cNvSpPr>
                <a:spLocks/>
              </p:cNvSpPr>
              <p:nvPr/>
            </p:nvSpPr>
            <p:spPr bwMode="auto">
              <a:xfrm>
                <a:off x="1404" y="1197"/>
                <a:ext cx="1116" cy="1152"/>
              </a:xfrm>
              <a:custGeom>
                <a:avLst/>
                <a:gdLst/>
                <a:ahLst/>
                <a:cxnLst>
                  <a:cxn ang="0">
                    <a:pos x="0" y="1116"/>
                  </a:cxn>
                  <a:cxn ang="0">
                    <a:pos x="1110" y="0"/>
                  </a:cxn>
                  <a:cxn ang="0">
                    <a:pos x="1116" y="24"/>
                  </a:cxn>
                  <a:cxn ang="0">
                    <a:pos x="3" y="1152"/>
                  </a:cxn>
                  <a:cxn ang="0">
                    <a:pos x="0" y="1116"/>
                  </a:cxn>
                </a:cxnLst>
                <a:rect l="0" t="0" r="r" b="b"/>
                <a:pathLst>
                  <a:path w="1116" h="1152">
                    <a:moveTo>
                      <a:pt x="0" y="1116"/>
                    </a:moveTo>
                    <a:lnTo>
                      <a:pt x="1110" y="0"/>
                    </a:lnTo>
                    <a:lnTo>
                      <a:pt x="1116" y="24"/>
                    </a:lnTo>
                    <a:lnTo>
                      <a:pt x="3" y="1152"/>
                    </a:lnTo>
                    <a:lnTo>
                      <a:pt x="0" y="1116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rgbClr val="CC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</p:grpSp>
      </p:grpSp>
      <p:grpSp>
        <p:nvGrpSpPr>
          <p:cNvPr id="459" name="Group 1851"/>
          <p:cNvGrpSpPr>
            <a:grpSpLocks/>
          </p:cNvGrpSpPr>
          <p:nvPr/>
        </p:nvGrpSpPr>
        <p:grpSpPr bwMode="auto">
          <a:xfrm>
            <a:off x="2541588" y="1468549"/>
            <a:ext cx="892174" cy="774695"/>
            <a:chOff x="80" y="557"/>
            <a:chExt cx="2440" cy="1915"/>
          </a:xfrm>
        </p:grpSpPr>
        <p:grpSp>
          <p:nvGrpSpPr>
            <p:cNvPr id="460" name="Group 1852"/>
            <p:cNvGrpSpPr>
              <a:grpSpLocks/>
            </p:cNvGrpSpPr>
            <p:nvPr/>
          </p:nvGrpSpPr>
          <p:grpSpPr bwMode="auto">
            <a:xfrm>
              <a:off x="80" y="557"/>
              <a:ext cx="2440" cy="1915"/>
              <a:chOff x="2464" y="2413"/>
              <a:chExt cx="2440" cy="1915"/>
            </a:xfrm>
          </p:grpSpPr>
          <p:grpSp>
            <p:nvGrpSpPr>
              <p:cNvPr id="478" name="Group 1853"/>
              <p:cNvGrpSpPr>
                <a:grpSpLocks/>
              </p:cNvGrpSpPr>
              <p:nvPr/>
            </p:nvGrpSpPr>
            <p:grpSpPr bwMode="auto">
              <a:xfrm>
                <a:off x="2464" y="2784"/>
                <a:ext cx="2440" cy="1544"/>
                <a:chOff x="192" y="2144"/>
                <a:chExt cx="2440" cy="1544"/>
              </a:xfrm>
            </p:grpSpPr>
            <p:sp>
              <p:nvSpPr>
                <p:cNvPr id="599" name="AutoShape 1854" descr="Дуб"/>
                <p:cNvSpPr>
                  <a:spLocks noChangeArrowheads="1"/>
                </p:cNvSpPr>
                <p:nvPr/>
              </p:nvSpPr>
              <p:spPr bwMode="auto">
                <a:xfrm>
                  <a:off x="192" y="2144"/>
                  <a:ext cx="2440" cy="1544"/>
                </a:xfrm>
                <a:prstGeom prst="cube">
                  <a:avLst>
                    <a:gd name="adj" fmla="val 72667"/>
                  </a:avLst>
                </a:prstGeom>
                <a:blipFill dpi="0" rotWithShape="1">
                  <a:blip r:embed="rId3"/>
                  <a:srcRect/>
                  <a:tile tx="0" ty="0" sx="100000" sy="100000" flip="none" algn="tl"/>
                </a:blipFill>
                <a:ln w="28575">
                  <a:solidFill>
                    <a:srgbClr val="8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600" name="Freeform 1855" descr="Дуб"/>
                <p:cNvSpPr>
                  <a:spLocks/>
                </p:cNvSpPr>
                <p:nvPr/>
              </p:nvSpPr>
              <p:spPr bwMode="auto">
                <a:xfrm>
                  <a:off x="1512" y="2160"/>
                  <a:ext cx="1120" cy="1520"/>
                </a:xfrm>
                <a:custGeom>
                  <a:avLst/>
                  <a:gdLst/>
                  <a:ahLst/>
                  <a:cxnLst>
                    <a:cxn ang="0">
                      <a:pos x="0" y="1520"/>
                    </a:cxn>
                    <a:cxn ang="0">
                      <a:pos x="1120" y="384"/>
                    </a:cxn>
                    <a:cxn ang="0">
                      <a:pos x="1120" y="0"/>
                    </a:cxn>
                    <a:cxn ang="0">
                      <a:pos x="0" y="1120"/>
                    </a:cxn>
                    <a:cxn ang="0">
                      <a:pos x="0" y="1520"/>
                    </a:cxn>
                  </a:cxnLst>
                  <a:rect l="0" t="0" r="r" b="b"/>
                  <a:pathLst>
                    <a:path w="1120" h="1520">
                      <a:moveTo>
                        <a:pt x="0" y="1520"/>
                      </a:moveTo>
                      <a:lnTo>
                        <a:pt x="1120" y="384"/>
                      </a:lnTo>
                      <a:lnTo>
                        <a:pt x="1120" y="0"/>
                      </a:lnTo>
                      <a:lnTo>
                        <a:pt x="0" y="1120"/>
                      </a:lnTo>
                      <a:lnTo>
                        <a:pt x="0" y="1520"/>
                      </a:lnTo>
                      <a:close/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 cap="flat" cmpd="sng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479" name="Group 1856"/>
              <p:cNvGrpSpPr>
                <a:grpSpLocks/>
              </p:cNvGrpSpPr>
              <p:nvPr/>
            </p:nvGrpSpPr>
            <p:grpSpPr bwMode="auto">
              <a:xfrm>
                <a:off x="4291" y="2506"/>
                <a:ext cx="508" cy="501"/>
                <a:chOff x="3939" y="1946"/>
                <a:chExt cx="508" cy="501"/>
              </a:xfrm>
            </p:grpSpPr>
            <p:sp>
              <p:nvSpPr>
                <p:cNvPr id="590" name="Freeform 1857"/>
                <p:cNvSpPr>
                  <a:spLocks/>
                </p:cNvSpPr>
                <p:nvPr/>
              </p:nvSpPr>
              <p:spPr bwMode="auto">
                <a:xfrm rot="19109823" flipH="1">
                  <a:off x="3939" y="2031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7C8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591" name="Freeform 1858"/>
                <p:cNvSpPr>
                  <a:spLocks/>
                </p:cNvSpPr>
                <p:nvPr/>
              </p:nvSpPr>
              <p:spPr bwMode="auto">
                <a:xfrm rot="19109823" flipH="1">
                  <a:off x="4073" y="2052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592" name="Freeform 1859"/>
                <p:cNvSpPr>
                  <a:spLocks/>
                </p:cNvSpPr>
                <p:nvPr/>
              </p:nvSpPr>
              <p:spPr bwMode="auto">
                <a:xfrm rot="19109823" flipH="1">
                  <a:off x="4052" y="1983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grpSp>
              <p:nvGrpSpPr>
                <p:cNvPr id="593" name="Group 1860"/>
                <p:cNvGrpSpPr>
                  <a:grpSpLocks/>
                </p:cNvGrpSpPr>
                <p:nvPr/>
              </p:nvGrpSpPr>
              <p:grpSpPr bwMode="auto">
                <a:xfrm>
                  <a:off x="4014" y="1946"/>
                  <a:ext cx="149" cy="178"/>
                  <a:chOff x="4014" y="1946"/>
                  <a:chExt cx="149" cy="178"/>
                </a:xfrm>
              </p:grpSpPr>
              <p:sp>
                <p:nvSpPr>
                  <p:cNvPr id="595" name="Freeform 1861"/>
                  <p:cNvSpPr>
                    <a:spLocks/>
                  </p:cNvSpPr>
                  <p:nvPr/>
                </p:nvSpPr>
                <p:spPr bwMode="auto">
                  <a:xfrm rot="19109823" flipH="1">
                    <a:off x="4067" y="1946"/>
                    <a:ext cx="37" cy="127"/>
                  </a:xfrm>
                  <a:custGeom>
                    <a:avLst/>
                    <a:gdLst/>
                    <a:ahLst/>
                    <a:cxnLst>
                      <a:cxn ang="0">
                        <a:pos x="37" y="127"/>
                      </a:cxn>
                      <a:cxn ang="0">
                        <a:pos x="0" y="46"/>
                      </a:cxn>
                      <a:cxn ang="0">
                        <a:pos x="16" y="0"/>
                      </a:cxn>
                      <a:cxn ang="0">
                        <a:pos x="19" y="32"/>
                      </a:cxn>
                      <a:cxn ang="0">
                        <a:pos x="37" y="127"/>
                      </a:cxn>
                    </a:cxnLst>
                    <a:rect l="0" t="0" r="r" b="b"/>
                    <a:pathLst>
                      <a:path w="37" h="127">
                        <a:moveTo>
                          <a:pt x="37" y="127"/>
                        </a:moveTo>
                        <a:lnTo>
                          <a:pt x="0" y="46"/>
                        </a:lnTo>
                        <a:lnTo>
                          <a:pt x="16" y="0"/>
                        </a:lnTo>
                        <a:lnTo>
                          <a:pt x="19" y="32"/>
                        </a:lnTo>
                        <a:lnTo>
                          <a:pt x="37" y="127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8000">
                          <a:gamma/>
                          <a:shade val="46275"/>
                          <a:invGamma/>
                        </a:srgbClr>
                      </a:gs>
                      <a:gs pos="50000">
                        <a:srgbClr val="008000"/>
                      </a:gs>
                      <a:gs pos="100000">
                        <a:srgbClr val="008000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 w="63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>
                      <a:latin typeface="Georgia" pitchFamily="18" charset="0"/>
                    </a:endParaRPr>
                  </a:p>
                </p:txBody>
              </p:sp>
              <p:grpSp>
                <p:nvGrpSpPr>
                  <p:cNvPr id="596" name="Group 1862"/>
                  <p:cNvGrpSpPr>
                    <a:grpSpLocks/>
                  </p:cNvGrpSpPr>
                  <p:nvPr/>
                </p:nvGrpSpPr>
                <p:grpSpPr bwMode="auto">
                  <a:xfrm>
                    <a:off x="4014" y="1965"/>
                    <a:ext cx="149" cy="159"/>
                    <a:chOff x="4014" y="1965"/>
                    <a:chExt cx="149" cy="159"/>
                  </a:xfrm>
                </p:grpSpPr>
                <p:sp>
                  <p:nvSpPr>
                    <p:cNvPr id="597" name="Freeform 1863"/>
                    <p:cNvSpPr>
                      <a:spLocks/>
                    </p:cNvSpPr>
                    <p:nvPr/>
                  </p:nvSpPr>
                  <p:spPr bwMode="auto">
                    <a:xfrm rot="19109823" flipH="1">
                      <a:off x="4085" y="1965"/>
                      <a:ext cx="78" cy="102"/>
                    </a:xfrm>
                    <a:custGeom>
                      <a:avLst/>
                      <a:gdLst/>
                      <a:ahLst/>
                      <a:cxnLst>
                        <a:cxn ang="0">
                          <a:pos x="78" y="102"/>
                        </a:cxn>
                        <a:cxn ang="0">
                          <a:pos x="3" y="63"/>
                        </a:cxn>
                        <a:cxn ang="0">
                          <a:pos x="0" y="0"/>
                        </a:cxn>
                        <a:cxn ang="0">
                          <a:pos x="60" y="45"/>
                        </a:cxn>
                        <a:cxn ang="0">
                          <a:pos x="78" y="102"/>
                        </a:cxn>
                      </a:cxnLst>
                      <a:rect l="0" t="0" r="r" b="b"/>
                      <a:pathLst>
                        <a:path w="78" h="102">
                          <a:moveTo>
                            <a:pt x="78" y="102"/>
                          </a:moveTo>
                          <a:lnTo>
                            <a:pt x="3" y="63"/>
                          </a:lnTo>
                          <a:lnTo>
                            <a:pt x="0" y="0"/>
                          </a:lnTo>
                          <a:lnTo>
                            <a:pt x="60" y="45"/>
                          </a:lnTo>
                          <a:lnTo>
                            <a:pt x="78" y="102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8000"/>
                        </a:gs>
                        <a:gs pos="10000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>
                        <a:latin typeface="Georgia" pitchFamily="18" charset="0"/>
                      </a:endParaRPr>
                    </a:p>
                  </p:txBody>
                </p:sp>
                <p:sp>
                  <p:nvSpPr>
                    <p:cNvPr id="598" name="Freeform 1864"/>
                    <p:cNvSpPr>
                      <a:spLocks/>
                    </p:cNvSpPr>
                    <p:nvPr/>
                  </p:nvSpPr>
                  <p:spPr bwMode="auto">
                    <a:xfrm rot="19109823" flipH="1">
                      <a:off x="4014" y="2008"/>
                      <a:ext cx="84" cy="11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16"/>
                        </a:cxn>
                        <a:cxn ang="0">
                          <a:pos x="40" y="27"/>
                        </a:cxn>
                        <a:cxn ang="0">
                          <a:pos x="78" y="0"/>
                        </a:cxn>
                        <a:cxn ang="0">
                          <a:pos x="84" y="49"/>
                        </a:cxn>
                        <a:cxn ang="0">
                          <a:pos x="0" y="116"/>
                        </a:cxn>
                      </a:cxnLst>
                      <a:rect l="0" t="0" r="r" b="b"/>
                      <a:pathLst>
                        <a:path w="84" h="116">
                          <a:moveTo>
                            <a:pt x="0" y="116"/>
                          </a:moveTo>
                          <a:lnTo>
                            <a:pt x="40" y="27"/>
                          </a:lnTo>
                          <a:lnTo>
                            <a:pt x="78" y="0"/>
                          </a:lnTo>
                          <a:lnTo>
                            <a:pt x="84" y="49"/>
                          </a:lnTo>
                          <a:lnTo>
                            <a:pt x="0" y="116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8000"/>
                        </a:gs>
                        <a:gs pos="10000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>
                        <a:latin typeface="Georgia" pitchFamily="18" charset="0"/>
                      </a:endParaRPr>
                    </a:p>
                  </p:txBody>
                </p:sp>
              </p:grpSp>
            </p:grpSp>
            <p:sp>
              <p:nvSpPr>
                <p:cNvPr id="594" name="Freeform 1865"/>
                <p:cNvSpPr>
                  <a:spLocks/>
                </p:cNvSpPr>
                <p:nvPr/>
              </p:nvSpPr>
              <p:spPr bwMode="auto">
                <a:xfrm rot="19109823" flipH="1">
                  <a:off x="4251" y="2379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480" name="Group 1866"/>
              <p:cNvGrpSpPr>
                <a:grpSpLocks/>
              </p:cNvGrpSpPr>
              <p:nvPr/>
            </p:nvGrpSpPr>
            <p:grpSpPr bwMode="auto">
              <a:xfrm>
                <a:off x="4099" y="2762"/>
                <a:ext cx="508" cy="501"/>
                <a:chOff x="3939" y="1946"/>
                <a:chExt cx="508" cy="501"/>
              </a:xfrm>
            </p:grpSpPr>
            <p:sp>
              <p:nvSpPr>
                <p:cNvPr id="581" name="Freeform 1867"/>
                <p:cNvSpPr>
                  <a:spLocks/>
                </p:cNvSpPr>
                <p:nvPr/>
              </p:nvSpPr>
              <p:spPr bwMode="auto">
                <a:xfrm rot="19109823" flipH="1">
                  <a:off x="3939" y="2031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7C8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582" name="Freeform 1868"/>
                <p:cNvSpPr>
                  <a:spLocks/>
                </p:cNvSpPr>
                <p:nvPr/>
              </p:nvSpPr>
              <p:spPr bwMode="auto">
                <a:xfrm rot="19109823" flipH="1">
                  <a:off x="4073" y="2052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583" name="Freeform 1869"/>
                <p:cNvSpPr>
                  <a:spLocks/>
                </p:cNvSpPr>
                <p:nvPr/>
              </p:nvSpPr>
              <p:spPr bwMode="auto">
                <a:xfrm rot="19109823" flipH="1">
                  <a:off x="4052" y="1983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grpSp>
              <p:nvGrpSpPr>
                <p:cNvPr id="584" name="Group 1870"/>
                <p:cNvGrpSpPr>
                  <a:grpSpLocks/>
                </p:cNvGrpSpPr>
                <p:nvPr/>
              </p:nvGrpSpPr>
              <p:grpSpPr bwMode="auto">
                <a:xfrm>
                  <a:off x="4014" y="1946"/>
                  <a:ext cx="149" cy="178"/>
                  <a:chOff x="4014" y="1946"/>
                  <a:chExt cx="149" cy="178"/>
                </a:xfrm>
              </p:grpSpPr>
              <p:sp>
                <p:nvSpPr>
                  <p:cNvPr id="586" name="Freeform 1871"/>
                  <p:cNvSpPr>
                    <a:spLocks/>
                  </p:cNvSpPr>
                  <p:nvPr/>
                </p:nvSpPr>
                <p:spPr bwMode="auto">
                  <a:xfrm rot="19109823" flipH="1">
                    <a:off x="4067" y="1946"/>
                    <a:ext cx="37" cy="127"/>
                  </a:xfrm>
                  <a:custGeom>
                    <a:avLst/>
                    <a:gdLst/>
                    <a:ahLst/>
                    <a:cxnLst>
                      <a:cxn ang="0">
                        <a:pos x="37" y="127"/>
                      </a:cxn>
                      <a:cxn ang="0">
                        <a:pos x="0" y="46"/>
                      </a:cxn>
                      <a:cxn ang="0">
                        <a:pos x="16" y="0"/>
                      </a:cxn>
                      <a:cxn ang="0">
                        <a:pos x="19" y="32"/>
                      </a:cxn>
                      <a:cxn ang="0">
                        <a:pos x="37" y="127"/>
                      </a:cxn>
                    </a:cxnLst>
                    <a:rect l="0" t="0" r="r" b="b"/>
                    <a:pathLst>
                      <a:path w="37" h="127">
                        <a:moveTo>
                          <a:pt x="37" y="127"/>
                        </a:moveTo>
                        <a:lnTo>
                          <a:pt x="0" y="46"/>
                        </a:lnTo>
                        <a:lnTo>
                          <a:pt x="16" y="0"/>
                        </a:lnTo>
                        <a:lnTo>
                          <a:pt x="19" y="32"/>
                        </a:lnTo>
                        <a:lnTo>
                          <a:pt x="37" y="127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8000">
                          <a:gamma/>
                          <a:shade val="46275"/>
                          <a:invGamma/>
                        </a:srgbClr>
                      </a:gs>
                      <a:gs pos="50000">
                        <a:srgbClr val="008000"/>
                      </a:gs>
                      <a:gs pos="100000">
                        <a:srgbClr val="008000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 w="63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>
                      <a:latin typeface="Georgia" pitchFamily="18" charset="0"/>
                    </a:endParaRPr>
                  </a:p>
                </p:txBody>
              </p:sp>
              <p:grpSp>
                <p:nvGrpSpPr>
                  <p:cNvPr id="587" name="Group 1872"/>
                  <p:cNvGrpSpPr>
                    <a:grpSpLocks/>
                  </p:cNvGrpSpPr>
                  <p:nvPr/>
                </p:nvGrpSpPr>
                <p:grpSpPr bwMode="auto">
                  <a:xfrm>
                    <a:off x="4014" y="1965"/>
                    <a:ext cx="149" cy="159"/>
                    <a:chOff x="4014" y="1965"/>
                    <a:chExt cx="149" cy="159"/>
                  </a:xfrm>
                </p:grpSpPr>
                <p:sp>
                  <p:nvSpPr>
                    <p:cNvPr id="588" name="Freeform 1873"/>
                    <p:cNvSpPr>
                      <a:spLocks/>
                    </p:cNvSpPr>
                    <p:nvPr/>
                  </p:nvSpPr>
                  <p:spPr bwMode="auto">
                    <a:xfrm rot="19109823" flipH="1">
                      <a:off x="4085" y="1965"/>
                      <a:ext cx="78" cy="102"/>
                    </a:xfrm>
                    <a:custGeom>
                      <a:avLst/>
                      <a:gdLst/>
                      <a:ahLst/>
                      <a:cxnLst>
                        <a:cxn ang="0">
                          <a:pos x="78" y="102"/>
                        </a:cxn>
                        <a:cxn ang="0">
                          <a:pos x="3" y="63"/>
                        </a:cxn>
                        <a:cxn ang="0">
                          <a:pos x="0" y="0"/>
                        </a:cxn>
                        <a:cxn ang="0">
                          <a:pos x="60" y="45"/>
                        </a:cxn>
                        <a:cxn ang="0">
                          <a:pos x="78" y="102"/>
                        </a:cxn>
                      </a:cxnLst>
                      <a:rect l="0" t="0" r="r" b="b"/>
                      <a:pathLst>
                        <a:path w="78" h="102">
                          <a:moveTo>
                            <a:pt x="78" y="102"/>
                          </a:moveTo>
                          <a:lnTo>
                            <a:pt x="3" y="63"/>
                          </a:lnTo>
                          <a:lnTo>
                            <a:pt x="0" y="0"/>
                          </a:lnTo>
                          <a:lnTo>
                            <a:pt x="60" y="45"/>
                          </a:lnTo>
                          <a:lnTo>
                            <a:pt x="78" y="102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8000"/>
                        </a:gs>
                        <a:gs pos="10000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>
                        <a:latin typeface="Georgia" pitchFamily="18" charset="0"/>
                      </a:endParaRPr>
                    </a:p>
                  </p:txBody>
                </p:sp>
                <p:sp>
                  <p:nvSpPr>
                    <p:cNvPr id="589" name="Freeform 1874"/>
                    <p:cNvSpPr>
                      <a:spLocks/>
                    </p:cNvSpPr>
                    <p:nvPr/>
                  </p:nvSpPr>
                  <p:spPr bwMode="auto">
                    <a:xfrm rot="19109823" flipH="1">
                      <a:off x="4014" y="2008"/>
                      <a:ext cx="84" cy="11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16"/>
                        </a:cxn>
                        <a:cxn ang="0">
                          <a:pos x="40" y="27"/>
                        </a:cxn>
                        <a:cxn ang="0">
                          <a:pos x="78" y="0"/>
                        </a:cxn>
                        <a:cxn ang="0">
                          <a:pos x="84" y="49"/>
                        </a:cxn>
                        <a:cxn ang="0">
                          <a:pos x="0" y="116"/>
                        </a:cxn>
                      </a:cxnLst>
                      <a:rect l="0" t="0" r="r" b="b"/>
                      <a:pathLst>
                        <a:path w="84" h="116">
                          <a:moveTo>
                            <a:pt x="0" y="116"/>
                          </a:moveTo>
                          <a:lnTo>
                            <a:pt x="40" y="27"/>
                          </a:lnTo>
                          <a:lnTo>
                            <a:pt x="78" y="0"/>
                          </a:lnTo>
                          <a:lnTo>
                            <a:pt x="84" y="49"/>
                          </a:lnTo>
                          <a:lnTo>
                            <a:pt x="0" y="116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8000"/>
                        </a:gs>
                        <a:gs pos="10000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>
                        <a:latin typeface="Georgia" pitchFamily="18" charset="0"/>
                      </a:endParaRPr>
                    </a:p>
                  </p:txBody>
                </p:sp>
              </p:grpSp>
            </p:grpSp>
            <p:sp>
              <p:nvSpPr>
                <p:cNvPr id="585" name="Freeform 1875"/>
                <p:cNvSpPr>
                  <a:spLocks/>
                </p:cNvSpPr>
                <p:nvPr/>
              </p:nvSpPr>
              <p:spPr bwMode="auto">
                <a:xfrm rot="19109823" flipH="1">
                  <a:off x="4251" y="2379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481" name="Group 1876"/>
              <p:cNvGrpSpPr>
                <a:grpSpLocks/>
              </p:cNvGrpSpPr>
              <p:nvPr/>
            </p:nvGrpSpPr>
            <p:grpSpPr bwMode="auto">
              <a:xfrm>
                <a:off x="3859" y="2938"/>
                <a:ext cx="508" cy="501"/>
                <a:chOff x="3939" y="1946"/>
                <a:chExt cx="508" cy="501"/>
              </a:xfrm>
            </p:grpSpPr>
            <p:sp>
              <p:nvSpPr>
                <p:cNvPr id="572" name="Freeform 1877"/>
                <p:cNvSpPr>
                  <a:spLocks/>
                </p:cNvSpPr>
                <p:nvPr/>
              </p:nvSpPr>
              <p:spPr bwMode="auto">
                <a:xfrm rot="19109823" flipH="1">
                  <a:off x="3939" y="2031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7C8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573" name="Freeform 1878"/>
                <p:cNvSpPr>
                  <a:spLocks/>
                </p:cNvSpPr>
                <p:nvPr/>
              </p:nvSpPr>
              <p:spPr bwMode="auto">
                <a:xfrm rot="19109823" flipH="1">
                  <a:off x="4073" y="2052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574" name="Freeform 1879"/>
                <p:cNvSpPr>
                  <a:spLocks/>
                </p:cNvSpPr>
                <p:nvPr/>
              </p:nvSpPr>
              <p:spPr bwMode="auto">
                <a:xfrm rot="19109823" flipH="1">
                  <a:off x="4052" y="1983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grpSp>
              <p:nvGrpSpPr>
                <p:cNvPr id="575" name="Group 1880"/>
                <p:cNvGrpSpPr>
                  <a:grpSpLocks/>
                </p:cNvGrpSpPr>
                <p:nvPr/>
              </p:nvGrpSpPr>
              <p:grpSpPr bwMode="auto">
                <a:xfrm>
                  <a:off x="4014" y="1946"/>
                  <a:ext cx="149" cy="178"/>
                  <a:chOff x="4014" y="1946"/>
                  <a:chExt cx="149" cy="178"/>
                </a:xfrm>
              </p:grpSpPr>
              <p:sp>
                <p:nvSpPr>
                  <p:cNvPr id="577" name="Freeform 1881"/>
                  <p:cNvSpPr>
                    <a:spLocks/>
                  </p:cNvSpPr>
                  <p:nvPr/>
                </p:nvSpPr>
                <p:spPr bwMode="auto">
                  <a:xfrm rot="19109823" flipH="1">
                    <a:off x="4067" y="1946"/>
                    <a:ext cx="37" cy="127"/>
                  </a:xfrm>
                  <a:custGeom>
                    <a:avLst/>
                    <a:gdLst/>
                    <a:ahLst/>
                    <a:cxnLst>
                      <a:cxn ang="0">
                        <a:pos x="37" y="127"/>
                      </a:cxn>
                      <a:cxn ang="0">
                        <a:pos x="0" y="46"/>
                      </a:cxn>
                      <a:cxn ang="0">
                        <a:pos x="16" y="0"/>
                      </a:cxn>
                      <a:cxn ang="0">
                        <a:pos x="19" y="32"/>
                      </a:cxn>
                      <a:cxn ang="0">
                        <a:pos x="37" y="127"/>
                      </a:cxn>
                    </a:cxnLst>
                    <a:rect l="0" t="0" r="r" b="b"/>
                    <a:pathLst>
                      <a:path w="37" h="127">
                        <a:moveTo>
                          <a:pt x="37" y="127"/>
                        </a:moveTo>
                        <a:lnTo>
                          <a:pt x="0" y="46"/>
                        </a:lnTo>
                        <a:lnTo>
                          <a:pt x="16" y="0"/>
                        </a:lnTo>
                        <a:lnTo>
                          <a:pt x="19" y="32"/>
                        </a:lnTo>
                        <a:lnTo>
                          <a:pt x="37" y="127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8000">
                          <a:gamma/>
                          <a:shade val="46275"/>
                          <a:invGamma/>
                        </a:srgbClr>
                      </a:gs>
                      <a:gs pos="50000">
                        <a:srgbClr val="008000"/>
                      </a:gs>
                      <a:gs pos="100000">
                        <a:srgbClr val="008000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 w="63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>
                      <a:latin typeface="Georgia" pitchFamily="18" charset="0"/>
                    </a:endParaRPr>
                  </a:p>
                </p:txBody>
              </p:sp>
              <p:grpSp>
                <p:nvGrpSpPr>
                  <p:cNvPr id="578" name="Group 1882"/>
                  <p:cNvGrpSpPr>
                    <a:grpSpLocks/>
                  </p:cNvGrpSpPr>
                  <p:nvPr/>
                </p:nvGrpSpPr>
                <p:grpSpPr bwMode="auto">
                  <a:xfrm>
                    <a:off x="4014" y="1965"/>
                    <a:ext cx="149" cy="159"/>
                    <a:chOff x="4014" y="1965"/>
                    <a:chExt cx="149" cy="159"/>
                  </a:xfrm>
                </p:grpSpPr>
                <p:sp>
                  <p:nvSpPr>
                    <p:cNvPr id="579" name="Freeform 1883"/>
                    <p:cNvSpPr>
                      <a:spLocks/>
                    </p:cNvSpPr>
                    <p:nvPr/>
                  </p:nvSpPr>
                  <p:spPr bwMode="auto">
                    <a:xfrm rot="19109823" flipH="1">
                      <a:off x="4085" y="1965"/>
                      <a:ext cx="78" cy="102"/>
                    </a:xfrm>
                    <a:custGeom>
                      <a:avLst/>
                      <a:gdLst/>
                      <a:ahLst/>
                      <a:cxnLst>
                        <a:cxn ang="0">
                          <a:pos x="78" y="102"/>
                        </a:cxn>
                        <a:cxn ang="0">
                          <a:pos x="3" y="63"/>
                        </a:cxn>
                        <a:cxn ang="0">
                          <a:pos x="0" y="0"/>
                        </a:cxn>
                        <a:cxn ang="0">
                          <a:pos x="60" y="45"/>
                        </a:cxn>
                        <a:cxn ang="0">
                          <a:pos x="78" y="102"/>
                        </a:cxn>
                      </a:cxnLst>
                      <a:rect l="0" t="0" r="r" b="b"/>
                      <a:pathLst>
                        <a:path w="78" h="102">
                          <a:moveTo>
                            <a:pt x="78" y="102"/>
                          </a:moveTo>
                          <a:lnTo>
                            <a:pt x="3" y="63"/>
                          </a:lnTo>
                          <a:lnTo>
                            <a:pt x="0" y="0"/>
                          </a:lnTo>
                          <a:lnTo>
                            <a:pt x="60" y="45"/>
                          </a:lnTo>
                          <a:lnTo>
                            <a:pt x="78" y="102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8000"/>
                        </a:gs>
                        <a:gs pos="10000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>
                        <a:latin typeface="Georgia" pitchFamily="18" charset="0"/>
                      </a:endParaRPr>
                    </a:p>
                  </p:txBody>
                </p:sp>
                <p:sp>
                  <p:nvSpPr>
                    <p:cNvPr id="580" name="Freeform 1884"/>
                    <p:cNvSpPr>
                      <a:spLocks/>
                    </p:cNvSpPr>
                    <p:nvPr/>
                  </p:nvSpPr>
                  <p:spPr bwMode="auto">
                    <a:xfrm rot="19109823" flipH="1">
                      <a:off x="4014" y="2008"/>
                      <a:ext cx="84" cy="11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16"/>
                        </a:cxn>
                        <a:cxn ang="0">
                          <a:pos x="40" y="27"/>
                        </a:cxn>
                        <a:cxn ang="0">
                          <a:pos x="78" y="0"/>
                        </a:cxn>
                        <a:cxn ang="0">
                          <a:pos x="84" y="49"/>
                        </a:cxn>
                        <a:cxn ang="0">
                          <a:pos x="0" y="116"/>
                        </a:cxn>
                      </a:cxnLst>
                      <a:rect l="0" t="0" r="r" b="b"/>
                      <a:pathLst>
                        <a:path w="84" h="116">
                          <a:moveTo>
                            <a:pt x="0" y="116"/>
                          </a:moveTo>
                          <a:lnTo>
                            <a:pt x="40" y="27"/>
                          </a:lnTo>
                          <a:lnTo>
                            <a:pt x="78" y="0"/>
                          </a:lnTo>
                          <a:lnTo>
                            <a:pt x="84" y="49"/>
                          </a:lnTo>
                          <a:lnTo>
                            <a:pt x="0" y="116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8000"/>
                        </a:gs>
                        <a:gs pos="10000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>
                        <a:latin typeface="Georgia" pitchFamily="18" charset="0"/>
                      </a:endParaRPr>
                    </a:p>
                  </p:txBody>
                </p:sp>
              </p:grpSp>
            </p:grpSp>
            <p:sp>
              <p:nvSpPr>
                <p:cNvPr id="576" name="Freeform 1885"/>
                <p:cNvSpPr>
                  <a:spLocks/>
                </p:cNvSpPr>
                <p:nvPr/>
              </p:nvSpPr>
              <p:spPr bwMode="auto">
                <a:xfrm rot="19109823" flipH="1">
                  <a:off x="4251" y="2379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482" name="Group 1886"/>
              <p:cNvGrpSpPr>
                <a:grpSpLocks/>
              </p:cNvGrpSpPr>
              <p:nvPr/>
            </p:nvGrpSpPr>
            <p:grpSpPr bwMode="auto">
              <a:xfrm>
                <a:off x="3587" y="3290"/>
                <a:ext cx="508" cy="501"/>
                <a:chOff x="3939" y="1946"/>
                <a:chExt cx="508" cy="501"/>
              </a:xfrm>
            </p:grpSpPr>
            <p:sp>
              <p:nvSpPr>
                <p:cNvPr id="563" name="Freeform 1887"/>
                <p:cNvSpPr>
                  <a:spLocks/>
                </p:cNvSpPr>
                <p:nvPr/>
              </p:nvSpPr>
              <p:spPr bwMode="auto">
                <a:xfrm rot="19109823" flipH="1">
                  <a:off x="3939" y="2031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7C8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564" name="Freeform 1888"/>
                <p:cNvSpPr>
                  <a:spLocks/>
                </p:cNvSpPr>
                <p:nvPr/>
              </p:nvSpPr>
              <p:spPr bwMode="auto">
                <a:xfrm rot="19109823" flipH="1">
                  <a:off x="4073" y="2052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565" name="Freeform 1889"/>
                <p:cNvSpPr>
                  <a:spLocks/>
                </p:cNvSpPr>
                <p:nvPr/>
              </p:nvSpPr>
              <p:spPr bwMode="auto">
                <a:xfrm rot="19109823" flipH="1">
                  <a:off x="4052" y="1983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grpSp>
              <p:nvGrpSpPr>
                <p:cNvPr id="566" name="Group 1890"/>
                <p:cNvGrpSpPr>
                  <a:grpSpLocks/>
                </p:cNvGrpSpPr>
                <p:nvPr/>
              </p:nvGrpSpPr>
              <p:grpSpPr bwMode="auto">
                <a:xfrm>
                  <a:off x="4014" y="1946"/>
                  <a:ext cx="149" cy="178"/>
                  <a:chOff x="4014" y="1946"/>
                  <a:chExt cx="149" cy="178"/>
                </a:xfrm>
              </p:grpSpPr>
              <p:sp>
                <p:nvSpPr>
                  <p:cNvPr id="568" name="Freeform 1891"/>
                  <p:cNvSpPr>
                    <a:spLocks/>
                  </p:cNvSpPr>
                  <p:nvPr/>
                </p:nvSpPr>
                <p:spPr bwMode="auto">
                  <a:xfrm rot="19109823" flipH="1">
                    <a:off x="4067" y="1946"/>
                    <a:ext cx="37" cy="127"/>
                  </a:xfrm>
                  <a:custGeom>
                    <a:avLst/>
                    <a:gdLst/>
                    <a:ahLst/>
                    <a:cxnLst>
                      <a:cxn ang="0">
                        <a:pos x="37" y="127"/>
                      </a:cxn>
                      <a:cxn ang="0">
                        <a:pos x="0" y="46"/>
                      </a:cxn>
                      <a:cxn ang="0">
                        <a:pos x="16" y="0"/>
                      </a:cxn>
                      <a:cxn ang="0">
                        <a:pos x="19" y="32"/>
                      </a:cxn>
                      <a:cxn ang="0">
                        <a:pos x="37" y="127"/>
                      </a:cxn>
                    </a:cxnLst>
                    <a:rect l="0" t="0" r="r" b="b"/>
                    <a:pathLst>
                      <a:path w="37" h="127">
                        <a:moveTo>
                          <a:pt x="37" y="127"/>
                        </a:moveTo>
                        <a:lnTo>
                          <a:pt x="0" y="46"/>
                        </a:lnTo>
                        <a:lnTo>
                          <a:pt x="16" y="0"/>
                        </a:lnTo>
                        <a:lnTo>
                          <a:pt x="19" y="32"/>
                        </a:lnTo>
                        <a:lnTo>
                          <a:pt x="37" y="127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8000">
                          <a:gamma/>
                          <a:shade val="46275"/>
                          <a:invGamma/>
                        </a:srgbClr>
                      </a:gs>
                      <a:gs pos="50000">
                        <a:srgbClr val="008000"/>
                      </a:gs>
                      <a:gs pos="100000">
                        <a:srgbClr val="008000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 w="63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>
                      <a:latin typeface="Georgia" pitchFamily="18" charset="0"/>
                    </a:endParaRPr>
                  </a:p>
                </p:txBody>
              </p:sp>
              <p:grpSp>
                <p:nvGrpSpPr>
                  <p:cNvPr id="569" name="Group 1892"/>
                  <p:cNvGrpSpPr>
                    <a:grpSpLocks/>
                  </p:cNvGrpSpPr>
                  <p:nvPr/>
                </p:nvGrpSpPr>
                <p:grpSpPr bwMode="auto">
                  <a:xfrm>
                    <a:off x="4014" y="1965"/>
                    <a:ext cx="149" cy="159"/>
                    <a:chOff x="4014" y="1965"/>
                    <a:chExt cx="149" cy="159"/>
                  </a:xfrm>
                </p:grpSpPr>
                <p:sp>
                  <p:nvSpPr>
                    <p:cNvPr id="570" name="Freeform 1893"/>
                    <p:cNvSpPr>
                      <a:spLocks/>
                    </p:cNvSpPr>
                    <p:nvPr/>
                  </p:nvSpPr>
                  <p:spPr bwMode="auto">
                    <a:xfrm rot="19109823" flipH="1">
                      <a:off x="4085" y="1965"/>
                      <a:ext cx="78" cy="102"/>
                    </a:xfrm>
                    <a:custGeom>
                      <a:avLst/>
                      <a:gdLst/>
                      <a:ahLst/>
                      <a:cxnLst>
                        <a:cxn ang="0">
                          <a:pos x="78" y="102"/>
                        </a:cxn>
                        <a:cxn ang="0">
                          <a:pos x="3" y="63"/>
                        </a:cxn>
                        <a:cxn ang="0">
                          <a:pos x="0" y="0"/>
                        </a:cxn>
                        <a:cxn ang="0">
                          <a:pos x="60" y="45"/>
                        </a:cxn>
                        <a:cxn ang="0">
                          <a:pos x="78" y="102"/>
                        </a:cxn>
                      </a:cxnLst>
                      <a:rect l="0" t="0" r="r" b="b"/>
                      <a:pathLst>
                        <a:path w="78" h="102">
                          <a:moveTo>
                            <a:pt x="78" y="102"/>
                          </a:moveTo>
                          <a:lnTo>
                            <a:pt x="3" y="63"/>
                          </a:lnTo>
                          <a:lnTo>
                            <a:pt x="0" y="0"/>
                          </a:lnTo>
                          <a:lnTo>
                            <a:pt x="60" y="45"/>
                          </a:lnTo>
                          <a:lnTo>
                            <a:pt x="78" y="102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8000"/>
                        </a:gs>
                        <a:gs pos="10000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>
                        <a:latin typeface="Georgia" pitchFamily="18" charset="0"/>
                      </a:endParaRPr>
                    </a:p>
                  </p:txBody>
                </p:sp>
                <p:sp>
                  <p:nvSpPr>
                    <p:cNvPr id="571" name="Freeform 1894"/>
                    <p:cNvSpPr>
                      <a:spLocks/>
                    </p:cNvSpPr>
                    <p:nvPr/>
                  </p:nvSpPr>
                  <p:spPr bwMode="auto">
                    <a:xfrm rot="19109823" flipH="1">
                      <a:off x="4014" y="2008"/>
                      <a:ext cx="84" cy="11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16"/>
                        </a:cxn>
                        <a:cxn ang="0">
                          <a:pos x="40" y="27"/>
                        </a:cxn>
                        <a:cxn ang="0">
                          <a:pos x="78" y="0"/>
                        </a:cxn>
                        <a:cxn ang="0">
                          <a:pos x="84" y="49"/>
                        </a:cxn>
                        <a:cxn ang="0">
                          <a:pos x="0" y="116"/>
                        </a:cxn>
                      </a:cxnLst>
                      <a:rect l="0" t="0" r="r" b="b"/>
                      <a:pathLst>
                        <a:path w="84" h="116">
                          <a:moveTo>
                            <a:pt x="0" y="116"/>
                          </a:moveTo>
                          <a:lnTo>
                            <a:pt x="40" y="27"/>
                          </a:lnTo>
                          <a:lnTo>
                            <a:pt x="78" y="0"/>
                          </a:lnTo>
                          <a:lnTo>
                            <a:pt x="84" y="49"/>
                          </a:lnTo>
                          <a:lnTo>
                            <a:pt x="0" y="116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8000"/>
                        </a:gs>
                        <a:gs pos="10000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>
                        <a:latin typeface="Georgia" pitchFamily="18" charset="0"/>
                      </a:endParaRPr>
                    </a:p>
                  </p:txBody>
                </p:sp>
              </p:grpSp>
            </p:grpSp>
            <p:sp>
              <p:nvSpPr>
                <p:cNvPr id="567" name="Freeform 1895"/>
                <p:cNvSpPr>
                  <a:spLocks/>
                </p:cNvSpPr>
                <p:nvPr/>
              </p:nvSpPr>
              <p:spPr bwMode="auto">
                <a:xfrm rot="19109823" flipH="1">
                  <a:off x="4251" y="2379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483" name="Group 1896"/>
              <p:cNvGrpSpPr>
                <a:grpSpLocks/>
              </p:cNvGrpSpPr>
              <p:nvPr/>
            </p:nvGrpSpPr>
            <p:grpSpPr bwMode="auto">
              <a:xfrm rot="2490177">
                <a:off x="3604" y="2605"/>
                <a:ext cx="508" cy="509"/>
                <a:chOff x="4060" y="1421"/>
                <a:chExt cx="508" cy="509"/>
              </a:xfrm>
            </p:grpSpPr>
            <p:sp>
              <p:nvSpPr>
                <p:cNvPr id="556" name="Freeform 1897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CC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557" name="Freeform 1898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33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558" name="Freeform 1899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/>
                  <a:ahLst/>
                  <a:cxnLst>
                    <a:cxn ang="0">
                      <a:pos x="78" y="102"/>
                    </a:cxn>
                    <a:cxn ang="0">
                      <a:pos x="3" y="63"/>
                    </a:cxn>
                    <a:cxn ang="0">
                      <a:pos x="0" y="0"/>
                    </a:cxn>
                    <a:cxn ang="0">
                      <a:pos x="60" y="45"/>
                    </a:cxn>
                    <a:cxn ang="0">
                      <a:pos x="78" y="102"/>
                    </a:cxn>
                  </a:cxnLst>
                  <a:rect l="0" t="0" r="r" b="b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559" name="Freeform 1900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560" name="Freeform 1901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561" name="Freeform 1902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/>
                  <a:ahLst/>
                  <a:cxnLst>
                    <a:cxn ang="0">
                      <a:pos x="0" y="116"/>
                    </a:cxn>
                    <a:cxn ang="0">
                      <a:pos x="40" y="27"/>
                    </a:cxn>
                    <a:cxn ang="0">
                      <a:pos x="78" y="0"/>
                    </a:cxn>
                    <a:cxn ang="0">
                      <a:pos x="84" y="49"/>
                    </a:cxn>
                    <a:cxn ang="0">
                      <a:pos x="0" y="116"/>
                    </a:cxn>
                  </a:cxnLst>
                  <a:rect l="0" t="0" r="r" b="b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562" name="Freeform 1903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484" name="Group 1904"/>
              <p:cNvGrpSpPr>
                <a:grpSpLocks/>
              </p:cNvGrpSpPr>
              <p:nvPr/>
            </p:nvGrpSpPr>
            <p:grpSpPr bwMode="auto">
              <a:xfrm rot="2490177">
                <a:off x="3380" y="2877"/>
                <a:ext cx="508" cy="509"/>
                <a:chOff x="4060" y="1421"/>
                <a:chExt cx="508" cy="509"/>
              </a:xfrm>
            </p:grpSpPr>
            <p:sp>
              <p:nvSpPr>
                <p:cNvPr id="549" name="Freeform 1905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CC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550" name="Freeform 1906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33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551" name="Freeform 1907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/>
                  <a:ahLst/>
                  <a:cxnLst>
                    <a:cxn ang="0">
                      <a:pos x="78" y="102"/>
                    </a:cxn>
                    <a:cxn ang="0">
                      <a:pos x="3" y="63"/>
                    </a:cxn>
                    <a:cxn ang="0">
                      <a:pos x="0" y="0"/>
                    </a:cxn>
                    <a:cxn ang="0">
                      <a:pos x="60" y="45"/>
                    </a:cxn>
                    <a:cxn ang="0">
                      <a:pos x="78" y="102"/>
                    </a:cxn>
                  </a:cxnLst>
                  <a:rect l="0" t="0" r="r" b="b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552" name="Freeform 1908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553" name="Freeform 1909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554" name="Freeform 1910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/>
                  <a:ahLst/>
                  <a:cxnLst>
                    <a:cxn ang="0">
                      <a:pos x="0" y="116"/>
                    </a:cxn>
                    <a:cxn ang="0">
                      <a:pos x="40" y="27"/>
                    </a:cxn>
                    <a:cxn ang="0">
                      <a:pos x="78" y="0"/>
                    </a:cxn>
                    <a:cxn ang="0">
                      <a:pos x="84" y="49"/>
                    </a:cxn>
                    <a:cxn ang="0">
                      <a:pos x="0" y="116"/>
                    </a:cxn>
                  </a:cxnLst>
                  <a:rect l="0" t="0" r="r" b="b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555" name="Freeform 1911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485" name="Group 1912"/>
              <p:cNvGrpSpPr>
                <a:grpSpLocks/>
              </p:cNvGrpSpPr>
              <p:nvPr/>
            </p:nvGrpSpPr>
            <p:grpSpPr bwMode="auto">
              <a:xfrm rot="2490177">
                <a:off x="3012" y="3005"/>
                <a:ext cx="508" cy="509"/>
                <a:chOff x="4060" y="1421"/>
                <a:chExt cx="508" cy="509"/>
              </a:xfrm>
            </p:grpSpPr>
            <p:sp>
              <p:nvSpPr>
                <p:cNvPr id="542" name="Freeform 1913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CC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543" name="Freeform 1914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33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544" name="Freeform 1915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/>
                  <a:ahLst/>
                  <a:cxnLst>
                    <a:cxn ang="0">
                      <a:pos x="78" y="102"/>
                    </a:cxn>
                    <a:cxn ang="0">
                      <a:pos x="3" y="63"/>
                    </a:cxn>
                    <a:cxn ang="0">
                      <a:pos x="0" y="0"/>
                    </a:cxn>
                    <a:cxn ang="0">
                      <a:pos x="60" y="45"/>
                    </a:cxn>
                    <a:cxn ang="0">
                      <a:pos x="78" y="102"/>
                    </a:cxn>
                  </a:cxnLst>
                  <a:rect l="0" t="0" r="r" b="b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545" name="Freeform 1916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546" name="Freeform 1917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547" name="Freeform 1918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/>
                  <a:ahLst/>
                  <a:cxnLst>
                    <a:cxn ang="0">
                      <a:pos x="0" y="116"/>
                    </a:cxn>
                    <a:cxn ang="0">
                      <a:pos x="40" y="27"/>
                    </a:cxn>
                    <a:cxn ang="0">
                      <a:pos x="78" y="0"/>
                    </a:cxn>
                    <a:cxn ang="0">
                      <a:pos x="84" y="49"/>
                    </a:cxn>
                    <a:cxn ang="0">
                      <a:pos x="0" y="116"/>
                    </a:cxn>
                  </a:cxnLst>
                  <a:rect l="0" t="0" r="r" b="b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548" name="Freeform 1919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486" name="Group 1920"/>
              <p:cNvGrpSpPr>
                <a:grpSpLocks/>
              </p:cNvGrpSpPr>
              <p:nvPr/>
            </p:nvGrpSpPr>
            <p:grpSpPr bwMode="auto">
              <a:xfrm rot="2490177">
                <a:off x="3589" y="2814"/>
                <a:ext cx="508" cy="509"/>
                <a:chOff x="4060" y="1421"/>
                <a:chExt cx="508" cy="509"/>
              </a:xfrm>
            </p:grpSpPr>
            <p:sp>
              <p:nvSpPr>
                <p:cNvPr id="535" name="Freeform 1921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7C8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536" name="Freeform 1922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537" name="Freeform 1923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/>
                  <a:ahLst/>
                  <a:cxnLst>
                    <a:cxn ang="0">
                      <a:pos x="78" y="102"/>
                    </a:cxn>
                    <a:cxn ang="0">
                      <a:pos x="3" y="63"/>
                    </a:cxn>
                    <a:cxn ang="0">
                      <a:pos x="0" y="0"/>
                    </a:cxn>
                    <a:cxn ang="0">
                      <a:pos x="60" y="45"/>
                    </a:cxn>
                    <a:cxn ang="0">
                      <a:pos x="78" y="102"/>
                    </a:cxn>
                  </a:cxnLst>
                  <a:rect l="0" t="0" r="r" b="b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538" name="Freeform 1924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539" name="Freeform 1925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540" name="Freeform 1926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/>
                  <a:ahLst/>
                  <a:cxnLst>
                    <a:cxn ang="0">
                      <a:pos x="0" y="116"/>
                    </a:cxn>
                    <a:cxn ang="0">
                      <a:pos x="40" y="27"/>
                    </a:cxn>
                    <a:cxn ang="0">
                      <a:pos x="78" y="0"/>
                    </a:cxn>
                    <a:cxn ang="0">
                      <a:pos x="84" y="49"/>
                    </a:cxn>
                    <a:cxn ang="0">
                      <a:pos x="0" y="116"/>
                    </a:cxn>
                  </a:cxnLst>
                  <a:rect l="0" t="0" r="r" b="b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541" name="Freeform 1927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487" name="Group 1928"/>
              <p:cNvGrpSpPr>
                <a:grpSpLocks/>
              </p:cNvGrpSpPr>
              <p:nvPr/>
            </p:nvGrpSpPr>
            <p:grpSpPr bwMode="auto">
              <a:xfrm>
                <a:off x="3172" y="3405"/>
                <a:ext cx="508" cy="509"/>
                <a:chOff x="4060" y="1421"/>
                <a:chExt cx="508" cy="509"/>
              </a:xfrm>
            </p:grpSpPr>
            <p:sp>
              <p:nvSpPr>
                <p:cNvPr id="528" name="Freeform 1929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CC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529" name="Freeform 1930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33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530" name="Freeform 1931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/>
                  <a:ahLst/>
                  <a:cxnLst>
                    <a:cxn ang="0">
                      <a:pos x="78" y="102"/>
                    </a:cxn>
                    <a:cxn ang="0">
                      <a:pos x="3" y="63"/>
                    </a:cxn>
                    <a:cxn ang="0">
                      <a:pos x="0" y="0"/>
                    </a:cxn>
                    <a:cxn ang="0">
                      <a:pos x="60" y="45"/>
                    </a:cxn>
                    <a:cxn ang="0">
                      <a:pos x="78" y="102"/>
                    </a:cxn>
                  </a:cxnLst>
                  <a:rect l="0" t="0" r="r" b="b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531" name="Freeform 1932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532" name="Freeform 1933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533" name="Freeform 1934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/>
                  <a:ahLst/>
                  <a:cxnLst>
                    <a:cxn ang="0">
                      <a:pos x="0" y="116"/>
                    </a:cxn>
                    <a:cxn ang="0">
                      <a:pos x="40" y="27"/>
                    </a:cxn>
                    <a:cxn ang="0">
                      <a:pos x="78" y="0"/>
                    </a:cxn>
                    <a:cxn ang="0">
                      <a:pos x="84" y="49"/>
                    </a:cxn>
                    <a:cxn ang="0">
                      <a:pos x="0" y="116"/>
                    </a:cxn>
                  </a:cxnLst>
                  <a:rect l="0" t="0" r="r" b="b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534" name="Freeform 1935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488" name="Group 1936"/>
              <p:cNvGrpSpPr>
                <a:grpSpLocks/>
              </p:cNvGrpSpPr>
              <p:nvPr/>
            </p:nvGrpSpPr>
            <p:grpSpPr bwMode="auto">
              <a:xfrm rot="2490177">
                <a:off x="2517" y="3422"/>
                <a:ext cx="508" cy="509"/>
                <a:chOff x="4060" y="1421"/>
                <a:chExt cx="508" cy="509"/>
              </a:xfrm>
            </p:grpSpPr>
            <p:sp>
              <p:nvSpPr>
                <p:cNvPr id="521" name="Freeform 1937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7C8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522" name="Freeform 1938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523" name="Freeform 1939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/>
                  <a:ahLst/>
                  <a:cxnLst>
                    <a:cxn ang="0">
                      <a:pos x="78" y="102"/>
                    </a:cxn>
                    <a:cxn ang="0">
                      <a:pos x="3" y="63"/>
                    </a:cxn>
                    <a:cxn ang="0">
                      <a:pos x="0" y="0"/>
                    </a:cxn>
                    <a:cxn ang="0">
                      <a:pos x="60" y="45"/>
                    </a:cxn>
                    <a:cxn ang="0">
                      <a:pos x="78" y="102"/>
                    </a:cxn>
                  </a:cxnLst>
                  <a:rect l="0" t="0" r="r" b="b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524" name="Freeform 1940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525" name="Freeform 1941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526" name="Freeform 1942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/>
                  <a:ahLst/>
                  <a:cxnLst>
                    <a:cxn ang="0">
                      <a:pos x="0" y="116"/>
                    </a:cxn>
                    <a:cxn ang="0">
                      <a:pos x="40" y="27"/>
                    </a:cxn>
                    <a:cxn ang="0">
                      <a:pos x="78" y="0"/>
                    </a:cxn>
                    <a:cxn ang="0">
                      <a:pos x="84" y="49"/>
                    </a:cxn>
                    <a:cxn ang="0">
                      <a:pos x="0" y="116"/>
                    </a:cxn>
                  </a:cxnLst>
                  <a:rect l="0" t="0" r="r" b="b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527" name="Freeform 1943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489" name="Group 1944"/>
              <p:cNvGrpSpPr>
                <a:grpSpLocks/>
              </p:cNvGrpSpPr>
              <p:nvPr/>
            </p:nvGrpSpPr>
            <p:grpSpPr bwMode="auto">
              <a:xfrm rot="2490177">
                <a:off x="3940" y="2413"/>
                <a:ext cx="508" cy="509"/>
                <a:chOff x="4060" y="1421"/>
                <a:chExt cx="508" cy="509"/>
              </a:xfrm>
            </p:grpSpPr>
            <p:sp>
              <p:nvSpPr>
                <p:cNvPr id="514" name="Freeform 1945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CC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515" name="Freeform 1946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33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516" name="Freeform 1947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/>
                  <a:ahLst/>
                  <a:cxnLst>
                    <a:cxn ang="0">
                      <a:pos x="78" y="102"/>
                    </a:cxn>
                    <a:cxn ang="0">
                      <a:pos x="3" y="63"/>
                    </a:cxn>
                    <a:cxn ang="0">
                      <a:pos x="0" y="0"/>
                    </a:cxn>
                    <a:cxn ang="0">
                      <a:pos x="60" y="45"/>
                    </a:cxn>
                    <a:cxn ang="0">
                      <a:pos x="78" y="102"/>
                    </a:cxn>
                  </a:cxnLst>
                  <a:rect l="0" t="0" r="r" b="b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517" name="Freeform 1948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518" name="Freeform 1949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519" name="Freeform 1950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/>
                  <a:ahLst/>
                  <a:cxnLst>
                    <a:cxn ang="0">
                      <a:pos x="0" y="116"/>
                    </a:cxn>
                    <a:cxn ang="0">
                      <a:pos x="40" y="27"/>
                    </a:cxn>
                    <a:cxn ang="0">
                      <a:pos x="78" y="0"/>
                    </a:cxn>
                    <a:cxn ang="0">
                      <a:pos x="84" y="49"/>
                    </a:cxn>
                    <a:cxn ang="0">
                      <a:pos x="0" y="116"/>
                    </a:cxn>
                  </a:cxnLst>
                  <a:rect l="0" t="0" r="r" b="b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520" name="Freeform 1951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490" name="Group 1952"/>
              <p:cNvGrpSpPr>
                <a:grpSpLocks/>
              </p:cNvGrpSpPr>
              <p:nvPr/>
            </p:nvGrpSpPr>
            <p:grpSpPr bwMode="auto">
              <a:xfrm rot="2490177">
                <a:off x="2885" y="3358"/>
                <a:ext cx="508" cy="509"/>
                <a:chOff x="4060" y="1421"/>
                <a:chExt cx="508" cy="509"/>
              </a:xfrm>
            </p:grpSpPr>
            <p:sp>
              <p:nvSpPr>
                <p:cNvPr id="507" name="Freeform 1953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508" name="Freeform 1954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509" name="Freeform 1955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/>
                  <a:ahLst/>
                  <a:cxnLst>
                    <a:cxn ang="0">
                      <a:pos x="78" y="102"/>
                    </a:cxn>
                    <a:cxn ang="0">
                      <a:pos x="3" y="63"/>
                    </a:cxn>
                    <a:cxn ang="0">
                      <a:pos x="0" y="0"/>
                    </a:cxn>
                    <a:cxn ang="0">
                      <a:pos x="60" y="45"/>
                    </a:cxn>
                    <a:cxn ang="0">
                      <a:pos x="78" y="102"/>
                    </a:cxn>
                  </a:cxnLst>
                  <a:rect l="0" t="0" r="r" b="b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510" name="Freeform 1956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511" name="Freeform 1957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512" name="Freeform 1958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/>
                  <a:ahLst/>
                  <a:cxnLst>
                    <a:cxn ang="0">
                      <a:pos x="0" y="116"/>
                    </a:cxn>
                    <a:cxn ang="0">
                      <a:pos x="40" y="27"/>
                    </a:cxn>
                    <a:cxn ang="0">
                      <a:pos x="78" y="0"/>
                    </a:cxn>
                    <a:cxn ang="0">
                      <a:pos x="84" y="49"/>
                    </a:cxn>
                    <a:cxn ang="0">
                      <a:pos x="0" y="116"/>
                    </a:cxn>
                  </a:cxnLst>
                  <a:rect l="0" t="0" r="r" b="b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513" name="Freeform 1959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491" name="Group 1960"/>
              <p:cNvGrpSpPr>
                <a:grpSpLocks/>
              </p:cNvGrpSpPr>
              <p:nvPr/>
            </p:nvGrpSpPr>
            <p:grpSpPr bwMode="auto">
              <a:xfrm rot="2490177">
                <a:off x="3348" y="2605"/>
                <a:ext cx="508" cy="509"/>
                <a:chOff x="4060" y="1421"/>
                <a:chExt cx="508" cy="509"/>
              </a:xfrm>
            </p:grpSpPr>
            <p:sp>
              <p:nvSpPr>
                <p:cNvPr id="500" name="Freeform 1961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501" name="Freeform 1962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502" name="Freeform 1963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/>
                  <a:ahLst/>
                  <a:cxnLst>
                    <a:cxn ang="0">
                      <a:pos x="78" y="102"/>
                    </a:cxn>
                    <a:cxn ang="0">
                      <a:pos x="3" y="63"/>
                    </a:cxn>
                    <a:cxn ang="0">
                      <a:pos x="0" y="0"/>
                    </a:cxn>
                    <a:cxn ang="0">
                      <a:pos x="60" y="45"/>
                    </a:cxn>
                    <a:cxn ang="0">
                      <a:pos x="78" y="102"/>
                    </a:cxn>
                  </a:cxnLst>
                  <a:rect l="0" t="0" r="r" b="b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503" name="Freeform 1964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504" name="Freeform 1965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505" name="Freeform 1966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/>
                  <a:ahLst/>
                  <a:cxnLst>
                    <a:cxn ang="0">
                      <a:pos x="0" y="116"/>
                    </a:cxn>
                    <a:cxn ang="0">
                      <a:pos x="40" y="27"/>
                    </a:cxn>
                    <a:cxn ang="0">
                      <a:pos x="78" y="0"/>
                    </a:cxn>
                    <a:cxn ang="0">
                      <a:pos x="84" y="49"/>
                    </a:cxn>
                    <a:cxn ang="0">
                      <a:pos x="0" y="116"/>
                    </a:cxn>
                  </a:cxnLst>
                  <a:rect l="0" t="0" r="r" b="b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506" name="Freeform 1967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492" name="Group 1968"/>
              <p:cNvGrpSpPr>
                <a:grpSpLocks/>
              </p:cNvGrpSpPr>
              <p:nvPr/>
            </p:nvGrpSpPr>
            <p:grpSpPr bwMode="auto">
              <a:xfrm rot="2490177">
                <a:off x="3348" y="3133"/>
                <a:ext cx="508" cy="509"/>
                <a:chOff x="4060" y="1421"/>
                <a:chExt cx="508" cy="509"/>
              </a:xfrm>
            </p:grpSpPr>
            <p:sp>
              <p:nvSpPr>
                <p:cNvPr id="493" name="Freeform 1969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CC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494" name="Freeform 1970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33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495" name="Freeform 1971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/>
                  <a:ahLst/>
                  <a:cxnLst>
                    <a:cxn ang="0">
                      <a:pos x="78" y="102"/>
                    </a:cxn>
                    <a:cxn ang="0">
                      <a:pos x="3" y="63"/>
                    </a:cxn>
                    <a:cxn ang="0">
                      <a:pos x="0" y="0"/>
                    </a:cxn>
                    <a:cxn ang="0">
                      <a:pos x="60" y="45"/>
                    </a:cxn>
                    <a:cxn ang="0">
                      <a:pos x="78" y="102"/>
                    </a:cxn>
                  </a:cxnLst>
                  <a:rect l="0" t="0" r="r" b="b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496" name="Freeform 1972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497" name="Freeform 1973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498" name="Freeform 1974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/>
                  <a:ahLst/>
                  <a:cxnLst>
                    <a:cxn ang="0">
                      <a:pos x="0" y="116"/>
                    </a:cxn>
                    <a:cxn ang="0">
                      <a:pos x="40" y="27"/>
                    </a:cxn>
                    <a:cxn ang="0">
                      <a:pos x="78" y="0"/>
                    </a:cxn>
                    <a:cxn ang="0">
                      <a:pos x="84" y="49"/>
                    </a:cxn>
                    <a:cxn ang="0">
                      <a:pos x="0" y="116"/>
                    </a:cxn>
                  </a:cxnLst>
                  <a:rect l="0" t="0" r="r" b="b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499" name="Freeform 1975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</p:grpSp>
        <p:grpSp>
          <p:nvGrpSpPr>
            <p:cNvPr id="461" name="Group 1976"/>
            <p:cNvGrpSpPr>
              <a:grpSpLocks/>
            </p:cNvGrpSpPr>
            <p:nvPr/>
          </p:nvGrpSpPr>
          <p:grpSpPr bwMode="auto">
            <a:xfrm>
              <a:off x="90" y="1015"/>
              <a:ext cx="2430" cy="1407"/>
              <a:chOff x="90" y="1015"/>
              <a:chExt cx="2430" cy="1407"/>
            </a:xfrm>
          </p:grpSpPr>
          <p:sp>
            <p:nvSpPr>
              <p:cNvPr id="462" name="Freeform 1977"/>
              <p:cNvSpPr>
                <a:spLocks/>
              </p:cNvSpPr>
              <p:nvPr/>
            </p:nvSpPr>
            <p:spPr bwMode="auto">
              <a:xfrm>
                <a:off x="90" y="2307"/>
                <a:ext cx="1302" cy="42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363" y="18"/>
                  </a:cxn>
                  <a:cxn ang="0">
                    <a:pos x="1302" y="18"/>
                  </a:cxn>
                  <a:cxn ang="0">
                    <a:pos x="1302" y="36"/>
                  </a:cxn>
                  <a:cxn ang="0">
                    <a:pos x="219" y="42"/>
                  </a:cxn>
                  <a:cxn ang="0">
                    <a:pos x="0" y="36"/>
                  </a:cxn>
                  <a:cxn ang="0">
                    <a:pos x="3" y="0"/>
                  </a:cxn>
                </a:cxnLst>
                <a:rect l="0" t="0" r="r" b="b"/>
                <a:pathLst>
                  <a:path w="1302" h="42">
                    <a:moveTo>
                      <a:pt x="3" y="0"/>
                    </a:moveTo>
                    <a:lnTo>
                      <a:pt x="363" y="18"/>
                    </a:lnTo>
                    <a:lnTo>
                      <a:pt x="1302" y="18"/>
                    </a:lnTo>
                    <a:lnTo>
                      <a:pt x="1302" y="36"/>
                    </a:lnTo>
                    <a:lnTo>
                      <a:pt x="219" y="42"/>
                    </a:lnTo>
                    <a:lnTo>
                      <a:pt x="0" y="36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rgbClr val="CC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463" name="Freeform 1978"/>
              <p:cNvSpPr>
                <a:spLocks/>
              </p:cNvSpPr>
              <p:nvPr/>
            </p:nvSpPr>
            <p:spPr bwMode="auto">
              <a:xfrm>
                <a:off x="90" y="2175"/>
                <a:ext cx="1302" cy="3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1299" y="0"/>
                  </a:cxn>
                  <a:cxn ang="0">
                    <a:pos x="1302" y="30"/>
                  </a:cxn>
                  <a:cxn ang="0">
                    <a:pos x="0" y="30"/>
                  </a:cxn>
                  <a:cxn ang="0">
                    <a:pos x="0" y="6"/>
                  </a:cxn>
                </a:cxnLst>
                <a:rect l="0" t="0" r="r" b="b"/>
                <a:pathLst>
                  <a:path w="1302" h="30">
                    <a:moveTo>
                      <a:pt x="0" y="6"/>
                    </a:moveTo>
                    <a:lnTo>
                      <a:pt x="1299" y="0"/>
                    </a:lnTo>
                    <a:lnTo>
                      <a:pt x="1302" y="30"/>
                    </a:lnTo>
                    <a:lnTo>
                      <a:pt x="0" y="3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rgbClr val="CC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464" name="Freeform 1979"/>
              <p:cNvSpPr>
                <a:spLocks/>
              </p:cNvSpPr>
              <p:nvPr/>
            </p:nvSpPr>
            <p:spPr bwMode="auto">
              <a:xfrm>
                <a:off x="1407" y="1047"/>
                <a:ext cx="1113" cy="1158"/>
              </a:xfrm>
              <a:custGeom>
                <a:avLst/>
                <a:gdLst/>
                <a:ahLst/>
                <a:cxnLst>
                  <a:cxn ang="0">
                    <a:pos x="0" y="1134"/>
                  </a:cxn>
                  <a:cxn ang="0">
                    <a:pos x="1113" y="0"/>
                  </a:cxn>
                  <a:cxn ang="0">
                    <a:pos x="1113" y="30"/>
                  </a:cxn>
                  <a:cxn ang="0">
                    <a:pos x="0" y="1158"/>
                  </a:cxn>
                  <a:cxn ang="0">
                    <a:pos x="0" y="1134"/>
                  </a:cxn>
                </a:cxnLst>
                <a:rect l="0" t="0" r="r" b="b"/>
                <a:pathLst>
                  <a:path w="1113" h="1158">
                    <a:moveTo>
                      <a:pt x="0" y="1134"/>
                    </a:moveTo>
                    <a:lnTo>
                      <a:pt x="1113" y="0"/>
                    </a:lnTo>
                    <a:lnTo>
                      <a:pt x="1113" y="30"/>
                    </a:lnTo>
                    <a:lnTo>
                      <a:pt x="0" y="1158"/>
                    </a:lnTo>
                    <a:lnTo>
                      <a:pt x="0" y="1134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rgbClr val="CC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465" name="Oval 1980"/>
              <p:cNvSpPr>
                <a:spLocks noChangeArrowheads="1"/>
              </p:cNvSpPr>
              <p:nvPr/>
            </p:nvSpPr>
            <p:spPr bwMode="auto">
              <a:xfrm>
                <a:off x="114" y="2119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466" name="Oval 1981"/>
              <p:cNvSpPr>
                <a:spLocks noChangeArrowheads="1"/>
              </p:cNvSpPr>
              <p:nvPr/>
            </p:nvSpPr>
            <p:spPr bwMode="auto">
              <a:xfrm>
                <a:off x="1332" y="2101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467" name="Oval 1982"/>
              <p:cNvSpPr>
                <a:spLocks noChangeArrowheads="1"/>
              </p:cNvSpPr>
              <p:nvPr/>
            </p:nvSpPr>
            <p:spPr bwMode="auto">
              <a:xfrm>
                <a:off x="1338" y="2251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468" name="Oval 1983"/>
              <p:cNvSpPr>
                <a:spLocks noChangeArrowheads="1"/>
              </p:cNvSpPr>
              <p:nvPr/>
            </p:nvSpPr>
            <p:spPr bwMode="auto">
              <a:xfrm>
                <a:off x="1338" y="2383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469" name="Oval 1984"/>
              <p:cNvSpPr>
                <a:spLocks noChangeArrowheads="1"/>
              </p:cNvSpPr>
              <p:nvPr/>
            </p:nvSpPr>
            <p:spPr bwMode="auto">
              <a:xfrm>
                <a:off x="113" y="2238"/>
                <a:ext cx="27" cy="28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470" name="Oval 1985"/>
              <p:cNvSpPr>
                <a:spLocks noChangeArrowheads="1"/>
              </p:cNvSpPr>
              <p:nvPr/>
            </p:nvSpPr>
            <p:spPr bwMode="auto">
              <a:xfrm>
                <a:off x="125" y="2394"/>
                <a:ext cx="27" cy="28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471" name="Oval 1986"/>
              <p:cNvSpPr>
                <a:spLocks noChangeArrowheads="1"/>
              </p:cNvSpPr>
              <p:nvPr/>
            </p:nvSpPr>
            <p:spPr bwMode="auto">
              <a:xfrm>
                <a:off x="1410" y="2095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472" name="Oval 1987"/>
              <p:cNvSpPr>
                <a:spLocks noChangeArrowheads="1"/>
              </p:cNvSpPr>
              <p:nvPr/>
            </p:nvSpPr>
            <p:spPr bwMode="auto">
              <a:xfrm>
                <a:off x="1410" y="2257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473" name="Oval 1988"/>
              <p:cNvSpPr>
                <a:spLocks noChangeArrowheads="1"/>
              </p:cNvSpPr>
              <p:nvPr/>
            </p:nvSpPr>
            <p:spPr bwMode="auto">
              <a:xfrm>
                <a:off x="1410" y="2365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474" name="Oval 1989"/>
              <p:cNvSpPr>
                <a:spLocks noChangeArrowheads="1"/>
              </p:cNvSpPr>
              <p:nvPr/>
            </p:nvSpPr>
            <p:spPr bwMode="auto">
              <a:xfrm>
                <a:off x="2484" y="1279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475" name="Oval 1990"/>
              <p:cNvSpPr>
                <a:spLocks noChangeArrowheads="1"/>
              </p:cNvSpPr>
              <p:nvPr/>
            </p:nvSpPr>
            <p:spPr bwMode="auto">
              <a:xfrm>
                <a:off x="2484" y="1159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476" name="Oval 1991"/>
              <p:cNvSpPr>
                <a:spLocks noChangeArrowheads="1"/>
              </p:cNvSpPr>
              <p:nvPr/>
            </p:nvSpPr>
            <p:spPr bwMode="auto">
              <a:xfrm>
                <a:off x="2484" y="1015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477" name="Freeform 1992"/>
              <p:cNvSpPr>
                <a:spLocks/>
              </p:cNvSpPr>
              <p:nvPr/>
            </p:nvSpPr>
            <p:spPr bwMode="auto">
              <a:xfrm>
                <a:off x="1404" y="1197"/>
                <a:ext cx="1116" cy="1152"/>
              </a:xfrm>
              <a:custGeom>
                <a:avLst/>
                <a:gdLst/>
                <a:ahLst/>
                <a:cxnLst>
                  <a:cxn ang="0">
                    <a:pos x="0" y="1116"/>
                  </a:cxn>
                  <a:cxn ang="0">
                    <a:pos x="1110" y="0"/>
                  </a:cxn>
                  <a:cxn ang="0">
                    <a:pos x="1116" y="24"/>
                  </a:cxn>
                  <a:cxn ang="0">
                    <a:pos x="3" y="1152"/>
                  </a:cxn>
                  <a:cxn ang="0">
                    <a:pos x="0" y="1116"/>
                  </a:cxn>
                </a:cxnLst>
                <a:rect l="0" t="0" r="r" b="b"/>
                <a:pathLst>
                  <a:path w="1116" h="1152">
                    <a:moveTo>
                      <a:pt x="0" y="1116"/>
                    </a:moveTo>
                    <a:lnTo>
                      <a:pt x="1110" y="0"/>
                    </a:lnTo>
                    <a:lnTo>
                      <a:pt x="1116" y="24"/>
                    </a:lnTo>
                    <a:lnTo>
                      <a:pt x="3" y="1152"/>
                    </a:lnTo>
                    <a:lnTo>
                      <a:pt x="0" y="1116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rgbClr val="CC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</p:grpSp>
      </p:grpSp>
      <p:grpSp>
        <p:nvGrpSpPr>
          <p:cNvPr id="601" name="Group 1993"/>
          <p:cNvGrpSpPr>
            <a:grpSpLocks/>
          </p:cNvGrpSpPr>
          <p:nvPr/>
        </p:nvGrpSpPr>
        <p:grpSpPr bwMode="auto">
          <a:xfrm>
            <a:off x="3786188" y="1468549"/>
            <a:ext cx="892174" cy="774695"/>
            <a:chOff x="80" y="557"/>
            <a:chExt cx="2440" cy="1915"/>
          </a:xfrm>
        </p:grpSpPr>
        <p:grpSp>
          <p:nvGrpSpPr>
            <p:cNvPr id="602" name="Group 1994"/>
            <p:cNvGrpSpPr>
              <a:grpSpLocks/>
            </p:cNvGrpSpPr>
            <p:nvPr/>
          </p:nvGrpSpPr>
          <p:grpSpPr bwMode="auto">
            <a:xfrm>
              <a:off x="80" y="557"/>
              <a:ext cx="2440" cy="1915"/>
              <a:chOff x="2464" y="2413"/>
              <a:chExt cx="2440" cy="1915"/>
            </a:xfrm>
          </p:grpSpPr>
          <p:grpSp>
            <p:nvGrpSpPr>
              <p:cNvPr id="620" name="Group 1995"/>
              <p:cNvGrpSpPr>
                <a:grpSpLocks/>
              </p:cNvGrpSpPr>
              <p:nvPr/>
            </p:nvGrpSpPr>
            <p:grpSpPr bwMode="auto">
              <a:xfrm>
                <a:off x="2464" y="2784"/>
                <a:ext cx="2440" cy="1544"/>
                <a:chOff x="192" y="2144"/>
                <a:chExt cx="2440" cy="1544"/>
              </a:xfrm>
            </p:grpSpPr>
            <p:sp>
              <p:nvSpPr>
                <p:cNvPr id="741" name="AutoShape 1996" descr="Дуб"/>
                <p:cNvSpPr>
                  <a:spLocks noChangeArrowheads="1"/>
                </p:cNvSpPr>
                <p:nvPr/>
              </p:nvSpPr>
              <p:spPr bwMode="auto">
                <a:xfrm>
                  <a:off x="192" y="2144"/>
                  <a:ext cx="2440" cy="1544"/>
                </a:xfrm>
                <a:prstGeom prst="cube">
                  <a:avLst>
                    <a:gd name="adj" fmla="val 72667"/>
                  </a:avLst>
                </a:prstGeom>
                <a:blipFill dpi="0" rotWithShape="1">
                  <a:blip r:embed="rId3"/>
                  <a:srcRect/>
                  <a:tile tx="0" ty="0" sx="100000" sy="100000" flip="none" algn="tl"/>
                </a:blipFill>
                <a:ln w="28575">
                  <a:solidFill>
                    <a:srgbClr val="8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742" name="Freeform 1997" descr="Дуб"/>
                <p:cNvSpPr>
                  <a:spLocks/>
                </p:cNvSpPr>
                <p:nvPr/>
              </p:nvSpPr>
              <p:spPr bwMode="auto">
                <a:xfrm>
                  <a:off x="1512" y="2160"/>
                  <a:ext cx="1120" cy="1520"/>
                </a:xfrm>
                <a:custGeom>
                  <a:avLst/>
                  <a:gdLst/>
                  <a:ahLst/>
                  <a:cxnLst>
                    <a:cxn ang="0">
                      <a:pos x="0" y="1520"/>
                    </a:cxn>
                    <a:cxn ang="0">
                      <a:pos x="1120" y="384"/>
                    </a:cxn>
                    <a:cxn ang="0">
                      <a:pos x="1120" y="0"/>
                    </a:cxn>
                    <a:cxn ang="0">
                      <a:pos x="0" y="1120"/>
                    </a:cxn>
                    <a:cxn ang="0">
                      <a:pos x="0" y="1520"/>
                    </a:cxn>
                  </a:cxnLst>
                  <a:rect l="0" t="0" r="r" b="b"/>
                  <a:pathLst>
                    <a:path w="1120" h="1520">
                      <a:moveTo>
                        <a:pt x="0" y="1520"/>
                      </a:moveTo>
                      <a:lnTo>
                        <a:pt x="1120" y="384"/>
                      </a:lnTo>
                      <a:lnTo>
                        <a:pt x="1120" y="0"/>
                      </a:lnTo>
                      <a:lnTo>
                        <a:pt x="0" y="1120"/>
                      </a:lnTo>
                      <a:lnTo>
                        <a:pt x="0" y="1520"/>
                      </a:lnTo>
                      <a:close/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 cap="flat" cmpd="sng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621" name="Group 1998"/>
              <p:cNvGrpSpPr>
                <a:grpSpLocks/>
              </p:cNvGrpSpPr>
              <p:nvPr/>
            </p:nvGrpSpPr>
            <p:grpSpPr bwMode="auto">
              <a:xfrm>
                <a:off x="4291" y="2506"/>
                <a:ext cx="508" cy="501"/>
                <a:chOff x="3939" y="1946"/>
                <a:chExt cx="508" cy="501"/>
              </a:xfrm>
            </p:grpSpPr>
            <p:sp>
              <p:nvSpPr>
                <p:cNvPr id="732" name="Freeform 1999"/>
                <p:cNvSpPr>
                  <a:spLocks/>
                </p:cNvSpPr>
                <p:nvPr/>
              </p:nvSpPr>
              <p:spPr bwMode="auto">
                <a:xfrm rot="19109823" flipH="1">
                  <a:off x="3939" y="2031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7C8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733" name="Freeform 2000"/>
                <p:cNvSpPr>
                  <a:spLocks/>
                </p:cNvSpPr>
                <p:nvPr/>
              </p:nvSpPr>
              <p:spPr bwMode="auto">
                <a:xfrm rot="19109823" flipH="1">
                  <a:off x="4073" y="2052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734" name="Freeform 2001"/>
                <p:cNvSpPr>
                  <a:spLocks/>
                </p:cNvSpPr>
                <p:nvPr/>
              </p:nvSpPr>
              <p:spPr bwMode="auto">
                <a:xfrm rot="19109823" flipH="1">
                  <a:off x="4052" y="1983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grpSp>
              <p:nvGrpSpPr>
                <p:cNvPr id="735" name="Group 2002"/>
                <p:cNvGrpSpPr>
                  <a:grpSpLocks/>
                </p:cNvGrpSpPr>
                <p:nvPr/>
              </p:nvGrpSpPr>
              <p:grpSpPr bwMode="auto">
                <a:xfrm>
                  <a:off x="4014" y="1946"/>
                  <a:ext cx="149" cy="178"/>
                  <a:chOff x="4014" y="1946"/>
                  <a:chExt cx="149" cy="178"/>
                </a:xfrm>
              </p:grpSpPr>
              <p:sp>
                <p:nvSpPr>
                  <p:cNvPr id="737" name="Freeform 2003"/>
                  <p:cNvSpPr>
                    <a:spLocks/>
                  </p:cNvSpPr>
                  <p:nvPr/>
                </p:nvSpPr>
                <p:spPr bwMode="auto">
                  <a:xfrm rot="19109823" flipH="1">
                    <a:off x="4067" y="1946"/>
                    <a:ext cx="37" cy="127"/>
                  </a:xfrm>
                  <a:custGeom>
                    <a:avLst/>
                    <a:gdLst/>
                    <a:ahLst/>
                    <a:cxnLst>
                      <a:cxn ang="0">
                        <a:pos x="37" y="127"/>
                      </a:cxn>
                      <a:cxn ang="0">
                        <a:pos x="0" y="46"/>
                      </a:cxn>
                      <a:cxn ang="0">
                        <a:pos x="16" y="0"/>
                      </a:cxn>
                      <a:cxn ang="0">
                        <a:pos x="19" y="32"/>
                      </a:cxn>
                      <a:cxn ang="0">
                        <a:pos x="37" y="127"/>
                      </a:cxn>
                    </a:cxnLst>
                    <a:rect l="0" t="0" r="r" b="b"/>
                    <a:pathLst>
                      <a:path w="37" h="127">
                        <a:moveTo>
                          <a:pt x="37" y="127"/>
                        </a:moveTo>
                        <a:lnTo>
                          <a:pt x="0" y="46"/>
                        </a:lnTo>
                        <a:lnTo>
                          <a:pt x="16" y="0"/>
                        </a:lnTo>
                        <a:lnTo>
                          <a:pt x="19" y="32"/>
                        </a:lnTo>
                        <a:lnTo>
                          <a:pt x="37" y="127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8000">
                          <a:gamma/>
                          <a:shade val="46275"/>
                          <a:invGamma/>
                        </a:srgbClr>
                      </a:gs>
                      <a:gs pos="50000">
                        <a:srgbClr val="008000"/>
                      </a:gs>
                      <a:gs pos="100000">
                        <a:srgbClr val="008000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 w="63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>
                      <a:latin typeface="Georgia" pitchFamily="18" charset="0"/>
                    </a:endParaRPr>
                  </a:p>
                </p:txBody>
              </p:sp>
              <p:grpSp>
                <p:nvGrpSpPr>
                  <p:cNvPr id="738" name="Group 2004"/>
                  <p:cNvGrpSpPr>
                    <a:grpSpLocks/>
                  </p:cNvGrpSpPr>
                  <p:nvPr/>
                </p:nvGrpSpPr>
                <p:grpSpPr bwMode="auto">
                  <a:xfrm>
                    <a:off x="4014" y="1965"/>
                    <a:ext cx="149" cy="159"/>
                    <a:chOff x="4014" y="1965"/>
                    <a:chExt cx="149" cy="159"/>
                  </a:xfrm>
                </p:grpSpPr>
                <p:sp>
                  <p:nvSpPr>
                    <p:cNvPr id="739" name="Freeform 2005"/>
                    <p:cNvSpPr>
                      <a:spLocks/>
                    </p:cNvSpPr>
                    <p:nvPr/>
                  </p:nvSpPr>
                  <p:spPr bwMode="auto">
                    <a:xfrm rot="19109823" flipH="1">
                      <a:off x="4085" y="1965"/>
                      <a:ext cx="78" cy="102"/>
                    </a:xfrm>
                    <a:custGeom>
                      <a:avLst/>
                      <a:gdLst/>
                      <a:ahLst/>
                      <a:cxnLst>
                        <a:cxn ang="0">
                          <a:pos x="78" y="102"/>
                        </a:cxn>
                        <a:cxn ang="0">
                          <a:pos x="3" y="63"/>
                        </a:cxn>
                        <a:cxn ang="0">
                          <a:pos x="0" y="0"/>
                        </a:cxn>
                        <a:cxn ang="0">
                          <a:pos x="60" y="45"/>
                        </a:cxn>
                        <a:cxn ang="0">
                          <a:pos x="78" y="102"/>
                        </a:cxn>
                      </a:cxnLst>
                      <a:rect l="0" t="0" r="r" b="b"/>
                      <a:pathLst>
                        <a:path w="78" h="102">
                          <a:moveTo>
                            <a:pt x="78" y="102"/>
                          </a:moveTo>
                          <a:lnTo>
                            <a:pt x="3" y="63"/>
                          </a:lnTo>
                          <a:lnTo>
                            <a:pt x="0" y="0"/>
                          </a:lnTo>
                          <a:lnTo>
                            <a:pt x="60" y="45"/>
                          </a:lnTo>
                          <a:lnTo>
                            <a:pt x="78" y="102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8000"/>
                        </a:gs>
                        <a:gs pos="10000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>
                        <a:latin typeface="Georgia" pitchFamily="18" charset="0"/>
                      </a:endParaRPr>
                    </a:p>
                  </p:txBody>
                </p:sp>
                <p:sp>
                  <p:nvSpPr>
                    <p:cNvPr id="740" name="Freeform 2006"/>
                    <p:cNvSpPr>
                      <a:spLocks/>
                    </p:cNvSpPr>
                    <p:nvPr/>
                  </p:nvSpPr>
                  <p:spPr bwMode="auto">
                    <a:xfrm rot="19109823" flipH="1">
                      <a:off x="4014" y="2008"/>
                      <a:ext cx="84" cy="11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16"/>
                        </a:cxn>
                        <a:cxn ang="0">
                          <a:pos x="40" y="27"/>
                        </a:cxn>
                        <a:cxn ang="0">
                          <a:pos x="78" y="0"/>
                        </a:cxn>
                        <a:cxn ang="0">
                          <a:pos x="84" y="49"/>
                        </a:cxn>
                        <a:cxn ang="0">
                          <a:pos x="0" y="116"/>
                        </a:cxn>
                      </a:cxnLst>
                      <a:rect l="0" t="0" r="r" b="b"/>
                      <a:pathLst>
                        <a:path w="84" h="116">
                          <a:moveTo>
                            <a:pt x="0" y="116"/>
                          </a:moveTo>
                          <a:lnTo>
                            <a:pt x="40" y="27"/>
                          </a:lnTo>
                          <a:lnTo>
                            <a:pt x="78" y="0"/>
                          </a:lnTo>
                          <a:lnTo>
                            <a:pt x="84" y="49"/>
                          </a:lnTo>
                          <a:lnTo>
                            <a:pt x="0" y="116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8000"/>
                        </a:gs>
                        <a:gs pos="10000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>
                        <a:latin typeface="Georgia" pitchFamily="18" charset="0"/>
                      </a:endParaRPr>
                    </a:p>
                  </p:txBody>
                </p:sp>
              </p:grpSp>
            </p:grpSp>
            <p:sp>
              <p:nvSpPr>
                <p:cNvPr id="736" name="Freeform 2007"/>
                <p:cNvSpPr>
                  <a:spLocks/>
                </p:cNvSpPr>
                <p:nvPr/>
              </p:nvSpPr>
              <p:spPr bwMode="auto">
                <a:xfrm rot="19109823" flipH="1">
                  <a:off x="4251" y="2379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622" name="Group 2008"/>
              <p:cNvGrpSpPr>
                <a:grpSpLocks/>
              </p:cNvGrpSpPr>
              <p:nvPr/>
            </p:nvGrpSpPr>
            <p:grpSpPr bwMode="auto">
              <a:xfrm>
                <a:off x="4099" y="2762"/>
                <a:ext cx="508" cy="501"/>
                <a:chOff x="3939" y="1946"/>
                <a:chExt cx="508" cy="501"/>
              </a:xfrm>
            </p:grpSpPr>
            <p:sp>
              <p:nvSpPr>
                <p:cNvPr id="723" name="Freeform 2009"/>
                <p:cNvSpPr>
                  <a:spLocks/>
                </p:cNvSpPr>
                <p:nvPr/>
              </p:nvSpPr>
              <p:spPr bwMode="auto">
                <a:xfrm rot="19109823" flipH="1">
                  <a:off x="3939" y="2031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7C8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724" name="Freeform 2010"/>
                <p:cNvSpPr>
                  <a:spLocks/>
                </p:cNvSpPr>
                <p:nvPr/>
              </p:nvSpPr>
              <p:spPr bwMode="auto">
                <a:xfrm rot="19109823" flipH="1">
                  <a:off x="4073" y="2052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725" name="Freeform 2011"/>
                <p:cNvSpPr>
                  <a:spLocks/>
                </p:cNvSpPr>
                <p:nvPr/>
              </p:nvSpPr>
              <p:spPr bwMode="auto">
                <a:xfrm rot="19109823" flipH="1">
                  <a:off x="4052" y="1983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grpSp>
              <p:nvGrpSpPr>
                <p:cNvPr id="726" name="Group 2012"/>
                <p:cNvGrpSpPr>
                  <a:grpSpLocks/>
                </p:cNvGrpSpPr>
                <p:nvPr/>
              </p:nvGrpSpPr>
              <p:grpSpPr bwMode="auto">
                <a:xfrm>
                  <a:off x="4014" y="1946"/>
                  <a:ext cx="149" cy="178"/>
                  <a:chOff x="4014" y="1946"/>
                  <a:chExt cx="149" cy="178"/>
                </a:xfrm>
              </p:grpSpPr>
              <p:sp>
                <p:nvSpPr>
                  <p:cNvPr id="728" name="Freeform 2013"/>
                  <p:cNvSpPr>
                    <a:spLocks/>
                  </p:cNvSpPr>
                  <p:nvPr/>
                </p:nvSpPr>
                <p:spPr bwMode="auto">
                  <a:xfrm rot="19109823" flipH="1">
                    <a:off x="4067" y="1946"/>
                    <a:ext cx="37" cy="127"/>
                  </a:xfrm>
                  <a:custGeom>
                    <a:avLst/>
                    <a:gdLst/>
                    <a:ahLst/>
                    <a:cxnLst>
                      <a:cxn ang="0">
                        <a:pos x="37" y="127"/>
                      </a:cxn>
                      <a:cxn ang="0">
                        <a:pos x="0" y="46"/>
                      </a:cxn>
                      <a:cxn ang="0">
                        <a:pos x="16" y="0"/>
                      </a:cxn>
                      <a:cxn ang="0">
                        <a:pos x="19" y="32"/>
                      </a:cxn>
                      <a:cxn ang="0">
                        <a:pos x="37" y="127"/>
                      </a:cxn>
                    </a:cxnLst>
                    <a:rect l="0" t="0" r="r" b="b"/>
                    <a:pathLst>
                      <a:path w="37" h="127">
                        <a:moveTo>
                          <a:pt x="37" y="127"/>
                        </a:moveTo>
                        <a:lnTo>
                          <a:pt x="0" y="46"/>
                        </a:lnTo>
                        <a:lnTo>
                          <a:pt x="16" y="0"/>
                        </a:lnTo>
                        <a:lnTo>
                          <a:pt x="19" y="32"/>
                        </a:lnTo>
                        <a:lnTo>
                          <a:pt x="37" y="127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8000">
                          <a:gamma/>
                          <a:shade val="46275"/>
                          <a:invGamma/>
                        </a:srgbClr>
                      </a:gs>
                      <a:gs pos="50000">
                        <a:srgbClr val="008000"/>
                      </a:gs>
                      <a:gs pos="100000">
                        <a:srgbClr val="008000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 w="63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>
                      <a:latin typeface="Georgia" pitchFamily="18" charset="0"/>
                    </a:endParaRPr>
                  </a:p>
                </p:txBody>
              </p:sp>
              <p:grpSp>
                <p:nvGrpSpPr>
                  <p:cNvPr id="729" name="Group 2014"/>
                  <p:cNvGrpSpPr>
                    <a:grpSpLocks/>
                  </p:cNvGrpSpPr>
                  <p:nvPr/>
                </p:nvGrpSpPr>
                <p:grpSpPr bwMode="auto">
                  <a:xfrm>
                    <a:off x="4014" y="1965"/>
                    <a:ext cx="149" cy="159"/>
                    <a:chOff x="4014" y="1965"/>
                    <a:chExt cx="149" cy="159"/>
                  </a:xfrm>
                </p:grpSpPr>
                <p:sp>
                  <p:nvSpPr>
                    <p:cNvPr id="730" name="Freeform 2015"/>
                    <p:cNvSpPr>
                      <a:spLocks/>
                    </p:cNvSpPr>
                    <p:nvPr/>
                  </p:nvSpPr>
                  <p:spPr bwMode="auto">
                    <a:xfrm rot="19109823" flipH="1">
                      <a:off x="4085" y="1965"/>
                      <a:ext cx="78" cy="102"/>
                    </a:xfrm>
                    <a:custGeom>
                      <a:avLst/>
                      <a:gdLst/>
                      <a:ahLst/>
                      <a:cxnLst>
                        <a:cxn ang="0">
                          <a:pos x="78" y="102"/>
                        </a:cxn>
                        <a:cxn ang="0">
                          <a:pos x="3" y="63"/>
                        </a:cxn>
                        <a:cxn ang="0">
                          <a:pos x="0" y="0"/>
                        </a:cxn>
                        <a:cxn ang="0">
                          <a:pos x="60" y="45"/>
                        </a:cxn>
                        <a:cxn ang="0">
                          <a:pos x="78" y="102"/>
                        </a:cxn>
                      </a:cxnLst>
                      <a:rect l="0" t="0" r="r" b="b"/>
                      <a:pathLst>
                        <a:path w="78" h="102">
                          <a:moveTo>
                            <a:pt x="78" y="102"/>
                          </a:moveTo>
                          <a:lnTo>
                            <a:pt x="3" y="63"/>
                          </a:lnTo>
                          <a:lnTo>
                            <a:pt x="0" y="0"/>
                          </a:lnTo>
                          <a:lnTo>
                            <a:pt x="60" y="45"/>
                          </a:lnTo>
                          <a:lnTo>
                            <a:pt x="78" y="102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8000"/>
                        </a:gs>
                        <a:gs pos="10000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>
                        <a:latin typeface="Georgia" pitchFamily="18" charset="0"/>
                      </a:endParaRPr>
                    </a:p>
                  </p:txBody>
                </p:sp>
                <p:sp>
                  <p:nvSpPr>
                    <p:cNvPr id="731" name="Freeform 2016"/>
                    <p:cNvSpPr>
                      <a:spLocks/>
                    </p:cNvSpPr>
                    <p:nvPr/>
                  </p:nvSpPr>
                  <p:spPr bwMode="auto">
                    <a:xfrm rot="19109823" flipH="1">
                      <a:off x="4014" y="2008"/>
                      <a:ext cx="84" cy="11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16"/>
                        </a:cxn>
                        <a:cxn ang="0">
                          <a:pos x="40" y="27"/>
                        </a:cxn>
                        <a:cxn ang="0">
                          <a:pos x="78" y="0"/>
                        </a:cxn>
                        <a:cxn ang="0">
                          <a:pos x="84" y="49"/>
                        </a:cxn>
                        <a:cxn ang="0">
                          <a:pos x="0" y="116"/>
                        </a:cxn>
                      </a:cxnLst>
                      <a:rect l="0" t="0" r="r" b="b"/>
                      <a:pathLst>
                        <a:path w="84" h="116">
                          <a:moveTo>
                            <a:pt x="0" y="116"/>
                          </a:moveTo>
                          <a:lnTo>
                            <a:pt x="40" y="27"/>
                          </a:lnTo>
                          <a:lnTo>
                            <a:pt x="78" y="0"/>
                          </a:lnTo>
                          <a:lnTo>
                            <a:pt x="84" y="49"/>
                          </a:lnTo>
                          <a:lnTo>
                            <a:pt x="0" y="116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8000"/>
                        </a:gs>
                        <a:gs pos="10000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>
                        <a:latin typeface="Georgia" pitchFamily="18" charset="0"/>
                      </a:endParaRPr>
                    </a:p>
                  </p:txBody>
                </p:sp>
              </p:grpSp>
            </p:grpSp>
            <p:sp>
              <p:nvSpPr>
                <p:cNvPr id="727" name="Freeform 2017"/>
                <p:cNvSpPr>
                  <a:spLocks/>
                </p:cNvSpPr>
                <p:nvPr/>
              </p:nvSpPr>
              <p:spPr bwMode="auto">
                <a:xfrm rot="19109823" flipH="1">
                  <a:off x="4251" y="2379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623" name="Group 2018"/>
              <p:cNvGrpSpPr>
                <a:grpSpLocks/>
              </p:cNvGrpSpPr>
              <p:nvPr/>
            </p:nvGrpSpPr>
            <p:grpSpPr bwMode="auto">
              <a:xfrm>
                <a:off x="3859" y="2938"/>
                <a:ext cx="508" cy="501"/>
                <a:chOff x="3939" y="1946"/>
                <a:chExt cx="508" cy="501"/>
              </a:xfrm>
            </p:grpSpPr>
            <p:sp>
              <p:nvSpPr>
                <p:cNvPr id="714" name="Freeform 2019"/>
                <p:cNvSpPr>
                  <a:spLocks/>
                </p:cNvSpPr>
                <p:nvPr/>
              </p:nvSpPr>
              <p:spPr bwMode="auto">
                <a:xfrm rot="19109823" flipH="1">
                  <a:off x="3939" y="2031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7C8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715" name="Freeform 2020"/>
                <p:cNvSpPr>
                  <a:spLocks/>
                </p:cNvSpPr>
                <p:nvPr/>
              </p:nvSpPr>
              <p:spPr bwMode="auto">
                <a:xfrm rot="19109823" flipH="1">
                  <a:off x="4073" y="2052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716" name="Freeform 2021"/>
                <p:cNvSpPr>
                  <a:spLocks/>
                </p:cNvSpPr>
                <p:nvPr/>
              </p:nvSpPr>
              <p:spPr bwMode="auto">
                <a:xfrm rot="19109823" flipH="1">
                  <a:off x="4052" y="1983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grpSp>
              <p:nvGrpSpPr>
                <p:cNvPr id="717" name="Group 2022"/>
                <p:cNvGrpSpPr>
                  <a:grpSpLocks/>
                </p:cNvGrpSpPr>
                <p:nvPr/>
              </p:nvGrpSpPr>
              <p:grpSpPr bwMode="auto">
                <a:xfrm>
                  <a:off x="4014" y="1946"/>
                  <a:ext cx="149" cy="178"/>
                  <a:chOff x="4014" y="1946"/>
                  <a:chExt cx="149" cy="178"/>
                </a:xfrm>
              </p:grpSpPr>
              <p:sp>
                <p:nvSpPr>
                  <p:cNvPr id="719" name="Freeform 2023"/>
                  <p:cNvSpPr>
                    <a:spLocks/>
                  </p:cNvSpPr>
                  <p:nvPr/>
                </p:nvSpPr>
                <p:spPr bwMode="auto">
                  <a:xfrm rot="19109823" flipH="1">
                    <a:off x="4067" y="1946"/>
                    <a:ext cx="37" cy="127"/>
                  </a:xfrm>
                  <a:custGeom>
                    <a:avLst/>
                    <a:gdLst/>
                    <a:ahLst/>
                    <a:cxnLst>
                      <a:cxn ang="0">
                        <a:pos x="37" y="127"/>
                      </a:cxn>
                      <a:cxn ang="0">
                        <a:pos x="0" y="46"/>
                      </a:cxn>
                      <a:cxn ang="0">
                        <a:pos x="16" y="0"/>
                      </a:cxn>
                      <a:cxn ang="0">
                        <a:pos x="19" y="32"/>
                      </a:cxn>
                      <a:cxn ang="0">
                        <a:pos x="37" y="127"/>
                      </a:cxn>
                    </a:cxnLst>
                    <a:rect l="0" t="0" r="r" b="b"/>
                    <a:pathLst>
                      <a:path w="37" h="127">
                        <a:moveTo>
                          <a:pt x="37" y="127"/>
                        </a:moveTo>
                        <a:lnTo>
                          <a:pt x="0" y="46"/>
                        </a:lnTo>
                        <a:lnTo>
                          <a:pt x="16" y="0"/>
                        </a:lnTo>
                        <a:lnTo>
                          <a:pt x="19" y="32"/>
                        </a:lnTo>
                        <a:lnTo>
                          <a:pt x="37" y="127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8000">
                          <a:gamma/>
                          <a:shade val="46275"/>
                          <a:invGamma/>
                        </a:srgbClr>
                      </a:gs>
                      <a:gs pos="50000">
                        <a:srgbClr val="008000"/>
                      </a:gs>
                      <a:gs pos="100000">
                        <a:srgbClr val="008000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 w="63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>
                      <a:latin typeface="Georgia" pitchFamily="18" charset="0"/>
                    </a:endParaRPr>
                  </a:p>
                </p:txBody>
              </p:sp>
              <p:grpSp>
                <p:nvGrpSpPr>
                  <p:cNvPr id="720" name="Group 2024"/>
                  <p:cNvGrpSpPr>
                    <a:grpSpLocks/>
                  </p:cNvGrpSpPr>
                  <p:nvPr/>
                </p:nvGrpSpPr>
                <p:grpSpPr bwMode="auto">
                  <a:xfrm>
                    <a:off x="4014" y="1965"/>
                    <a:ext cx="149" cy="159"/>
                    <a:chOff x="4014" y="1965"/>
                    <a:chExt cx="149" cy="159"/>
                  </a:xfrm>
                </p:grpSpPr>
                <p:sp>
                  <p:nvSpPr>
                    <p:cNvPr id="721" name="Freeform 2025"/>
                    <p:cNvSpPr>
                      <a:spLocks/>
                    </p:cNvSpPr>
                    <p:nvPr/>
                  </p:nvSpPr>
                  <p:spPr bwMode="auto">
                    <a:xfrm rot="19109823" flipH="1">
                      <a:off x="4085" y="1965"/>
                      <a:ext cx="78" cy="102"/>
                    </a:xfrm>
                    <a:custGeom>
                      <a:avLst/>
                      <a:gdLst/>
                      <a:ahLst/>
                      <a:cxnLst>
                        <a:cxn ang="0">
                          <a:pos x="78" y="102"/>
                        </a:cxn>
                        <a:cxn ang="0">
                          <a:pos x="3" y="63"/>
                        </a:cxn>
                        <a:cxn ang="0">
                          <a:pos x="0" y="0"/>
                        </a:cxn>
                        <a:cxn ang="0">
                          <a:pos x="60" y="45"/>
                        </a:cxn>
                        <a:cxn ang="0">
                          <a:pos x="78" y="102"/>
                        </a:cxn>
                      </a:cxnLst>
                      <a:rect l="0" t="0" r="r" b="b"/>
                      <a:pathLst>
                        <a:path w="78" h="102">
                          <a:moveTo>
                            <a:pt x="78" y="102"/>
                          </a:moveTo>
                          <a:lnTo>
                            <a:pt x="3" y="63"/>
                          </a:lnTo>
                          <a:lnTo>
                            <a:pt x="0" y="0"/>
                          </a:lnTo>
                          <a:lnTo>
                            <a:pt x="60" y="45"/>
                          </a:lnTo>
                          <a:lnTo>
                            <a:pt x="78" y="102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8000"/>
                        </a:gs>
                        <a:gs pos="10000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>
                        <a:latin typeface="Georgia" pitchFamily="18" charset="0"/>
                      </a:endParaRPr>
                    </a:p>
                  </p:txBody>
                </p:sp>
                <p:sp>
                  <p:nvSpPr>
                    <p:cNvPr id="722" name="Freeform 2026"/>
                    <p:cNvSpPr>
                      <a:spLocks/>
                    </p:cNvSpPr>
                    <p:nvPr/>
                  </p:nvSpPr>
                  <p:spPr bwMode="auto">
                    <a:xfrm rot="19109823" flipH="1">
                      <a:off x="4014" y="2008"/>
                      <a:ext cx="84" cy="11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16"/>
                        </a:cxn>
                        <a:cxn ang="0">
                          <a:pos x="40" y="27"/>
                        </a:cxn>
                        <a:cxn ang="0">
                          <a:pos x="78" y="0"/>
                        </a:cxn>
                        <a:cxn ang="0">
                          <a:pos x="84" y="49"/>
                        </a:cxn>
                        <a:cxn ang="0">
                          <a:pos x="0" y="116"/>
                        </a:cxn>
                      </a:cxnLst>
                      <a:rect l="0" t="0" r="r" b="b"/>
                      <a:pathLst>
                        <a:path w="84" h="116">
                          <a:moveTo>
                            <a:pt x="0" y="116"/>
                          </a:moveTo>
                          <a:lnTo>
                            <a:pt x="40" y="27"/>
                          </a:lnTo>
                          <a:lnTo>
                            <a:pt x="78" y="0"/>
                          </a:lnTo>
                          <a:lnTo>
                            <a:pt x="84" y="49"/>
                          </a:lnTo>
                          <a:lnTo>
                            <a:pt x="0" y="116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8000"/>
                        </a:gs>
                        <a:gs pos="10000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>
                        <a:latin typeface="Georgia" pitchFamily="18" charset="0"/>
                      </a:endParaRPr>
                    </a:p>
                  </p:txBody>
                </p:sp>
              </p:grpSp>
            </p:grpSp>
            <p:sp>
              <p:nvSpPr>
                <p:cNvPr id="718" name="Freeform 2027"/>
                <p:cNvSpPr>
                  <a:spLocks/>
                </p:cNvSpPr>
                <p:nvPr/>
              </p:nvSpPr>
              <p:spPr bwMode="auto">
                <a:xfrm rot="19109823" flipH="1">
                  <a:off x="4251" y="2379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624" name="Group 2028"/>
              <p:cNvGrpSpPr>
                <a:grpSpLocks/>
              </p:cNvGrpSpPr>
              <p:nvPr/>
            </p:nvGrpSpPr>
            <p:grpSpPr bwMode="auto">
              <a:xfrm>
                <a:off x="3587" y="3290"/>
                <a:ext cx="508" cy="501"/>
                <a:chOff x="3939" y="1946"/>
                <a:chExt cx="508" cy="501"/>
              </a:xfrm>
            </p:grpSpPr>
            <p:sp>
              <p:nvSpPr>
                <p:cNvPr id="705" name="Freeform 2029"/>
                <p:cNvSpPr>
                  <a:spLocks/>
                </p:cNvSpPr>
                <p:nvPr/>
              </p:nvSpPr>
              <p:spPr bwMode="auto">
                <a:xfrm rot="19109823" flipH="1">
                  <a:off x="3939" y="2031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7C8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706" name="Freeform 2030"/>
                <p:cNvSpPr>
                  <a:spLocks/>
                </p:cNvSpPr>
                <p:nvPr/>
              </p:nvSpPr>
              <p:spPr bwMode="auto">
                <a:xfrm rot="19109823" flipH="1">
                  <a:off x="4073" y="2052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707" name="Freeform 2031"/>
                <p:cNvSpPr>
                  <a:spLocks/>
                </p:cNvSpPr>
                <p:nvPr/>
              </p:nvSpPr>
              <p:spPr bwMode="auto">
                <a:xfrm rot="19109823" flipH="1">
                  <a:off x="4052" y="1983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grpSp>
              <p:nvGrpSpPr>
                <p:cNvPr id="708" name="Group 2032"/>
                <p:cNvGrpSpPr>
                  <a:grpSpLocks/>
                </p:cNvGrpSpPr>
                <p:nvPr/>
              </p:nvGrpSpPr>
              <p:grpSpPr bwMode="auto">
                <a:xfrm>
                  <a:off x="4014" y="1946"/>
                  <a:ext cx="149" cy="178"/>
                  <a:chOff x="4014" y="1946"/>
                  <a:chExt cx="149" cy="178"/>
                </a:xfrm>
              </p:grpSpPr>
              <p:sp>
                <p:nvSpPr>
                  <p:cNvPr id="710" name="Freeform 2033"/>
                  <p:cNvSpPr>
                    <a:spLocks/>
                  </p:cNvSpPr>
                  <p:nvPr/>
                </p:nvSpPr>
                <p:spPr bwMode="auto">
                  <a:xfrm rot="19109823" flipH="1">
                    <a:off x="4067" y="1946"/>
                    <a:ext cx="37" cy="127"/>
                  </a:xfrm>
                  <a:custGeom>
                    <a:avLst/>
                    <a:gdLst/>
                    <a:ahLst/>
                    <a:cxnLst>
                      <a:cxn ang="0">
                        <a:pos x="37" y="127"/>
                      </a:cxn>
                      <a:cxn ang="0">
                        <a:pos x="0" y="46"/>
                      </a:cxn>
                      <a:cxn ang="0">
                        <a:pos x="16" y="0"/>
                      </a:cxn>
                      <a:cxn ang="0">
                        <a:pos x="19" y="32"/>
                      </a:cxn>
                      <a:cxn ang="0">
                        <a:pos x="37" y="127"/>
                      </a:cxn>
                    </a:cxnLst>
                    <a:rect l="0" t="0" r="r" b="b"/>
                    <a:pathLst>
                      <a:path w="37" h="127">
                        <a:moveTo>
                          <a:pt x="37" y="127"/>
                        </a:moveTo>
                        <a:lnTo>
                          <a:pt x="0" y="46"/>
                        </a:lnTo>
                        <a:lnTo>
                          <a:pt x="16" y="0"/>
                        </a:lnTo>
                        <a:lnTo>
                          <a:pt x="19" y="32"/>
                        </a:lnTo>
                        <a:lnTo>
                          <a:pt x="37" y="127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8000">
                          <a:gamma/>
                          <a:shade val="46275"/>
                          <a:invGamma/>
                        </a:srgbClr>
                      </a:gs>
                      <a:gs pos="50000">
                        <a:srgbClr val="008000"/>
                      </a:gs>
                      <a:gs pos="100000">
                        <a:srgbClr val="008000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 w="63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>
                      <a:latin typeface="Georgia" pitchFamily="18" charset="0"/>
                    </a:endParaRPr>
                  </a:p>
                </p:txBody>
              </p:sp>
              <p:grpSp>
                <p:nvGrpSpPr>
                  <p:cNvPr id="711" name="Group 2034"/>
                  <p:cNvGrpSpPr>
                    <a:grpSpLocks/>
                  </p:cNvGrpSpPr>
                  <p:nvPr/>
                </p:nvGrpSpPr>
                <p:grpSpPr bwMode="auto">
                  <a:xfrm>
                    <a:off x="4014" y="1965"/>
                    <a:ext cx="149" cy="159"/>
                    <a:chOff x="4014" y="1965"/>
                    <a:chExt cx="149" cy="159"/>
                  </a:xfrm>
                </p:grpSpPr>
                <p:sp>
                  <p:nvSpPr>
                    <p:cNvPr id="712" name="Freeform 2035"/>
                    <p:cNvSpPr>
                      <a:spLocks/>
                    </p:cNvSpPr>
                    <p:nvPr/>
                  </p:nvSpPr>
                  <p:spPr bwMode="auto">
                    <a:xfrm rot="19109823" flipH="1">
                      <a:off x="4085" y="1965"/>
                      <a:ext cx="78" cy="102"/>
                    </a:xfrm>
                    <a:custGeom>
                      <a:avLst/>
                      <a:gdLst/>
                      <a:ahLst/>
                      <a:cxnLst>
                        <a:cxn ang="0">
                          <a:pos x="78" y="102"/>
                        </a:cxn>
                        <a:cxn ang="0">
                          <a:pos x="3" y="63"/>
                        </a:cxn>
                        <a:cxn ang="0">
                          <a:pos x="0" y="0"/>
                        </a:cxn>
                        <a:cxn ang="0">
                          <a:pos x="60" y="45"/>
                        </a:cxn>
                        <a:cxn ang="0">
                          <a:pos x="78" y="102"/>
                        </a:cxn>
                      </a:cxnLst>
                      <a:rect l="0" t="0" r="r" b="b"/>
                      <a:pathLst>
                        <a:path w="78" h="102">
                          <a:moveTo>
                            <a:pt x="78" y="102"/>
                          </a:moveTo>
                          <a:lnTo>
                            <a:pt x="3" y="63"/>
                          </a:lnTo>
                          <a:lnTo>
                            <a:pt x="0" y="0"/>
                          </a:lnTo>
                          <a:lnTo>
                            <a:pt x="60" y="45"/>
                          </a:lnTo>
                          <a:lnTo>
                            <a:pt x="78" y="102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8000"/>
                        </a:gs>
                        <a:gs pos="10000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>
                        <a:latin typeface="Georgia" pitchFamily="18" charset="0"/>
                      </a:endParaRPr>
                    </a:p>
                  </p:txBody>
                </p:sp>
                <p:sp>
                  <p:nvSpPr>
                    <p:cNvPr id="713" name="Freeform 2036"/>
                    <p:cNvSpPr>
                      <a:spLocks/>
                    </p:cNvSpPr>
                    <p:nvPr/>
                  </p:nvSpPr>
                  <p:spPr bwMode="auto">
                    <a:xfrm rot="19109823" flipH="1">
                      <a:off x="4014" y="2008"/>
                      <a:ext cx="84" cy="11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16"/>
                        </a:cxn>
                        <a:cxn ang="0">
                          <a:pos x="40" y="27"/>
                        </a:cxn>
                        <a:cxn ang="0">
                          <a:pos x="78" y="0"/>
                        </a:cxn>
                        <a:cxn ang="0">
                          <a:pos x="84" y="49"/>
                        </a:cxn>
                        <a:cxn ang="0">
                          <a:pos x="0" y="116"/>
                        </a:cxn>
                      </a:cxnLst>
                      <a:rect l="0" t="0" r="r" b="b"/>
                      <a:pathLst>
                        <a:path w="84" h="116">
                          <a:moveTo>
                            <a:pt x="0" y="116"/>
                          </a:moveTo>
                          <a:lnTo>
                            <a:pt x="40" y="27"/>
                          </a:lnTo>
                          <a:lnTo>
                            <a:pt x="78" y="0"/>
                          </a:lnTo>
                          <a:lnTo>
                            <a:pt x="84" y="49"/>
                          </a:lnTo>
                          <a:lnTo>
                            <a:pt x="0" y="116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8000"/>
                        </a:gs>
                        <a:gs pos="10000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>
                        <a:latin typeface="Georgia" pitchFamily="18" charset="0"/>
                      </a:endParaRPr>
                    </a:p>
                  </p:txBody>
                </p:sp>
              </p:grpSp>
            </p:grpSp>
            <p:sp>
              <p:nvSpPr>
                <p:cNvPr id="709" name="Freeform 2037"/>
                <p:cNvSpPr>
                  <a:spLocks/>
                </p:cNvSpPr>
                <p:nvPr/>
              </p:nvSpPr>
              <p:spPr bwMode="auto">
                <a:xfrm rot="19109823" flipH="1">
                  <a:off x="4251" y="2379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625" name="Group 2038"/>
              <p:cNvGrpSpPr>
                <a:grpSpLocks/>
              </p:cNvGrpSpPr>
              <p:nvPr/>
            </p:nvGrpSpPr>
            <p:grpSpPr bwMode="auto">
              <a:xfrm rot="2490177">
                <a:off x="3604" y="2605"/>
                <a:ext cx="508" cy="509"/>
                <a:chOff x="4060" y="1421"/>
                <a:chExt cx="508" cy="509"/>
              </a:xfrm>
            </p:grpSpPr>
            <p:sp>
              <p:nvSpPr>
                <p:cNvPr id="698" name="Freeform 2039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CC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699" name="Freeform 2040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33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700" name="Freeform 2041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/>
                  <a:ahLst/>
                  <a:cxnLst>
                    <a:cxn ang="0">
                      <a:pos x="78" y="102"/>
                    </a:cxn>
                    <a:cxn ang="0">
                      <a:pos x="3" y="63"/>
                    </a:cxn>
                    <a:cxn ang="0">
                      <a:pos x="0" y="0"/>
                    </a:cxn>
                    <a:cxn ang="0">
                      <a:pos x="60" y="45"/>
                    </a:cxn>
                    <a:cxn ang="0">
                      <a:pos x="78" y="102"/>
                    </a:cxn>
                  </a:cxnLst>
                  <a:rect l="0" t="0" r="r" b="b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701" name="Freeform 2042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702" name="Freeform 2043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703" name="Freeform 2044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/>
                  <a:ahLst/>
                  <a:cxnLst>
                    <a:cxn ang="0">
                      <a:pos x="0" y="116"/>
                    </a:cxn>
                    <a:cxn ang="0">
                      <a:pos x="40" y="27"/>
                    </a:cxn>
                    <a:cxn ang="0">
                      <a:pos x="78" y="0"/>
                    </a:cxn>
                    <a:cxn ang="0">
                      <a:pos x="84" y="49"/>
                    </a:cxn>
                    <a:cxn ang="0">
                      <a:pos x="0" y="116"/>
                    </a:cxn>
                  </a:cxnLst>
                  <a:rect l="0" t="0" r="r" b="b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704" name="Freeform 2045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626" name="Group 2046"/>
              <p:cNvGrpSpPr>
                <a:grpSpLocks/>
              </p:cNvGrpSpPr>
              <p:nvPr/>
            </p:nvGrpSpPr>
            <p:grpSpPr bwMode="auto">
              <a:xfrm rot="2490177">
                <a:off x="3380" y="2877"/>
                <a:ext cx="508" cy="509"/>
                <a:chOff x="4060" y="1421"/>
                <a:chExt cx="508" cy="509"/>
              </a:xfrm>
            </p:grpSpPr>
            <p:sp>
              <p:nvSpPr>
                <p:cNvPr id="691" name="Freeform 2047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CC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692" name="Freeform 2048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33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693" name="Freeform 2049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/>
                  <a:ahLst/>
                  <a:cxnLst>
                    <a:cxn ang="0">
                      <a:pos x="78" y="102"/>
                    </a:cxn>
                    <a:cxn ang="0">
                      <a:pos x="3" y="63"/>
                    </a:cxn>
                    <a:cxn ang="0">
                      <a:pos x="0" y="0"/>
                    </a:cxn>
                    <a:cxn ang="0">
                      <a:pos x="60" y="45"/>
                    </a:cxn>
                    <a:cxn ang="0">
                      <a:pos x="78" y="102"/>
                    </a:cxn>
                  </a:cxnLst>
                  <a:rect l="0" t="0" r="r" b="b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694" name="Freeform 2050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695" name="Freeform 2051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696" name="Freeform 2052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/>
                  <a:ahLst/>
                  <a:cxnLst>
                    <a:cxn ang="0">
                      <a:pos x="0" y="116"/>
                    </a:cxn>
                    <a:cxn ang="0">
                      <a:pos x="40" y="27"/>
                    </a:cxn>
                    <a:cxn ang="0">
                      <a:pos x="78" y="0"/>
                    </a:cxn>
                    <a:cxn ang="0">
                      <a:pos x="84" y="49"/>
                    </a:cxn>
                    <a:cxn ang="0">
                      <a:pos x="0" y="116"/>
                    </a:cxn>
                  </a:cxnLst>
                  <a:rect l="0" t="0" r="r" b="b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697" name="Freeform 2053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627" name="Group 2054"/>
              <p:cNvGrpSpPr>
                <a:grpSpLocks/>
              </p:cNvGrpSpPr>
              <p:nvPr/>
            </p:nvGrpSpPr>
            <p:grpSpPr bwMode="auto">
              <a:xfrm rot="2490177">
                <a:off x="3012" y="3005"/>
                <a:ext cx="508" cy="509"/>
                <a:chOff x="4060" y="1421"/>
                <a:chExt cx="508" cy="509"/>
              </a:xfrm>
            </p:grpSpPr>
            <p:sp>
              <p:nvSpPr>
                <p:cNvPr id="684" name="Freeform 2055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CC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685" name="Freeform 2056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33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686" name="Freeform 2057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/>
                  <a:ahLst/>
                  <a:cxnLst>
                    <a:cxn ang="0">
                      <a:pos x="78" y="102"/>
                    </a:cxn>
                    <a:cxn ang="0">
                      <a:pos x="3" y="63"/>
                    </a:cxn>
                    <a:cxn ang="0">
                      <a:pos x="0" y="0"/>
                    </a:cxn>
                    <a:cxn ang="0">
                      <a:pos x="60" y="45"/>
                    </a:cxn>
                    <a:cxn ang="0">
                      <a:pos x="78" y="102"/>
                    </a:cxn>
                  </a:cxnLst>
                  <a:rect l="0" t="0" r="r" b="b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687" name="Freeform 2058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688" name="Freeform 2059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689" name="Freeform 2060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/>
                  <a:ahLst/>
                  <a:cxnLst>
                    <a:cxn ang="0">
                      <a:pos x="0" y="116"/>
                    </a:cxn>
                    <a:cxn ang="0">
                      <a:pos x="40" y="27"/>
                    </a:cxn>
                    <a:cxn ang="0">
                      <a:pos x="78" y="0"/>
                    </a:cxn>
                    <a:cxn ang="0">
                      <a:pos x="84" y="49"/>
                    </a:cxn>
                    <a:cxn ang="0">
                      <a:pos x="0" y="116"/>
                    </a:cxn>
                  </a:cxnLst>
                  <a:rect l="0" t="0" r="r" b="b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690" name="Freeform 2061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628" name="Group 2062"/>
              <p:cNvGrpSpPr>
                <a:grpSpLocks/>
              </p:cNvGrpSpPr>
              <p:nvPr/>
            </p:nvGrpSpPr>
            <p:grpSpPr bwMode="auto">
              <a:xfrm rot="2490177">
                <a:off x="3589" y="2814"/>
                <a:ext cx="508" cy="509"/>
                <a:chOff x="4060" y="1421"/>
                <a:chExt cx="508" cy="509"/>
              </a:xfrm>
            </p:grpSpPr>
            <p:sp>
              <p:nvSpPr>
                <p:cNvPr id="677" name="Freeform 2063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7C8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678" name="Freeform 2064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679" name="Freeform 2065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/>
                  <a:ahLst/>
                  <a:cxnLst>
                    <a:cxn ang="0">
                      <a:pos x="78" y="102"/>
                    </a:cxn>
                    <a:cxn ang="0">
                      <a:pos x="3" y="63"/>
                    </a:cxn>
                    <a:cxn ang="0">
                      <a:pos x="0" y="0"/>
                    </a:cxn>
                    <a:cxn ang="0">
                      <a:pos x="60" y="45"/>
                    </a:cxn>
                    <a:cxn ang="0">
                      <a:pos x="78" y="102"/>
                    </a:cxn>
                  </a:cxnLst>
                  <a:rect l="0" t="0" r="r" b="b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680" name="Freeform 2066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681" name="Freeform 2067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682" name="Freeform 2068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/>
                  <a:ahLst/>
                  <a:cxnLst>
                    <a:cxn ang="0">
                      <a:pos x="0" y="116"/>
                    </a:cxn>
                    <a:cxn ang="0">
                      <a:pos x="40" y="27"/>
                    </a:cxn>
                    <a:cxn ang="0">
                      <a:pos x="78" y="0"/>
                    </a:cxn>
                    <a:cxn ang="0">
                      <a:pos x="84" y="49"/>
                    </a:cxn>
                    <a:cxn ang="0">
                      <a:pos x="0" y="116"/>
                    </a:cxn>
                  </a:cxnLst>
                  <a:rect l="0" t="0" r="r" b="b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683" name="Freeform 2069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629" name="Group 2070"/>
              <p:cNvGrpSpPr>
                <a:grpSpLocks/>
              </p:cNvGrpSpPr>
              <p:nvPr/>
            </p:nvGrpSpPr>
            <p:grpSpPr bwMode="auto">
              <a:xfrm>
                <a:off x="3172" y="3405"/>
                <a:ext cx="508" cy="509"/>
                <a:chOff x="4060" y="1421"/>
                <a:chExt cx="508" cy="509"/>
              </a:xfrm>
            </p:grpSpPr>
            <p:sp>
              <p:nvSpPr>
                <p:cNvPr id="670" name="Freeform 2071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CC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671" name="Freeform 2072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33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672" name="Freeform 2073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/>
                  <a:ahLst/>
                  <a:cxnLst>
                    <a:cxn ang="0">
                      <a:pos x="78" y="102"/>
                    </a:cxn>
                    <a:cxn ang="0">
                      <a:pos x="3" y="63"/>
                    </a:cxn>
                    <a:cxn ang="0">
                      <a:pos x="0" y="0"/>
                    </a:cxn>
                    <a:cxn ang="0">
                      <a:pos x="60" y="45"/>
                    </a:cxn>
                    <a:cxn ang="0">
                      <a:pos x="78" y="102"/>
                    </a:cxn>
                  </a:cxnLst>
                  <a:rect l="0" t="0" r="r" b="b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673" name="Freeform 2074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674" name="Freeform 2075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675" name="Freeform 2076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/>
                  <a:ahLst/>
                  <a:cxnLst>
                    <a:cxn ang="0">
                      <a:pos x="0" y="116"/>
                    </a:cxn>
                    <a:cxn ang="0">
                      <a:pos x="40" y="27"/>
                    </a:cxn>
                    <a:cxn ang="0">
                      <a:pos x="78" y="0"/>
                    </a:cxn>
                    <a:cxn ang="0">
                      <a:pos x="84" y="49"/>
                    </a:cxn>
                    <a:cxn ang="0">
                      <a:pos x="0" y="116"/>
                    </a:cxn>
                  </a:cxnLst>
                  <a:rect l="0" t="0" r="r" b="b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676" name="Freeform 2077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630" name="Group 2078"/>
              <p:cNvGrpSpPr>
                <a:grpSpLocks/>
              </p:cNvGrpSpPr>
              <p:nvPr/>
            </p:nvGrpSpPr>
            <p:grpSpPr bwMode="auto">
              <a:xfrm rot="2490177">
                <a:off x="2517" y="3422"/>
                <a:ext cx="508" cy="509"/>
                <a:chOff x="4060" y="1421"/>
                <a:chExt cx="508" cy="509"/>
              </a:xfrm>
            </p:grpSpPr>
            <p:sp>
              <p:nvSpPr>
                <p:cNvPr id="663" name="Freeform 2079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7C8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664" name="Freeform 2080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665" name="Freeform 2081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/>
                  <a:ahLst/>
                  <a:cxnLst>
                    <a:cxn ang="0">
                      <a:pos x="78" y="102"/>
                    </a:cxn>
                    <a:cxn ang="0">
                      <a:pos x="3" y="63"/>
                    </a:cxn>
                    <a:cxn ang="0">
                      <a:pos x="0" y="0"/>
                    </a:cxn>
                    <a:cxn ang="0">
                      <a:pos x="60" y="45"/>
                    </a:cxn>
                    <a:cxn ang="0">
                      <a:pos x="78" y="102"/>
                    </a:cxn>
                  </a:cxnLst>
                  <a:rect l="0" t="0" r="r" b="b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666" name="Freeform 2082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667" name="Freeform 2083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668" name="Freeform 2084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/>
                  <a:ahLst/>
                  <a:cxnLst>
                    <a:cxn ang="0">
                      <a:pos x="0" y="116"/>
                    </a:cxn>
                    <a:cxn ang="0">
                      <a:pos x="40" y="27"/>
                    </a:cxn>
                    <a:cxn ang="0">
                      <a:pos x="78" y="0"/>
                    </a:cxn>
                    <a:cxn ang="0">
                      <a:pos x="84" y="49"/>
                    </a:cxn>
                    <a:cxn ang="0">
                      <a:pos x="0" y="116"/>
                    </a:cxn>
                  </a:cxnLst>
                  <a:rect l="0" t="0" r="r" b="b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669" name="Freeform 2085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631" name="Group 2086"/>
              <p:cNvGrpSpPr>
                <a:grpSpLocks/>
              </p:cNvGrpSpPr>
              <p:nvPr/>
            </p:nvGrpSpPr>
            <p:grpSpPr bwMode="auto">
              <a:xfrm rot="2490177">
                <a:off x="3940" y="2413"/>
                <a:ext cx="508" cy="509"/>
                <a:chOff x="4060" y="1421"/>
                <a:chExt cx="508" cy="509"/>
              </a:xfrm>
            </p:grpSpPr>
            <p:sp>
              <p:nvSpPr>
                <p:cNvPr id="656" name="Freeform 2087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CC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657" name="Freeform 2088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33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658" name="Freeform 2089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/>
                  <a:ahLst/>
                  <a:cxnLst>
                    <a:cxn ang="0">
                      <a:pos x="78" y="102"/>
                    </a:cxn>
                    <a:cxn ang="0">
                      <a:pos x="3" y="63"/>
                    </a:cxn>
                    <a:cxn ang="0">
                      <a:pos x="0" y="0"/>
                    </a:cxn>
                    <a:cxn ang="0">
                      <a:pos x="60" y="45"/>
                    </a:cxn>
                    <a:cxn ang="0">
                      <a:pos x="78" y="102"/>
                    </a:cxn>
                  </a:cxnLst>
                  <a:rect l="0" t="0" r="r" b="b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659" name="Freeform 2090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660" name="Freeform 2091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661" name="Freeform 2092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/>
                  <a:ahLst/>
                  <a:cxnLst>
                    <a:cxn ang="0">
                      <a:pos x="0" y="116"/>
                    </a:cxn>
                    <a:cxn ang="0">
                      <a:pos x="40" y="27"/>
                    </a:cxn>
                    <a:cxn ang="0">
                      <a:pos x="78" y="0"/>
                    </a:cxn>
                    <a:cxn ang="0">
                      <a:pos x="84" y="49"/>
                    </a:cxn>
                    <a:cxn ang="0">
                      <a:pos x="0" y="116"/>
                    </a:cxn>
                  </a:cxnLst>
                  <a:rect l="0" t="0" r="r" b="b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662" name="Freeform 2093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632" name="Group 2094"/>
              <p:cNvGrpSpPr>
                <a:grpSpLocks/>
              </p:cNvGrpSpPr>
              <p:nvPr/>
            </p:nvGrpSpPr>
            <p:grpSpPr bwMode="auto">
              <a:xfrm rot="2490177">
                <a:off x="2885" y="3358"/>
                <a:ext cx="508" cy="509"/>
                <a:chOff x="4060" y="1421"/>
                <a:chExt cx="508" cy="509"/>
              </a:xfrm>
            </p:grpSpPr>
            <p:sp>
              <p:nvSpPr>
                <p:cNvPr id="649" name="Freeform 2095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650" name="Freeform 2096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651" name="Freeform 2097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/>
                  <a:ahLst/>
                  <a:cxnLst>
                    <a:cxn ang="0">
                      <a:pos x="78" y="102"/>
                    </a:cxn>
                    <a:cxn ang="0">
                      <a:pos x="3" y="63"/>
                    </a:cxn>
                    <a:cxn ang="0">
                      <a:pos x="0" y="0"/>
                    </a:cxn>
                    <a:cxn ang="0">
                      <a:pos x="60" y="45"/>
                    </a:cxn>
                    <a:cxn ang="0">
                      <a:pos x="78" y="102"/>
                    </a:cxn>
                  </a:cxnLst>
                  <a:rect l="0" t="0" r="r" b="b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652" name="Freeform 2098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653" name="Freeform 2099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654" name="Freeform 2100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/>
                  <a:ahLst/>
                  <a:cxnLst>
                    <a:cxn ang="0">
                      <a:pos x="0" y="116"/>
                    </a:cxn>
                    <a:cxn ang="0">
                      <a:pos x="40" y="27"/>
                    </a:cxn>
                    <a:cxn ang="0">
                      <a:pos x="78" y="0"/>
                    </a:cxn>
                    <a:cxn ang="0">
                      <a:pos x="84" y="49"/>
                    </a:cxn>
                    <a:cxn ang="0">
                      <a:pos x="0" y="116"/>
                    </a:cxn>
                  </a:cxnLst>
                  <a:rect l="0" t="0" r="r" b="b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655" name="Freeform 2101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633" name="Group 2102"/>
              <p:cNvGrpSpPr>
                <a:grpSpLocks/>
              </p:cNvGrpSpPr>
              <p:nvPr/>
            </p:nvGrpSpPr>
            <p:grpSpPr bwMode="auto">
              <a:xfrm rot="2490177">
                <a:off x="3348" y="2605"/>
                <a:ext cx="508" cy="509"/>
                <a:chOff x="4060" y="1421"/>
                <a:chExt cx="508" cy="509"/>
              </a:xfrm>
            </p:grpSpPr>
            <p:sp>
              <p:nvSpPr>
                <p:cNvPr id="642" name="Freeform 2103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643" name="Freeform 2104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644" name="Freeform 2105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/>
                  <a:ahLst/>
                  <a:cxnLst>
                    <a:cxn ang="0">
                      <a:pos x="78" y="102"/>
                    </a:cxn>
                    <a:cxn ang="0">
                      <a:pos x="3" y="63"/>
                    </a:cxn>
                    <a:cxn ang="0">
                      <a:pos x="0" y="0"/>
                    </a:cxn>
                    <a:cxn ang="0">
                      <a:pos x="60" y="45"/>
                    </a:cxn>
                    <a:cxn ang="0">
                      <a:pos x="78" y="102"/>
                    </a:cxn>
                  </a:cxnLst>
                  <a:rect l="0" t="0" r="r" b="b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645" name="Freeform 2106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646" name="Freeform 2107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647" name="Freeform 2108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/>
                  <a:ahLst/>
                  <a:cxnLst>
                    <a:cxn ang="0">
                      <a:pos x="0" y="116"/>
                    </a:cxn>
                    <a:cxn ang="0">
                      <a:pos x="40" y="27"/>
                    </a:cxn>
                    <a:cxn ang="0">
                      <a:pos x="78" y="0"/>
                    </a:cxn>
                    <a:cxn ang="0">
                      <a:pos x="84" y="49"/>
                    </a:cxn>
                    <a:cxn ang="0">
                      <a:pos x="0" y="116"/>
                    </a:cxn>
                  </a:cxnLst>
                  <a:rect l="0" t="0" r="r" b="b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648" name="Freeform 2109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634" name="Group 2110"/>
              <p:cNvGrpSpPr>
                <a:grpSpLocks/>
              </p:cNvGrpSpPr>
              <p:nvPr/>
            </p:nvGrpSpPr>
            <p:grpSpPr bwMode="auto">
              <a:xfrm rot="2490177">
                <a:off x="3348" y="3133"/>
                <a:ext cx="508" cy="509"/>
                <a:chOff x="4060" y="1421"/>
                <a:chExt cx="508" cy="509"/>
              </a:xfrm>
            </p:grpSpPr>
            <p:sp>
              <p:nvSpPr>
                <p:cNvPr id="635" name="Freeform 2111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CC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636" name="Freeform 2112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33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637" name="Freeform 2113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/>
                  <a:ahLst/>
                  <a:cxnLst>
                    <a:cxn ang="0">
                      <a:pos x="78" y="102"/>
                    </a:cxn>
                    <a:cxn ang="0">
                      <a:pos x="3" y="63"/>
                    </a:cxn>
                    <a:cxn ang="0">
                      <a:pos x="0" y="0"/>
                    </a:cxn>
                    <a:cxn ang="0">
                      <a:pos x="60" y="45"/>
                    </a:cxn>
                    <a:cxn ang="0">
                      <a:pos x="78" y="102"/>
                    </a:cxn>
                  </a:cxnLst>
                  <a:rect l="0" t="0" r="r" b="b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638" name="Freeform 2114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639" name="Freeform 2115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640" name="Freeform 2116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/>
                  <a:ahLst/>
                  <a:cxnLst>
                    <a:cxn ang="0">
                      <a:pos x="0" y="116"/>
                    </a:cxn>
                    <a:cxn ang="0">
                      <a:pos x="40" y="27"/>
                    </a:cxn>
                    <a:cxn ang="0">
                      <a:pos x="78" y="0"/>
                    </a:cxn>
                    <a:cxn ang="0">
                      <a:pos x="84" y="49"/>
                    </a:cxn>
                    <a:cxn ang="0">
                      <a:pos x="0" y="116"/>
                    </a:cxn>
                  </a:cxnLst>
                  <a:rect l="0" t="0" r="r" b="b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641" name="Freeform 2117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</p:grpSp>
        <p:grpSp>
          <p:nvGrpSpPr>
            <p:cNvPr id="603" name="Group 2118"/>
            <p:cNvGrpSpPr>
              <a:grpSpLocks/>
            </p:cNvGrpSpPr>
            <p:nvPr/>
          </p:nvGrpSpPr>
          <p:grpSpPr bwMode="auto">
            <a:xfrm>
              <a:off x="90" y="1015"/>
              <a:ext cx="2430" cy="1407"/>
              <a:chOff x="90" y="1015"/>
              <a:chExt cx="2430" cy="1407"/>
            </a:xfrm>
          </p:grpSpPr>
          <p:sp>
            <p:nvSpPr>
              <p:cNvPr id="604" name="Freeform 2119"/>
              <p:cNvSpPr>
                <a:spLocks/>
              </p:cNvSpPr>
              <p:nvPr/>
            </p:nvSpPr>
            <p:spPr bwMode="auto">
              <a:xfrm>
                <a:off x="90" y="2307"/>
                <a:ext cx="1302" cy="42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363" y="18"/>
                  </a:cxn>
                  <a:cxn ang="0">
                    <a:pos x="1302" y="18"/>
                  </a:cxn>
                  <a:cxn ang="0">
                    <a:pos x="1302" y="36"/>
                  </a:cxn>
                  <a:cxn ang="0">
                    <a:pos x="219" y="42"/>
                  </a:cxn>
                  <a:cxn ang="0">
                    <a:pos x="0" y="36"/>
                  </a:cxn>
                  <a:cxn ang="0">
                    <a:pos x="3" y="0"/>
                  </a:cxn>
                </a:cxnLst>
                <a:rect l="0" t="0" r="r" b="b"/>
                <a:pathLst>
                  <a:path w="1302" h="42">
                    <a:moveTo>
                      <a:pt x="3" y="0"/>
                    </a:moveTo>
                    <a:lnTo>
                      <a:pt x="363" y="18"/>
                    </a:lnTo>
                    <a:lnTo>
                      <a:pt x="1302" y="18"/>
                    </a:lnTo>
                    <a:lnTo>
                      <a:pt x="1302" y="36"/>
                    </a:lnTo>
                    <a:lnTo>
                      <a:pt x="219" y="42"/>
                    </a:lnTo>
                    <a:lnTo>
                      <a:pt x="0" y="36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rgbClr val="CC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605" name="Freeform 2120"/>
              <p:cNvSpPr>
                <a:spLocks/>
              </p:cNvSpPr>
              <p:nvPr/>
            </p:nvSpPr>
            <p:spPr bwMode="auto">
              <a:xfrm>
                <a:off x="90" y="2175"/>
                <a:ext cx="1302" cy="3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1299" y="0"/>
                  </a:cxn>
                  <a:cxn ang="0">
                    <a:pos x="1302" y="30"/>
                  </a:cxn>
                  <a:cxn ang="0">
                    <a:pos x="0" y="30"/>
                  </a:cxn>
                  <a:cxn ang="0">
                    <a:pos x="0" y="6"/>
                  </a:cxn>
                </a:cxnLst>
                <a:rect l="0" t="0" r="r" b="b"/>
                <a:pathLst>
                  <a:path w="1302" h="30">
                    <a:moveTo>
                      <a:pt x="0" y="6"/>
                    </a:moveTo>
                    <a:lnTo>
                      <a:pt x="1299" y="0"/>
                    </a:lnTo>
                    <a:lnTo>
                      <a:pt x="1302" y="30"/>
                    </a:lnTo>
                    <a:lnTo>
                      <a:pt x="0" y="3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rgbClr val="CC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606" name="Freeform 2121"/>
              <p:cNvSpPr>
                <a:spLocks/>
              </p:cNvSpPr>
              <p:nvPr/>
            </p:nvSpPr>
            <p:spPr bwMode="auto">
              <a:xfrm>
                <a:off x="1407" y="1047"/>
                <a:ext cx="1113" cy="1158"/>
              </a:xfrm>
              <a:custGeom>
                <a:avLst/>
                <a:gdLst/>
                <a:ahLst/>
                <a:cxnLst>
                  <a:cxn ang="0">
                    <a:pos x="0" y="1134"/>
                  </a:cxn>
                  <a:cxn ang="0">
                    <a:pos x="1113" y="0"/>
                  </a:cxn>
                  <a:cxn ang="0">
                    <a:pos x="1113" y="30"/>
                  </a:cxn>
                  <a:cxn ang="0">
                    <a:pos x="0" y="1158"/>
                  </a:cxn>
                  <a:cxn ang="0">
                    <a:pos x="0" y="1134"/>
                  </a:cxn>
                </a:cxnLst>
                <a:rect l="0" t="0" r="r" b="b"/>
                <a:pathLst>
                  <a:path w="1113" h="1158">
                    <a:moveTo>
                      <a:pt x="0" y="1134"/>
                    </a:moveTo>
                    <a:lnTo>
                      <a:pt x="1113" y="0"/>
                    </a:lnTo>
                    <a:lnTo>
                      <a:pt x="1113" y="30"/>
                    </a:lnTo>
                    <a:lnTo>
                      <a:pt x="0" y="1158"/>
                    </a:lnTo>
                    <a:lnTo>
                      <a:pt x="0" y="1134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rgbClr val="CC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607" name="Oval 2122"/>
              <p:cNvSpPr>
                <a:spLocks noChangeArrowheads="1"/>
              </p:cNvSpPr>
              <p:nvPr/>
            </p:nvSpPr>
            <p:spPr bwMode="auto">
              <a:xfrm>
                <a:off x="114" y="2119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608" name="Oval 2123"/>
              <p:cNvSpPr>
                <a:spLocks noChangeArrowheads="1"/>
              </p:cNvSpPr>
              <p:nvPr/>
            </p:nvSpPr>
            <p:spPr bwMode="auto">
              <a:xfrm>
                <a:off x="1332" y="2101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609" name="Oval 2124"/>
              <p:cNvSpPr>
                <a:spLocks noChangeArrowheads="1"/>
              </p:cNvSpPr>
              <p:nvPr/>
            </p:nvSpPr>
            <p:spPr bwMode="auto">
              <a:xfrm>
                <a:off x="1338" y="2251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610" name="Oval 2125"/>
              <p:cNvSpPr>
                <a:spLocks noChangeArrowheads="1"/>
              </p:cNvSpPr>
              <p:nvPr/>
            </p:nvSpPr>
            <p:spPr bwMode="auto">
              <a:xfrm>
                <a:off x="1338" y="2383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611" name="Oval 2126"/>
              <p:cNvSpPr>
                <a:spLocks noChangeArrowheads="1"/>
              </p:cNvSpPr>
              <p:nvPr/>
            </p:nvSpPr>
            <p:spPr bwMode="auto">
              <a:xfrm>
                <a:off x="113" y="2238"/>
                <a:ext cx="27" cy="28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612" name="Oval 2127"/>
              <p:cNvSpPr>
                <a:spLocks noChangeArrowheads="1"/>
              </p:cNvSpPr>
              <p:nvPr/>
            </p:nvSpPr>
            <p:spPr bwMode="auto">
              <a:xfrm>
                <a:off x="125" y="2394"/>
                <a:ext cx="27" cy="28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613" name="Oval 2128"/>
              <p:cNvSpPr>
                <a:spLocks noChangeArrowheads="1"/>
              </p:cNvSpPr>
              <p:nvPr/>
            </p:nvSpPr>
            <p:spPr bwMode="auto">
              <a:xfrm>
                <a:off x="1410" y="2095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614" name="Oval 2129"/>
              <p:cNvSpPr>
                <a:spLocks noChangeArrowheads="1"/>
              </p:cNvSpPr>
              <p:nvPr/>
            </p:nvSpPr>
            <p:spPr bwMode="auto">
              <a:xfrm>
                <a:off x="1410" y="2257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615" name="Oval 2130"/>
              <p:cNvSpPr>
                <a:spLocks noChangeArrowheads="1"/>
              </p:cNvSpPr>
              <p:nvPr/>
            </p:nvSpPr>
            <p:spPr bwMode="auto">
              <a:xfrm>
                <a:off x="1410" y="2365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616" name="Oval 2131"/>
              <p:cNvSpPr>
                <a:spLocks noChangeArrowheads="1"/>
              </p:cNvSpPr>
              <p:nvPr/>
            </p:nvSpPr>
            <p:spPr bwMode="auto">
              <a:xfrm>
                <a:off x="2484" y="1279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617" name="Oval 2132"/>
              <p:cNvSpPr>
                <a:spLocks noChangeArrowheads="1"/>
              </p:cNvSpPr>
              <p:nvPr/>
            </p:nvSpPr>
            <p:spPr bwMode="auto">
              <a:xfrm>
                <a:off x="2484" y="1159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618" name="Oval 2133"/>
              <p:cNvSpPr>
                <a:spLocks noChangeArrowheads="1"/>
              </p:cNvSpPr>
              <p:nvPr/>
            </p:nvSpPr>
            <p:spPr bwMode="auto">
              <a:xfrm>
                <a:off x="2484" y="1015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619" name="Freeform 2134"/>
              <p:cNvSpPr>
                <a:spLocks/>
              </p:cNvSpPr>
              <p:nvPr/>
            </p:nvSpPr>
            <p:spPr bwMode="auto">
              <a:xfrm>
                <a:off x="1404" y="1197"/>
                <a:ext cx="1116" cy="1152"/>
              </a:xfrm>
              <a:custGeom>
                <a:avLst/>
                <a:gdLst/>
                <a:ahLst/>
                <a:cxnLst>
                  <a:cxn ang="0">
                    <a:pos x="0" y="1116"/>
                  </a:cxn>
                  <a:cxn ang="0">
                    <a:pos x="1110" y="0"/>
                  </a:cxn>
                  <a:cxn ang="0">
                    <a:pos x="1116" y="24"/>
                  </a:cxn>
                  <a:cxn ang="0">
                    <a:pos x="3" y="1152"/>
                  </a:cxn>
                  <a:cxn ang="0">
                    <a:pos x="0" y="1116"/>
                  </a:cxn>
                </a:cxnLst>
                <a:rect l="0" t="0" r="r" b="b"/>
                <a:pathLst>
                  <a:path w="1116" h="1152">
                    <a:moveTo>
                      <a:pt x="0" y="1116"/>
                    </a:moveTo>
                    <a:lnTo>
                      <a:pt x="1110" y="0"/>
                    </a:lnTo>
                    <a:lnTo>
                      <a:pt x="1116" y="24"/>
                    </a:lnTo>
                    <a:lnTo>
                      <a:pt x="3" y="1152"/>
                    </a:lnTo>
                    <a:lnTo>
                      <a:pt x="0" y="1116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rgbClr val="CC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</p:grpSp>
      </p:grpSp>
      <p:grpSp>
        <p:nvGrpSpPr>
          <p:cNvPr id="743" name="Group 2135"/>
          <p:cNvGrpSpPr>
            <a:grpSpLocks/>
          </p:cNvGrpSpPr>
          <p:nvPr/>
        </p:nvGrpSpPr>
        <p:grpSpPr bwMode="auto">
          <a:xfrm>
            <a:off x="1576388" y="2357549"/>
            <a:ext cx="892174" cy="774695"/>
            <a:chOff x="80" y="557"/>
            <a:chExt cx="2440" cy="1915"/>
          </a:xfrm>
        </p:grpSpPr>
        <p:grpSp>
          <p:nvGrpSpPr>
            <p:cNvPr id="744" name="Group 2136"/>
            <p:cNvGrpSpPr>
              <a:grpSpLocks/>
            </p:cNvGrpSpPr>
            <p:nvPr/>
          </p:nvGrpSpPr>
          <p:grpSpPr bwMode="auto">
            <a:xfrm>
              <a:off x="80" y="557"/>
              <a:ext cx="2440" cy="1915"/>
              <a:chOff x="2464" y="2413"/>
              <a:chExt cx="2440" cy="1915"/>
            </a:xfrm>
          </p:grpSpPr>
          <p:grpSp>
            <p:nvGrpSpPr>
              <p:cNvPr id="762" name="Group 2137"/>
              <p:cNvGrpSpPr>
                <a:grpSpLocks/>
              </p:cNvGrpSpPr>
              <p:nvPr/>
            </p:nvGrpSpPr>
            <p:grpSpPr bwMode="auto">
              <a:xfrm>
                <a:off x="2464" y="2784"/>
                <a:ext cx="2440" cy="1544"/>
                <a:chOff x="192" y="2144"/>
                <a:chExt cx="2440" cy="1544"/>
              </a:xfrm>
            </p:grpSpPr>
            <p:sp>
              <p:nvSpPr>
                <p:cNvPr id="883" name="AutoShape 2138" descr="Дуб"/>
                <p:cNvSpPr>
                  <a:spLocks noChangeArrowheads="1"/>
                </p:cNvSpPr>
                <p:nvPr/>
              </p:nvSpPr>
              <p:spPr bwMode="auto">
                <a:xfrm>
                  <a:off x="192" y="2144"/>
                  <a:ext cx="2440" cy="1544"/>
                </a:xfrm>
                <a:prstGeom prst="cube">
                  <a:avLst>
                    <a:gd name="adj" fmla="val 72667"/>
                  </a:avLst>
                </a:prstGeom>
                <a:blipFill dpi="0" rotWithShape="1">
                  <a:blip r:embed="rId3"/>
                  <a:srcRect/>
                  <a:tile tx="0" ty="0" sx="100000" sy="100000" flip="none" algn="tl"/>
                </a:blipFill>
                <a:ln w="28575">
                  <a:solidFill>
                    <a:srgbClr val="8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884" name="Freeform 2139" descr="Дуб"/>
                <p:cNvSpPr>
                  <a:spLocks/>
                </p:cNvSpPr>
                <p:nvPr/>
              </p:nvSpPr>
              <p:spPr bwMode="auto">
                <a:xfrm>
                  <a:off x="1512" y="2160"/>
                  <a:ext cx="1120" cy="1520"/>
                </a:xfrm>
                <a:custGeom>
                  <a:avLst/>
                  <a:gdLst/>
                  <a:ahLst/>
                  <a:cxnLst>
                    <a:cxn ang="0">
                      <a:pos x="0" y="1520"/>
                    </a:cxn>
                    <a:cxn ang="0">
                      <a:pos x="1120" y="384"/>
                    </a:cxn>
                    <a:cxn ang="0">
                      <a:pos x="1120" y="0"/>
                    </a:cxn>
                    <a:cxn ang="0">
                      <a:pos x="0" y="1120"/>
                    </a:cxn>
                    <a:cxn ang="0">
                      <a:pos x="0" y="1520"/>
                    </a:cxn>
                  </a:cxnLst>
                  <a:rect l="0" t="0" r="r" b="b"/>
                  <a:pathLst>
                    <a:path w="1120" h="1520">
                      <a:moveTo>
                        <a:pt x="0" y="1520"/>
                      </a:moveTo>
                      <a:lnTo>
                        <a:pt x="1120" y="384"/>
                      </a:lnTo>
                      <a:lnTo>
                        <a:pt x="1120" y="0"/>
                      </a:lnTo>
                      <a:lnTo>
                        <a:pt x="0" y="1120"/>
                      </a:lnTo>
                      <a:lnTo>
                        <a:pt x="0" y="1520"/>
                      </a:lnTo>
                      <a:close/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 cap="flat" cmpd="sng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763" name="Group 2140"/>
              <p:cNvGrpSpPr>
                <a:grpSpLocks/>
              </p:cNvGrpSpPr>
              <p:nvPr/>
            </p:nvGrpSpPr>
            <p:grpSpPr bwMode="auto">
              <a:xfrm>
                <a:off x="4291" y="2506"/>
                <a:ext cx="508" cy="501"/>
                <a:chOff x="3939" y="1946"/>
                <a:chExt cx="508" cy="501"/>
              </a:xfrm>
            </p:grpSpPr>
            <p:sp>
              <p:nvSpPr>
                <p:cNvPr id="874" name="Freeform 2141"/>
                <p:cNvSpPr>
                  <a:spLocks/>
                </p:cNvSpPr>
                <p:nvPr/>
              </p:nvSpPr>
              <p:spPr bwMode="auto">
                <a:xfrm rot="19109823" flipH="1">
                  <a:off x="3939" y="2031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7C8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875" name="Freeform 2142"/>
                <p:cNvSpPr>
                  <a:spLocks/>
                </p:cNvSpPr>
                <p:nvPr/>
              </p:nvSpPr>
              <p:spPr bwMode="auto">
                <a:xfrm rot="19109823" flipH="1">
                  <a:off x="4073" y="2052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876" name="Freeform 2143"/>
                <p:cNvSpPr>
                  <a:spLocks/>
                </p:cNvSpPr>
                <p:nvPr/>
              </p:nvSpPr>
              <p:spPr bwMode="auto">
                <a:xfrm rot="19109823" flipH="1">
                  <a:off x="4052" y="1983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grpSp>
              <p:nvGrpSpPr>
                <p:cNvPr id="877" name="Group 2144"/>
                <p:cNvGrpSpPr>
                  <a:grpSpLocks/>
                </p:cNvGrpSpPr>
                <p:nvPr/>
              </p:nvGrpSpPr>
              <p:grpSpPr bwMode="auto">
                <a:xfrm>
                  <a:off x="4014" y="1946"/>
                  <a:ext cx="149" cy="178"/>
                  <a:chOff x="4014" y="1946"/>
                  <a:chExt cx="149" cy="178"/>
                </a:xfrm>
              </p:grpSpPr>
              <p:sp>
                <p:nvSpPr>
                  <p:cNvPr id="879" name="Freeform 2145"/>
                  <p:cNvSpPr>
                    <a:spLocks/>
                  </p:cNvSpPr>
                  <p:nvPr/>
                </p:nvSpPr>
                <p:spPr bwMode="auto">
                  <a:xfrm rot="19109823" flipH="1">
                    <a:off x="4067" y="1946"/>
                    <a:ext cx="37" cy="127"/>
                  </a:xfrm>
                  <a:custGeom>
                    <a:avLst/>
                    <a:gdLst/>
                    <a:ahLst/>
                    <a:cxnLst>
                      <a:cxn ang="0">
                        <a:pos x="37" y="127"/>
                      </a:cxn>
                      <a:cxn ang="0">
                        <a:pos x="0" y="46"/>
                      </a:cxn>
                      <a:cxn ang="0">
                        <a:pos x="16" y="0"/>
                      </a:cxn>
                      <a:cxn ang="0">
                        <a:pos x="19" y="32"/>
                      </a:cxn>
                      <a:cxn ang="0">
                        <a:pos x="37" y="127"/>
                      </a:cxn>
                    </a:cxnLst>
                    <a:rect l="0" t="0" r="r" b="b"/>
                    <a:pathLst>
                      <a:path w="37" h="127">
                        <a:moveTo>
                          <a:pt x="37" y="127"/>
                        </a:moveTo>
                        <a:lnTo>
                          <a:pt x="0" y="46"/>
                        </a:lnTo>
                        <a:lnTo>
                          <a:pt x="16" y="0"/>
                        </a:lnTo>
                        <a:lnTo>
                          <a:pt x="19" y="32"/>
                        </a:lnTo>
                        <a:lnTo>
                          <a:pt x="37" y="127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8000">
                          <a:gamma/>
                          <a:shade val="46275"/>
                          <a:invGamma/>
                        </a:srgbClr>
                      </a:gs>
                      <a:gs pos="50000">
                        <a:srgbClr val="008000"/>
                      </a:gs>
                      <a:gs pos="100000">
                        <a:srgbClr val="008000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 w="63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>
                      <a:latin typeface="Georgia" pitchFamily="18" charset="0"/>
                    </a:endParaRPr>
                  </a:p>
                </p:txBody>
              </p:sp>
              <p:grpSp>
                <p:nvGrpSpPr>
                  <p:cNvPr id="880" name="Group 2146"/>
                  <p:cNvGrpSpPr>
                    <a:grpSpLocks/>
                  </p:cNvGrpSpPr>
                  <p:nvPr/>
                </p:nvGrpSpPr>
                <p:grpSpPr bwMode="auto">
                  <a:xfrm>
                    <a:off x="4014" y="1965"/>
                    <a:ext cx="149" cy="159"/>
                    <a:chOff x="4014" y="1965"/>
                    <a:chExt cx="149" cy="159"/>
                  </a:xfrm>
                </p:grpSpPr>
                <p:sp>
                  <p:nvSpPr>
                    <p:cNvPr id="881" name="Freeform 2147"/>
                    <p:cNvSpPr>
                      <a:spLocks/>
                    </p:cNvSpPr>
                    <p:nvPr/>
                  </p:nvSpPr>
                  <p:spPr bwMode="auto">
                    <a:xfrm rot="19109823" flipH="1">
                      <a:off x="4085" y="1965"/>
                      <a:ext cx="78" cy="102"/>
                    </a:xfrm>
                    <a:custGeom>
                      <a:avLst/>
                      <a:gdLst/>
                      <a:ahLst/>
                      <a:cxnLst>
                        <a:cxn ang="0">
                          <a:pos x="78" y="102"/>
                        </a:cxn>
                        <a:cxn ang="0">
                          <a:pos x="3" y="63"/>
                        </a:cxn>
                        <a:cxn ang="0">
                          <a:pos x="0" y="0"/>
                        </a:cxn>
                        <a:cxn ang="0">
                          <a:pos x="60" y="45"/>
                        </a:cxn>
                        <a:cxn ang="0">
                          <a:pos x="78" y="102"/>
                        </a:cxn>
                      </a:cxnLst>
                      <a:rect l="0" t="0" r="r" b="b"/>
                      <a:pathLst>
                        <a:path w="78" h="102">
                          <a:moveTo>
                            <a:pt x="78" y="102"/>
                          </a:moveTo>
                          <a:lnTo>
                            <a:pt x="3" y="63"/>
                          </a:lnTo>
                          <a:lnTo>
                            <a:pt x="0" y="0"/>
                          </a:lnTo>
                          <a:lnTo>
                            <a:pt x="60" y="45"/>
                          </a:lnTo>
                          <a:lnTo>
                            <a:pt x="78" y="102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8000"/>
                        </a:gs>
                        <a:gs pos="10000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>
                        <a:latin typeface="Georgia" pitchFamily="18" charset="0"/>
                      </a:endParaRPr>
                    </a:p>
                  </p:txBody>
                </p:sp>
                <p:sp>
                  <p:nvSpPr>
                    <p:cNvPr id="882" name="Freeform 2148"/>
                    <p:cNvSpPr>
                      <a:spLocks/>
                    </p:cNvSpPr>
                    <p:nvPr/>
                  </p:nvSpPr>
                  <p:spPr bwMode="auto">
                    <a:xfrm rot="19109823" flipH="1">
                      <a:off x="4014" y="2008"/>
                      <a:ext cx="84" cy="11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16"/>
                        </a:cxn>
                        <a:cxn ang="0">
                          <a:pos x="40" y="27"/>
                        </a:cxn>
                        <a:cxn ang="0">
                          <a:pos x="78" y="0"/>
                        </a:cxn>
                        <a:cxn ang="0">
                          <a:pos x="84" y="49"/>
                        </a:cxn>
                        <a:cxn ang="0">
                          <a:pos x="0" y="116"/>
                        </a:cxn>
                      </a:cxnLst>
                      <a:rect l="0" t="0" r="r" b="b"/>
                      <a:pathLst>
                        <a:path w="84" h="116">
                          <a:moveTo>
                            <a:pt x="0" y="116"/>
                          </a:moveTo>
                          <a:lnTo>
                            <a:pt x="40" y="27"/>
                          </a:lnTo>
                          <a:lnTo>
                            <a:pt x="78" y="0"/>
                          </a:lnTo>
                          <a:lnTo>
                            <a:pt x="84" y="49"/>
                          </a:lnTo>
                          <a:lnTo>
                            <a:pt x="0" y="116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8000"/>
                        </a:gs>
                        <a:gs pos="10000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>
                        <a:latin typeface="Georgia" pitchFamily="18" charset="0"/>
                      </a:endParaRPr>
                    </a:p>
                  </p:txBody>
                </p:sp>
              </p:grpSp>
            </p:grpSp>
            <p:sp>
              <p:nvSpPr>
                <p:cNvPr id="878" name="Freeform 2149"/>
                <p:cNvSpPr>
                  <a:spLocks/>
                </p:cNvSpPr>
                <p:nvPr/>
              </p:nvSpPr>
              <p:spPr bwMode="auto">
                <a:xfrm rot="19109823" flipH="1">
                  <a:off x="4251" y="2379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764" name="Group 2150"/>
              <p:cNvGrpSpPr>
                <a:grpSpLocks/>
              </p:cNvGrpSpPr>
              <p:nvPr/>
            </p:nvGrpSpPr>
            <p:grpSpPr bwMode="auto">
              <a:xfrm>
                <a:off x="4099" y="2762"/>
                <a:ext cx="508" cy="501"/>
                <a:chOff x="3939" y="1946"/>
                <a:chExt cx="508" cy="501"/>
              </a:xfrm>
            </p:grpSpPr>
            <p:sp>
              <p:nvSpPr>
                <p:cNvPr id="865" name="Freeform 2151"/>
                <p:cNvSpPr>
                  <a:spLocks/>
                </p:cNvSpPr>
                <p:nvPr/>
              </p:nvSpPr>
              <p:spPr bwMode="auto">
                <a:xfrm rot="19109823" flipH="1">
                  <a:off x="3939" y="2031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7C8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866" name="Freeform 2152"/>
                <p:cNvSpPr>
                  <a:spLocks/>
                </p:cNvSpPr>
                <p:nvPr/>
              </p:nvSpPr>
              <p:spPr bwMode="auto">
                <a:xfrm rot="19109823" flipH="1">
                  <a:off x="4073" y="2052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867" name="Freeform 2153"/>
                <p:cNvSpPr>
                  <a:spLocks/>
                </p:cNvSpPr>
                <p:nvPr/>
              </p:nvSpPr>
              <p:spPr bwMode="auto">
                <a:xfrm rot="19109823" flipH="1">
                  <a:off x="4052" y="1983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grpSp>
              <p:nvGrpSpPr>
                <p:cNvPr id="868" name="Group 2154"/>
                <p:cNvGrpSpPr>
                  <a:grpSpLocks/>
                </p:cNvGrpSpPr>
                <p:nvPr/>
              </p:nvGrpSpPr>
              <p:grpSpPr bwMode="auto">
                <a:xfrm>
                  <a:off x="4014" y="1946"/>
                  <a:ext cx="149" cy="178"/>
                  <a:chOff x="4014" y="1946"/>
                  <a:chExt cx="149" cy="178"/>
                </a:xfrm>
              </p:grpSpPr>
              <p:sp>
                <p:nvSpPr>
                  <p:cNvPr id="870" name="Freeform 2155"/>
                  <p:cNvSpPr>
                    <a:spLocks/>
                  </p:cNvSpPr>
                  <p:nvPr/>
                </p:nvSpPr>
                <p:spPr bwMode="auto">
                  <a:xfrm rot="19109823" flipH="1">
                    <a:off x="4067" y="1946"/>
                    <a:ext cx="37" cy="127"/>
                  </a:xfrm>
                  <a:custGeom>
                    <a:avLst/>
                    <a:gdLst/>
                    <a:ahLst/>
                    <a:cxnLst>
                      <a:cxn ang="0">
                        <a:pos x="37" y="127"/>
                      </a:cxn>
                      <a:cxn ang="0">
                        <a:pos x="0" y="46"/>
                      </a:cxn>
                      <a:cxn ang="0">
                        <a:pos x="16" y="0"/>
                      </a:cxn>
                      <a:cxn ang="0">
                        <a:pos x="19" y="32"/>
                      </a:cxn>
                      <a:cxn ang="0">
                        <a:pos x="37" y="127"/>
                      </a:cxn>
                    </a:cxnLst>
                    <a:rect l="0" t="0" r="r" b="b"/>
                    <a:pathLst>
                      <a:path w="37" h="127">
                        <a:moveTo>
                          <a:pt x="37" y="127"/>
                        </a:moveTo>
                        <a:lnTo>
                          <a:pt x="0" y="46"/>
                        </a:lnTo>
                        <a:lnTo>
                          <a:pt x="16" y="0"/>
                        </a:lnTo>
                        <a:lnTo>
                          <a:pt x="19" y="32"/>
                        </a:lnTo>
                        <a:lnTo>
                          <a:pt x="37" y="127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8000">
                          <a:gamma/>
                          <a:shade val="46275"/>
                          <a:invGamma/>
                        </a:srgbClr>
                      </a:gs>
                      <a:gs pos="50000">
                        <a:srgbClr val="008000"/>
                      </a:gs>
                      <a:gs pos="100000">
                        <a:srgbClr val="008000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 w="63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>
                      <a:latin typeface="Georgia" pitchFamily="18" charset="0"/>
                    </a:endParaRPr>
                  </a:p>
                </p:txBody>
              </p:sp>
              <p:grpSp>
                <p:nvGrpSpPr>
                  <p:cNvPr id="871" name="Group 2156"/>
                  <p:cNvGrpSpPr>
                    <a:grpSpLocks/>
                  </p:cNvGrpSpPr>
                  <p:nvPr/>
                </p:nvGrpSpPr>
                <p:grpSpPr bwMode="auto">
                  <a:xfrm>
                    <a:off x="4014" y="1965"/>
                    <a:ext cx="149" cy="159"/>
                    <a:chOff x="4014" y="1965"/>
                    <a:chExt cx="149" cy="159"/>
                  </a:xfrm>
                </p:grpSpPr>
                <p:sp>
                  <p:nvSpPr>
                    <p:cNvPr id="872" name="Freeform 2157"/>
                    <p:cNvSpPr>
                      <a:spLocks/>
                    </p:cNvSpPr>
                    <p:nvPr/>
                  </p:nvSpPr>
                  <p:spPr bwMode="auto">
                    <a:xfrm rot="19109823" flipH="1">
                      <a:off x="4085" y="1965"/>
                      <a:ext cx="78" cy="102"/>
                    </a:xfrm>
                    <a:custGeom>
                      <a:avLst/>
                      <a:gdLst/>
                      <a:ahLst/>
                      <a:cxnLst>
                        <a:cxn ang="0">
                          <a:pos x="78" y="102"/>
                        </a:cxn>
                        <a:cxn ang="0">
                          <a:pos x="3" y="63"/>
                        </a:cxn>
                        <a:cxn ang="0">
                          <a:pos x="0" y="0"/>
                        </a:cxn>
                        <a:cxn ang="0">
                          <a:pos x="60" y="45"/>
                        </a:cxn>
                        <a:cxn ang="0">
                          <a:pos x="78" y="102"/>
                        </a:cxn>
                      </a:cxnLst>
                      <a:rect l="0" t="0" r="r" b="b"/>
                      <a:pathLst>
                        <a:path w="78" h="102">
                          <a:moveTo>
                            <a:pt x="78" y="102"/>
                          </a:moveTo>
                          <a:lnTo>
                            <a:pt x="3" y="63"/>
                          </a:lnTo>
                          <a:lnTo>
                            <a:pt x="0" y="0"/>
                          </a:lnTo>
                          <a:lnTo>
                            <a:pt x="60" y="45"/>
                          </a:lnTo>
                          <a:lnTo>
                            <a:pt x="78" y="102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8000"/>
                        </a:gs>
                        <a:gs pos="10000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>
                        <a:latin typeface="Georgia" pitchFamily="18" charset="0"/>
                      </a:endParaRPr>
                    </a:p>
                  </p:txBody>
                </p:sp>
                <p:sp>
                  <p:nvSpPr>
                    <p:cNvPr id="873" name="Freeform 2158"/>
                    <p:cNvSpPr>
                      <a:spLocks/>
                    </p:cNvSpPr>
                    <p:nvPr/>
                  </p:nvSpPr>
                  <p:spPr bwMode="auto">
                    <a:xfrm rot="19109823" flipH="1">
                      <a:off x="4014" y="2008"/>
                      <a:ext cx="84" cy="11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16"/>
                        </a:cxn>
                        <a:cxn ang="0">
                          <a:pos x="40" y="27"/>
                        </a:cxn>
                        <a:cxn ang="0">
                          <a:pos x="78" y="0"/>
                        </a:cxn>
                        <a:cxn ang="0">
                          <a:pos x="84" y="49"/>
                        </a:cxn>
                        <a:cxn ang="0">
                          <a:pos x="0" y="116"/>
                        </a:cxn>
                      </a:cxnLst>
                      <a:rect l="0" t="0" r="r" b="b"/>
                      <a:pathLst>
                        <a:path w="84" h="116">
                          <a:moveTo>
                            <a:pt x="0" y="116"/>
                          </a:moveTo>
                          <a:lnTo>
                            <a:pt x="40" y="27"/>
                          </a:lnTo>
                          <a:lnTo>
                            <a:pt x="78" y="0"/>
                          </a:lnTo>
                          <a:lnTo>
                            <a:pt x="84" y="49"/>
                          </a:lnTo>
                          <a:lnTo>
                            <a:pt x="0" y="116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8000"/>
                        </a:gs>
                        <a:gs pos="10000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>
                        <a:latin typeface="Georgia" pitchFamily="18" charset="0"/>
                      </a:endParaRPr>
                    </a:p>
                  </p:txBody>
                </p:sp>
              </p:grpSp>
            </p:grpSp>
            <p:sp>
              <p:nvSpPr>
                <p:cNvPr id="869" name="Freeform 2159"/>
                <p:cNvSpPr>
                  <a:spLocks/>
                </p:cNvSpPr>
                <p:nvPr/>
              </p:nvSpPr>
              <p:spPr bwMode="auto">
                <a:xfrm rot="19109823" flipH="1">
                  <a:off x="4251" y="2379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765" name="Group 2160"/>
              <p:cNvGrpSpPr>
                <a:grpSpLocks/>
              </p:cNvGrpSpPr>
              <p:nvPr/>
            </p:nvGrpSpPr>
            <p:grpSpPr bwMode="auto">
              <a:xfrm>
                <a:off x="3859" y="2938"/>
                <a:ext cx="508" cy="501"/>
                <a:chOff x="3939" y="1946"/>
                <a:chExt cx="508" cy="501"/>
              </a:xfrm>
            </p:grpSpPr>
            <p:sp>
              <p:nvSpPr>
                <p:cNvPr id="856" name="Freeform 2161"/>
                <p:cNvSpPr>
                  <a:spLocks/>
                </p:cNvSpPr>
                <p:nvPr/>
              </p:nvSpPr>
              <p:spPr bwMode="auto">
                <a:xfrm rot="19109823" flipH="1">
                  <a:off x="3939" y="2031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7C8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857" name="Freeform 2162"/>
                <p:cNvSpPr>
                  <a:spLocks/>
                </p:cNvSpPr>
                <p:nvPr/>
              </p:nvSpPr>
              <p:spPr bwMode="auto">
                <a:xfrm rot="19109823" flipH="1">
                  <a:off x="4073" y="2052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858" name="Freeform 2163"/>
                <p:cNvSpPr>
                  <a:spLocks/>
                </p:cNvSpPr>
                <p:nvPr/>
              </p:nvSpPr>
              <p:spPr bwMode="auto">
                <a:xfrm rot="19109823" flipH="1">
                  <a:off x="4052" y="1983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grpSp>
              <p:nvGrpSpPr>
                <p:cNvPr id="859" name="Group 2164"/>
                <p:cNvGrpSpPr>
                  <a:grpSpLocks/>
                </p:cNvGrpSpPr>
                <p:nvPr/>
              </p:nvGrpSpPr>
              <p:grpSpPr bwMode="auto">
                <a:xfrm>
                  <a:off x="4014" y="1946"/>
                  <a:ext cx="149" cy="178"/>
                  <a:chOff x="4014" y="1946"/>
                  <a:chExt cx="149" cy="178"/>
                </a:xfrm>
              </p:grpSpPr>
              <p:sp>
                <p:nvSpPr>
                  <p:cNvPr id="861" name="Freeform 2165"/>
                  <p:cNvSpPr>
                    <a:spLocks/>
                  </p:cNvSpPr>
                  <p:nvPr/>
                </p:nvSpPr>
                <p:spPr bwMode="auto">
                  <a:xfrm rot="19109823" flipH="1">
                    <a:off x="4067" y="1946"/>
                    <a:ext cx="37" cy="127"/>
                  </a:xfrm>
                  <a:custGeom>
                    <a:avLst/>
                    <a:gdLst/>
                    <a:ahLst/>
                    <a:cxnLst>
                      <a:cxn ang="0">
                        <a:pos x="37" y="127"/>
                      </a:cxn>
                      <a:cxn ang="0">
                        <a:pos x="0" y="46"/>
                      </a:cxn>
                      <a:cxn ang="0">
                        <a:pos x="16" y="0"/>
                      </a:cxn>
                      <a:cxn ang="0">
                        <a:pos x="19" y="32"/>
                      </a:cxn>
                      <a:cxn ang="0">
                        <a:pos x="37" y="127"/>
                      </a:cxn>
                    </a:cxnLst>
                    <a:rect l="0" t="0" r="r" b="b"/>
                    <a:pathLst>
                      <a:path w="37" h="127">
                        <a:moveTo>
                          <a:pt x="37" y="127"/>
                        </a:moveTo>
                        <a:lnTo>
                          <a:pt x="0" y="46"/>
                        </a:lnTo>
                        <a:lnTo>
                          <a:pt x="16" y="0"/>
                        </a:lnTo>
                        <a:lnTo>
                          <a:pt x="19" y="32"/>
                        </a:lnTo>
                        <a:lnTo>
                          <a:pt x="37" y="127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8000">
                          <a:gamma/>
                          <a:shade val="46275"/>
                          <a:invGamma/>
                        </a:srgbClr>
                      </a:gs>
                      <a:gs pos="50000">
                        <a:srgbClr val="008000"/>
                      </a:gs>
                      <a:gs pos="100000">
                        <a:srgbClr val="008000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 w="63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>
                      <a:latin typeface="Georgia" pitchFamily="18" charset="0"/>
                    </a:endParaRPr>
                  </a:p>
                </p:txBody>
              </p:sp>
              <p:grpSp>
                <p:nvGrpSpPr>
                  <p:cNvPr id="862" name="Group 2166"/>
                  <p:cNvGrpSpPr>
                    <a:grpSpLocks/>
                  </p:cNvGrpSpPr>
                  <p:nvPr/>
                </p:nvGrpSpPr>
                <p:grpSpPr bwMode="auto">
                  <a:xfrm>
                    <a:off x="4014" y="1965"/>
                    <a:ext cx="149" cy="159"/>
                    <a:chOff x="4014" y="1965"/>
                    <a:chExt cx="149" cy="159"/>
                  </a:xfrm>
                </p:grpSpPr>
                <p:sp>
                  <p:nvSpPr>
                    <p:cNvPr id="863" name="Freeform 2167"/>
                    <p:cNvSpPr>
                      <a:spLocks/>
                    </p:cNvSpPr>
                    <p:nvPr/>
                  </p:nvSpPr>
                  <p:spPr bwMode="auto">
                    <a:xfrm rot="19109823" flipH="1">
                      <a:off x="4085" y="1965"/>
                      <a:ext cx="78" cy="102"/>
                    </a:xfrm>
                    <a:custGeom>
                      <a:avLst/>
                      <a:gdLst/>
                      <a:ahLst/>
                      <a:cxnLst>
                        <a:cxn ang="0">
                          <a:pos x="78" y="102"/>
                        </a:cxn>
                        <a:cxn ang="0">
                          <a:pos x="3" y="63"/>
                        </a:cxn>
                        <a:cxn ang="0">
                          <a:pos x="0" y="0"/>
                        </a:cxn>
                        <a:cxn ang="0">
                          <a:pos x="60" y="45"/>
                        </a:cxn>
                        <a:cxn ang="0">
                          <a:pos x="78" y="102"/>
                        </a:cxn>
                      </a:cxnLst>
                      <a:rect l="0" t="0" r="r" b="b"/>
                      <a:pathLst>
                        <a:path w="78" h="102">
                          <a:moveTo>
                            <a:pt x="78" y="102"/>
                          </a:moveTo>
                          <a:lnTo>
                            <a:pt x="3" y="63"/>
                          </a:lnTo>
                          <a:lnTo>
                            <a:pt x="0" y="0"/>
                          </a:lnTo>
                          <a:lnTo>
                            <a:pt x="60" y="45"/>
                          </a:lnTo>
                          <a:lnTo>
                            <a:pt x="78" y="102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8000"/>
                        </a:gs>
                        <a:gs pos="10000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>
                        <a:latin typeface="Georgia" pitchFamily="18" charset="0"/>
                      </a:endParaRPr>
                    </a:p>
                  </p:txBody>
                </p:sp>
                <p:sp>
                  <p:nvSpPr>
                    <p:cNvPr id="864" name="Freeform 2168"/>
                    <p:cNvSpPr>
                      <a:spLocks/>
                    </p:cNvSpPr>
                    <p:nvPr/>
                  </p:nvSpPr>
                  <p:spPr bwMode="auto">
                    <a:xfrm rot="19109823" flipH="1">
                      <a:off x="4014" y="2008"/>
                      <a:ext cx="84" cy="11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16"/>
                        </a:cxn>
                        <a:cxn ang="0">
                          <a:pos x="40" y="27"/>
                        </a:cxn>
                        <a:cxn ang="0">
                          <a:pos x="78" y="0"/>
                        </a:cxn>
                        <a:cxn ang="0">
                          <a:pos x="84" y="49"/>
                        </a:cxn>
                        <a:cxn ang="0">
                          <a:pos x="0" y="116"/>
                        </a:cxn>
                      </a:cxnLst>
                      <a:rect l="0" t="0" r="r" b="b"/>
                      <a:pathLst>
                        <a:path w="84" h="116">
                          <a:moveTo>
                            <a:pt x="0" y="116"/>
                          </a:moveTo>
                          <a:lnTo>
                            <a:pt x="40" y="27"/>
                          </a:lnTo>
                          <a:lnTo>
                            <a:pt x="78" y="0"/>
                          </a:lnTo>
                          <a:lnTo>
                            <a:pt x="84" y="49"/>
                          </a:lnTo>
                          <a:lnTo>
                            <a:pt x="0" y="116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8000"/>
                        </a:gs>
                        <a:gs pos="10000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>
                        <a:latin typeface="Georgia" pitchFamily="18" charset="0"/>
                      </a:endParaRPr>
                    </a:p>
                  </p:txBody>
                </p:sp>
              </p:grpSp>
            </p:grpSp>
            <p:sp>
              <p:nvSpPr>
                <p:cNvPr id="860" name="Freeform 2169"/>
                <p:cNvSpPr>
                  <a:spLocks/>
                </p:cNvSpPr>
                <p:nvPr/>
              </p:nvSpPr>
              <p:spPr bwMode="auto">
                <a:xfrm rot="19109823" flipH="1">
                  <a:off x="4251" y="2379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766" name="Group 2170"/>
              <p:cNvGrpSpPr>
                <a:grpSpLocks/>
              </p:cNvGrpSpPr>
              <p:nvPr/>
            </p:nvGrpSpPr>
            <p:grpSpPr bwMode="auto">
              <a:xfrm>
                <a:off x="3587" y="3290"/>
                <a:ext cx="508" cy="501"/>
                <a:chOff x="3939" y="1946"/>
                <a:chExt cx="508" cy="501"/>
              </a:xfrm>
            </p:grpSpPr>
            <p:sp>
              <p:nvSpPr>
                <p:cNvPr id="847" name="Freeform 2171"/>
                <p:cNvSpPr>
                  <a:spLocks/>
                </p:cNvSpPr>
                <p:nvPr/>
              </p:nvSpPr>
              <p:spPr bwMode="auto">
                <a:xfrm rot="19109823" flipH="1">
                  <a:off x="3939" y="2031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7C8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848" name="Freeform 2172"/>
                <p:cNvSpPr>
                  <a:spLocks/>
                </p:cNvSpPr>
                <p:nvPr/>
              </p:nvSpPr>
              <p:spPr bwMode="auto">
                <a:xfrm rot="19109823" flipH="1">
                  <a:off x="4073" y="2052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849" name="Freeform 2173"/>
                <p:cNvSpPr>
                  <a:spLocks/>
                </p:cNvSpPr>
                <p:nvPr/>
              </p:nvSpPr>
              <p:spPr bwMode="auto">
                <a:xfrm rot="19109823" flipH="1">
                  <a:off x="4052" y="1983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grpSp>
              <p:nvGrpSpPr>
                <p:cNvPr id="850" name="Group 2174"/>
                <p:cNvGrpSpPr>
                  <a:grpSpLocks/>
                </p:cNvGrpSpPr>
                <p:nvPr/>
              </p:nvGrpSpPr>
              <p:grpSpPr bwMode="auto">
                <a:xfrm>
                  <a:off x="4014" y="1946"/>
                  <a:ext cx="149" cy="178"/>
                  <a:chOff x="4014" y="1946"/>
                  <a:chExt cx="149" cy="178"/>
                </a:xfrm>
              </p:grpSpPr>
              <p:sp>
                <p:nvSpPr>
                  <p:cNvPr id="852" name="Freeform 2175"/>
                  <p:cNvSpPr>
                    <a:spLocks/>
                  </p:cNvSpPr>
                  <p:nvPr/>
                </p:nvSpPr>
                <p:spPr bwMode="auto">
                  <a:xfrm rot="19109823" flipH="1">
                    <a:off x="4067" y="1946"/>
                    <a:ext cx="37" cy="127"/>
                  </a:xfrm>
                  <a:custGeom>
                    <a:avLst/>
                    <a:gdLst/>
                    <a:ahLst/>
                    <a:cxnLst>
                      <a:cxn ang="0">
                        <a:pos x="37" y="127"/>
                      </a:cxn>
                      <a:cxn ang="0">
                        <a:pos x="0" y="46"/>
                      </a:cxn>
                      <a:cxn ang="0">
                        <a:pos x="16" y="0"/>
                      </a:cxn>
                      <a:cxn ang="0">
                        <a:pos x="19" y="32"/>
                      </a:cxn>
                      <a:cxn ang="0">
                        <a:pos x="37" y="127"/>
                      </a:cxn>
                    </a:cxnLst>
                    <a:rect l="0" t="0" r="r" b="b"/>
                    <a:pathLst>
                      <a:path w="37" h="127">
                        <a:moveTo>
                          <a:pt x="37" y="127"/>
                        </a:moveTo>
                        <a:lnTo>
                          <a:pt x="0" y="46"/>
                        </a:lnTo>
                        <a:lnTo>
                          <a:pt x="16" y="0"/>
                        </a:lnTo>
                        <a:lnTo>
                          <a:pt x="19" y="32"/>
                        </a:lnTo>
                        <a:lnTo>
                          <a:pt x="37" y="127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8000">
                          <a:gamma/>
                          <a:shade val="46275"/>
                          <a:invGamma/>
                        </a:srgbClr>
                      </a:gs>
                      <a:gs pos="50000">
                        <a:srgbClr val="008000"/>
                      </a:gs>
                      <a:gs pos="100000">
                        <a:srgbClr val="008000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 w="63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>
                      <a:latin typeface="Georgia" pitchFamily="18" charset="0"/>
                    </a:endParaRPr>
                  </a:p>
                </p:txBody>
              </p:sp>
              <p:grpSp>
                <p:nvGrpSpPr>
                  <p:cNvPr id="853" name="Group 2176"/>
                  <p:cNvGrpSpPr>
                    <a:grpSpLocks/>
                  </p:cNvGrpSpPr>
                  <p:nvPr/>
                </p:nvGrpSpPr>
                <p:grpSpPr bwMode="auto">
                  <a:xfrm>
                    <a:off x="4014" y="1965"/>
                    <a:ext cx="149" cy="159"/>
                    <a:chOff x="4014" y="1965"/>
                    <a:chExt cx="149" cy="159"/>
                  </a:xfrm>
                </p:grpSpPr>
                <p:sp>
                  <p:nvSpPr>
                    <p:cNvPr id="854" name="Freeform 2177"/>
                    <p:cNvSpPr>
                      <a:spLocks/>
                    </p:cNvSpPr>
                    <p:nvPr/>
                  </p:nvSpPr>
                  <p:spPr bwMode="auto">
                    <a:xfrm rot="19109823" flipH="1">
                      <a:off x="4085" y="1965"/>
                      <a:ext cx="78" cy="102"/>
                    </a:xfrm>
                    <a:custGeom>
                      <a:avLst/>
                      <a:gdLst/>
                      <a:ahLst/>
                      <a:cxnLst>
                        <a:cxn ang="0">
                          <a:pos x="78" y="102"/>
                        </a:cxn>
                        <a:cxn ang="0">
                          <a:pos x="3" y="63"/>
                        </a:cxn>
                        <a:cxn ang="0">
                          <a:pos x="0" y="0"/>
                        </a:cxn>
                        <a:cxn ang="0">
                          <a:pos x="60" y="45"/>
                        </a:cxn>
                        <a:cxn ang="0">
                          <a:pos x="78" y="102"/>
                        </a:cxn>
                      </a:cxnLst>
                      <a:rect l="0" t="0" r="r" b="b"/>
                      <a:pathLst>
                        <a:path w="78" h="102">
                          <a:moveTo>
                            <a:pt x="78" y="102"/>
                          </a:moveTo>
                          <a:lnTo>
                            <a:pt x="3" y="63"/>
                          </a:lnTo>
                          <a:lnTo>
                            <a:pt x="0" y="0"/>
                          </a:lnTo>
                          <a:lnTo>
                            <a:pt x="60" y="45"/>
                          </a:lnTo>
                          <a:lnTo>
                            <a:pt x="78" y="102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8000"/>
                        </a:gs>
                        <a:gs pos="10000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>
                        <a:latin typeface="Georgia" pitchFamily="18" charset="0"/>
                      </a:endParaRPr>
                    </a:p>
                  </p:txBody>
                </p:sp>
                <p:sp>
                  <p:nvSpPr>
                    <p:cNvPr id="855" name="Freeform 2178"/>
                    <p:cNvSpPr>
                      <a:spLocks/>
                    </p:cNvSpPr>
                    <p:nvPr/>
                  </p:nvSpPr>
                  <p:spPr bwMode="auto">
                    <a:xfrm rot="19109823" flipH="1">
                      <a:off x="4014" y="2008"/>
                      <a:ext cx="84" cy="11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16"/>
                        </a:cxn>
                        <a:cxn ang="0">
                          <a:pos x="40" y="27"/>
                        </a:cxn>
                        <a:cxn ang="0">
                          <a:pos x="78" y="0"/>
                        </a:cxn>
                        <a:cxn ang="0">
                          <a:pos x="84" y="49"/>
                        </a:cxn>
                        <a:cxn ang="0">
                          <a:pos x="0" y="116"/>
                        </a:cxn>
                      </a:cxnLst>
                      <a:rect l="0" t="0" r="r" b="b"/>
                      <a:pathLst>
                        <a:path w="84" h="116">
                          <a:moveTo>
                            <a:pt x="0" y="116"/>
                          </a:moveTo>
                          <a:lnTo>
                            <a:pt x="40" y="27"/>
                          </a:lnTo>
                          <a:lnTo>
                            <a:pt x="78" y="0"/>
                          </a:lnTo>
                          <a:lnTo>
                            <a:pt x="84" y="49"/>
                          </a:lnTo>
                          <a:lnTo>
                            <a:pt x="0" y="116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8000"/>
                        </a:gs>
                        <a:gs pos="10000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>
                        <a:latin typeface="Georgia" pitchFamily="18" charset="0"/>
                      </a:endParaRPr>
                    </a:p>
                  </p:txBody>
                </p:sp>
              </p:grpSp>
            </p:grpSp>
            <p:sp>
              <p:nvSpPr>
                <p:cNvPr id="851" name="Freeform 2179"/>
                <p:cNvSpPr>
                  <a:spLocks/>
                </p:cNvSpPr>
                <p:nvPr/>
              </p:nvSpPr>
              <p:spPr bwMode="auto">
                <a:xfrm rot="19109823" flipH="1">
                  <a:off x="4251" y="2379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767" name="Group 2180"/>
              <p:cNvGrpSpPr>
                <a:grpSpLocks/>
              </p:cNvGrpSpPr>
              <p:nvPr/>
            </p:nvGrpSpPr>
            <p:grpSpPr bwMode="auto">
              <a:xfrm rot="2490177">
                <a:off x="3604" y="2605"/>
                <a:ext cx="508" cy="509"/>
                <a:chOff x="4060" y="1421"/>
                <a:chExt cx="508" cy="509"/>
              </a:xfrm>
            </p:grpSpPr>
            <p:sp>
              <p:nvSpPr>
                <p:cNvPr id="840" name="Freeform 2181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CC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841" name="Freeform 2182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33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842" name="Freeform 2183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/>
                  <a:ahLst/>
                  <a:cxnLst>
                    <a:cxn ang="0">
                      <a:pos x="78" y="102"/>
                    </a:cxn>
                    <a:cxn ang="0">
                      <a:pos x="3" y="63"/>
                    </a:cxn>
                    <a:cxn ang="0">
                      <a:pos x="0" y="0"/>
                    </a:cxn>
                    <a:cxn ang="0">
                      <a:pos x="60" y="45"/>
                    </a:cxn>
                    <a:cxn ang="0">
                      <a:pos x="78" y="102"/>
                    </a:cxn>
                  </a:cxnLst>
                  <a:rect l="0" t="0" r="r" b="b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843" name="Freeform 2184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844" name="Freeform 2185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845" name="Freeform 2186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/>
                  <a:ahLst/>
                  <a:cxnLst>
                    <a:cxn ang="0">
                      <a:pos x="0" y="116"/>
                    </a:cxn>
                    <a:cxn ang="0">
                      <a:pos x="40" y="27"/>
                    </a:cxn>
                    <a:cxn ang="0">
                      <a:pos x="78" y="0"/>
                    </a:cxn>
                    <a:cxn ang="0">
                      <a:pos x="84" y="49"/>
                    </a:cxn>
                    <a:cxn ang="0">
                      <a:pos x="0" y="116"/>
                    </a:cxn>
                  </a:cxnLst>
                  <a:rect l="0" t="0" r="r" b="b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846" name="Freeform 2187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768" name="Group 2188"/>
              <p:cNvGrpSpPr>
                <a:grpSpLocks/>
              </p:cNvGrpSpPr>
              <p:nvPr/>
            </p:nvGrpSpPr>
            <p:grpSpPr bwMode="auto">
              <a:xfrm rot="2490177">
                <a:off x="3380" y="2877"/>
                <a:ext cx="508" cy="509"/>
                <a:chOff x="4060" y="1421"/>
                <a:chExt cx="508" cy="509"/>
              </a:xfrm>
            </p:grpSpPr>
            <p:sp>
              <p:nvSpPr>
                <p:cNvPr id="833" name="Freeform 2189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CC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834" name="Freeform 2190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33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835" name="Freeform 2191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/>
                  <a:ahLst/>
                  <a:cxnLst>
                    <a:cxn ang="0">
                      <a:pos x="78" y="102"/>
                    </a:cxn>
                    <a:cxn ang="0">
                      <a:pos x="3" y="63"/>
                    </a:cxn>
                    <a:cxn ang="0">
                      <a:pos x="0" y="0"/>
                    </a:cxn>
                    <a:cxn ang="0">
                      <a:pos x="60" y="45"/>
                    </a:cxn>
                    <a:cxn ang="0">
                      <a:pos x="78" y="102"/>
                    </a:cxn>
                  </a:cxnLst>
                  <a:rect l="0" t="0" r="r" b="b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836" name="Freeform 2192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837" name="Freeform 2193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838" name="Freeform 2194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/>
                  <a:ahLst/>
                  <a:cxnLst>
                    <a:cxn ang="0">
                      <a:pos x="0" y="116"/>
                    </a:cxn>
                    <a:cxn ang="0">
                      <a:pos x="40" y="27"/>
                    </a:cxn>
                    <a:cxn ang="0">
                      <a:pos x="78" y="0"/>
                    </a:cxn>
                    <a:cxn ang="0">
                      <a:pos x="84" y="49"/>
                    </a:cxn>
                    <a:cxn ang="0">
                      <a:pos x="0" y="116"/>
                    </a:cxn>
                  </a:cxnLst>
                  <a:rect l="0" t="0" r="r" b="b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839" name="Freeform 2195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769" name="Group 2196"/>
              <p:cNvGrpSpPr>
                <a:grpSpLocks/>
              </p:cNvGrpSpPr>
              <p:nvPr/>
            </p:nvGrpSpPr>
            <p:grpSpPr bwMode="auto">
              <a:xfrm rot="2490177">
                <a:off x="3012" y="3005"/>
                <a:ext cx="508" cy="509"/>
                <a:chOff x="4060" y="1421"/>
                <a:chExt cx="508" cy="509"/>
              </a:xfrm>
            </p:grpSpPr>
            <p:sp>
              <p:nvSpPr>
                <p:cNvPr id="826" name="Freeform 2197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CC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827" name="Freeform 2198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33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828" name="Freeform 2199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/>
                  <a:ahLst/>
                  <a:cxnLst>
                    <a:cxn ang="0">
                      <a:pos x="78" y="102"/>
                    </a:cxn>
                    <a:cxn ang="0">
                      <a:pos x="3" y="63"/>
                    </a:cxn>
                    <a:cxn ang="0">
                      <a:pos x="0" y="0"/>
                    </a:cxn>
                    <a:cxn ang="0">
                      <a:pos x="60" y="45"/>
                    </a:cxn>
                    <a:cxn ang="0">
                      <a:pos x="78" y="102"/>
                    </a:cxn>
                  </a:cxnLst>
                  <a:rect l="0" t="0" r="r" b="b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829" name="Freeform 2200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830" name="Freeform 2201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831" name="Freeform 2202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/>
                  <a:ahLst/>
                  <a:cxnLst>
                    <a:cxn ang="0">
                      <a:pos x="0" y="116"/>
                    </a:cxn>
                    <a:cxn ang="0">
                      <a:pos x="40" y="27"/>
                    </a:cxn>
                    <a:cxn ang="0">
                      <a:pos x="78" y="0"/>
                    </a:cxn>
                    <a:cxn ang="0">
                      <a:pos x="84" y="49"/>
                    </a:cxn>
                    <a:cxn ang="0">
                      <a:pos x="0" y="116"/>
                    </a:cxn>
                  </a:cxnLst>
                  <a:rect l="0" t="0" r="r" b="b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832" name="Freeform 2203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770" name="Group 2204"/>
              <p:cNvGrpSpPr>
                <a:grpSpLocks/>
              </p:cNvGrpSpPr>
              <p:nvPr/>
            </p:nvGrpSpPr>
            <p:grpSpPr bwMode="auto">
              <a:xfrm rot="2490177">
                <a:off x="3589" y="2814"/>
                <a:ext cx="508" cy="509"/>
                <a:chOff x="4060" y="1421"/>
                <a:chExt cx="508" cy="509"/>
              </a:xfrm>
            </p:grpSpPr>
            <p:sp>
              <p:nvSpPr>
                <p:cNvPr id="819" name="Freeform 2205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7C8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820" name="Freeform 2206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821" name="Freeform 2207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/>
                  <a:ahLst/>
                  <a:cxnLst>
                    <a:cxn ang="0">
                      <a:pos x="78" y="102"/>
                    </a:cxn>
                    <a:cxn ang="0">
                      <a:pos x="3" y="63"/>
                    </a:cxn>
                    <a:cxn ang="0">
                      <a:pos x="0" y="0"/>
                    </a:cxn>
                    <a:cxn ang="0">
                      <a:pos x="60" y="45"/>
                    </a:cxn>
                    <a:cxn ang="0">
                      <a:pos x="78" y="102"/>
                    </a:cxn>
                  </a:cxnLst>
                  <a:rect l="0" t="0" r="r" b="b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822" name="Freeform 2208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823" name="Freeform 2209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824" name="Freeform 2210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/>
                  <a:ahLst/>
                  <a:cxnLst>
                    <a:cxn ang="0">
                      <a:pos x="0" y="116"/>
                    </a:cxn>
                    <a:cxn ang="0">
                      <a:pos x="40" y="27"/>
                    </a:cxn>
                    <a:cxn ang="0">
                      <a:pos x="78" y="0"/>
                    </a:cxn>
                    <a:cxn ang="0">
                      <a:pos x="84" y="49"/>
                    </a:cxn>
                    <a:cxn ang="0">
                      <a:pos x="0" y="116"/>
                    </a:cxn>
                  </a:cxnLst>
                  <a:rect l="0" t="0" r="r" b="b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825" name="Freeform 2211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771" name="Group 2212"/>
              <p:cNvGrpSpPr>
                <a:grpSpLocks/>
              </p:cNvGrpSpPr>
              <p:nvPr/>
            </p:nvGrpSpPr>
            <p:grpSpPr bwMode="auto">
              <a:xfrm>
                <a:off x="3172" y="3405"/>
                <a:ext cx="508" cy="509"/>
                <a:chOff x="4060" y="1421"/>
                <a:chExt cx="508" cy="509"/>
              </a:xfrm>
            </p:grpSpPr>
            <p:sp>
              <p:nvSpPr>
                <p:cNvPr id="812" name="Freeform 2213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CC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813" name="Freeform 2214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33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814" name="Freeform 2215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/>
                  <a:ahLst/>
                  <a:cxnLst>
                    <a:cxn ang="0">
                      <a:pos x="78" y="102"/>
                    </a:cxn>
                    <a:cxn ang="0">
                      <a:pos x="3" y="63"/>
                    </a:cxn>
                    <a:cxn ang="0">
                      <a:pos x="0" y="0"/>
                    </a:cxn>
                    <a:cxn ang="0">
                      <a:pos x="60" y="45"/>
                    </a:cxn>
                    <a:cxn ang="0">
                      <a:pos x="78" y="102"/>
                    </a:cxn>
                  </a:cxnLst>
                  <a:rect l="0" t="0" r="r" b="b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815" name="Freeform 2216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816" name="Freeform 2217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817" name="Freeform 2218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/>
                  <a:ahLst/>
                  <a:cxnLst>
                    <a:cxn ang="0">
                      <a:pos x="0" y="116"/>
                    </a:cxn>
                    <a:cxn ang="0">
                      <a:pos x="40" y="27"/>
                    </a:cxn>
                    <a:cxn ang="0">
                      <a:pos x="78" y="0"/>
                    </a:cxn>
                    <a:cxn ang="0">
                      <a:pos x="84" y="49"/>
                    </a:cxn>
                    <a:cxn ang="0">
                      <a:pos x="0" y="116"/>
                    </a:cxn>
                  </a:cxnLst>
                  <a:rect l="0" t="0" r="r" b="b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818" name="Freeform 2219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772" name="Group 2220"/>
              <p:cNvGrpSpPr>
                <a:grpSpLocks/>
              </p:cNvGrpSpPr>
              <p:nvPr/>
            </p:nvGrpSpPr>
            <p:grpSpPr bwMode="auto">
              <a:xfrm rot="2490177">
                <a:off x="2517" y="3422"/>
                <a:ext cx="508" cy="509"/>
                <a:chOff x="4060" y="1421"/>
                <a:chExt cx="508" cy="509"/>
              </a:xfrm>
            </p:grpSpPr>
            <p:sp>
              <p:nvSpPr>
                <p:cNvPr id="805" name="Freeform 2221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7C8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806" name="Freeform 2222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807" name="Freeform 2223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/>
                  <a:ahLst/>
                  <a:cxnLst>
                    <a:cxn ang="0">
                      <a:pos x="78" y="102"/>
                    </a:cxn>
                    <a:cxn ang="0">
                      <a:pos x="3" y="63"/>
                    </a:cxn>
                    <a:cxn ang="0">
                      <a:pos x="0" y="0"/>
                    </a:cxn>
                    <a:cxn ang="0">
                      <a:pos x="60" y="45"/>
                    </a:cxn>
                    <a:cxn ang="0">
                      <a:pos x="78" y="102"/>
                    </a:cxn>
                  </a:cxnLst>
                  <a:rect l="0" t="0" r="r" b="b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808" name="Freeform 2224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809" name="Freeform 2225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810" name="Freeform 2226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/>
                  <a:ahLst/>
                  <a:cxnLst>
                    <a:cxn ang="0">
                      <a:pos x="0" y="116"/>
                    </a:cxn>
                    <a:cxn ang="0">
                      <a:pos x="40" y="27"/>
                    </a:cxn>
                    <a:cxn ang="0">
                      <a:pos x="78" y="0"/>
                    </a:cxn>
                    <a:cxn ang="0">
                      <a:pos x="84" y="49"/>
                    </a:cxn>
                    <a:cxn ang="0">
                      <a:pos x="0" y="116"/>
                    </a:cxn>
                  </a:cxnLst>
                  <a:rect l="0" t="0" r="r" b="b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811" name="Freeform 2227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773" name="Group 2228"/>
              <p:cNvGrpSpPr>
                <a:grpSpLocks/>
              </p:cNvGrpSpPr>
              <p:nvPr/>
            </p:nvGrpSpPr>
            <p:grpSpPr bwMode="auto">
              <a:xfrm rot="2490177">
                <a:off x="3940" y="2413"/>
                <a:ext cx="508" cy="509"/>
                <a:chOff x="4060" y="1421"/>
                <a:chExt cx="508" cy="509"/>
              </a:xfrm>
            </p:grpSpPr>
            <p:sp>
              <p:nvSpPr>
                <p:cNvPr id="798" name="Freeform 2229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CC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799" name="Freeform 2230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33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800" name="Freeform 2231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/>
                  <a:ahLst/>
                  <a:cxnLst>
                    <a:cxn ang="0">
                      <a:pos x="78" y="102"/>
                    </a:cxn>
                    <a:cxn ang="0">
                      <a:pos x="3" y="63"/>
                    </a:cxn>
                    <a:cxn ang="0">
                      <a:pos x="0" y="0"/>
                    </a:cxn>
                    <a:cxn ang="0">
                      <a:pos x="60" y="45"/>
                    </a:cxn>
                    <a:cxn ang="0">
                      <a:pos x="78" y="102"/>
                    </a:cxn>
                  </a:cxnLst>
                  <a:rect l="0" t="0" r="r" b="b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801" name="Freeform 2232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802" name="Freeform 2233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803" name="Freeform 2234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/>
                  <a:ahLst/>
                  <a:cxnLst>
                    <a:cxn ang="0">
                      <a:pos x="0" y="116"/>
                    </a:cxn>
                    <a:cxn ang="0">
                      <a:pos x="40" y="27"/>
                    </a:cxn>
                    <a:cxn ang="0">
                      <a:pos x="78" y="0"/>
                    </a:cxn>
                    <a:cxn ang="0">
                      <a:pos x="84" y="49"/>
                    </a:cxn>
                    <a:cxn ang="0">
                      <a:pos x="0" y="116"/>
                    </a:cxn>
                  </a:cxnLst>
                  <a:rect l="0" t="0" r="r" b="b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804" name="Freeform 2235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774" name="Group 2236"/>
              <p:cNvGrpSpPr>
                <a:grpSpLocks/>
              </p:cNvGrpSpPr>
              <p:nvPr/>
            </p:nvGrpSpPr>
            <p:grpSpPr bwMode="auto">
              <a:xfrm rot="2490177">
                <a:off x="2885" y="3358"/>
                <a:ext cx="508" cy="509"/>
                <a:chOff x="4060" y="1421"/>
                <a:chExt cx="508" cy="509"/>
              </a:xfrm>
            </p:grpSpPr>
            <p:sp>
              <p:nvSpPr>
                <p:cNvPr id="791" name="Freeform 2237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792" name="Freeform 2238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793" name="Freeform 2239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/>
                  <a:ahLst/>
                  <a:cxnLst>
                    <a:cxn ang="0">
                      <a:pos x="78" y="102"/>
                    </a:cxn>
                    <a:cxn ang="0">
                      <a:pos x="3" y="63"/>
                    </a:cxn>
                    <a:cxn ang="0">
                      <a:pos x="0" y="0"/>
                    </a:cxn>
                    <a:cxn ang="0">
                      <a:pos x="60" y="45"/>
                    </a:cxn>
                    <a:cxn ang="0">
                      <a:pos x="78" y="102"/>
                    </a:cxn>
                  </a:cxnLst>
                  <a:rect l="0" t="0" r="r" b="b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794" name="Freeform 2240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795" name="Freeform 2241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796" name="Freeform 2242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/>
                  <a:ahLst/>
                  <a:cxnLst>
                    <a:cxn ang="0">
                      <a:pos x="0" y="116"/>
                    </a:cxn>
                    <a:cxn ang="0">
                      <a:pos x="40" y="27"/>
                    </a:cxn>
                    <a:cxn ang="0">
                      <a:pos x="78" y="0"/>
                    </a:cxn>
                    <a:cxn ang="0">
                      <a:pos x="84" y="49"/>
                    </a:cxn>
                    <a:cxn ang="0">
                      <a:pos x="0" y="116"/>
                    </a:cxn>
                  </a:cxnLst>
                  <a:rect l="0" t="0" r="r" b="b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797" name="Freeform 2243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775" name="Group 2244"/>
              <p:cNvGrpSpPr>
                <a:grpSpLocks/>
              </p:cNvGrpSpPr>
              <p:nvPr/>
            </p:nvGrpSpPr>
            <p:grpSpPr bwMode="auto">
              <a:xfrm rot="2490177">
                <a:off x="3348" y="2605"/>
                <a:ext cx="508" cy="509"/>
                <a:chOff x="4060" y="1421"/>
                <a:chExt cx="508" cy="509"/>
              </a:xfrm>
            </p:grpSpPr>
            <p:sp>
              <p:nvSpPr>
                <p:cNvPr id="784" name="Freeform 2245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785" name="Freeform 2246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786" name="Freeform 2247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/>
                  <a:ahLst/>
                  <a:cxnLst>
                    <a:cxn ang="0">
                      <a:pos x="78" y="102"/>
                    </a:cxn>
                    <a:cxn ang="0">
                      <a:pos x="3" y="63"/>
                    </a:cxn>
                    <a:cxn ang="0">
                      <a:pos x="0" y="0"/>
                    </a:cxn>
                    <a:cxn ang="0">
                      <a:pos x="60" y="45"/>
                    </a:cxn>
                    <a:cxn ang="0">
                      <a:pos x="78" y="102"/>
                    </a:cxn>
                  </a:cxnLst>
                  <a:rect l="0" t="0" r="r" b="b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787" name="Freeform 2248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788" name="Freeform 2249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789" name="Freeform 2250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/>
                  <a:ahLst/>
                  <a:cxnLst>
                    <a:cxn ang="0">
                      <a:pos x="0" y="116"/>
                    </a:cxn>
                    <a:cxn ang="0">
                      <a:pos x="40" y="27"/>
                    </a:cxn>
                    <a:cxn ang="0">
                      <a:pos x="78" y="0"/>
                    </a:cxn>
                    <a:cxn ang="0">
                      <a:pos x="84" y="49"/>
                    </a:cxn>
                    <a:cxn ang="0">
                      <a:pos x="0" y="116"/>
                    </a:cxn>
                  </a:cxnLst>
                  <a:rect l="0" t="0" r="r" b="b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790" name="Freeform 2251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776" name="Group 2252"/>
              <p:cNvGrpSpPr>
                <a:grpSpLocks/>
              </p:cNvGrpSpPr>
              <p:nvPr/>
            </p:nvGrpSpPr>
            <p:grpSpPr bwMode="auto">
              <a:xfrm rot="2490177">
                <a:off x="3348" y="3133"/>
                <a:ext cx="508" cy="509"/>
                <a:chOff x="4060" y="1421"/>
                <a:chExt cx="508" cy="509"/>
              </a:xfrm>
            </p:grpSpPr>
            <p:sp>
              <p:nvSpPr>
                <p:cNvPr id="777" name="Freeform 2253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CC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778" name="Freeform 2254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33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779" name="Freeform 2255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/>
                  <a:ahLst/>
                  <a:cxnLst>
                    <a:cxn ang="0">
                      <a:pos x="78" y="102"/>
                    </a:cxn>
                    <a:cxn ang="0">
                      <a:pos x="3" y="63"/>
                    </a:cxn>
                    <a:cxn ang="0">
                      <a:pos x="0" y="0"/>
                    </a:cxn>
                    <a:cxn ang="0">
                      <a:pos x="60" y="45"/>
                    </a:cxn>
                    <a:cxn ang="0">
                      <a:pos x="78" y="102"/>
                    </a:cxn>
                  </a:cxnLst>
                  <a:rect l="0" t="0" r="r" b="b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780" name="Freeform 2256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781" name="Freeform 2257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782" name="Freeform 2258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/>
                  <a:ahLst/>
                  <a:cxnLst>
                    <a:cxn ang="0">
                      <a:pos x="0" y="116"/>
                    </a:cxn>
                    <a:cxn ang="0">
                      <a:pos x="40" y="27"/>
                    </a:cxn>
                    <a:cxn ang="0">
                      <a:pos x="78" y="0"/>
                    </a:cxn>
                    <a:cxn ang="0">
                      <a:pos x="84" y="49"/>
                    </a:cxn>
                    <a:cxn ang="0">
                      <a:pos x="0" y="116"/>
                    </a:cxn>
                  </a:cxnLst>
                  <a:rect l="0" t="0" r="r" b="b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783" name="Freeform 2259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</p:grpSp>
        <p:grpSp>
          <p:nvGrpSpPr>
            <p:cNvPr id="745" name="Group 2260"/>
            <p:cNvGrpSpPr>
              <a:grpSpLocks/>
            </p:cNvGrpSpPr>
            <p:nvPr/>
          </p:nvGrpSpPr>
          <p:grpSpPr bwMode="auto">
            <a:xfrm>
              <a:off x="90" y="1015"/>
              <a:ext cx="2430" cy="1407"/>
              <a:chOff x="90" y="1015"/>
              <a:chExt cx="2430" cy="1407"/>
            </a:xfrm>
          </p:grpSpPr>
          <p:sp>
            <p:nvSpPr>
              <p:cNvPr id="746" name="Freeform 2261"/>
              <p:cNvSpPr>
                <a:spLocks/>
              </p:cNvSpPr>
              <p:nvPr/>
            </p:nvSpPr>
            <p:spPr bwMode="auto">
              <a:xfrm>
                <a:off x="90" y="2307"/>
                <a:ext cx="1302" cy="42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363" y="18"/>
                  </a:cxn>
                  <a:cxn ang="0">
                    <a:pos x="1302" y="18"/>
                  </a:cxn>
                  <a:cxn ang="0">
                    <a:pos x="1302" y="36"/>
                  </a:cxn>
                  <a:cxn ang="0">
                    <a:pos x="219" y="42"/>
                  </a:cxn>
                  <a:cxn ang="0">
                    <a:pos x="0" y="36"/>
                  </a:cxn>
                  <a:cxn ang="0">
                    <a:pos x="3" y="0"/>
                  </a:cxn>
                </a:cxnLst>
                <a:rect l="0" t="0" r="r" b="b"/>
                <a:pathLst>
                  <a:path w="1302" h="42">
                    <a:moveTo>
                      <a:pt x="3" y="0"/>
                    </a:moveTo>
                    <a:lnTo>
                      <a:pt x="363" y="18"/>
                    </a:lnTo>
                    <a:lnTo>
                      <a:pt x="1302" y="18"/>
                    </a:lnTo>
                    <a:lnTo>
                      <a:pt x="1302" y="36"/>
                    </a:lnTo>
                    <a:lnTo>
                      <a:pt x="219" y="42"/>
                    </a:lnTo>
                    <a:lnTo>
                      <a:pt x="0" y="36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rgbClr val="CC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47" name="Freeform 2262"/>
              <p:cNvSpPr>
                <a:spLocks/>
              </p:cNvSpPr>
              <p:nvPr/>
            </p:nvSpPr>
            <p:spPr bwMode="auto">
              <a:xfrm>
                <a:off x="90" y="2175"/>
                <a:ext cx="1302" cy="3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1299" y="0"/>
                  </a:cxn>
                  <a:cxn ang="0">
                    <a:pos x="1302" y="30"/>
                  </a:cxn>
                  <a:cxn ang="0">
                    <a:pos x="0" y="30"/>
                  </a:cxn>
                  <a:cxn ang="0">
                    <a:pos x="0" y="6"/>
                  </a:cxn>
                </a:cxnLst>
                <a:rect l="0" t="0" r="r" b="b"/>
                <a:pathLst>
                  <a:path w="1302" h="30">
                    <a:moveTo>
                      <a:pt x="0" y="6"/>
                    </a:moveTo>
                    <a:lnTo>
                      <a:pt x="1299" y="0"/>
                    </a:lnTo>
                    <a:lnTo>
                      <a:pt x="1302" y="30"/>
                    </a:lnTo>
                    <a:lnTo>
                      <a:pt x="0" y="3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rgbClr val="CC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48" name="Freeform 2263"/>
              <p:cNvSpPr>
                <a:spLocks/>
              </p:cNvSpPr>
              <p:nvPr/>
            </p:nvSpPr>
            <p:spPr bwMode="auto">
              <a:xfrm>
                <a:off x="1407" y="1047"/>
                <a:ext cx="1113" cy="1158"/>
              </a:xfrm>
              <a:custGeom>
                <a:avLst/>
                <a:gdLst/>
                <a:ahLst/>
                <a:cxnLst>
                  <a:cxn ang="0">
                    <a:pos x="0" y="1134"/>
                  </a:cxn>
                  <a:cxn ang="0">
                    <a:pos x="1113" y="0"/>
                  </a:cxn>
                  <a:cxn ang="0">
                    <a:pos x="1113" y="30"/>
                  </a:cxn>
                  <a:cxn ang="0">
                    <a:pos x="0" y="1158"/>
                  </a:cxn>
                  <a:cxn ang="0">
                    <a:pos x="0" y="1134"/>
                  </a:cxn>
                </a:cxnLst>
                <a:rect l="0" t="0" r="r" b="b"/>
                <a:pathLst>
                  <a:path w="1113" h="1158">
                    <a:moveTo>
                      <a:pt x="0" y="1134"/>
                    </a:moveTo>
                    <a:lnTo>
                      <a:pt x="1113" y="0"/>
                    </a:lnTo>
                    <a:lnTo>
                      <a:pt x="1113" y="30"/>
                    </a:lnTo>
                    <a:lnTo>
                      <a:pt x="0" y="1158"/>
                    </a:lnTo>
                    <a:lnTo>
                      <a:pt x="0" y="1134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rgbClr val="CC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49" name="Oval 2264"/>
              <p:cNvSpPr>
                <a:spLocks noChangeArrowheads="1"/>
              </p:cNvSpPr>
              <p:nvPr/>
            </p:nvSpPr>
            <p:spPr bwMode="auto">
              <a:xfrm>
                <a:off x="114" y="2119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50" name="Oval 2265"/>
              <p:cNvSpPr>
                <a:spLocks noChangeArrowheads="1"/>
              </p:cNvSpPr>
              <p:nvPr/>
            </p:nvSpPr>
            <p:spPr bwMode="auto">
              <a:xfrm>
                <a:off x="1332" y="2101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51" name="Oval 2266"/>
              <p:cNvSpPr>
                <a:spLocks noChangeArrowheads="1"/>
              </p:cNvSpPr>
              <p:nvPr/>
            </p:nvSpPr>
            <p:spPr bwMode="auto">
              <a:xfrm>
                <a:off x="1338" y="2251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52" name="Oval 2267"/>
              <p:cNvSpPr>
                <a:spLocks noChangeArrowheads="1"/>
              </p:cNvSpPr>
              <p:nvPr/>
            </p:nvSpPr>
            <p:spPr bwMode="auto">
              <a:xfrm>
                <a:off x="1338" y="2383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53" name="Oval 2268"/>
              <p:cNvSpPr>
                <a:spLocks noChangeArrowheads="1"/>
              </p:cNvSpPr>
              <p:nvPr/>
            </p:nvSpPr>
            <p:spPr bwMode="auto">
              <a:xfrm>
                <a:off x="113" y="2238"/>
                <a:ext cx="27" cy="28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54" name="Oval 2269"/>
              <p:cNvSpPr>
                <a:spLocks noChangeArrowheads="1"/>
              </p:cNvSpPr>
              <p:nvPr/>
            </p:nvSpPr>
            <p:spPr bwMode="auto">
              <a:xfrm>
                <a:off x="125" y="2394"/>
                <a:ext cx="27" cy="28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55" name="Oval 2270"/>
              <p:cNvSpPr>
                <a:spLocks noChangeArrowheads="1"/>
              </p:cNvSpPr>
              <p:nvPr/>
            </p:nvSpPr>
            <p:spPr bwMode="auto">
              <a:xfrm>
                <a:off x="1410" y="2095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56" name="Oval 2271"/>
              <p:cNvSpPr>
                <a:spLocks noChangeArrowheads="1"/>
              </p:cNvSpPr>
              <p:nvPr/>
            </p:nvSpPr>
            <p:spPr bwMode="auto">
              <a:xfrm>
                <a:off x="1410" y="2257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57" name="Oval 2272"/>
              <p:cNvSpPr>
                <a:spLocks noChangeArrowheads="1"/>
              </p:cNvSpPr>
              <p:nvPr/>
            </p:nvSpPr>
            <p:spPr bwMode="auto">
              <a:xfrm>
                <a:off x="1410" y="2365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58" name="Oval 2273"/>
              <p:cNvSpPr>
                <a:spLocks noChangeArrowheads="1"/>
              </p:cNvSpPr>
              <p:nvPr/>
            </p:nvSpPr>
            <p:spPr bwMode="auto">
              <a:xfrm>
                <a:off x="2484" y="1279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59" name="Oval 2274"/>
              <p:cNvSpPr>
                <a:spLocks noChangeArrowheads="1"/>
              </p:cNvSpPr>
              <p:nvPr/>
            </p:nvSpPr>
            <p:spPr bwMode="auto">
              <a:xfrm>
                <a:off x="2484" y="1159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60" name="Oval 2275"/>
              <p:cNvSpPr>
                <a:spLocks noChangeArrowheads="1"/>
              </p:cNvSpPr>
              <p:nvPr/>
            </p:nvSpPr>
            <p:spPr bwMode="auto">
              <a:xfrm>
                <a:off x="2484" y="1015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61" name="Freeform 2276"/>
              <p:cNvSpPr>
                <a:spLocks/>
              </p:cNvSpPr>
              <p:nvPr/>
            </p:nvSpPr>
            <p:spPr bwMode="auto">
              <a:xfrm>
                <a:off x="1404" y="1197"/>
                <a:ext cx="1116" cy="1152"/>
              </a:xfrm>
              <a:custGeom>
                <a:avLst/>
                <a:gdLst/>
                <a:ahLst/>
                <a:cxnLst>
                  <a:cxn ang="0">
                    <a:pos x="0" y="1116"/>
                  </a:cxn>
                  <a:cxn ang="0">
                    <a:pos x="1110" y="0"/>
                  </a:cxn>
                  <a:cxn ang="0">
                    <a:pos x="1116" y="24"/>
                  </a:cxn>
                  <a:cxn ang="0">
                    <a:pos x="3" y="1152"/>
                  </a:cxn>
                  <a:cxn ang="0">
                    <a:pos x="0" y="1116"/>
                  </a:cxn>
                </a:cxnLst>
                <a:rect l="0" t="0" r="r" b="b"/>
                <a:pathLst>
                  <a:path w="1116" h="1152">
                    <a:moveTo>
                      <a:pt x="0" y="1116"/>
                    </a:moveTo>
                    <a:lnTo>
                      <a:pt x="1110" y="0"/>
                    </a:lnTo>
                    <a:lnTo>
                      <a:pt x="1116" y="24"/>
                    </a:lnTo>
                    <a:lnTo>
                      <a:pt x="3" y="1152"/>
                    </a:lnTo>
                    <a:lnTo>
                      <a:pt x="0" y="1116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rgbClr val="CC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</p:grpSp>
      </p:grpSp>
      <p:grpSp>
        <p:nvGrpSpPr>
          <p:cNvPr id="885" name="Group 2277"/>
          <p:cNvGrpSpPr>
            <a:grpSpLocks/>
          </p:cNvGrpSpPr>
          <p:nvPr/>
        </p:nvGrpSpPr>
        <p:grpSpPr bwMode="auto">
          <a:xfrm>
            <a:off x="2566988" y="2408349"/>
            <a:ext cx="892174" cy="774695"/>
            <a:chOff x="80" y="557"/>
            <a:chExt cx="2440" cy="1915"/>
          </a:xfrm>
        </p:grpSpPr>
        <p:grpSp>
          <p:nvGrpSpPr>
            <p:cNvPr id="886" name="Group 2278"/>
            <p:cNvGrpSpPr>
              <a:grpSpLocks/>
            </p:cNvGrpSpPr>
            <p:nvPr/>
          </p:nvGrpSpPr>
          <p:grpSpPr bwMode="auto">
            <a:xfrm>
              <a:off x="80" y="557"/>
              <a:ext cx="2440" cy="1915"/>
              <a:chOff x="2464" y="2413"/>
              <a:chExt cx="2440" cy="1915"/>
            </a:xfrm>
          </p:grpSpPr>
          <p:grpSp>
            <p:nvGrpSpPr>
              <p:cNvPr id="904" name="Group 2279"/>
              <p:cNvGrpSpPr>
                <a:grpSpLocks/>
              </p:cNvGrpSpPr>
              <p:nvPr/>
            </p:nvGrpSpPr>
            <p:grpSpPr bwMode="auto">
              <a:xfrm>
                <a:off x="2464" y="2784"/>
                <a:ext cx="2440" cy="1544"/>
                <a:chOff x="192" y="2144"/>
                <a:chExt cx="2440" cy="1544"/>
              </a:xfrm>
            </p:grpSpPr>
            <p:sp>
              <p:nvSpPr>
                <p:cNvPr id="1025" name="AutoShape 2280" descr="Дуб"/>
                <p:cNvSpPr>
                  <a:spLocks noChangeArrowheads="1"/>
                </p:cNvSpPr>
                <p:nvPr/>
              </p:nvSpPr>
              <p:spPr bwMode="auto">
                <a:xfrm>
                  <a:off x="192" y="2144"/>
                  <a:ext cx="2440" cy="1544"/>
                </a:xfrm>
                <a:prstGeom prst="cube">
                  <a:avLst>
                    <a:gd name="adj" fmla="val 72667"/>
                  </a:avLst>
                </a:prstGeom>
                <a:blipFill dpi="0" rotWithShape="1">
                  <a:blip r:embed="rId3"/>
                  <a:srcRect/>
                  <a:tile tx="0" ty="0" sx="100000" sy="100000" flip="none" algn="tl"/>
                </a:blipFill>
                <a:ln w="28575">
                  <a:solidFill>
                    <a:srgbClr val="8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026" name="Freeform 2281" descr="Дуб"/>
                <p:cNvSpPr>
                  <a:spLocks/>
                </p:cNvSpPr>
                <p:nvPr/>
              </p:nvSpPr>
              <p:spPr bwMode="auto">
                <a:xfrm>
                  <a:off x="1512" y="2160"/>
                  <a:ext cx="1120" cy="1520"/>
                </a:xfrm>
                <a:custGeom>
                  <a:avLst/>
                  <a:gdLst/>
                  <a:ahLst/>
                  <a:cxnLst>
                    <a:cxn ang="0">
                      <a:pos x="0" y="1520"/>
                    </a:cxn>
                    <a:cxn ang="0">
                      <a:pos x="1120" y="384"/>
                    </a:cxn>
                    <a:cxn ang="0">
                      <a:pos x="1120" y="0"/>
                    </a:cxn>
                    <a:cxn ang="0">
                      <a:pos x="0" y="1120"/>
                    </a:cxn>
                    <a:cxn ang="0">
                      <a:pos x="0" y="1520"/>
                    </a:cxn>
                  </a:cxnLst>
                  <a:rect l="0" t="0" r="r" b="b"/>
                  <a:pathLst>
                    <a:path w="1120" h="1520">
                      <a:moveTo>
                        <a:pt x="0" y="1520"/>
                      </a:moveTo>
                      <a:lnTo>
                        <a:pt x="1120" y="384"/>
                      </a:lnTo>
                      <a:lnTo>
                        <a:pt x="1120" y="0"/>
                      </a:lnTo>
                      <a:lnTo>
                        <a:pt x="0" y="1120"/>
                      </a:lnTo>
                      <a:lnTo>
                        <a:pt x="0" y="1520"/>
                      </a:lnTo>
                      <a:close/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 cap="flat" cmpd="sng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905" name="Group 2282"/>
              <p:cNvGrpSpPr>
                <a:grpSpLocks/>
              </p:cNvGrpSpPr>
              <p:nvPr/>
            </p:nvGrpSpPr>
            <p:grpSpPr bwMode="auto">
              <a:xfrm>
                <a:off x="4291" y="2506"/>
                <a:ext cx="508" cy="501"/>
                <a:chOff x="3939" y="1946"/>
                <a:chExt cx="508" cy="501"/>
              </a:xfrm>
            </p:grpSpPr>
            <p:sp>
              <p:nvSpPr>
                <p:cNvPr id="1016" name="Freeform 2283"/>
                <p:cNvSpPr>
                  <a:spLocks/>
                </p:cNvSpPr>
                <p:nvPr/>
              </p:nvSpPr>
              <p:spPr bwMode="auto">
                <a:xfrm rot="19109823" flipH="1">
                  <a:off x="3939" y="2031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7C8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017" name="Freeform 2284"/>
                <p:cNvSpPr>
                  <a:spLocks/>
                </p:cNvSpPr>
                <p:nvPr/>
              </p:nvSpPr>
              <p:spPr bwMode="auto">
                <a:xfrm rot="19109823" flipH="1">
                  <a:off x="4073" y="2052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018" name="Freeform 2285"/>
                <p:cNvSpPr>
                  <a:spLocks/>
                </p:cNvSpPr>
                <p:nvPr/>
              </p:nvSpPr>
              <p:spPr bwMode="auto">
                <a:xfrm rot="19109823" flipH="1">
                  <a:off x="4052" y="1983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grpSp>
              <p:nvGrpSpPr>
                <p:cNvPr id="1019" name="Group 2286"/>
                <p:cNvGrpSpPr>
                  <a:grpSpLocks/>
                </p:cNvGrpSpPr>
                <p:nvPr/>
              </p:nvGrpSpPr>
              <p:grpSpPr bwMode="auto">
                <a:xfrm>
                  <a:off x="4014" y="1946"/>
                  <a:ext cx="149" cy="178"/>
                  <a:chOff x="4014" y="1946"/>
                  <a:chExt cx="149" cy="178"/>
                </a:xfrm>
              </p:grpSpPr>
              <p:sp>
                <p:nvSpPr>
                  <p:cNvPr id="1021" name="Freeform 2287"/>
                  <p:cNvSpPr>
                    <a:spLocks/>
                  </p:cNvSpPr>
                  <p:nvPr/>
                </p:nvSpPr>
                <p:spPr bwMode="auto">
                  <a:xfrm rot="19109823" flipH="1">
                    <a:off x="4067" y="1946"/>
                    <a:ext cx="37" cy="127"/>
                  </a:xfrm>
                  <a:custGeom>
                    <a:avLst/>
                    <a:gdLst/>
                    <a:ahLst/>
                    <a:cxnLst>
                      <a:cxn ang="0">
                        <a:pos x="37" y="127"/>
                      </a:cxn>
                      <a:cxn ang="0">
                        <a:pos x="0" y="46"/>
                      </a:cxn>
                      <a:cxn ang="0">
                        <a:pos x="16" y="0"/>
                      </a:cxn>
                      <a:cxn ang="0">
                        <a:pos x="19" y="32"/>
                      </a:cxn>
                      <a:cxn ang="0">
                        <a:pos x="37" y="127"/>
                      </a:cxn>
                    </a:cxnLst>
                    <a:rect l="0" t="0" r="r" b="b"/>
                    <a:pathLst>
                      <a:path w="37" h="127">
                        <a:moveTo>
                          <a:pt x="37" y="127"/>
                        </a:moveTo>
                        <a:lnTo>
                          <a:pt x="0" y="46"/>
                        </a:lnTo>
                        <a:lnTo>
                          <a:pt x="16" y="0"/>
                        </a:lnTo>
                        <a:lnTo>
                          <a:pt x="19" y="32"/>
                        </a:lnTo>
                        <a:lnTo>
                          <a:pt x="37" y="127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8000">
                          <a:gamma/>
                          <a:shade val="46275"/>
                          <a:invGamma/>
                        </a:srgbClr>
                      </a:gs>
                      <a:gs pos="50000">
                        <a:srgbClr val="008000"/>
                      </a:gs>
                      <a:gs pos="100000">
                        <a:srgbClr val="008000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 w="63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>
                      <a:latin typeface="Georgia" pitchFamily="18" charset="0"/>
                    </a:endParaRPr>
                  </a:p>
                </p:txBody>
              </p:sp>
              <p:grpSp>
                <p:nvGrpSpPr>
                  <p:cNvPr id="1022" name="Group 2288"/>
                  <p:cNvGrpSpPr>
                    <a:grpSpLocks/>
                  </p:cNvGrpSpPr>
                  <p:nvPr/>
                </p:nvGrpSpPr>
                <p:grpSpPr bwMode="auto">
                  <a:xfrm>
                    <a:off x="4014" y="1965"/>
                    <a:ext cx="149" cy="159"/>
                    <a:chOff x="4014" y="1965"/>
                    <a:chExt cx="149" cy="159"/>
                  </a:xfrm>
                </p:grpSpPr>
                <p:sp>
                  <p:nvSpPr>
                    <p:cNvPr id="1023" name="Freeform 2289"/>
                    <p:cNvSpPr>
                      <a:spLocks/>
                    </p:cNvSpPr>
                    <p:nvPr/>
                  </p:nvSpPr>
                  <p:spPr bwMode="auto">
                    <a:xfrm rot="19109823" flipH="1">
                      <a:off x="4085" y="1965"/>
                      <a:ext cx="78" cy="102"/>
                    </a:xfrm>
                    <a:custGeom>
                      <a:avLst/>
                      <a:gdLst/>
                      <a:ahLst/>
                      <a:cxnLst>
                        <a:cxn ang="0">
                          <a:pos x="78" y="102"/>
                        </a:cxn>
                        <a:cxn ang="0">
                          <a:pos x="3" y="63"/>
                        </a:cxn>
                        <a:cxn ang="0">
                          <a:pos x="0" y="0"/>
                        </a:cxn>
                        <a:cxn ang="0">
                          <a:pos x="60" y="45"/>
                        </a:cxn>
                        <a:cxn ang="0">
                          <a:pos x="78" y="102"/>
                        </a:cxn>
                      </a:cxnLst>
                      <a:rect l="0" t="0" r="r" b="b"/>
                      <a:pathLst>
                        <a:path w="78" h="102">
                          <a:moveTo>
                            <a:pt x="78" y="102"/>
                          </a:moveTo>
                          <a:lnTo>
                            <a:pt x="3" y="63"/>
                          </a:lnTo>
                          <a:lnTo>
                            <a:pt x="0" y="0"/>
                          </a:lnTo>
                          <a:lnTo>
                            <a:pt x="60" y="45"/>
                          </a:lnTo>
                          <a:lnTo>
                            <a:pt x="78" y="102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8000"/>
                        </a:gs>
                        <a:gs pos="10000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>
                        <a:latin typeface="Georgia" pitchFamily="18" charset="0"/>
                      </a:endParaRPr>
                    </a:p>
                  </p:txBody>
                </p:sp>
                <p:sp>
                  <p:nvSpPr>
                    <p:cNvPr id="1024" name="Freeform 2290"/>
                    <p:cNvSpPr>
                      <a:spLocks/>
                    </p:cNvSpPr>
                    <p:nvPr/>
                  </p:nvSpPr>
                  <p:spPr bwMode="auto">
                    <a:xfrm rot="19109823" flipH="1">
                      <a:off x="4014" y="2008"/>
                      <a:ext cx="84" cy="11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16"/>
                        </a:cxn>
                        <a:cxn ang="0">
                          <a:pos x="40" y="27"/>
                        </a:cxn>
                        <a:cxn ang="0">
                          <a:pos x="78" y="0"/>
                        </a:cxn>
                        <a:cxn ang="0">
                          <a:pos x="84" y="49"/>
                        </a:cxn>
                        <a:cxn ang="0">
                          <a:pos x="0" y="116"/>
                        </a:cxn>
                      </a:cxnLst>
                      <a:rect l="0" t="0" r="r" b="b"/>
                      <a:pathLst>
                        <a:path w="84" h="116">
                          <a:moveTo>
                            <a:pt x="0" y="116"/>
                          </a:moveTo>
                          <a:lnTo>
                            <a:pt x="40" y="27"/>
                          </a:lnTo>
                          <a:lnTo>
                            <a:pt x="78" y="0"/>
                          </a:lnTo>
                          <a:lnTo>
                            <a:pt x="84" y="49"/>
                          </a:lnTo>
                          <a:lnTo>
                            <a:pt x="0" y="116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8000"/>
                        </a:gs>
                        <a:gs pos="10000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>
                        <a:latin typeface="Georgia" pitchFamily="18" charset="0"/>
                      </a:endParaRPr>
                    </a:p>
                  </p:txBody>
                </p:sp>
              </p:grpSp>
            </p:grpSp>
            <p:sp>
              <p:nvSpPr>
                <p:cNvPr id="1020" name="Freeform 2291"/>
                <p:cNvSpPr>
                  <a:spLocks/>
                </p:cNvSpPr>
                <p:nvPr/>
              </p:nvSpPr>
              <p:spPr bwMode="auto">
                <a:xfrm rot="19109823" flipH="1">
                  <a:off x="4251" y="2379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906" name="Group 2292"/>
              <p:cNvGrpSpPr>
                <a:grpSpLocks/>
              </p:cNvGrpSpPr>
              <p:nvPr/>
            </p:nvGrpSpPr>
            <p:grpSpPr bwMode="auto">
              <a:xfrm>
                <a:off x="4099" y="2762"/>
                <a:ext cx="508" cy="501"/>
                <a:chOff x="3939" y="1946"/>
                <a:chExt cx="508" cy="501"/>
              </a:xfrm>
            </p:grpSpPr>
            <p:sp>
              <p:nvSpPr>
                <p:cNvPr id="1007" name="Freeform 2293"/>
                <p:cNvSpPr>
                  <a:spLocks/>
                </p:cNvSpPr>
                <p:nvPr/>
              </p:nvSpPr>
              <p:spPr bwMode="auto">
                <a:xfrm rot="19109823" flipH="1">
                  <a:off x="3939" y="2031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7C8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008" name="Freeform 2294"/>
                <p:cNvSpPr>
                  <a:spLocks/>
                </p:cNvSpPr>
                <p:nvPr/>
              </p:nvSpPr>
              <p:spPr bwMode="auto">
                <a:xfrm rot="19109823" flipH="1">
                  <a:off x="4073" y="2052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009" name="Freeform 2295"/>
                <p:cNvSpPr>
                  <a:spLocks/>
                </p:cNvSpPr>
                <p:nvPr/>
              </p:nvSpPr>
              <p:spPr bwMode="auto">
                <a:xfrm rot="19109823" flipH="1">
                  <a:off x="4052" y="1983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grpSp>
              <p:nvGrpSpPr>
                <p:cNvPr id="1010" name="Group 2296"/>
                <p:cNvGrpSpPr>
                  <a:grpSpLocks/>
                </p:cNvGrpSpPr>
                <p:nvPr/>
              </p:nvGrpSpPr>
              <p:grpSpPr bwMode="auto">
                <a:xfrm>
                  <a:off x="4014" y="1946"/>
                  <a:ext cx="149" cy="178"/>
                  <a:chOff x="4014" y="1946"/>
                  <a:chExt cx="149" cy="178"/>
                </a:xfrm>
              </p:grpSpPr>
              <p:sp>
                <p:nvSpPr>
                  <p:cNvPr id="1012" name="Freeform 2297"/>
                  <p:cNvSpPr>
                    <a:spLocks/>
                  </p:cNvSpPr>
                  <p:nvPr/>
                </p:nvSpPr>
                <p:spPr bwMode="auto">
                  <a:xfrm rot="19109823" flipH="1">
                    <a:off x="4067" y="1946"/>
                    <a:ext cx="37" cy="127"/>
                  </a:xfrm>
                  <a:custGeom>
                    <a:avLst/>
                    <a:gdLst/>
                    <a:ahLst/>
                    <a:cxnLst>
                      <a:cxn ang="0">
                        <a:pos x="37" y="127"/>
                      </a:cxn>
                      <a:cxn ang="0">
                        <a:pos x="0" y="46"/>
                      </a:cxn>
                      <a:cxn ang="0">
                        <a:pos x="16" y="0"/>
                      </a:cxn>
                      <a:cxn ang="0">
                        <a:pos x="19" y="32"/>
                      </a:cxn>
                      <a:cxn ang="0">
                        <a:pos x="37" y="127"/>
                      </a:cxn>
                    </a:cxnLst>
                    <a:rect l="0" t="0" r="r" b="b"/>
                    <a:pathLst>
                      <a:path w="37" h="127">
                        <a:moveTo>
                          <a:pt x="37" y="127"/>
                        </a:moveTo>
                        <a:lnTo>
                          <a:pt x="0" y="46"/>
                        </a:lnTo>
                        <a:lnTo>
                          <a:pt x="16" y="0"/>
                        </a:lnTo>
                        <a:lnTo>
                          <a:pt x="19" y="32"/>
                        </a:lnTo>
                        <a:lnTo>
                          <a:pt x="37" y="127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8000">
                          <a:gamma/>
                          <a:shade val="46275"/>
                          <a:invGamma/>
                        </a:srgbClr>
                      </a:gs>
                      <a:gs pos="50000">
                        <a:srgbClr val="008000"/>
                      </a:gs>
                      <a:gs pos="100000">
                        <a:srgbClr val="008000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 w="63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>
                      <a:latin typeface="Georgia" pitchFamily="18" charset="0"/>
                    </a:endParaRPr>
                  </a:p>
                </p:txBody>
              </p:sp>
              <p:grpSp>
                <p:nvGrpSpPr>
                  <p:cNvPr id="1013" name="Group 2298"/>
                  <p:cNvGrpSpPr>
                    <a:grpSpLocks/>
                  </p:cNvGrpSpPr>
                  <p:nvPr/>
                </p:nvGrpSpPr>
                <p:grpSpPr bwMode="auto">
                  <a:xfrm>
                    <a:off x="4014" y="1965"/>
                    <a:ext cx="149" cy="159"/>
                    <a:chOff x="4014" y="1965"/>
                    <a:chExt cx="149" cy="159"/>
                  </a:xfrm>
                </p:grpSpPr>
                <p:sp>
                  <p:nvSpPr>
                    <p:cNvPr id="1014" name="Freeform 2299"/>
                    <p:cNvSpPr>
                      <a:spLocks/>
                    </p:cNvSpPr>
                    <p:nvPr/>
                  </p:nvSpPr>
                  <p:spPr bwMode="auto">
                    <a:xfrm rot="19109823" flipH="1">
                      <a:off x="4085" y="1965"/>
                      <a:ext cx="78" cy="102"/>
                    </a:xfrm>
                    <a:custGeom>
                      <a:avLst/>
                      <a:gdLst/>
                      <a:ahLst/>
                      <a:cxnLst>
                        <a:cxn ang="0">
                          <a:pos x="78" y="102"/>
                        </a:cxn>
                        <a:cxn ang="0">
                          <a:pos x="3" y="63"/>
                        </a:cxn>
                        <a:cxn ang="0">
                          <a:pos x="0" y="0"/>
                        </a:cxn>
                        <a:cxn ang="0">
                          <a:pos x="60" y="45"/>
                        </a:cxn>
                        <a:cxn ang="0">
                          <a:pos x="78" y="102"/>
                        </a:cxn>
                      </a:cxnLst>
                      <a:rect l="0" t="0" r="r" b="b"/>
                      <a:pathLst>
                        <a:path w="78" h="102">
                          <a:moveTo>
                            <a:pt x="78" y="102"/>
                          </a:moveTo>
                          <a:lnTo>
                            <a:pt x="3" y="63"/>
                          </a:lnTo>
                          <a:lnTo>
                            <a:pt x="0" y="0"/>
                          </a:lnTo>
                          <a:lnTo>
                            <a:pt x="60" y="45"/>
                          </a:lnTo>
                          <a:lnTo>
                            <a:pt x="78" y="102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8000"/>
                        </a:gs>
                        <a:gs pos="10000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>
                        <a:latin typeface="Georgia" pitchFamily="18" charset="0"/>
                      </a:endParaRPr>
                    </a:p>
                  </p:txBody>
                </p:sp>
                <p:sp>
                  <p:nvSpPr>
                    <p:cNvPr id="1015" name="Freeform 2300"/>
                    <p:cNvSpPr>
                      <a:spLocks/>
                    </p:cNvSpPr>
                    <p:nvPr/>
                  </p:nvSpPr>
                  <p:spPr bwMode="auto">
                    <a:xfrm rot="19109823" flipH="1">
                      <a:off x="4014" y="2008"/>
                      <a:ext cx="84" cy="11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16"/>
                        </a:cxn>
                        <a:cxn ang="0">
                          <a:pos x="40" y="27"/>
                        </a:cxn>
                        <a:cxn ang="0">
                          <a:pos x="78" y="0"/>
                        </a:cxn>
                        <a:cxn ang="0">
                          <a:pos x="84" y="49"/>
                        </a:cxn>
                        <a:cxn ang="0">
                          <a:pos x="0" y="116"/>
                        </a:cxn>
                      </a:cxnLst>
                      <a:rect l="0" t="0" r="r" b="b"/>
                      <a:pathLst>
                        <a:path w="84" h="116">
                          <a:moveTo>
                            <a:pt x="0" y="116"/>
                          </a:moveTo>
                          <a:lnTo>
                            <a:pt x="40" y="27"/>
                          </a:lnTo>
                          <a:lnTo>
                            <a:pt x="78" y="0"/>
                          </a:lnTo>
                          <a:lnTo>
                            <a:pt x="84" y="49"/>
                          </a:lnTo>
                          <a:lnTo>
                            <a:pt x="0" y="116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8000"/>
                        </a:gs>
                        <a:gs pos="10000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>
                        <a:latin typeface="Georgia" pitchFamily="18" charset="0"/>
                      </a:endParaRPr>
                    </a:p>
                  </p:txBody>
                </p:sp>
              </p:grpSp>
            </p:grpSp>
            <p:sp>
              <p:nvSpPr>
                <p:cNvPr id="1011" name="Freeform 2301"/>
                <p:cNvSpPr>
                  <a:spLocks/>
                </p:cNvSpPr>
                <p:nvPr/>
              </p:nvSpPr>
              <p:spPr bwMode="auto">
                <a:xfrm rot="19109823" flipH="1">
                  <a:off x="4251" y="2379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907" name="Group 2302"/>
              <p:cNvGrpSpPr>
                <a:grpSpLocks/>
              </p:cNvGrpSpPr>
              <p:nvPr/>
            </p:nvGrpSpPr>
            <p:grpSpPr bwMode="auto">
              <a:xfrm>
                <a:off x="3859" y="2938"/>
                <a:ext cx="508" cy="501"/>
                <a:chOff x="3939" y="1946"/>
                <a:chExt cx="508" cy="501"/>
              </a:xfrm>
            </p:grpSpPr>
            <p:sp>
              <p:nvSpPr>
                <p:cNvPr id="998" name="Freeform 2303"/>
                <p:cNvSpPr>
                  <a:spLocks/>
                </p:cNvSpPr>
                <p:nvPr/>
              </p:nvSpPr>
              <p:spPr bwMode="auto">
                <a:xfrm rot="19109823" flipH="1">
                  <a:off x="3939" y="2031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7C8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999" name="Freeform 2304"/>
                <p:cNvSpPr>
                  <a:spLocks/>
                </p:cNvSpPr>
                <p:nvPr/>
              </p:nvSpPr>
              <p:spPr bwMode="auto">
                <a:xfrm rot="19109823" flipH="1">
                  <a:off x="4073" y="2052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000" name="Freeform 2305"/>
                <p:cNvSpPr>
                  <a:spLocks/>
                </p:cNvSpPr>
                <p:nvPr/>
              </p:nvSpPr>
              <p:spPr bwMode="auto">
                <a:xfrm rot="19109823" flipH="1">
                  <a:off x="4052" y="1983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grpSp>
              <p:nvGrpSpPr>
                <p:cNvPr id="1001" name="Group 2306"/>
                <p:cNvGrpSpPr>
                  <a:grpSpLocks/>
                </p:cNvGrpSpPr>
                <p:nvPr/>
              </p:nvGrpSpPr>
              <p:grpSpPr bwMode="auto">
                <a:xfrm>
                  <a:off x="4014" y="1946"/>
                  <a:ext cx="149" cy="178"/>
                  <a:chOff x="4014" y="1946"/>
                  <a:chExt cx="149" cy="178"/>
                </a:xfrm>
              </p:grpSpPr>
              <p:sp>
                <p:nvSpPr>
                  <p:cNvPr id="1003" name="Freeform 2307"/>
                  <p:cNvSpPr>
                    <a:spLocks/>
                  </p:cNvSpPr>
                  <p:nvPr/>
                </p:nvSpPr>
                <p:spPr bwMode="auto">
                  <a:xfrm rot="19109823" flipH="1">
                    <a:off x="4067" y="1946"/>
                    <a:ext cx="37" cy="127"/>
                  </a:xfrm>
                  <a:custGeom>
                    <a:avLst/>
                    <a:gdLst/>
                    <a:ahLst/>
                    <a:cxnLst>
                      <a:cxn ang="0">
                        <a:pos x="37" y="127"/>
                      </a:cxn>
                      <a:cxn ang="0">
                        <a:pos x="0" y="46"/>
                      </a:cxn>
                      <a:cxn ang="0">
                        <a:pos x="16" y="0"/>
                      </a:cxn>
                      <a:cxn ang="0">
                        <a:pos x="19" y="32"/>
                      </a:cxn>
                      <a:cxn ang="0">
                        <a:pos x="37" y="127"/>
                      </a:cxn>
                    </a:cxnLst>
                    <a:rect l="0" t="0" r="r" b="b"/>
                    <a:pathLst>
                      <a:path w="37" h="127">
                        <a:moveTo>
                          <a:pt x="37" y="127"/>
                        </a:moveTo>
                        <a:lnTo>
                          <a:pt x="0" y="46"/>
                        </a:lnTo>
                        <a:lnTo>
                          <a:pt x="16" y="0"/>
                        </a:lnTo>
                        <a:lnTo>
                          <a:pt x="19" y="32"/>
                        </a:lnTo>
                        <a:lnTo>
                          <a:pt x="37" y="127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8000">
                          <a:gamma/>
                          <a:shade val="46275"/>
                          <a:invGamma/>
                        </a:srgbClr>
                      </a:gs>
                      <a:gs pos="50000">
                        <a:srgbClr val="008000"/>
                      </a:gs>
                      <a:gs pos="100000">
                        <a:srgbClr val="008000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 w="63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>
                      <a:latin typeface="Georgia" pitchFamily="18" charset="0"/>
                    </a:endParaRPr>
                  </a:p>
                </p:txBody>
              </p:sp>
              <p:grpSp>
                <p:nvGrpSpPr>
                  <p:cNvPr id="1004" name="Group 2308"/>
                  <p:cNvGrpSpPr>
                    <a:grpSpLocks/>
                  </p:cNvGrpSpPr>
                  <p:nvPr/>
                </p:nvGrpSpPr>
                <p:grpSpPr bwMode="auto">
                  <a:xfrm>
                    <a:off x="4014" y="1965"/>
                    <a:ext cx="149" cy="159"/>
                    <a:chOff x="4014" y="1965"/>
                    <a:chExt cx="149" cy="159"/>
                  </a:xfrm>
                </p:grpSpPr>
                <p:sp>
                  <p:nvSpPr>
                    <p:cNvPr id="1005" name="Freeform 2309"/>
                    <p:cNvSpPr>
                      <a:spLocks/>
                    </p:cNvSpPr>
                    <p:nvPr/>
                  </p:nvSpPr>
                  <p:spPr bwMode="auto">
                    <a:xfrm rot="19109823" flipH="1">
                      <a:off x="4085" y="1965"/>
                      <a:ext cx="78" cy="102"/>
                    </a:xfrm>
                    <a:custGeom>
                      <a:avLst/>
                      <a:gdLst/>
                      <a:ahLst/>
                      <a:cxnLst>
                        <a:cxn ang="0">
                          <a:pos x="78" y="102"/>
                        </a:cxn>
                        <a:cxn ang="0">
                          <a:pos x="3" y="63"/>
                        </a:cxn>
                        <a:cxn ang="0">
                          <a:pos x="0" y="0"/>
                        </a:cxn>
                        <a:cxn ang="0">
                          <a:pos x="60" y="45"/>
                        </a:cxn>
                        <a:cxn ang="0">
                          <a:pos x="78" y="102"/>
                        </a:cxn>
                      </a:cxnLst>
                      <a:rect l="0" t="0" r="r" b="b"/>
                      <a:pathLst>
                        <a:path w="78" h="102">
                          <a:moveTo>
                            <a:pt x="78" y="102"/>
                          </a:moveTo>
                          <a:lnTo>
                            <a:pt x="3" y="63"/>
                          </a:lnTo>
                          <a:lnTo>
                            <a:pt x="0" y="0"/>
                          </a:lnTo>
                          <a:lnTo>
                            <a:pt x="60" y="45"/>
                          </a:lnTo>
                          <a:lnTo>
                            <a:pt x="78" y="102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8000"/>
                        </a:gs>
                        <a:gs pos="10000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>
                        <a:latin typeface="Georgia" pitchFamily="18" charset="0"/>
                      </a:endParaRPr>
                    </a:p>
                  </p:txBody>
                </p:sp>
                <p:sp>
                  <p:nvSpPr>
                    <p:cNvPr id="1006" name="Freeform 2310"/>
                    <p:cNvSpPr>
                      <a:spLocks/>
                    </p:cNvSpPr>
                    <p:nvPr/>
                  </p:nvSpPr>
                  <p:spPr bwMode="auto">
                    <a:xfrm rot="19109823" flipH="1">
                      <a:off x="4014" y="2008"/>
                      <a:ext cx="84" cy="11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16"/>
                        </a:cxn>
                        <a:cxn ang="0">
                          <a:pos x="40" y="27"/>
                        </a:cxn>
                        <a:cxn ang="0">
                          <a:pos x="78" y="0"/>
                        </a:cxn>
                        <a:cxn ang="0">
                          <a:pos x="84" y="49"/>
                        </a:cxn>
                        <a:cxn ang="0">
                          <a:pos x="0" y="116"/>
                        </a:cxn>
                      </a:cxnLst>
                      <a:rect l="0" t="0" r="r" b="b"/>
                      <a:pathLst>
                        <a:path w="84" h="116">
                          <a:moveTo>
                            <a:pt x="0" y="116"/>
                          </a:moveTo>
                          <a:lnTo>
                            <a:pt x="40" y="27"/>
                          </a:lnTo>
                          <a:lnTo>
                            <a:pt x="78" y="0"/>
                          </a:lnTo>
                          <a:lnTo>
                            <a:pt x="84" y="49"/>
                          </a:lnTo>
                          <a:lnTo>
                            <a:pt x="0" y="116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8000"/>
                        </a:gs>
                        <a:gs pos="10000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>
                        <a:latin typeface="Georgia" pitchFamily="18" charset="0"/>
                      </a:endParaRPr>
                    </a:p>
                  </p:txBody>
                </p:sp>
              </p:grpSp>
            </p:grpSp>
            <p:sp>
              <p:nvSpPr>
                <p:cNvPr id="1002" name="Freeform 2311"/>
                <p:cNvSpPr>
                  <a:spLocks/>
                </p:cNvSpPr>
                <p:nvPr/>
              </p:nvSpPr>
              <p:spPr bwMode="auto">
                <a:xfrm rot="19109823" flipH="1">
                  <a:off x="4251" y="2379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908" name="Group 2312"/>
              <p:cNvGrpSpPr>
                <a:grpSpLocks/>
              </p:cNvGrpSpPr>
              <p:nvPr/>
            </p:nvGrpSpPr>
            <p:grpSpPr bwMode="auto">
              <a:xfrm>
                <a:off x="3587" y="3290"/>
                <a:ext cx="508" cy="501"/>
                <a:chOff x="3939" y="1946"/>
                <a:chExt cx="508" cy="501"/>
              </a:xfrm>
            </p:grpSpPr>
            <p:sp>
              <p:nvSpPr>
                <p:cNvPr id="989" name="Freeform 2313"/>
                <p:cNvSpPr>
                  <a:spLocks/>
                </p:cNvSpPr>
                <p:nvPr/>
              </p:nvSpPr>
              <p:spPr bwMode="auto">
                <a:xfrm rot="19109823" flipH="1">
                  <a:off x="3939" y="2031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7C8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990" name="Freeform 2314"/>
                <p:cNvSpPr>
                  <a:spLocks/>
                </p:cNvSpPr>
                <p:nvPr/>
              </p:nvSpPr>
              <p:spPr bwMode="auto">
                <a:xfrm rot="19109823" flipH="1">
                  <a:off x="4073" y="2052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991" name="Freeform 2315"/>
                <p:cNvSpPr>
                  <a:spLocks/>
                </p:cNvSpPr>
                <p:nvPr/>
              </p:nvSpPr>
              <p:spPr bwMode="auto">
                <a:xfrm rot="19109823" flipH="1">
                  <a:off x="4052" y="1983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grpSp>
              <p:nvGrpSpPr>
                <p:cNvPr id="992" name="Group 2316"/>
                <p:cNvGrpSpPr>
                  <a:grpSpLocks/>
                </p:cNvGrpSpPr>
                <p:nvPr/>
              </p:nvGrpSpPr>
              <p:grpSpPr bwMode="auto">
                <a:xfrm>
                  <a:off x="4014" y="1946"/>
                  <a:ext cx="149" cy="178"/>
                  <a:chOff x="4014" y="1946"/>
                  <a:chExt cx="149" cy="178"/>
                </a:xfrm>
              </p:grpSpPr>
              <p:sp>
                <p:nvSpPr>
                  <p:cNvPr id="994" name="Freeform 2317"/>
                  <p:cNvSpPr>
                    <a:spLocks/>
                  </p:cNvSpPr>
                  <p:nvPr/>
                </p:nvSpPr>
                <p:spPr bwMode="auto">
                  <a:xfrm rot="19109823" flipH="1">
                    <a:off x="4067" y="1946"/>
                    <a:ext cx="37" cy="127"/>
                  </a:xfrm>
                  <a:custGeom>
                    <a:avLst/>
                    <a:gdLst/>
                    <a:ahLst/>
                    <a:cxnLst>
                      <a:cxn ang="0">
                        <a:pos x="37" y="127"/>
                      </a:cxn>
                      <a:cxn ang="0">
                        <a:pos x="0" y="46"/>
                      </a:cxn>
                      <a:cxn ang="0">
                        <a:pos x="16" y="0"/>
                      </a:cxn>
                      <a:cxn ang="0">
                        <a:pos x="19" y="32"/>
                      </a:cxn>
                      <a:cxn ang="0">
                        <a:pos x="37" y="127"/>
                      </a:cxn>
                    </a:cxnLst>
                    <a:rect l="0" t="0" r="r" b="b"/>
                    <a:pathLst>
                      <a:path w="37" h="127">
                        <a:moveTo>
                          <a:pt x="37" y="127"/>
                        </a:moveTo>
                        <a:lnTo>
                          <a:pt x="0" y="46"/>
                        </a:lnTo>
                        <a:lnTo>
                          <a:pt x="16" y="0"/>
                        </a:lnTo>
                        <a:lnTo>
                          <a:pt x="19" y="32"/>
                        </a:lnTo>
                        <a:lnTo>
                          <a:pt x="37" y="127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8000">
                          <a:gamma/>
                          <a:shade val="46275"/>
                          <a:invGamma/>
                        </a:srgbClr>
                      </a:gs>
                      <a:gs pos="50000">
                        <a:srgbClr val="008000"/>
                      </a:gs>
                      <a:gs pos="100000">
                        <a:srgbClr val="008000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 w="63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>
                      <a:latin typeface="Georgia" pitchFamily="18" charset="0"/>
                    </a:endParaRPr>
                  </a:p>
                </p:txBody>
              </p:sp>
              <p:grpSp>
                <p:nvGrpSpPr>
                  <p:cNvPr id="995" name="Group 2318"/>
                  <p:cNvGrpSpPr>
                    <a:grpSpLocks/>
                  </p:cNvGrpSpPr>
                  <p:nvPr/>
                </p:nvGrpSpPr>
                <p:grpSpPr bwMode="auto">
                  <a:xfrm>
                    <a:off x="4014" y="1965"/>
                    <a:ext cx="149" cy="159"/>
                    <a:chOff x="4014" y="1965"/>
                    <a:chExt cx="149" cy="159"/>
                  </a:xfrm>
                </p:grpSpPr>
                <p:sp>
                  <p:nvSpPr>
                    <p:cNvPr id="996" name="Freeform 2319"/>
                    <p:cNvSpPr>
                      <a:spLocks/>
                    </p:cNvSpPr>
                    <p:nvPr/>
                  </p:nvSpPr>
                  <p:spPr bwMode="auto">
                    <a:xfrm rot="19109823" flipH="1">
                      <a:off x="4085" y="1965"/>
                      <a:ext cx="78" cy="102"/>
                    </a:xfrm>
                    <a:custGeom>
                      <a:avLst/>
                      <a:gdLst/>
                      <a:ahLst/>
                      <a:cxnLst>
                        <a:cxn ang="0">
                          <a:pos x="78" y="102"/>
                        </a:cxn>
                        <a:cxn ang="0">
                          <a:pos x="3" y="63"/>
                        </a:cxn>
                        <a:cxn ang="0">
                          <a:pos x="0" y="0"/>
                        </a:cxn>
                        <a:cxn ang="0">
                          <a:pos x="60" y="45"/>
                        </a:cxn>
                        <a:cxn ang="0">
                          <a:pos x="78" y="102"/>
                        </a:cxn>
                      </a:cxnLst>
                      <a:rect l="0" t="0" r="r" b="b"/>
                      <a:pathLst>
                        <a:path w="78" h="102">
                          <a:moveTo>
                            <a:pt x="78" y="102"/>
                          </a:moveTo>
                          <a:lnTo>
                            <a:pt x="3" y="63"/>
                          </a:lnTo>
                          <a:lnTo>
                            <a:pt x="0" y="0"/>
                          </a:lnTo>
                          <a:lnTo>
                            <a:pt x="60" y="45"/>
                          </a:lnTo>
                          <a:lnTo>
                            <a:pt x="78" y="102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8000"/>
                        </a:gs>
                        <a:gs pos="10000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>
                        <a:latin typeface="Georgia" pitchFamily="18" charset="0"/>
                      </a:endParaRPr>
                    </a:p>
                  </p:txBody>
                </p:sp>
                <p:sp>
                  <p:nvSpPr>
                    <p:cNvPr id="997" name="Freeform 2320"/>
                    <p:cNvSpPr>
                      <a:spLocks/>
                    </p:cNvSpPr>
                    <p:nvPr/>
                  </p:nvSpPr>
                  <p:spPr bwMode="auto">
                    <a:xfrm rot="19109823" flipH="1">
                      <a:off x="4014" y="2008"/>
                      <a:ext cx="84" cy="11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16"/>
                        </a:cxn>
                        <a:cxn ang="0">
                          <a:pos x="40" y="27"/>
                        </a:cxn>
                        <a:cxn ang="0">
                          <a:pos x="78" y="0"/>
                        </a:cxn>
                        <a:cxn ang="0">
                          <a:pos x="84" y="49"/>
                        </a:cxn>
                        <a:cxn ang="0">
                          <a:pos x="0" y="116"/>
                        </a:cxn>
                      </a:cxnLst>
                      <a:rect l="0" t="0" r="r" b="b"/>
                      <a:pathLst>
                        <a:path w="84" h="116">
                          <a:moveTo>
                            <a:pt x="0" y="116"/>
                          </a:moveTo>
                          <a:lnTo>
                            <a:pt x="40" y="27"/>
                          </a:lnTo>
                          <a:lnTo>
                            <a:pt x="78" y="0"/>
                          </a:lnTo>
                          <a:lnTo>
                            <a:pt x="84" y="49"/>
                          </a:lnTo>
                          <a:lnTo>
                            <a:pt x="0" y="116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8000"/>
                        </a:gs>
                        <a:gs pos="10000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>
                        <a:latin typeface="Georgia" pitchFamily="18" charset="0"/>
                      </a:endParaRPr>
                    </a:p>
                  </p:txBody>
                </p:sp>
              </p:grpSp>
            </p:grpSp>
            <p:sp>
              <p:nvSpPr>
                <p:cNvPr id="993" name="Freeform 2321"/>
                <p:cNvSpPr>
                  <a:spLocks/>
                </p:cNvSpPr>
                <p:nvPr/>
              </p:nvSpPr>
              <p:spPr bwMode="auto">
                <a:xfrm rot="19109823" flipH="1">
                  <a:off x="4251" y="2379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909" name="Group 2322"/>
              <p:cNvGrpSpPr>
                <a:grpSpLocks/>
              </p:cNvGrpSpPr>
              <p:nvPr/>
            </p:nvGrpSpPr>
            <p:grpSpPr bwMode="auto">
              <a:xfrm rot="2490177">
                <a:off x="3604" y="2605"/>
                <a:ext cx="508" cy="509"/>
                <a:chOff x="4060" y="1421"/>
                <a:chExt cx="508" cy="509"/>
              </a:xfrm>
            </p:grpSpPr>
            <p:sp>
              <p:nvSpPr>
                <p:cNvPr id="982" name="Freeform 2323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CC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983" name="Freeform 2324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33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984" name="Freeform 2325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/>
                  <a:ahLst/>
                  <a:cxnLst>
                    <a:cxn ang="0">
                      <a:pos x="78" y="102"/>
                    </a:cxn>
                    <a:cxn ang="0">
                      <a:pos x="3" y="63"/>
                    </a:cxn>
                    <a:cxn ang="0">
                      <a:pos x="0" y="0"/>
                    </a:cxn>
                    <a:cxn ang="0">
                      <a:pos x="60" y="45"/>
                    </a:cxn>
                    <a:cxn ang="0">
                      <a:pos x="78" y="102"/>
                    </a:cxn>
                  </a:cxnLst>
                  <a:rect l="0" t="0" r="r" b="b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985" name="Freeform 2326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986" name="Freeform 2327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987" name="Freeform 2328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/>
                  <a:ahLst/>
                  <a:cxnLst>
                    <a:cxn ang="0">
                      <a:pos x="0" y="116"/>
                    </a:cxn>
                    <a:cxn ang="0">
                      <a:pos x="40" y="27"/>
                    </a:cxn>
                    <a:cxn ang="0">
                      <a:pos x="78" y="0"/>
                    </a:cxn>
                    <a:cxn ang="0">
                      <a:pos x="84" y="49"/>
                    </a:cxn>
                    <a:cxn ang="0">
                      <a:pos x="0" y="116"/>
                    </a:cxn>
                  </a:cxnLst>
                  <a:rect l="0" t="0" r="r" b="b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988" name="Freeform 2329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910" name="Group 2330"/>
              <p:cNvGrpSpPr>
                <a:grpSpLocks/>
              </p:cNvGrpSpPr>
              <p:nvPr/>
            </p:nvGrpSpPr>
            <p:grpSpPr bwMode="auto">
              <a:xfrm rot="2490177">
                <a:off x="3380" y="2877"/>
                <a:ext cx="508" cy="509"/>
                <a:chOff x="4060" y="1421"/>
                <a:chExt cx="508" cy="509"/>
              </a:xfrm>
            </p:grpSpPr>
            <p:sp>
              <p:nvSpPr>
                <p:cNvPr id="975" name="Freeform 2331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CC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976" name="Freeform 2332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33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977" name="Freeform 2333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/>
                  <a:ahLst/>
                  <a:cxnLst>
                    <a:cxn ang="0">
                      <a:pos x="78" y="102"/>
                    </a:cxn>
                    <a:cxn ang="0">
                      <a:pos x="3" y="63"/>
                    </a:cxn>
                    <a:cxn ang="0">
                      <a:pos x="0" y="0"/>
                    </a:cxn>
                    <a:cxn ang="0">
                      <a:pos x="60" y="45"/>
                    </a:cxn>
                    <a:cxn ang="0">
                      <a:pos x="78" y="102"/>
                    </a:cxn>
                  </a:cxnLst>
                  <a:rect l="0" t="0" r="r" b="b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978" name="Freeform 2334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979" name="Freeform 2335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980" name="Freeform 2336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/>
                  <a:ahLst/>
                  <a:cxnLst>
                    <a:cxn ang="0">
                      <a:pos x="0" y="116"/>
                    </a:cxn>
                    <a:cxn ang="0">
                      <a:pos x="40" y="27"/>
                    </a:cxn>
                    <a:cxn ang="0">
                      <a:pos x="78" y="0"/>
                    </a:cxn>
                    <a:cxn ang="0">
                      <a:pos x="84" y="49"/>
                    </a:cxn>
                    <a:cxn ang="0">
                      <a:pos x="0" y="116"/>
                    </a:cxn>
                  </a:cxnLst>
                  <a:rect l="0" t="0" r="r" b="b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981" name="Freeform 2337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911" name="Group 2338"/>
              <p:cNvGrpSpPr>
                <a:grpSpLocks/>
              </p:cNvGrpSpPr>
              <p:nvPr/>
            </p:nvGrpSpPr>
            <p:grpSpPr bwMode="auto">
              <a:xfrm rot="2490177">
                <a:off x="3012" y="3005"/>
                <a:ext cx="508" cy="509"/>
                <a:chOff x="4060" y="1421"/>
                <a:chExt cx="508" cy="509"/>
              </a:xfrm>
            </p:grpSpPr>
            <p:sp>
              <p:nvSpPr>
                <p:cNvPr id="968" name="Freeform 2339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CC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969" name="Freeform 2340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33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970" name="Freeform 2341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/>
                  <a:ahLst/>
                  <a:cxnLst>
                    <a:cxn ang="0">
                      <a:pos x="78" y="102"/>
                    </a:cxn>
                    <a:cxn ang="0">
                      <a:pos x="3" y="63"/>
                    </a:cxn>
                    <a:cxn ang="0">
                      <a:pos x="0" y="0"/>
                    </a:cxn>
                    <a:cxn ang="0">
                      <a:pos x="60" y="45"/>
                    </a:cxn>
                    <a:cxn ang="0">
                      <a:pos x="78" y="102"/>
                    </a:cxn>
                  </a:cxnLst>
                  <a:rect l="0" t="0" r="r" b="b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971" name="Freeform 2342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972" name="Freeform 2343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973" name="Freeform 2344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/>
                  <a:ahLst/>
                  <a:cxnLst>
                    <a:cxn ang="0">
                      <a:pos x="0" y="116"/>
                    </a:cxn>
                    <a:cxn ang="0">
                      <a:pos x="40" y="27"/>
                    </a:cxn>
                    <a:cxn ang="0">
                      <a:pos x="78" y="0"/>
                    </a:cxn>
                    <a:cxn ang="0">
                      <a:pos x="84" y="49"/>
                    </a:cxn>
                    <a:cxn ang="0">
                      <a:pos x="0" y="116"/>
                    </a:cxn>
                  </a:cxnLst>
                  <a:rect l="0" t="0" r="r" b="b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974" name="Freeform 2345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912" name="Group 2346"/>
              <p:cNvGrpSpPr>
                <a:grpSpLocks/>
              </p:cNvGrpSpPr>
              <p:nvPr/>
            </p:nvGrpSpPr>
            <p:grpSpPr bwMode="auto">
              <a:xfrm rot="2490177">
                <a:off x="3589" y="2814"/>
                <a:ext cx="508" cy="509"/>
                <a:chOff x="4060" y="1421"/>
                <a:chExt cx="508" cy="509"/>
              </a:xfrm>
            </p:grpSpPr>
            <p:sp>
              <p:nvSpPr>
                <p:cNvPr id="961" name="Freeform 2347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7C8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962" name="Freeform 2348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963" name="Freeform 2349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/>
                  <a:ahLst/>
                  <a:cxnLst>
                    <a:cxn ang="0">
                      <a:pos x="78" y="102"/>
                    </a:cxn>
                    <a:cxn ang="0">
                      <a:pos x="3" y="63"/>
                    </a:cxn>
                    <a:cxn ang="0">
                      <a:pos x="0" y="0"/>
                    </a:cxn>
                    <a:cxn ang="0">
                      <a:pos x="60" y="45"/>
                    </a:cxn>
                    <a:cxn ang="0">
                      <a:pos x="78" y="102"/>
                    </a:cxn>
                  </a:cxnLst>
                  <a:rect l="0" t="0" r="r" b="b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964" name="Freeform 2350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965" name="Freeform 2351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966" name="Freeform 2352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/>
                  <a:ahLst/>
                  <a:cxnLst>
                    <a:cxn ang="0">
                      <a:pos x="0" y="116"/>
                    </a:cxn>
                    <a:cxn ang="0">
                      <a:pos x="40" y="27"/>
                    </a:cxn>
                    <a:cxn ang="0">
                      <a:pos x="78" y="0"/>
                    </a:cxn>
                    <a:cxn ang="0">
                      <a:pos x="84" y="49"/>
                    </a:cxn>
                    <a:cxn ang="0">
                      <a:pos x="0" y="116"/>
                    </a:cxn>
                  </a:cxnLst>
                  <a:rect l="0" t="0" r="r" b="b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967" name="Freeform 2353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913" name="Group 2354"/>
              <p:cNvGrpSpPr>
                <a:grpSpLocks/>
              </p:cNvGrpSpPr>
              <p:nvPr/>
            </p:nvGrpSpPr>
            <p:grpSpPr bwMode="auto">
              <a:xfrm>
                <a:off x="3172" y="3405"/>
                <a:ext cx="508" cy="509"/>
                <a:chOff x="4060" y="1421"/>
                <a:chExt cx="508" cy="509"/>
              </a:xfrm>
            </p:grpSpPr>
            <p:sp>
              <p:nvSpPr>
                <p:cNvPr id="954" name="Freeform 2355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CC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955" name="Freeform 2356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33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956" name="Freeform 2357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/>
                  <a:ahLst/>
                  <a:cxnLst>
                    <a:cxn ang="0">
                      <a:pos x="78" y="102"/>
                    </a:cxn>
                    <a:cxn ang="0">
                      <a:pos x="3" y="63"/>
                    </a:cxn>
                    <a:cxn ang="0">
                      <a:pos x="0" y="0"/>
                    </a:cxn>
                    <a:cxn ang="0">
                      <a:pos x="60" y="45"/>
                    </a:cxn>
                    <a:cxn ang="0">
                      <a:pos x="78" y="102"/>
                    </a:cxn>
                  </a:cxnLst>
                  <a:rect l="0" t="0" r="r" b="b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957" name="Freeform 2358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958" name="Freeform 2359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959" name="Freeform 2360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/>
                  <a:ahLst/>
                  <a:cxnLst>
                    <a:cxn ang="0">
                      <a:pos x="0" y="116"/>
                    </a:cxn>
                    <a:cxn ang="0">
                      <a:pos x="40" y="27"/>
                    </a:cxn>
                    <a:cxn ang="0">
                      <a:pos x="78" y="0"/>
                    </a:cxn>
                    <a:cxn ang="0">
                      <a:pos x="84" y="49"/>
                    </a:cxn>
                    <a:cxn ang="0">
                      <a:pos x="0" y="116"/>
                    </a:cxn>
                  </a:cxnLst>
                  <a:rect l="0" t="0" r="r" b="b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960" name="Freeform 2361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914" name="Group 2362"/>
              <p:cNvGrpSpPr>
                <a:grpSpLocks/>
              </p:cNvGrpSpPr>
              <p:nvPr/>
            </p:nvGrpSpPr>
            <p:grpSpPr bwMode="auto">
              <a:xfrm rot="2490177">
                <a:off x="2517" y="3422"/>
                <a:ext cx="508" cy="509"/>
                <a:chOff x="4060" y="1421"/>
                <a:chExt cx="508" cy="509"/>
              </a:xfrm>
            </p:grpSpPr>
            <p:sp>
              <p:nvSpPr>
                <p:cNvPr id="947" name="Freeform 2363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7C8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948" name="Freeform 2364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949" name="Freeform 2365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/>
                  <a:ahLst/>
                  <a:cxnLst>
                    <a:cxn ang="0">
                      <a:pos x="78" y="102"/>
                    </a:cxn>
                    <a:cxn ang="0">
                      <a:pos x="3" y="63"/>
                    </a:cxn>
                    <a:cxn ang="0">
                      <a:pos x="0" y="0"/>
                    </a:cxn>
                    <a:cxn ang="0">
                      <a:pos x="60" y="45"/>
                    </a:cxn>
                    <a:cxn ang="0">
                      <a:pos x="78" y="102"/>
                    </a:cxn>
                  </a:cxnLst>
                  <a:rect l="0" t="0" r="r" b="b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950" name="Freeform 2366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951" name="Freeform 2367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952" name="Freeform 2368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/>
                  <a:ahLst/>
                  <a:cxnLst>
                    <a:cxn ang="0">
                      <a:pos x="0" y="116"/>
                    </a:cxn>
                    <a:cxn ang="0">
                      <a:pos x="40" y="27"/>
                    </a:cxn>
                    <a:cxn ang="0">
                      <a:pos x="78" y="0"/>
                    </a:cxn>
                    <a:cxn ang="0">
                      <a:pos x="84" y="49"/>
                    </a:cxn>
                    <a:cxn ang="0">
                      <a:pos x="0" y="116"/>
                    </a:cxn>
                  </a:cxnLst>
                  <a:rect l="0" t="0" r="r" b="b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953" name="Freeform 2369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915" name="Group 2370"/>
              <p:cNvGrpSpPr>
                <a:grpSpLocks/>
              </p:cNvGrpSpPr>
              <p:nvPr/>
            </p:nvGrpSpPr>
            <p:grpSpPr bwMode="auto">
              <a:xfrm rot="2490177">
                <a:off x="3940" y="2413"/>
                <a:ext cx="508" cy="509"/>
                <a:chOff x="4060" y="1421"/>
                <a:chExt cx="508" cy="509"/>
              </a:xfrm>
            </p:grpSpPr>
            <p:sp>
              <p:nvSpPr>
                <p:cNvPr id="940" name="Freeform 2371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CC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941" name="Freeform 2372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33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942" name="Freeform 2373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/>
                  <a:ahLst/>
                  <a:cxnLst>
                    <a:cxn ang="0">
                      <a:pos x="78" y="102"/>
                    </a:cxn>
                    <a:cxn ang="0">
                      <a:pos x="3" y="63"/>
                    </a:cxn>
                    <a:cxn ang="0">
                      <a:pos x="0" y="0"/>
                    </a:cxn>
                    <a:cxn ang="0">
                      <a:pos x="60" y="45"/>
                    </a:cxn>
                    <a:cxn ang="0">
                      <a:pos x="78" y="102"/>
                    </a:cxn>
                  </a:cxnLst>
                  <a:rect l="0" t="0" r="r" b="b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943" name="Freeform 2374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944" name="Freeform 2375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945" name="Freeform 2376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/>
                  <a:ahLst/>
                  <a:cxnLst>
                    <a:cxn ang="0">
                      <a:pos x="0" y="116"/>
                    </a:cxn>
                    <a:cxn ang="0">
                      <a:pos x="40" y="27"/>
                    </a:cxn>
                    <a:cxn ang="0">
                      <a:pos x="78" y="0"/>
                    </a:cxn>
                    <a:cxn ang="0">
                      <a:pos x="84" y="49"/>
                    </a:cxn>
                    <a:cxn ang="0">
                      <a:pos x="0" y="116"/>
                    </a:cxn>
                  </a:cxnLst>
                  <a:rect l="0" t="0" r="r" b="b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946" name="Freeform 2377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916" name="Group 2378"/>
              <p:cNvGrpSpPr>
                <a:grpSpLocks/>
              </p:cNvGrpSpPr>
              <p:nvPr/>
            </p:nvGrpSpPr>
            <p:grpSpPr bwMode="auto">
              <a:xfrm rot="2490177">
                <a:off x="2885" y="3358"/>
                <a:ext cx="508" cy="509"/>
                <a:chOff x="4060" y="1421"/>
                <a:chExt cx="508" cy="509"/>
              </a:xfrm>
            </p:grpSpPr>
            <p:sp>
              <p:nvSpPr>
                <p:cNvPr id="933" name="Freeform 2379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934" name="Freeform 2380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935" name="Freeform 2381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/>
                  <a:ahLst/>
                  <a:cxnLst>
                    <a:cxn ang="0">
                      <a:pos x="78" y="102"/>
                    </a:cxn>
                    <a:cxn ang="0">
                      <a:pos x="3" y="63"/>
                    </a:cxn>
                    <a:cxn ang="0">
                      <a:pos x="0" y="0"/>
                    </a:cxn>
                    <a:cxn ang="0">
                      <a:pos x="60" y="45"/>
                    </a:cxn>
                    <a:cxn ang="0">
                      <a:pos x="78" y="102"/>
                    </a:cxn>
                  </a:cxnLst>
                  <a:rect l="0" t="0" r="r" b="b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936" name="Freeform 2382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937" name="Freeform 2383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938" name="Freeform 2384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/>
                  <a:ahLst/>
                  <a:cxnLst>
                    <a:cxn ang="0">
                      <a:pos x="0" y="116"/>
                    </a:cxn>
                    <a:cxn ang="0">
                      <a:pos x="40" y="27"/>
                    </a:cxn>
                    <a:cxn ang="0">
                      <a:pos x="78" y="0"/>
                    </a:cxn>
                    <a:cxn ang="0">
                      <a:pos x="84" y="49"/>
                    </a:cxn>
                    <a:cxn ang="0">
                      <a:pos x="0" y="116"/>
                    </a:cxn>
                  </a:cxnLst>
                  <a:rect l="0" t="0" r="r" b="b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939" name="Freeform 2385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917" name="Group 2386"/>
              <p:cNvGrpSpPr>
                <a:grpSpLocks/>
              </p:cNvGrpSpPr>
              <p:nvPr/>
            </p:nvGrpSpPr>
            <p:grpSpPr bwMode="auto">
              <a:xfrm rot="2490177">
                <a:off x="3348" y="2605"/>
                <a:ext cx="508" cy="509"/>
                <a:chOff x="4060" y="1421"/>
                <a:chExt cx="508" cy="509"/>
              </a:xfrm>
            </p:grpSpPr>
            <p:sp>
              <p:nvSpPr>
                <p:cNvPr id="926" name="Freeform 2387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927" name="Freeform 2388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928" name="Freeform 2389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/>
                  <a:ahLst/>
                  <a:cxnLst>
                    <a:cxn ang="0">
                      <a:pos x="78" y="102"/>
                    </a:cxn>
                    <a:cxn ang="0">
                      <a:pos x="3" y="63"/>
                    </a:cxn>
                    <a:cxn ang="0">
                      <a:pos x="0" y="0"/>
                    </a:cxn>
                    <a:cxn ang="0">
                      <a:pos x="60" y="45"/>
                    </a:cxn>
                    <a:cxn ang="0">
                      <a:pos x="78" y="102"/>
                    </a:cxn>
                  </a:cxnLst>
                  <a:rect l="0" t="0" r="r" b="b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929" name="Freeform 2390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930" name="Freeform 2391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931" name="Freeform 2392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/>
                  <a:ahLst/>
                  <a:cxnLst>
                    <a:cxn ang="0">
                      <a:pos x="0" y="116"/>
                    </a:cxn>
                    <a:cxn ang="0">
                      <a:pos x="40" y="27"/>
                    </a:cxn>
                    <a:cxn ang="0">
                      <a:pos x="78" y="0"/>
                    </a:cxn>
                    <a:cxn ang="0">
                      <a:pos x="84" y="49"/>
                    </a:cxn>
                    <a:cxn ang="0">
                      <a:pos x="0" y="116"/>
                    </a:cxn>
                  </a:cxnLst>
                  <a:rect l="0" t="0" r="r" b="b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932" name="Freeform 2393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918" name="Group 2394"/>
              <p:cNvGrpSpPr>
                <a:grpSpLocks/>
              </p:cNvGrpSpPr>
              <p:nvPr/>
            </p:nvGrpSpPr>
            <p:grpSpPr bwMode="auto">
              <a:xfrm rot="2490177">
                <a:off x="3348" y="3133"/>
                <a:ext cx="508" cy="509"/>
                <a:chOff x="4060" y="1421"/>
                <a:chExt cx="508" cy="509"/>
              </a:xfrm>
            </p:grpSpPr>
            <p:sp>
              <p:nvSpPr>
                <p:cNvPr id="919" name="Freeform 2395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CC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920" name="Freeform 2396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33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921" name="Freeform 2397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/>
                  <a:ahLst/>
                  <a:cxnLst>
                    <a:cxn ang="0">
                      <a:pos x="78" y="102"/>
                    </a:cxn>
                    <a:cxn ang="0">
                      <a:pos x="3" y="63"/>
                    </a:cxn>
                    <a:cxn ang="0">
                      <a:pos x="0" y="0"/>
                    </a:cxn>
                    <a:cxn ang="0">
                      <a:pos x="60" y="45"/>
                    </a:cxn>
                    <a:cxn ang="0">
                      <a:pos x="78" y="102"/>
                    </a:cxn>
                  </a:cxnLst>
                  <a:rect l="0" t="0" r="r" b="b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922" name="Freeform 2398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923" name="Freeform 2399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924" name="Freeform 2400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/>
                  <a:ahLst/>
                  <a:cxnLst>
                    <a:cxn ang="0">
                      <a:pos x="0" y="116"/>
                    </a:cxn>
                    <a:cxn ang="0">
                      <a:pos x="40" y="27"/>
                    </a:cxn>
                    <a:cxn ang="0">
                      <a:pos x="78" y="0"/>
                    </a:cxn>
                    <a:cxn ang="0">
                      <a:pos x="84" y="49"/>
                    </a:cxn>
                    <a:cxn ang="0">
                      <a:pos x="0" y="116"/>
                    </a:cxn>
                  </a:cxnLst>
                  <a:rect l="0" t="0" r="r" b="b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925" name="Freeform 2401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</p:grpSp>
        <p:grpSp>
          <p:nvGrpSpPr>
            <p:cNvPr id="887" name="Group 2402"/>
            <p:cNvGrpSpPr>
              <a:grpSpLocks/>
            </p:cNvGrpSpPr>
            <p:nvPr/>
          </p:nvGrpSpPr>
          <p:grpSpPr bwMode="auto">
            <a:xfrm>
              <a:off x="90" y="1015"/>
              <a:ext cx="2430" cy="1407"/>
              <a:chOff x="90" y="1015"/>
              <a:chExt cx="2430" cy="1407"/>
            </a:xfrm>
          </p:grpSpPr>
          <p:sp>
            <p:nvSpPr>
              <p:cNvPr id="888" name="Freeform 2403"/>
              <p:cNvSpPr>
                <a:spLocks/>
              </p:cNvSpPr>
              <p:nvPr/>
            </p:nvSpPr>
            <p:spPr bwMode="auto">
              <a:xfrm>
                <a:off x="90" y="2307"/>
                <a:ext cx="1302" cy="42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363" y="18"/>
                  </a:cxn>
                  <a:cxn ang="0">
                    <a:pos x="1302" y="18"/>
                  </a:cxn>
                  <a:cxn ang="0">
                    <a:pos x="1302" y="36"/>
                  </a:cxn>
                  <a:cxn ang="0">
                    <a:pos x="219" y="42"/>
                  </a:cxn>
                  <a:cxn ang="0">
                    <a:pos x="0" y="36"/>
                  </a:cxn>
                  <a:cxn ang="0">
                    <a:pos x="3" y="0"/>
                  </a:cxn>
                </a:cxnLst>
                <a:rect l="0" t="0" r="r" b="b"/>
                <a:pathLst>
                  <a:path w="1302" h="42">
                    <a:moveTo>
                      <a:pt x="3" y="0"/>
                    </a:moveTo>
                    <a:lnTo>
                      <a:pt x="363" y="18"/>
                    </a:lnTo>
                    <a:lnTo>
                      <a:pt x="1302" y="18"/>
                    </a:lnTo>
                    <a:lnTo>
                      <a:pt x="1302" y="36"/>
                    </a:lnTo>
                    <a:lnTo>
                      <a:pt x="219" y="42"/>
                    </a:lnTo>
                    <a:lnTo>
                      <a:pt x="0" y="36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rgbClr val="CC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889" name="Freeform 2404"/>
              <p:cNvSpPr>
                <a:spLocks/>
              </p:cNvSpPr>
              <p:nvPr/>
            </p:nvSpPr>
            <p:spPr bwMode="auto">
              <a:xfrm>
                <a:off x="90" y="2175"/>
                <a:ext cx="1302" cy="3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1299" y="0"/>
                  </a:cxn>
                  <a:cxn ang="0">
                    <a:pos x="1302" y="30"/>
                  </a:cxn>
                  <a:cxn ang="0">
                    <a:pos x="0" y="30"/>
                  </a:cxn>
                  <a:cxn ang="0">
                    <a:pos x="0" y="6"/>
                  </a:cxn>
                </a:cxnLst>
                <a:rect l="0" t="0" r="r" b="b"/>
                <a:pathLst>
                  <a:path w="1302" h="30">
                    <a:moveTo>
                      <a:pt x="0" y="6"/>
                    </a:moveTo>
                    <a:lnTo>
                      <a:pt x="1299" y="0"/>
                    </a:lnTo>
                    <a:lnTo>
                      <a:pt x="1302" y="30"/>
                    </a:lnTo>
                    <a:lnTo>
                      <a:pt x="0" y="3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rgbClr val="CC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890" name="Freeform 2405"/>
              <p:cNvSpPr>
                <a:spLocks/>
              </p:cNvSpPr>
              <p:nvPr/>
            </p:nvSpPr>
            <p:spPr bwMode="auto">
              <a:xfrm>
                <a:off x="1407" y="1047"/>
                <a:ext cx="1113" cy="1158"/>
              </a:xfrm>
              <a:custGeom>
                <a:avLst/>
                <a:gdLst/>
                <a:ahLst/>
                <a:cxnLst>
                  <a:cxn ang="0">
                    <a:pos x="0" y="1134"/>
                  </a:cxn>
                  <a:cxn ang="0">
                    <a:pos x="1113" y="0"/>
                  </a:cxn>
                  <a:cxn ang="0">
                    <a:pos x="1113" y="30"/>
                  </a:cxn>
                  <a:cxn ang="0">
                    <a:pos x="0" y="1158"/>
                  </a:cxn>
                  <a:cxn ang="0">
                    <a:pos x="0" y="1134"/>
                  </a:cxn>
                </a:cxnLst>
                <a:rect l="0" t="0" r="r" b="b"/>
                <a:pathLst>
                  <a:path w="1113" h="1158">
                    <a:moveTo>
                      <a:pt x="0" y="1134"/>
                    </a:moveTo>
                    <a:lnTo>
                      <a:pt x="1113" y="0"/>
                    </a:lnTo>
                    <a:lnTo>
                      <a:pt x="1113" y="30"/>
                    </a:lnTo>
                    <a:lnTo>
                      <a:pt x="0" y="1158"/>
                    </a:lnTo>
                    <a:lnTo>
                      <a:pt x="0" y="1134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rgbClr val="CC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891" name="Oval 2406"/>
              <p:cNvSpPr>
                <a:spLocks noChangeArrowheads="1"/>
              </p:cNvSpPr>
              <p:nvPr/>
            </p:nvSpPr>
            <p:spPr bwMode="auto">
              <a:xfrm>
                <a:off x="114" y="2119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892" name="Oval 2407"/>
              <p:cNvSpPr>
                <a:spLocks noChangeArrowheads="1"/>
              </p:cNvSpPr>
              <p:nvPr/>
            </p:nvSpPr>
            <p:spPr bwMode="auto">
              <a:xfrm>
                <a:off x="1332" y="2101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893" name="Oval 2408"/>
              <p:cNvSpPr>
                <a:spLocks noChangeArrowheads="1"/>
              </p:cNvSpPr>
              <p:nvPr/>
            </p:nvSpPr>
            <p:spPr bwMode="auto">
              <a:xfrm>
                <a:off x="1338" y="2251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894" name="Oval 2409"/>
              <p:cNvSpPr>
                <a:spLocks noChangeArrowheads="1"/>
              </p:cNvSpPr>
              <p:nvPr/>
            </p:nvSpPr>
            <p:spPr bwMode="auto">
              <a:xfrm>
                <a:off x="1338" y="2383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895" name="Oval 2410"/>
              <p:cNvSpPr>
                <a:spLocks noChangeArrowheads="1"/>
              </p:cNvSpPr>
              <p:nvPr/>
            </p:nvSpPr>
            <p:spPr bwMode="auto">
              <a:xfrm>
                <a:off x="113" y="2238"/>
                <a:ext cx="27" cy="28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896" name="Oval 2411"/>
              <p:cNvSpPr>
                <a:spLocks noChangeArrowheads="1"/>
              </p:cNvSpPr>
              <p:nvPr/>
            </p:nvSpPr>
            <p:spPr bwMode="auto">
              <a:xfrm>
                <a:off x="125" y="2394"/>
                <a:ext cx="27" cy="28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897" name="Oval 2412"/>
              <p:cNvSpPr>
                <a:spLocks noChangeArrowheads="1"/>
              </p:cNvSpPr>
              <p:nvPr/>
            </p:nvSpPr>
            <p:spPr bwMode="auto">
              <a:xfrm>
                <a:off x="1410" y="2095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898" name="Oval 2413"/>
              <p:cNvSpPr>
                <a:spLocks noChangeArrowheads="1"/>
              </p:cNvSpPr>
              <p:nvPr/>
            </p:nvSpPr>
            <p:spPr bwMode="auto">
              <a:xfrm>
                <a:off x="1410" y="2257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899" name="Oval 2414"/>
              <p:cNvSpPr>
                <a:spLocks noChangeArrowheads="1"/>
              </p:cNvSpPr>
              <p:nvPr/>
            </p:nvSpPr>
            <p:spPr bwMode="auto">
              <a:xfrm>
                <a:off x="1410" y="2365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900" name="Oval 2415"/>
              <p:cNvSpPr>
                <a:spLocks noChangeArrowheads="1"/>
              </p:cNvSpPr>
              <p:nvPr/>
            </p:nvSpPr>
            <p:spPr bwMode="auto">
              <a:xfrm>
                <a:off x="2484" y="1279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901" name="Oval 2416"/>
              <p:cNvSpPr>
                <a:spLocks noChangeArrowheads="1"/>
              </p:cNvSpPr>
              <p:nvPr/>
            </p:nvSpPr>
            <p:spPr bwMode="auto">
              <a:xfrm>
                <a:off x="2484" y="1159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902" name="Oval 2417"/>
              <p:cNvSpPr>
                <a:spLocks noChangeArrowheads="1"/>
              </p:cNvSpPr>
              <p:nvPr/>
            </p:nvSpPr>
            <p:spPr bwMode="auto">
              <a:xfrm>
                <a:off x="2484" y="1015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903" name="Freeform 2418"/>
              <p:cNvSpPr>
                <a:spLocks/>
              </p:cNvSpPr>
              <p:nvPr/>
            </p:nvSpPr>
            <p:spPr bwMode="auto">
              <a:xfrm>
                <a:off x="1404" y="1197"/>
                <a:ext cx="1116" cy="1152"/>
              </a:xfrm>
              <a:custGeom>
                <a:avLst/>
                <a:gdLst/>
                <a:ahLst/>
                <a:cxnLst>
                  <a:cxn ang="0">
                    <a:pos x="0" y="1116"/>
                  </a:cxn>
                  <a:cxn ang="0">
                    <a:pos x="1110" y="0"/>
                  </a:cxn>
                  <a:cxn ang="0">
                    <a:pos x="1116" y="24"/>
                  </a:cxn>
                  <a:cxn ang="0">
                    <a:pos x="3" y="1152"/>
                  </a:cxn>
                  <a:cxn ang="0">
                    <a:pos x="0" y="1116"/>
                  </a:cxn>
                </a:cxnLst>
                <a:rect l="0" t="0" r="r" b="b"/>
                <a:pathLst>
                  <a:path w="1116" h="1152">
                    <a:moveTo>
                      <a:pt x="0" y="1116"/>
                    </a:moveTo>
                    <a:lnTo>
                      <a:pt x="1110" y="0"/>
                    </a:lnTo>
                    <a:lnTo>
                      <a:pt x="1116" y="24"/>
                    </a:lnTo>
                    <a:lnTo>
                      <a:pt x="3" y="1152"/>
                    </a:lnTo>
                    <a:lnTo>
                      <a:pt x="0" y="1116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rgbClr val="CC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</p:grpSp>
      </p:grpSp>
      <p:grpSp>
        <p:nvGrpSpPr>
          <p:cNvPr id="1027" name="Group 2419"/>
          <p:cNvGrpSpPr>
            <a:grpSpLocks/>
          </p:cNvGrpSpPr>
          <p:nvPr/>
        </p:nvGrpSpPr>
        <p:grpSpPr bwMode="auto">
          <a:xfrm>
            <a:off x="3608388" y="2230549"/>
            <a:ext cx="892174" cy="774695"/>
            <a:chOff x="80" y="557"/>
            <a:chExt cx="2440" cy="1915"/>
          </a:xfrm>
        </p:grpSpPr>
        <p:grpSp>
          <p:nvGrpSpPr>
            <p:cNvPr id="1028" name="Group 2420"/>
            <p:cNvGrpSpPr>
              <a:grpSpLocks/>
            </p:cNvGrpSpPr>
            <p:nvPr/>
          </p:nvGrpSpPr>
          <p:grpSpPr bwMode="auto">
            <a:xfrm>
              <a:off x="80" y="557"/>
              <a:ext cx="2440" cy="1915"/>
              <a:chOff x="2464" y="2413"/>
              <a:chExt cx="2440" cy="1915"/>
            </a:xfrm>
          </p:grpSpPr>
          <p:grpSp>
            <p:nvGrpSpPr>
              <p:cNvPr id="1046" name="Group 2421"/>
              <p:cNvGrpSpPr>
                <a:grpSpLocks/>
              </p:cNvGrpSpPr>
              <p:nvPr/>
            </p:nvGrpSpPr>
            <p:grpSpPr bwMode="auto">
              <a:xfrm>
                <a:off x="2464" y="2784"/>
                <a:ext cx="2440" cy="1544"/>
                <a:chOff x="192" y="2144"/>
                <a:chExt cx="2440" cy="1544"/>
              </a:xfrm>
            </p:grpSpPr>
            <p:sp>
              <p:nvSpPr>
                <p:cNvPr id="1167" name="AutoShape 2422" descr="Дуб"/>
                <p:cNvSpPr>
                  <a:spLocks noChangeArrowheads="1"/>
                </p:cNvSpPr>
                <p:nvPr/>
              </p:nvSpPr>
              <p:spPr bwMode="auto">
                <a:xfrm>
                  <a:off x="192" y="2144"/>
                  <a:ext cx="2440" cy="1544"/>
                </a:xfrm>
                <a:prstGeom prst="cube">
                  <a:avLst>
                    <a:gd name="adj" fmla="val 72667"/>
                  </a:avLst>
                </a:prstGeom>
                <a:blipFill dpi="0" rotWithShape="1">
                  <a:blip r:embed="rId3"/>
                  <a:srcRect/>
                  <a:tile tx="0" ty="0" sx="100000" sy="100000" flip="none" algn="tl"/>
                </a:blipFill>
                <a:ln w="28575">
                  <a:solidFill>
                    <a:srgbClr val="8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168" name="Freeform 2423" descr="Дуб"/>
                <p:cNvSpPr>
                  <a:spLocks/>
                </p:cNvSpPr>
                <p:nvPr/>
              </p:nvSpPr>
              <p:spPr bwMode="auto">
                <a:xfrm>
                  <a:off x="1512" y="2160"/>
                  <a:ext cx="1120" cy="1520"/>
                </a:xfrm>
                <a:custGeom>
                  <a:avLst/>
                  <a:gdLst/>
                  <a:ahLst/>
                  <a:cxnLst>
                    <a:cxn ang="0">
                      <a:pos x="0" y="1520"/>
                    </a:cxn>
                    <a:cxn ang="0">
                      <a:pos x="1120" y="384"/>
                    </a:cxn>
                    <a:cxn ang="0">
                      <a:pos x="1120" y="0"/>
                    </a:cxn>
                    <a:cxn ang="0">
                      <a:pos x="0" y="1120"/>
                    </a:cxn>
                    <a:cxn ang="0">
                      <a:pos x="0" y="1520"/>
                    </a:cxn>
                  </a:cxnLst>
                  <a:rect l="0" t="0" r="r" b="b"/>
                  <a:pathLst>
                    <a:path w="1120" h="1520">
                      <a:moveTo>
                        <a:pt x="0" y="1520"/>
                      </a:moveTo>
                      <a:lnTo>
                        <a:pt x="1120" y="384"/>
                      </a:lnTo>
                      <a:lnTo>
                        <a:pt x="1120" y="0"/>
                      </a:lnTo>
                      <a:lnTo>
                        <a:pt x="0" y="1120"/>
                      </a:lnTo>
                      <a:lnTo>
                        <a:pt x="0" y="1520"/>
                      </a:lnTo>
                      <a:close/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 cap="flat" cmpd="sng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1047" name="Group 2424"/>
              <p:cNvGrpSpPr>
                <a:grpSpLocks/>
              </p:cNvGrpSpPr>
              <p:nvPr/>
            </p:nvGrpSpPr>
            <p:grpSpPr bwMode="auto">
              <a:xfrm>
                <a:off x="4291" y="2506"/>
                <a:ext cx="508" cy="501"/>
                <a:chOff x="3939" y="1946"/>
                <a:chExt cx="508" cy="501"/>
              </a:xfrm>
            </p:grpSpPr>
            <p:sp>
              <p:nvSpPr>
                <p:cNvPr id="1158" name="Freeform 2425"/>
                <p:cNvSpPr>
                  <a:spLocks/>
                </p:cNvSpPr>
                <p:nvPr/>
              </p:nvSpPr>
              <p:spPr bwMode="auto">
                <a:xfrm rot="19109823" flipH="1">
                  <a:off x="3939" y="2031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7C8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159" name="Freeform 2426"/>
                <p:cNvSpPr>
                  <a:spLocks/>
                </p:cNvSpPr>
                <p:nvPr/>
              </p:nvSpPr>
              <p:spPr bwMode="auto">
                <a:xfrm rot="19109823" flipH="1">
                  <a:off x="4073" y="2052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160" name="Freeform 2427"/>
                <p:cNvSpPr>
                  <a:spLocks/>
                </p:cNvSpPr>
                <p:nvPr/>
              </p:nvSpPr>
              <p:spPr bwMode="auto">
                <a:xfrm rot="19109823" flipH="1">
                  <a:off x="4052" y="1983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grpSp>
              <p:nvGrpSpPr>
                <p:cNvPr id="1161" name="Group 2428"/>
                <p:cNvGrpSpPr>
                  <a:grpSpLocks/>
                </p:cNvGrpSpPr>
                <p:nvPr/>
              </p:nvGrpSpPr>
              <p:grpSpPr bwMode="auto">
                <a:xfrm>
                  <a:off x="4014" y="1946"/>
                  <a:ext cx="149" cy="178"/>
                  <a:chOff x="4014" y="1946"/>
                  <a:chExt cx="149" cy="178"/>
                </a:xfrm>
              </p:grpSpPr>
              <p:sp>
                <p:nvSpPr>
                  <p:cNvPr id="1163" name="Freeform 2429"/>
                  <p:cNvSpPr>
                    <a:spLocks/>
                  </p:cNvSpPr>
                  <p:nvPr/>
                </p:nvSpPr>
                <p:spPr bwMode="auto">
                  <a:xfrm rot="19109823" flipH="1">
                    <a:off x="4067" y="1946"/>
                    <a:ext cx="37" cy="127"/>
                  </a:xfrm>
                  <a:custGeom>
                    <a:avLst/>
                    <a:gdLst/>
                    <a:ahLst/>
                    <a:cxnLst>
                      <a:cxn ang="0">
                        <a:pos x="37" y="127"/>
                      </a:cxn>
                      <a:cxn ang="0">
                        <a:pos x="0" y="46"/>
                      </a:cxn>
                      <a:cxn ang="0">
                        <a:pos x="16" y="0"/>
                      </a:cxn>
                      <a:cxn ang="0">
                        <a:pos x="19" y="32"/>
                      </a:cxn>
                      <a:cxn ang="0">
                        <a:pos x="37" y="127"/>
                      </a:cxn>
                    </a:cxnLst>
                    <a:rect l="0" t="0" r="r" b="b"/>
                    <a:pathLst>
                      <a:path w="37" h="127">
                        <a:moveTo>
                          <a:pt x="37" y="127"/>
                        </a:moveTo>
                        <a:lnTo>
                          <a:pt x="0" y="46"/>
                        </a:lnTo>
                        <a:lnTo>
                          <a:pt x="16" y="0"/>
                        </a:lnTo>
                        <a:lnTo>
                          <a:pt x="19" y="32"/>
                        </a:lnTo>
                        <a:lnTo>
                          <a:pt x="37" y="127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8000">
                          <a:gamma/>
                          <a:shade val="46275"/>
                          <a:invGamma/>
                        </a:srgbClr>
                      </a:gs>
                      <a:gs pos="50000">
                        <a:srgbClr val="008000"/>
                      </a:gs>
                      <a:gs pos="100000">
                        <a:srgbClr val="008000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 w="63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>
                      <a:latin typeface="Georgia" pitchFamily="18" charset="0"/>
                    </a:endParaRPr>
                  </a:p>
                </p:txBody>
              </p:sp>
              <p:grpSp>
                <p:nvGrpSpPr>
                  <p:cNvPr id="1164" name="Group 2430"/>
                  <p:cNvGrpSpPr>
                    <a:grpSpLocks/>
                  </p:cNvGrpSpPr>
                  <p:nvPr/>
                </p:nvGrpSpPr>
                <p:grpSpPr bwMode="auto">
                  <a:xfrm>
                    <a:off x="4014" y="1965"/>
                    <a:ext cx="149" cy="159"/>
                    <a:chOff x="4014" y="1965"/>
                    <a:chExt cx="149" cy="159"/>
                  </a:xfrm>
                </p:grpSpPr>
                <p:sp>
                  <p:nvSpPr>
                    <p:cNvPr id="1165" name="Freeform 2431"/>
                    <p:cNvSpPr>
                      <a:spLocks/>
                    </p:cNvSpPr>
                    <p:nvPr/>
                  </p:nvSpPr>
                  <p:spPr bwMode="auto">
                    <a:xfrm rot="19109823" flipH="1">
                      <a:off x="4085" y="1965"/>
                      <a:ext cx="78" cy="102"/>
                    </a:xfrm>
                    <a:custGeom>
                      <a:avLst/>
                      <a:gdLst/>
                      <a:ahLst/>
                      <a:cxnLst>
                        <a:cxn ang="0">
                          <a:pos x="78" y="102"/>
                        </a:cxn>
                        <a:cxn ang="0">
                          <a:pos x="3" y="63"/>
                        </a:cxn>
                        <a:cxn ang="0">
                          <a:pos x="0" y="0"/>
                        </a:cxn>
                        <a:cxn ang="0">
                          <a:pos x="60" y="45"/>
                        </a:cxn>
                        <a:cxn ang="0">
                          <a:pos x="78" y="102"/>
                        </a:cxn>
                      </a:cxnLst>
                      <a:rect l="0" t="0" r="r" b="b"/>
                      <a:pathLst>
                        <a:path w="78" h="102">
                          <a:moveTo>
                            <a:pt x="78" y="102"/>
                          </a:moveTo>
                          <a:lnTo>
                            <a:pt x="3" y="63"/>
                          </a:lnTo>
                          <a:lnTo>
                            <a:pt x="0" y="0"/>
                          </a:lnTo>
                          <a:lnTo>
                            <a:pt x="60" y="45"/>
                          </a:lnTo>
                          <a:lnTo>
                            <a:pt x="78" y="102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8000"/>
                        </a:gs>
                        <a:gs pos="10000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>
                        <a:latin typeface="Georgia" pitchFamily="18" charset="0"/>
                      </a:endParaRPr>
                    </a:p>
                  </p:txBody>
                </p:sp>
                <p:sp>
                  <p:nvSpPr>
                    <p:cNvPr id="1166" name="Freeform 2432"/>
                    <p:cNvSpPr>
                      <a:spLocks/>
                    </p:cNvSpPr>
                    <p:nvPr/>
                  </p:nvSpPr>
                  <p:spPr bwMode="auto">
                    <a:xfrm rot="19109823" flipH="1">
                      <a:off x="4014" y="2008"/>
                      <a:ext cx="84" cy="11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16"/>
                        </a:cxn>
                        <a:cxn ang="0">
                          <a:pos x="40" y="27"/>
                        </a:cxn>
                        <a:cxn ang="0">
                          <a:pos x="78" y="0"/>
                        </a:cxn>
                        <a:cxn ang="0">
                          <a:pos x="84" y="49"/>
                        </a:cxn>
                        <a:cxn ang="0">
                          <a:pos x="0" y="116"/>
                        </a:cxn>
                      </a:cxnLst>
                      <a:rect l="0" t="0" r="r" b="b"/>
                      <a:pathLst>
                        <a:path w="84" h="116">
                          <a:moveTo>
                            <a:pt x="0" y="116"/>
                          </a:moveTo>
                          <a:lnTo>
                            <a:pt x="40" y="27"/>
                          </a:lnTo>
                          <a:lnTo>
                            <a:pt x="78" y="0"/>
                          </a:lnTo>
                          <a:lnTo>
                            <a:pt x="84" y="49"/>
                          </a:lnTo>
                          <a:lnTo>
                            <a:pt x="0" y="116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8000"/>
                        </a:gs>
                        <a:gs pos="10000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>
                        <a:latin typeface="Georgia" pitchFamily="18" charset="0"/>
                      </a:endParaRPr>
                    </a:p>
                  </p:txBody>
                </p:sp>
              </p:grpSp>
            </p:grpSp>
            <p:sp>
              <p:nvSpPr>
                <p:cNvPr id="1162" name="Freeform 2433"/>
                <p:cNvSpPr>
                  <a:spLocks/>
                </p:cNvSpPr>
                <p:nvPr/>
              </p:nvSpPr>
              <p:spPr bwMode="auto">
                <a:xfrm rot="19109823" flipH="1">
                  <a:off x="4251" y="2379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1048" name="Group 2434"/>
              <p:cNvGrpSpPr>
                <a:grpSpLocks/>
              </p:cNvGrpSpPr>
              <p:nvPr/>
            </p:nvGrpSpPr>
            <p:grpSpPr bwMode="auto">
              <a:xfrm>
                <a:off x="4099" y="2762"/>
                <a:ext cx="508" cy="501"/>
                <a:chOff x="3939" y="1946"/>
                <a:chExt cx="508" cy="501"/>
              </a:xfrm>
            </p:grpSpPr>
            <p:sp>
              <p:nvSpPr>
                <p:cNvPr id="1149" name="Freeform 2435"/>
                <p:cNvSpPr>
                  <a:spLocks/>
                </p:cNvSpPr>
                <p:nvPr/>
              </p:nvSpPr>
              <p:spPr bwMode="auto">
                <a:xfrm rot="19109823" flipH="1">
                  <a:off x="3939" y="2031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7C8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150" name="Freeform 2436"/>
                <p:cNvSpPr>
                  <a:spLocks/>
                </p:cNvSpPr>
                <p:nvPr/>
              </p:nvSpPr>
              <p:spPr bwMode="auto">
                <a:xfrm rot="19109823" flipH="1">
                  <a:off x="4073" y="2052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151" name="Freeform 2437"/>
                <p:cNvSpPr>
                  <a:spLocks/>
                </p:cNvSpPr>
                <p:nvPr/>
              </p:nvSpPr>
              <p:spPr bwMode="auto">
                <a:xfrm rot="19109823" flipH="1">
                  <a:off x="4052" y="1983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grpSp>
              <p:nvGrpSpPr>
                <p:cNvPr id="1152" name="Group 2438"/>
                <p:cNvGrpSpPr>
                  <a:grpSpLocks/>
                </p:cNvGrpSpPr>
                <p:nvPr/>
              </p:nvGrpSpPr>
              <p:grpSpPr bwMode="auto">
                <a:xfrm>
                  <a:off x="4014" y="1946"/>
                  <a:ext cx="149" cy="178"/>
                  <a:chOff x="4014" y="1946"/>
                  <a:chExt cx="149" cy="178"/>
                </a:xfrm>
              </p:grpSpPr>
              <p:sp>
                <p:nvSpPr>
                  <p:cNvPr id="1154" name="Freeform 2439"/>
                  <p:cNvSpPr>
                    <a:spLocks/>
                  </p:cNvSpPr>
                  <p:nvPr/>
                </p:nvSpPr>
                <p:spPr bwMode="auto">
                  <a:xfrm rot="19109823" flipH="1">
                    <a:off x="4067" y="1946"/>
                    <a:ext cx="37" cy="127"/>
                  </a:xfrm>
                  <a:custGeom>
                    <a:avLst/>
                    <a:gdLst/>
                    <a:ahLst/>
                    <a:cxnLst>
                      <a:cxn ang="0">
                        <a:pos x="37" y="127"/>
                      </a:cxn>
                      <a:cxn ang="0">
                        <a:pos x="0" y="46"/>
                      </a:cxn>
                      <a:cxn ang="0">
                        <a:pos x="16" y="0"/>
                      </a:cxn>
                      <a:cxn ang="0">
                        <a:pos x="19" y="32"/>
                      </a:cxn>
                      <a:cxn ang="0">
                        <a:pos x="37" y="127"/>
                      </a:cxn>
                    </a:cxnLst>
                    <a:rect l="0" t="0" r="r" b="b"/>
                    <a:pathLst>
                      <a:path w="37" h="127">
                        <a:moveTo>
                          <a:pt x="37" y="127"/>
                        </a:moveTo>
                        <a:lnTo>
                          <a:pt x="0" y="46"/>
                        </a:lnTo>
                        <a:lnTo>
                          <a:pt x="16" y="0"/>
                        </a:lnTo>
                        <a:lnTo>
                          <a:pt x="19" y="32"/>
                        </a:lnTo>
                        <a:lnTo>
                          <a:pt x="37" y="127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8000">
                          <a:gamma/>
                          <a:shade val="46275"/>
                          <a:invGamma/>
                        </a:srgbClr>
                      </a:gs>
                      <a:gs pos="50000">
                        <a:srgbClr val="008000"/>
                      </a:gs>
                      <a:gs pos="100000">
                        <a:srgbClr val="008000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 w="63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>
                      <a:latin typeface="Georgia" pitchFamily="18" charset="0"/>
                    </a:endParaRPr>
                  </a:p>
                </p:txBody>
              </p:sp>
              <p:grpSp>
                <p:nvGrpSpPr>
                  <p:cNvPr id="1155" name="Group 2440"/>
                  <p:cNvGrpSpPr>
                    <a:grpSpLocks/>
                  </p:cNvGrpSpPr>
                  <p:nvPr/>
                </p:nvGrpSpPr>
                <p:grpSpPr bwMode="auto">
                  <a:xfrm>
                    <a:off x="4014" y="1965"/>
                    <a:ext cx="149" cy="159"/>
                    <a:chOff x="4014" y="1965"/>
                    <a:chExt cx="149" cy="159"/>
                  </a:xfrm>
                </p:grpSpPr>
                <p:sp>
                  <p:nvSpPr>
                    <p:cNvPr id="1156" name="Freeform 2441"/>
                    <p:cNvSpPr>
                      <a:spLocks/>
                    </p:cNvSpPr>
                    <p:nvPr/>
                  </p:nvSpPr>
                  <p:spPr bwMode="auto">
                    <a:xfrm rot="19109823" flipH="1">
                      <a:off x="4085" y="1965"/>
                      <a:ext cx="78" cy="102"/>
                    </a:xfrm>
                    <a:custGeom>
                      <a:avLst/>
                      <a:gdLst/>
                      <a:ahLst/>
                      <a:cxnLst>
                        <a:cxn ang="0">
                          <a:pos x="78" y="102"/>
                        </a:cxn>
                        <a:cxn ang="0">
                          <a:pos x="3" y="63"/>
                        </a:cxn>
                        <a:cxn ang="0">
                          <a:pos x="0" y="0"/>
                        </a:cxn>
                        <a:cxn ang="0">
                          <a:pos x="60" y="45"/>
                        </a:cxn>
                        <a:cxn ang="0">
                          <a:pos x="78" y="102"/>
                        </a:cxn>
                      </a:cxnLst>
                      <a:rect l="0" t="0" r="r" b="b"/>
                      <a:pathLst>
                        <a:path w="78" h="102">
                          <a:moveTo>
                            <a:pt x="78" y="102"/>
                          </a:moveTo>
                          <a:lnTo>
                            <a:pt x="3" y="63"/>
                          </a:lnTo>
                          <a:lnTo>
                            <a:pt x="0" y="0"/>
                          </a:lnTo>
                          <a:lnTo>
                            <a:pt x="60" y="45"/>
                          </a:lnTo>
                          <a:lnTo>
                            <a:pt x="78" y="102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8000"/>
                        </a:gs>
                        <a:gs pos="10000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>
                        <a:latin typeface="Georgia" pitchFamily="18" charset="0"/>
                      </a:endParaRPr>
                    </a:p>
                  </p:txBody>
                </p:sp>
                <p:sp>
                  <p:nvSpPr>
                    <p:cNvPr id="1157" name="Freeform 2442"/>
                    <p:cNvSpPr>
                      <a:spLocks/>
                    </p:cNvSpPr>
                    <p:nvPr/>
                  </p:nvSpPr>
                  <p:spPr bwMode="auto">
                    <a:xfrm rot="19109823" flipH="1">
                      <a:off x="4014" y="2008"/>
                      <a:ext cx="84" cy="11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16"/>
                        </a:cxn>
                        <a:cxn ang="0">
                          <a:pos x="40" y="27"/>
                        </a:cxn>
                        <a:cxn ang="0">
                          <a:pos x="78" y="0"/>
                        </a:cxn>
                        <a:cxn ang="0">
                          <a:pos x="84" y="49"/>
                        </a:cxn>
                        <a:cxn ang="0">
                          <a:pos x="0" y="116"/>
                        </a:cxn>
                      </a:cxnLst>
                      <a:rect l="0" t="0" r="r" b="b"/>
                      <a:pathLst>
                        <a:path w="84" h="116">
                          <a:moveTo>
                            <a:pt x="0" y="116"/>
                          </a:moveTo>
                          <a:lnTo>
                            <a:pt x="40" y="27"/>
                          </a:lnTo>
                          <a:lnTo>
                            <a:pt x="78" y="0"/>
                          </a:lnTo>
                          <a:lnTo>
                            <a:pt x="84" y="49"/>
                          </a:lnTo>
                          <a:lnTo>
                            <a:pt x="0" y="116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8000"/>
                        </a:gs>
                        <a:gs pos="10000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>
                        <a:latin typeface="Georgia" pitchFamily="18" charset="0"/>
                      </a:endParaRPr>
                    </a:p>
                  </p:txBody>
                </p:sp>
              </p:grpSp>
            </p:grpSp>
            <p:sp>
              <p:nvSpPr>
                <p:cNvPr id="1153" name="Freeform 2443"/>
                <p:cNvSpPr>
                  <a:spLocks/>
                </p:cNvSpPr>
                <p:nvPr/>
              </p:nvSpPr>
              <p:spPr bwMode="auto">
                <a:xfrm rot="19109823" flipH="1">
                  <a:off x="4251" y="2379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1049" name="Group 2444"/>
              <p:cNvGrpSpPr>
                <a:grpSpLocks/>
              </p:cNvGrpSpPr>
              <p:nvPr/>
            </p:nvGrpSpPr>
            <p:grpSpPr bwMode="auto">
              <a:xfrm>
                <a:off x="3859" y="2938"/>
                <a:ext cx="508" cy="501"/>
                <a:chOff x="3939" y="1946"/>
                <a:chExt cx="508" cy="501"/>
              </a:xfrm>
            </p:grpSpPr>
            <p:sp>
              <p:nvSpPr>
                <p:cNvPr id="1140" name="Freeform 2445"/>
                <p:cNvSpPr>
                  <a:spLocks/>
                </p:cNvSpPr>
                <p:nvPr/>
              </p:nvSpPr>
              <p:spPr bwMode="auto">
                <a:xfrm rot="19109823" flipH="1">
                  <a:off x="3939" y="2031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7C8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141" name="Freeform 2446"/>
                <p:cNvSpPr>
                  <a:spLocks/>
                </p:cNvSpPr>
                <p:nvPr/>
              </p:nvSpPr>
              <p:spPr bwMode="auto">
                <a:xfrm rot="19109823" flipH="1">
                  <a:off x="4073" y="2052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142" name="Freeform 2447"/>
                <p:cNvSpPr>
                  <a:spLocks/>
                </p:cNvSpPr>
                <p:nvPr/>
              </p:nvSpPr>
              <p:spPr bwMode="auto">
                <a:xfrm rot="19109823" flipH="1">
                  <a:off x="4052" y="1983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grpSp>
              <p:nvGrpSpPr>
                <p:cNvPr id="1143" name="Group 2448"/>
                <p:cNvGrpSpPr>
                  <a:grpSpLocks/>
                </p:cNvGrpSpPr>
                <p:nvPr/>
              </p:nvGrpSpPr>
              <p:grpSpPr bwMode="auto">
                <a:xfrm>
                  <a:off x="4014" y="1946"/>
                  <a:ext cx="149" cy="178"/>
                  <a:chOff x="4014" y="1946"/>
                  <a:chExt cx="149" cy="178"/>
                </a:xfrm>
              </p:grpSpPr>
              <p:sp>
                <p:nvSpPr>
                  <p:cNvPr id="1145" name="Freeform 2449"/>
                  <p:cNvSpPr>
                    <a:spLocks/>
                  </p:cNvSpPr>
                  <p:nvPr/>
                </p:nvSpPr>
                <p:spPr bwMode="auto">
                  <a:xfrm rot="19109823" flipH="1">
                    <a:off x="4067" y="1946"/>
                    <a:ext cx="37" cy="127"/>
                  </a:xfrm>
                  <a:custGeom>
                    <a:avLst/>
                    <a:gdLst/>
                    <a:ahLst/>
                    <a:cxnLst>
                      <a:cxn ang="0">
                        <a:pos x="37" y="127"/>
                      </a:cxn>
                      <a:cxn ang="0">
                        <a:pos x="0" y="46"/>
                      </a:cxn>
                      <a:cxn ang="0">
                        <a:pos x="16" y="0"/>
                      </a:cxn>
                      <a:cxn ang="0">
                        <a:pos x="19" y="32"/>
                      </a:cxn>
                      <a:cxn ang="0">
                        <a:pos x="37" y="127"/>
                      </a:cxn>
                    </a:cxnLst>
                    <a:rect l="0" t="0" r="r" b="b"/>
                    <a:pathLst>
                      <a:path w="37" h="127">
                        <a:moveTo>
                          <a:pt x="37" y="127"/>
                        </a:moveTo>
                        <a:lnTo>
                          <a:pt x="0" y="46"/>
                        </a:lnTo>
                        <a:lnTo>
                          <a:pt x="16" y="0"/>
                        </a:lnTo>
                        <a:lnTo>
                          <a:pt x="19" y="32"/>
                        </a:lnTo>
                        <a:lnTo>
                          <a:pt x="37" y="127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8000">
                          <a:gamma/>
                          <a:shade val="46275"/>
                          <a:invGamma/>
                        </a:srgbClr>
                      </a:gs>
                      <a:gs pos="50000">
                        <a:srgbClr val="008000"/>
                      </a:gs>
                      <a:gs pos="100000">
                        <a:srgbClr val="008000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 w="63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>
                      <a:latin typeface="Georgia" pitchFamily="18" charset="0"/>
                    </a:endParaRPr>
                  </a:p>
                </p:txBody>
              </p:sp>
              <p:grpSp>
                <p:nvGrpSpPr>
                  <p:cNvPr id="1146" name="Group 2450"/>
                  <p:cNvGrpSpPr>
                    <a:grpSpLocks/>
                  </p:cNvGrpSpPr>
                  <p:nvPr/>
                </p:nvGrpSpPr>
                <p:grpSpPr bwMode="auto">
                  <a:xfrm>
                    <a:off x="4014" y="1965"/>
                    <a:ext cx="149" cy="159"/>
                    <a:chOff x="4014" y="1965"/>
                    <a:chExt cx="149" cy="159"/>
                  </a:xfrm>
                </p:grpSpPr>
                <p:sp>
                  <p:nvSpPr>
                    <p:cNvPr id="1147" name="Freeform 2451"/>
                    <p:cNvSpPr>
                      <a:spLocks/>
                    </p:cNvSpPr>
                    <p:nvPr/>
                  </p:nvSpPr>
                  <p:spPr bwMode="auto">
                    <a:xfrm rot="19109823" flipH="1">
                      <a:off x="4085" y="1965"/>
                      <a:ext cx="78" cy="102"/>
                    </a:xfrm>
                    <a:custGeom>
                      <a:avLst/>
                      <a:gdLst/>
                      <a:ahLst/>
                      <a:cxnLst>
                        <a:cxn ang="0">
                          <a:pos x="78" y="102"/>
                        </a:cxn>
                        <a:cxn ang="0">
                          <a:pos x="3" y="63"/>
                        </a:cxn>
                        <a:cxn ang="0">
                          <a:pos x="0" y="0"/>
                        </a:cxn>
                        <a:cxn ang="0">
                          <a:pos x="60" y="45"/>
                        </a:cxn>
                        <a:cxn ang="0">
                          <a:pos x="78" y="102"/>
                        </a:cxn>
                      </a:cxnLst>
                      <a:rect l="0" t="0" r="r" b="b"/>
                      <a:pathLst>
                        <a:path w="78" h="102">
                          <a:moveTo>
                            <a:pt x="78" y="102"/>
                          </a:moveTo>
                          <a:lnTo>
                            <a:pt x="3" y="63"/>
                          </a:lnTo>
                          <a:lnTo>
                            <a:pt x="0" y="0"/>
                          </a:lnTo>
                          <a:lnTo>
                            <a:pt x="60" y="45"/>
                          </a:lnTo>
                          <a:lnTo>
                            <a:pt x="78" y="102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8000"/>
                        </a:gs>
                        <a:gs pos="10000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>
                        <a:latin typeface="Georgia" pitchFamily="18" charset="0"/>
                      </a:endParaRPr>
                    </a:p>
                  </p:txBody>
                </p:sp>
                <p:sp>
                  <p:nvSpPr>
                    <p:cNvPr id="1148" name="Freeform 2452"/>
                    <p:cNvSpPr>
                      <a:spLocks/>
                    </p:cNvSpPr>
                    <p:nvPr/>
                  </p:nvSpPr>
                  <p:spPr bwMode="auto">
                    <a:xfrm rot="19109823" flipH="1">
                      <a:off x="4014" y="2008"/>
                      <a:ext cx="84" cy="11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16"/>
                        </a:cxn>
                        <a:cxn ang="0">
                          <a:pos x="40" y="27"/>
                        </a:cxn>
                        <a:cxn ang="0">
                          <a:pos x="78" y="0"/>
                        </a:cxn>
                        <a:cxn ang="0">
                          <a:pos x="84" y="49"/>
                        </a:cxn>
                        <a:cxn ang="0">
                          <a:pos x="0" y="116"/>
                        </a:cxn>
                      </a:cxnLst>
                      <a:rect l="0" t="0" r="r" b="b"/>
                      <a:pathLst>
                        <a:path w="84" h="116">
                          <a:moveTo>
                            <a:pt x="0" y="116"/>
                          </a:moveTo>
                          <a:lnTo>
                            <a:pt x="40" y="27"/>
                          </a:lnTo>
                          <a:lnTo>
                            <a:pt x="78" y="0"/>
                          </a:lnTo>
                          <a:lnTo>
                            <a:pt x="84" y="49"/>
                          </a:lnTo>
                          <a:lnTo>
                            <a:pt x="0" y="116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8000"/>
                        </a:gs>
                        <a:gs pos="10000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>
                        <a:latin typeface="Georgia" pitchFamily="18" charset="0"/>
                      </a:endParaRPr>
                    </a:p>
                  </p:txBody>
                </p:sp>
              </p:grpSp>
            </p:grpSp>
            <p:sp>
              <p:nvSpPr>
                <p:cNvPr id="1144" name="Freeform 2453"/>
                <p:cNvSpPr>
                  <a:spLocks/>
                </p:cNvSpPr>
                <p:nvPr/>
              </p:nvSpPr>
              <p:spPr bwMode="auto">
                <a:xfrm rot="19109823" flipH="1">
                  <a:off x="4251" y="2379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1050" name="Group 2454"/>
              <p:cNvGrpSpPr>
                <a:grpSpLocks/>
              </p:cNvGrpSpPr>
              <p:nvPr/>
            </p:nvGrpSpPr>
            <p:grpSpPr bwMode="auto">
              <a:xfrm>
                <a:off x="3587" y="3290"/>
                <a:ext cx="508" cy="501"/>
                <a:chOff x="3939" y="1946"/>
                <a:chExt cx="508" cy="501"/>
              </a:xfrm>
            </p:grpSpPr>
            <p:sp>
              <p:nvSpPr>
                <p:cNvPr id="1131" name="Freeform 2455"/>
                <p:cNvSpPr>
                  <a:spLocks/>
                </p:cNvSpPr>
                <p:nvPr/>
              </p:nvSpPr>
              <p:spPr bwMode="auto">
                <a:xfrm rot="19109823" flipH="1">
                  <a:off x="3939" y="2031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7C8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132" name="Freeform 2456"/>
                <p:cNvSpPr>
                  <a:spLocks/>
                </p:cNvSpPr>
                <p:nvPr/>
              </p:nvSpPr>
              <p:spPr bwMode="auto">
                <a:xfrm rot="19109823" flipH="1">
                  <a:off x="4073" y="2052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133" name="Freeform 2457"/>
                <p:cNvSpPr>
                  <a:spLocks/>
                </p:cNvSpPr>
                <p:nvPr/>
              </p:nvSpPr>
              <p:spPr bwMode="auto">
                <a:xfrm rot="19109823" flipH="1">
                  <a:off x="4052" y="1983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grpSp>
              <p:nvGrpSpPr>
                <p:cNvPr id="1134" name="Group 2458"/>
                <p:cNvGrpSpPr>
                  <a:grpSpLocks/>
                </p:cNvGrpSpPr>
                <p:nvPr/>
              </p:nvGrpSpPr>
              <p:grpSpPr bwMode="auto">
                <a:xfrm>
                  <a:off x="4014" y="1946"/>
                  <a:ext cx="149" cy="178"/>
                  <a:chOff x="4014" y="1946"/>
                  <a:chExt cx="149" cy="178"/>
                </a:xfrm>
              </p:grpSpPr>
              <p:sp>
                <p:nvSpPr>
                  <p:cNvPr id="1136" name="Freeform 2459"/>
                  <p:cNvSpPr>
                    <a:spLocks/>
                  </p:cNvSpPr>
                  <p:nvPr/>
                </p:nvSpPr>
                <p:spPr bwMode="auto">
                  <a:xfrm rot="19109823" flipH="1">
                    <a:off x="4067" y="1946"/>
                    <a:ext cx="37" cy="127"/>
                  </a:xfrm>
                  <a:custGeom>
                    <a:avLst/>
                    <a:gdLst/>
                    <a:ahLst/>
                    <a:cxnLst>
                      <a:cxn ang="0">
                        <a:pos x="37" y="127"/>
                      </a:cxn>
                      <a:cxn ang="0">
                        <a:pos x="0" y="46"/>
                      </a:cxn>
                      <a:cxn ang="0">
                        <a:pos x="16" y="0"/>
                      </a:cxn>
                      <a:cxn ang="0">
                        <a:pos x="19" y="32"/>
                      </a:cxn>
                      <a:cxn ang="0">
                        <a:pos x="37" y="127"/>
                      </a:cxn>
                    </a:cxnLst>
                    <a:rect l="0" t="0" r="r" b="b"/>
                    <a:pathLst>
                      <a:path w="37" h="127">
                        <a:moveTo>
                          <a:pt x="37" y="127"/>
                        </a:moveTo>
                        <a:lnTo>
                          <a:pt x="0" y="46"/>
                        </a:lnTo>
                        <a:lnTo>
                          <a:pt x="16" y="0"/>
                        </a:lnTo>
                        <a:lnTo>
                          <a:pt x="19" y="32"/>
                        </a:lnTo>
                        <a:lnTo>
                          <a:pt x="37" y="127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8000">
                          <a:gamma/>
                          <a:shade val="46275"/>
                          <a:invGamma/>
                        </a:srgbClr>
                      </a:gs>
                      <a:gs pos="50000">
                        <a:srgbClr val="008000"/>
                      </a:gs>
                      <a:gs pos="100000">
                        <a:srgbClr val="008000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 w="63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>
                      <a:latin typeface="Georgia" pitchFamily="18" charset="0"/>
                    </a:endParaRPr>
                  </a:p>
                </p:txBody>
              </p:sp>
              <p:grpSp>
                <p:nvGrpSpPr>
                  <p:cNvPr id="1137" name="Group 2460"/>
                  <p:cNvGrpSpPr>
                    <a:grpSpLocks/>
                  </p:cNvGrpSpPr>
                  <p:nvPr/>
                </p:nvGrpSpPr>
                <p:grpSpPr bwMode="auto">
                  <a:xfrm>
                    <a:off x="4014" y="1965"/>
                    <a:ext cx="149" cy="159"/>
                    <a:chOff x="4014" y="1965"/>
                    <a:chExt cx="149" cy="159"/>
                  </a:xfrm>
                </p:grpSpPr>
                <p:sp>
                  <p:nvSpPr>
                    <p:cNvPr id="1138" name="Freeform 2461"/>
                    <p:cNvSpPr>
                      <a:spLocks/>
                    </p:cNvSpPr>
                    <p:nvPr/>
                  </p:nvSpPr>
                  <p:spPr bwMode="auto">
                    <a:xfrm rot="19109823" flipH="1">
                      <a:off x="4085" y="1965"/>
                      <a:ext cx="78" cy="102"/>
                    </a:xfrm>
                    <a:custGeom>
                      <a:avLst/>
                      <a:gdLst/>
                      <a:ahLst/>
                      <a:cxnLst>
                        <a:cxn ang="0">
                          <a:pos x="78" y="102"/>
                        </a:cxn>
                        <a:cxn ang="0">
                          <a:pos x="3" y="63"/>
                        </a:cxn>
                        <a:cxn ang="0">
                          <a:pos x="0" y="0"/>
                        </a:cxn>
                        <a:cxn ang="0">
                          <a:pos x="60" y="45"/>
                        </a:cxn>
                        <a:cxn ang="0">
                          <a:pos x="78" y="102"/>
                        </a:cxn>
                      </a:cxnLst>
                      <a:rect l="0" t="0" r="r" b="b"/>
                      <a:pathLst>
                        <a:path w="78" h="102">
                          <a:moveTo>
                            <a:pt x="78" y="102"/>
                          </a:moveTo>
                          <a:lnTo>
                            <a:pt x="3" y="63"/>
                          </a:lnTo>
                          <a:lnTo>
                            <a:pt x="0" y="0"/>
                          </a:lnTo>
                          <a:lnTo>
                            <a:pt x="60" y="45"/>
                          </a:lnTo>
                          <a:lnTo>
                            <a:pt x="78" y="102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8000"/>
                        </a:gs>
                        <a:gs pos="10000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>
                        <a:latin typeface="Georgia" pitchFamily="18" charset="0"/>
                      </a:endParaRPr>
                    </a:p>
                  </p:txBody>
                </p:sp>
                <p:sp>
                  <p:nvSpPr>
                    <p:cNvPr id="1139" name="Freeform 2462"/>
                    <p:cNvSpPr>
                      <a:spLocks/>
                    </p:cNvSpPr>
                    <p:nvPr/>
                  </p:nvSpPr>
                  <p:spPr bwMode="auto">
                    <a:xfrm rot="19109823" flipH="1">
                      <a:off x="4014" y="2008"/>
                      <a:ext cx="84" cy="11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16"/>
                        </a:cxn>
                        <a:cxn ang="0">
                          <a:pos x="40" y="27"/>
                        </a:cxn>
                        <a:cxn ang="0">
                          <a:pos x="78" y="0"/>
                        </a:cxn>
                        <a:cxn ang="0">
                          <a:pos x="84" y="49"/>
                        </a:cxn>
                        <a:cxn ang="0">
                          <a:pos x="0" y="116"/>
                        </a:cxn>
                      </a:cxnLst>
                      <a:rect l="0" t="0" r="r" b="b"/>
                      <a:pathLst>
                        <a:path w="84" h="116">
                          <a:moveTo>
                            <a:pt x="0" y="116"/>
                          </a:moveTo>
                          <a:lnTo>
                            <a:pt x="40" y="27"/>
                          </a:lnTo>
                          <a:lnTo>
                            <a:pt x="78" y="0"/>
                          </a:lnTo>
                          <a:lnTo>
                            <a:pt x="84" y="49"/>
                          </a:lnTo>
                          <a:lnTo>
                            <a:pt x="0" y="116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8000"/>
                        </a:gs>
                        <a:gs pos="10000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>
                        <a:latin typeface="Georgia" pitchFamily="18" charset="0"/>
                      </a:endParaRPr>
                    </a:p>
                  </p:txBody>
                </p:sp>
              </p:grpSp>
            </p:grpSp>
            <p:sp>
              <p:nvSpPr>
                <p:cNvPr id="1135" name="Freeform 2463"/>
                <p:cNvSpPr>
                  <a:spLocks/>
                </p:cNvSpPr>
                <p:nvPr/>
              </p:nvSpPr>
              <p:spPr bwMode="auto">
                <a:xfrm rot="19109823" flipH="1">
                  <a:off x="4251" y="2379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1051" name="Group 2464"/>
              <p:cNvGrpSpPr>
                <a:grpSpLocks/>
              </p:cNvGrpSpPr>
              <p:nvPr/>
            </p:nvGrpSpPr>
            <p:grpSpPr bwMode="auto">
              <a:xfrm rot="2490177">
                <a:off x="3604" y="2605"/>
                <a:ext cx="508" cy="509"/>
                <a:chOff x="4060" y="1421"/>
                <a:chExt cx="508" cy="509"/>
              </a:xfrm>
            </p:grpSpPr>
            <p:sp>
              <p:nvSpPr>
                <p:cNvPr id="1124" name="Freeform 2465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CC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125" name="Freeform 2466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33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126" name="Freeform 2467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/>
                  <a:ahLst/>
                  <a:cxnLst>
                    <a:cxn ang="0">
                      <a:pos x="78" y="102"/>
                    </a:cxn>
                    <a:cxn ang="0">
                      <a:pos x="3" y="63"/>
                    </a:cxn>
                    <a:cxn ang="0">
                      <a:pos x="0" y="0"/>
                    </a:cxn>
                    <a:cxn ang="0">
                      <a:pos x="60" y="45"/>
                    </a:cxn>
                    <a:cxn ang="0">
                      <a:pos x="78" y="102"/>
                    </a:cxn>
                  </a:cxnLst>
                  <a:rect l="0" t="0" r="r" b="b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127" name="Freeform 2468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128" name="Freeform 2469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129" name="Freeform 2470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/>
                  <a:ahLst/>
                  <a:cxnLst>
                    <a:cxn ang="0">
                      <a:pos x="0" y="116"/>
                    </a:cxn>
                    <a:cxn ang="0">
                      <a:pos x="40" y="27"/>
                    </a:cxn>
                    <a:cxn ang="0">
                      <a:pos x="78" y="0"/>
                    </a:cxn>
                    <a:cxn ang="0">
                      <a:pos x="84" y="49"/>
                    </a:cxn>
                    <a:cxn ang="0">
                      <a:pos x="0" y="116"/>
                    </a:cxn>
                  </a:cxnLst>
                  <a:rect l="0" t="0" r="r" b="b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130" name="Freeform 2471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1052" name="Group 2472"/>
              <p:cNvGrpSpPr>
                <a:grpSpLocks/>
              </p:cNvGrpSpPr>
              <p:nvPr/>
            </p:nvGrpSpPr>
            <p:grpSpPr bwMode="auto">
              <a:xfrm rot="2490177">
                <a:off x="3380" y="2877"/>
                <a:ext cx="508" cy="509"/>
                <a:chOff x="4060" y="1421"/>
                <a:chExt cx="508" cy="509"/>
              </a:xfrm>
            </p:grpSpPr>
            <p:sp>
              <p:nvSpPr>
                <p:cNvPr id="1117" name="Freeform 2473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CC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118" name="Freeform 2474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33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119" name="Freeform 2475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/>
                  <a:ahLst/>
                  <a:cxnLst>
                    <a:cxn ang="0">
                      <a:pos x="78" y="102"/>
                    </a:cxn>
                    <a:cxn ang="0">
                      <a:pos x="3" y="63"/>
                    </a:cxn>
                    <a:cxn ang="0">
                      <a:pos x="0" y="0"/>
                    </a:cxn>
                    <a:cxn ang="0">
                      <a:pos x="60" y="45"/>
                    </a:cxn>
                    <a:cxn ang="0">
                      <a:pos x="78" y="102"/>
                    </a:cxn>
                  </a:cxnLst>
                  <a:rect l="0" t="0" r="r" b="b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120" name="Freeform 2476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121" name="Freeform 2477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122" name="Freeform 2478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/>
                  <a:ahLst/>
                  <a:cxnLst>
                    <a:cxn ang="0">
                      <a:pos x="0" y="116"/>
                    </a:cxn>
                    <a:cxn ang="0">
                      <a:pos x="40" y="27"/>
                    </a:cxn>
                    <a:cxn ang="0">
                      <a:pos x="78" y="0"/>
                    </a:cxn>
                    <a:cxn ang="0">
                      <a:pos x="84" y="49"/>
                    </a:cxn>
                    <a:cxn ang="0">
                      <a:pos x="0" y="116"/>
                    </a:cxn>
                  </a:cxnLst>
                  <a:rect l="0" t="0" r="r" b="b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123" name="Freeform 2479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1053" name="Group 2480"/>
              <p:cNvGrpSpPr>
                <a:grpSpLocks/>
              </p:cNvGrpSpPr>
              <p:nvPr/>
            </p:nvGrpSpPr>
            <p:grpSpPr bwMode="auto">
              <a:xfrm rot="2490177">
                <a:off x="3012" y="3005"/>
                <a:ext cx="508" cy="509"/>
                <a:chOff x="4060" y="1421"/>
                <a:chExt cx="508" cy="509"/>
              </a:xfrm>
            </p:grpSpPr>
            <p:sp>
              <p:nvSpPr>
                <p:cNvPr id="1110" name="Freeform 2481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CC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111" name="Freeform 2482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33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112" name="Freeform 2483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/>
                  <a:ahLst/>
                  <a:cxnLst>
                    <a:cxn ang="0">
                      <a:pos x="78" y="102"/>
                    </a:cxn>
                    <a:cxn ang="0">
                      <a:pos x="3" y="63"/>
                    </a:cxn>
                    <a:cxn ang="0">
                      <a:pos x="0" y="0"/>
                    </a:cxn>
                    <a:cxn ang="0">
                      <a:pos x="60" y="45"/>
                    </a:cxn>
                    <a:cxn ang="0">
                      <a:pos x="78" y="102"/>
                    </a:cxn>
                  </a:cxnLst>
                  <a:rect l="0" t="0" r="r" b="b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113" name="Freeform 2484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114" name="Freeform 2485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115" name="Freeform 2486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/>
                  <a:ahLst/>
                  <a:cxnLst>
                    <a:cxn ang="0">
                      <a:pos x="0" y="116"/>
                    </a:cxn>
                    <a:cxn ang="0">
                      <a:pos x="40" y="27"/>
                    </a:cxn>
                    <a:cxn ang="0">
                      <a:pos x="78" y="0"/>
                    </a:cxn>
                    <a:cxn ang="0">
                      <a:pos x="84" y="49"/>
                    </a:cxn>
                    <a:cxn ang="0">
                      <a:pos x="0" y="116"/>
                    </a:cxn>
                  </a:cxnLst>
                  <a:rect l="0" t="0" r="r" b="b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116" name="Freeform 2487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1054" name="Group 2488"/>
              <p:cNvGrpSpPr>
                <a:grpSpLocks/>
              </p:cNvGrpSpPr>
              <p:nvPr/>
            </p:nvGrpSpPr>
            <p:grpSpPr bwMode="auto">
              <a:xfrm rot="2490177">
                <a:off x="3589" y="2814"/>
                <a:ext cx="508" cy="509"/>
                <a:chOff x="4060" y="1421"/>
                <a:chExt cx="508" cy="509"/>
              </a:xfrm>
            </p:grpSpPr>
            <p:sp>
              <p:nvSpPr>
                <p:cNvPr id="1103" name="Freeform 2489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7C8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104" name="Freeform 2490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105" name="Freeform 2491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/>
                  <a:ahLst/>
                  <a:cxnLst>
                    <a:cxn ang="0">
                      <a:pos x="78" y="102"/>
                    </a:cxn>
                    <a:cxn ang="0">
                      <a:pos x="3" y="63"/>
                    </a:cxn>
                    <a:cxn ang="0">
                      <a:pos x="0" y="0"/>
                    </a:cxn>
                    <a:cxn ang="0">
                      <a:pos x="60" y="45"/>
                    </a:cxn>
                    <a:cxn ang="0">
                      <a:pos x="78" y="102"/>
                    </a:cxn>
                  </a:cxnLst>
                  <a:rect l="0" t="0" r="r" b="b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106" name="Freeform 2492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107" name="Freeform 2493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108" name="Freeform 2494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/>
                  <a:ahLst/>
                  <a:cxnLst>
                    <a:cxn ang="0">
                      <a:pos x="0" y="116"/>
                    </a:cxn>
                    <a:cxn ang="0">
                      <a:pos x="40" y="27"/>
                    </a:cxn>
                    <a:cxn ang="0">
                      <a:pos x="78" y="0"/>
                    </a:cxn>
                    <a:cxn ang="0">
                      <a:pos x="84" y="49"/>
                    </a:cxn>
                    <a:cxn ang="0">
                      <a:pos x="0" y="116"/>
                    </a:cxn>
                  </a:cxnLst>
                  <a:rect l="0" t="0" r="r" b="b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109" name="Freeform 2495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1055" name="Group 2496"/>
              <p:cNvGrpSpPr>
                <a:grpSpLocks/>
              </p:cNvGrpSpPr>
              <p:nvPr/>
            </p:nvGrpSpPr>
            <p:grpSpPr bwMode="auto">
              <a:xfrm>
                <a:off x="3172" y="3405"/>
                <a:ext cx="508" cy="509"/>
                <a:chOff x="4060" y="1421"/>
                <a:chExt cx="508" cy="509"/>
              </a:xfrm>
            </p:grpSpPr>
            <p:sp>
              <p:nvSpPr>
                <p:cNvPr id="1096" name="Freeform 2497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CC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097" name="Freeform 2498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33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098" name="Freeform 2499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/>
                  <a:ahLst/>
                  <a:cxnLst>
                    <a:cxn ang="0">
                      <a:pos x="78" y="102"/>
                    </a:cxn>
                    <a:cxn ang="0">
                      <a:pos x="3" y="63"/>
                    </a:cxn>
                    <a:cxn ang="0">
                      <a:pos x="0" y="0"/>
                    </a:cxn>
                    <a:cxn ang="0">
                      <a:pos x="60" y="45"/>
                    </a:cxn>
                    <a:cxn ang="0">
                      <a:pos x="78" y="102"/>
                    </a:cxn>
                  </a:cxnLst>
                  <a:rect l="0" t="0" r="r" b="b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099" name="Freeform 2500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100" name="Freeform 2501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101" name="Freeform 2502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/>
                  <a:ahLst/>
                  <a:cxnLst>
                    <a:cxn ang="0">
                      <a:pos x="0" y="116"/>
                    </a:cxn>
                    <a:cxn ang="0">
                      <a:pos x="40" y="27"/>
                    </a:cxn>
                    <a:cxn ang="0">
                      <a:pos x="78" y="0"/>
                    </a:cxn>
                    <a:cxn ang="0">
                      <a:pos x="84" y="49"/>
                    </a:cxn>
                    <a:cxn ang="0">
                      <a:pos x="0" y="116"/>
                    </a:cxn>
                  </a:cxnLst>
                  <a:rect l="0" t="0" r="r" b="b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102" name="Freeform 2503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1056" name="Group 2504"/>
              <p:cNvGrpSpPr>
                <a:grpSpLocks/>
              </p:cNvGrpSpPr>
              <p:nvPr/>
            </p:nvGrpSpPr>
            <p:grpSpPr bwMode="auto">
              <a:xfrm rot="2490177">
                <a:off x="2517" y="3422"/>
                <a:ext cx="508" cy="509"/>
                <a:chOff x="4060" y="1421"/>
                <a:chExt cx="508" cy="509"/>
              </a:xfrm>
            </p:grpSpPr>
            <p:sp>
              <p:nvSpPr>
                <p:cNvPr id="1089" name="Freeform 2505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7C8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090" name="Freeform 2506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091" name="Freeform 2507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/>
                  <a:ahLst/>
                  <a:cxnLst>
                    <a:cxn ang="0">
                      <a:pos x="78" y="102"/>
                    </a:cxn>
                    <a:cxn ang="0">
                      <a:pos x="3" y="63"/>
                    </a:cxn>
                    <a:cxn ang="0">
                      <a:pos x="0" y="0"/>
                    </a:cxn>
                    <a:cxn ang="0">
                      <a:pos x="60" y="45"/>
                    </a:cxn>
                    <a:cxn ang="0">
                      <a:pos x="78" y="102"/>
                    </a:cxn>
                  </a:cxnLst>
                  <a:rect l="0" t="0" r="r" b="b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092" name="Freeform 2508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093" name="Freeform 2509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094" name="Freeform 2510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/>
                  <a:ahLst/>
                  <a:cxnLst>
                    <a:cxn ang="0">
                      <a:pos x="0" y="116"/>
                    </a:cxn>
                    <a:cxn ang="0">
                      <a:pos x="40" y="27"/>
                    </a:cxn>
                    <a:cxn ang="0">
                      <a:pos x="78" y="0"/>
                    </a:cxn>
                    <a:cxn ang="0">
                      <a:pos x="84" y="49"/>
                    </a:cxn>
                    <a:cxn ang="0">
                      <a:pos x="0" y="116"/>
                    </a:cxn>
                  </a:cxnLst>
                  <a:rect l="0" t="0" r="r" b="b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095" name="Freeform 2511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1057" name="Group 2512"/>
              <p:cNvGrpSpPr>
                <a:grpSpLocks/>
              </p:cNvGrpSpPr>
              <p:nvPr/>
            </p:nvGrpSpPr>
            <p:grpSpPr bwMode="auto">
              <a:xfrm rot="2490177">
                <a:off x="3940" y="2413"/>
                <a:ext cx="508" cy="509"/>
                <a:chOff x="4060" y="1421"/>
                <a:chExt cx="508" cy="509"/>
              </a:xfrm>
            </p:grpSpPr>
            <p:sp>
              <p:nvSpPr>
                <p:cNvPr id="1082" name="Freeform 2513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CC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083" name="Freeform 2514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33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084" name="Freeform 2515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/>
                  <a:ahLst/>
                  <a:cxnLst>
                    <a:cxn ang="0">
                      <a:pos x="78" y="102"/>
                    </a:cxn>
                    <a:cxn ang="0">
                      <a:pos x="3" y="63"/>
                    </a:cxn>
                    <a:cxn ang="0">
                      <a:pos x="0" y="0"/>
                    </a:cxn>
                    <a:cxn ang="0">
                      <a:pos x="60" y="45"/>
                    </a:cxn>
                    <a:cxn ang="0">
                      <a:pos x="78" y="102"/>
                    </a:cxn>
                  </a:cxnLst>
                  <a:rect l="0" t="0" r="r" b="b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085" name="Freeform 2516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086" name="Freeform 2517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087" name="Freeform 2518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/>
                  <a:ahLst/>
                  <a:cxnLst>
                    <a:cxn ang="0">
                      <a:pos x="0" y="116"/>
                    </a:cxn>
                    <a:cxn ang="0">
                      <a:pos x="40" y="27"/>
                    </a:cxn>
                    <a:cxn ang="0">
                      <a:pos x="78" y="0"/>
                    </a:cxn>
                    <a:cxn ang="0">
                      <a:pos x="84" y="49"/>
                    </a:cxn>
                    <a:cxn ang="0">
                      <a:pos x="0" y="116"/>
                    </a:cxn>
                  </a:cxnLst>
                  <a:rect l="0" t="0" r="r" b="b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088" name="Freeform 2519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1058" name="Group 2520"/>
              <p:cNvGrpSpPr>
                <a:grpSpLocks/>
              </p:cNvGrpSpPr>
              <p:nvPr/>
            </p:nvGrpSpPr>
            <p:grpSpPr bwMode="auto">
              <a:xfrm rot="2490177">
                <a:off x="2885" y="3358"/>
                <a:ext cx="508" cy="509"/>
                <a:chOff x="4060" y="1421"/>
                <a:chExt cx="508" cy="509"/>
              </a:xfrm>
            </p:grpSpPr>
            <p:sp>
              <p:nvSpPr>
                <p:cNvPr id="1075" name="Freeform 2521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076" name="Freeform 2522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077" name="Freeform 2523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/>
                  <a:ahLst/>
                  <a:cxnLst>
                    <a:cxn ang="0">
                      <a:pos x="78" y="102"/>
                    </a:cxn>
                    <a:cxn ang="0">
                      <a:pos x="3" y="63"/>
                    </a:cxn>
                    <a:cxn ang="0">
                      <a:pos x="0" y="0"/>
                    </a:cxn>
                    <a:cxn ang="0">
                      <a:pos x="60" y="45"/>
                    </a:cxn>
                    <a:cxn ang="0">
                      <a:pos x="78" y="102"/>
                    </a:cxn>
                  </a:cxnLst>
                  <a:rect l="0" t="0" r="r" b="b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078" name="Freeform 2524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079" name="Freeform 2525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080" name="Freeform 2526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/>
                  <a:ahLst/>
                  <a:cxnLst>
                    <a:cxn ang="0">
                      <a:pos x="0" y="116"/>
                    </a:cxn>
                    <a:cxn ang="0">
                      <a:pos x="40" y="27"/>
                    </a:cxn>
                    <a:cxn ang="0">
                      <a:pos x="78" y="0"/>
                    </a:cxn>
                    <a:cxn ang="0">
                      <a:pos x="84" y="49"/>
                    </a:cxn>
                    <a:cxn ang="0">
                      <a:pos x="0" y="116"/>
                    </a:cxn>
                  </a:cxnLst>
                  <a:rect l="0" t="0" r="r" b="b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081" name="Freeform 2527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1059" name="Group 2528"/>
              <p:cNvGrpSpPr>
                <a:grpSpLocks/>
              </p:cNvGrpSpPr>
              <p:nvPr/>
            </p:nvGrpSpPr>
            <p:grpSpPr bwMode="auto">
              <a:xfrm rot="2490177">
                <a:off x="3348" y="2605"/>
                <a:ext cx="508" cy="509"/>
                <a:chOff x="4060" y="1421"/>
                <a:chExt cx="508" cy="509"/>
              </a:xfrm>
            </p:grpSpPr>
            <p:sp>
              <p:nvSpPr>
                <p:cNvPr id="1068" name="Freeform 2529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069" name="Freeform 2530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070" name="Freeform 2531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/>
                  <a:ahLst/>
                  <a:cxnLst>
                    <a:cxn ang="0">
                      <a:pos x="78" y="102"/>
                    </a:cxn>
                    <a:cxn ang="0">
                      <a:pos x="3" y="63"/>
                    </a:cxn>
                    <a:cxn ang="0">
                      <a:pos x="0" y="0"/>
                    </a:cxn>
                    <a:cxn ang="0">
                      <a:pos x="60" y="45"/>
                    </a:cxn>
                    <a:cxn ang="0">
                      <a:pos x="78" y="102"/>
                    </a:cxn>
                  </a:cxnLst>
                  <a:rect l="0" t="0" r="r" b="b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071" name="Freeform 2532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072" name="Freeform 2533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073" name="Freeform 2534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/>
                  <a:ahLst/>
                  <a:cxnLst>
                    <a:cxn ang="0">
                      <a:pos x="0" y="116"/>
                    </a:cxn>
                    <a:cxn ang="0">
                      <a:pos x="40" y="27"/>
                    </a:cxn>
                    <a:cxn ang="0">
                      <a:pos x="78" y="0"/>
                    </a:cxn>
                    <a:cxn ang="0">
                      <a:pos x="84" y="49"/>
                    </a:cxn>
                    <a:cxn ang="0">
                      <a:pos x="0" y="116"/>
                    </a:cxn>
                  </a:cxnLst>
                  <a:rect l="0" t="0" r="r" b="b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074" name="Freeform 2535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1060" name="Group 2536"/>
              <p:cNvGrpSpPr>
                <a:grpSpLocks/>
              </p:cNvGrpSpPr>
              <p:nvPr/>
            </p:nvGrpSpPr>
            <p:grpSpPr bwMode="auto">
              <a:xfrm rot="2490177">
                <a:off x="3348" y="3133"/>
                <a:ext cx="508" cy="509"/>
                <a:chOff x="4060" y="1421"/>
                <a:chExt cx="508" cy="509"/>
              </a:xfrm>
            </p:grpSpPr>
            <p:sp>
              <p:nvSpPr>
                <p:cNvPr id="1061" name="Freeform 2537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CC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062" name="Freeform 2538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33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063" name="Freeform 2539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/>
                  <a:ahLst/>
                  <a:cxnLst>
                    <a:cxn ang="0">
                      <a:pos x="78" y="102"/>
                    </a:cxn>
                    <a:cxn ang="0">
                      <a:pos x="3" y="63"/>
                    </a:cxn>
                    <a:cxn ang="0">
                      <a:pos x="0" y="0"/>
                    </a:cxn>
                    <a:cxn ang="0">
                      <a:pos x="60" y="45"/>
                    </a:cxn>
                    <a:cxn ang="0">
                      <a:pos x="78" y="102"/>
                    </a:cxn>
                  </a:cxnLst>
                  <a:rect l="0" t="0" r="r" b="b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064" name="Freeform 2540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065" name="Freeform 2541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066" name="Freeform 2542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/>
                  <a:ahLst/>
                  <a:cxnLst>
                    <a:cxn ang="0">
                      <a:pos x="0" y="116"/>
                    </a:cxn>
                    <a:cxn ang="0">
                      <a:pos x="40" y="27"/>
                    </a:cxn>
                    <a:cxn ang="0">
                      <a:pos x="78" y="0"/>
                    </a:cxn>
                    <a:cxn ang="0">
                      <a:pos x="84" y="49"/>
                    </a:cxn>
                    <a:cxn ang="0">
                      <a:pos x="0" y="116"/>
                    </a:cxn>
                  </a:cxnLst>
                  <a:rect l="0" t="0" r="r" b="b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067" name="Freeform 2543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</p:grpSp>
        <p:grpSp>
          <p:nvGrpSpPr>
            <p:cNvPr id="1029" name="Group 2544"/>
            <p:cNvGrpSpPr>
              <a:grpSpLocks/>
            </p:cNvGrpSpPr>
            <p:nvPr/>
          </p:nvGrpSpPr>
          <p:grpSpPr bwMode="auto">
            <a:xfrm>
              <a:off x="90" y="1015"/>
              <a:ext cx="2430" cy="1407"/>
              <a:chOff x="90" y="1015"/>
              <a:chExt cx="2430" cy="1407"/>
            </a:xfrm>
          </p:grpSpPr>
          <p:sp>
            <p:nvSpPr>
              <p:cNvPr id="1030" name="Freeform 2545"/>
              <p:cNvSpPr>
                <a:spLocks/>
              </p:cNvSpPr>
              <p:nvPr/>
            </p:nvSpPr>
            <p:spPr bwMode="auto">
              <a:xfrm>
                <a:off x="90" y="2307"/>
                <a:ext cx="1302" cy="42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363" y="18"/>
                  </a:cxn>
                  <a:cxn ang="0">
                    <a:pos x="1302" y="18"/>
                  </a:cxn>
                  <a:cxn ang="0">
                    <a:pos x="1302" y="36"/>
                  </a:cxn>
                  <a:cxn ang="0">
                    <a:pos x="219" y="42"/>
                  </a:cxn>
                  <a:cxn ang="0">
                    <a:pos x="0" y="36"/>
                  </a:cxn>
                  <a:cxn ang="0">
                    <a:pos x="3" y="0"/>
                  </a:cxn>
                </a:cxnLst>
                <a:rect l="0" t="0" r="r" b="b"/>
                <a:pathLst>
                  <a:path w="1302" h="42">
                    <a:moveTo>
                      <a:pt x="3" y="0"/>
                    </a:moveTo>
                    <a:lnTo>
                      <a:pt x="363" y="18"/>
                    </a:lnTo>
                    <a:lnTo>
                      <a:pt x="1302" y="18"/>
                    </a:lnTo>
                    <a:lnTo>
                      <a:pt x="1302" y="36"/>
                    </a:lnTo>
                    <a:lnTo>
                      <a:pt x="219" y="42"/>
                    </a:lnTo>
                    <a:lnTo>
                      <a:pt x="0" y="36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rgbClr val="CC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031" name="Freeform 2546"/>
              <p:cNvSpPr>
                <a:spLocks/>
              </p:cNvSpPr>
              <p:nvPr/>
            </p:nvSpPr>
            <p:spPr bwMode="auto">
              <a:xfrm>
                <a:off x="90" y="2175"/>
                <a:ext cx="1302" cy="3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1299" y="0"/>
                  </a:cxn>
                  <a:cxn ang="0">
                    <a:pos x="1302" y="30"/>
                  </a:cxn>
                  <a:cxn ang="0">
                    <a:pos x="0" y="30"/>
                  </a:cxn>
                  <a:cxn ang="0">
                    <a:pos x="0" y="6"/>
                  </a:cxn>
                </a:cxnLst>
                <a:rect l="0" t="0" r="r" b="b"/>
                <a:pathLst>
                  <a:path w="1302" h="30">
                    <a:moveTo>
                      <a:pt x="0" y="6"/>
                    </a:moveTo>
                    <a:lnTo>
                      <a:pt x="1299" y="0"/>
                    </a:lnTo>
                    <a:lnTo>
                      <a:pt x="1302" y="30"/>
                    </a:lnTo>
                    <a:lnTo>
                      <a:pt x="0" y="3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rgbClr val="CC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032" name="Freeform 2547"/>
              <p:cNvSpPr>
                <a:spLocks/>
              </p:cNvSpPr>
              <p:nvPr/>
            </p:nvSpPr>
            <p:spPr bwMode="auto">
              <a:xfrm>
                <a:off x="1407" y="1047"/>
                <a:ext cx="1113" cy="1158"/>
              </a:xfrm>
              <a:custGeom>
                <a:avLst/>
                <a:gdLst/>
                <a:ahLst/>
                <a:cxnLst>
                  <a:cxn ang="0">
                    <a:pos x="0" y="1134"/>
                  </a:cxn>
                  <a:cxn ang="0">
                    <a:pos x="1113" y="0"/>
                  </a:cxn>
                  <a:cxn ang="0">
                    <a:pos x="1113" y="30"/>
                  </a:cxn>
                  <a:cxn ang="0">
                    <a:pos x="0" y="1158"/>
                  </a:cxn>
                  <a:cxn ang="0">
                    <a:pos x="0" y="1134"/>
                  </a:cxn>
                </a:cxnLst>
                <a:rect l="0" t="0" r="r" b="b"/>
                <a:pathLst>
                  <a:path w="1113" h="1158">
                    <a:moveTo>
                      <a:pt x="0" y="1134"/>
                    </a:moveTo>
                    <a:lnTo>
                      <a:pt x="1113" y="0"/>
                    </a:lnTo>
                    <a:lnTo>
                      <a:pt x="1113" y="30"/>
                    </a:lnTo>
                    <a:lnTo>
                      <a:pt x="0" y="1158"/>
                    </a:lnTo>
                    <a:lnTo>
                      <a:pt x="0" y="1134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rgbClr val="CC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033" name="Oval 2548"/>
              <p:cNvSpPr>
                <a:spLocks noChangeArrowheads="1"/>
              </p:cNvSpPr>
              <p:nvPr/>
            </p:nvSpPr>
            <p:spPr bwMode="auto">
              <a:xfrm>
                <a:off x="114" y="2119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034" name="Oval 2549"/>
              <p:cNvSpPr>
                <a:spLocks noChangeArrowheads="1"/>
              </p:cNvSpPr>
              <p:nvPr/>
            </p:nvSpPr>
            <p:spPr bwMode="auto">
              <a:xfrm>
                <a:off x="1332" y="2101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035" name="Oval 2550"/>
              <p:cNvSpPr>
                <a:spLocks noChangeArrowheads="1"/>
              </p:cNvSpPr>
              <p:nvPr/>
            </p:nvSpPr>
            <p:spPr bwMode="auto">
              <a:xfrm>
                <a:off x="1338" y="2251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036" name="Oval 2551"/>
              <p:cNvSpPr>
                <a:spLocks noChangeArrowheads="1"/>
              </p:cNvSpPr>
              <p:nvPr/>
            </p:nvSpPr>
            <p:spPr bwMode="auto">
              <a:xfrm>
                <a:off x="1338" y="2383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037" name="Oval 2552"/>
              <p:cNvSpPr>
                <a:spLocks noChangeArrowheads="1"/>
              </p:cNvSpPr>
              <p:nvPr/>
            </p:nvSpPr>
            <p:spPr bwMode="auto">
              <a:xfrm>
                <a:off x="113" y="2238"/>
                <a:ext cx="27" cy="28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038" name="Oval 2553"/>
              <p:cNvSpPr>
                <a:spLocks noChangeArrowheads="1"/>
              </p:cNvSpPr>
              <p:nvPr/>
            </p:nvSpPr>
            <p:spPr bwMode="auto">
              <a:xfrm>
                <a:off x="125" y="2394"/>
                <a:ext cx="27" cy="28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039" name="Oval 2554"/>
              <p:cNvSpPr>
                <a:spLocks noChangeArrowheads="1"/>
              </p:cNvSpPr>
              <p:nvPr/>
            </p:nvSpPr>
            <p:spPr bwMode="auto">
              <a:xfrm>
                <a:off x="1410" y="2095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040" name="Oval 2555"/>
              <p:cNvSpPr>
                <a:spLocks noChangeArrowheads="1"/>
              </p:cNvSpPr>
              <p:nvPr/>
            </p:nvSpPr>
            <p:spPr bwMode="auto">
              <a:xfrm>
                <a:off x="1410" y="2257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041" name="Oval 2556"/>
              <p:cNvSpPr>
                <a:spLocks noChangeArrowheads="1"/>
              </p:cNvSpPr>
              <p:nvPr/>
            </p:nvSpPr>
            <p:spPr bwMode="auto">
              <a:xfrm>
                <a:off x="1410" y="2365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042" name="Oval 2557"/>
              <p:cNvSpPr>
                <a:spLocks noChangeArrowheads="1"/>
              </p:cNvSpPr>
              <p:nvPr/>
            </p:nvSpPr>
            <p:spPr bwMode="auto">
              <a:xfrm>
                <a:off x="2484" y="1279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043" name="Oval 2558"/>
              <p:cNvSpPr>
                <a:spLocks noChangeArrowheads="1"/>
              </p:cNvSpPr>
              <p:nvPr/>
            </p:nvSpPr>
            <p:spPr bwMode="auto">
              <a:xfrm>
                <a:off x="2484" y="1159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044" name="Oval 2559"/>
              <p:cNvSpPr>
                <a:spLocks noChangeArrowheads="1"/>
              </p:cNvSpPr>
              <p:nvPr/>
            </p:nvSpPr>
            <p:spPr bwMode="auto">
              <a:xfrm>
                <a:off x="2484" y="1015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045" name="Freeform 2560"/>
              <p:cNvSpPr>
                <a:spLocks/>
              </p:cNvSpPr>
              <p:nvPr/>
            </p:nvSpPr>
            <p:spPr bwMode="auto">
              <a:xfrm>
                <a:off x="1404" y="1197"/>
                <a:ext cx="1116" cy="1152"/>
              </a:xfrm>
              <a:custGeom>
                <a:avLst/>
                <a:gdLst/>
                <a:ahLst/>
                <a:cxnLst>
                  <a:cxn ang="0">
                    <a:pos x="0" y="1116"/>
                  </a:cxn>
                  <a:cxn ang="0">
                    <a:pos x="1110" y="0"/>
                  </a:cxn>
                  <a:cxn ang="0">
                    <a:pos x="1116" y="24"/>
                  </a:cxn>
                  <a:cxn ang="0">
                    <a:pos x="3" y="1152"/>
                  </a:cxn>
                  <a:cxn ang="0">
                    <a:pos x="0" y="1116"/>
                  </a:cxn>
                </a:cxnLst>
                <a:rect l="0" t="0" r="r" b="b"/>
                <a:pathLst>
                  <a:path w="1116" h="1152">
                    <a:moveTo>
                      <a:pt x="0" y="1116"/>
                    </a:moveTo>
                    <a:lnTo>
                      <a:pt x="1110" y="0"/>
                    </a:lnTo>
                    <a:lnTo>
                      <a:pt x="1116" y="24"/>
                    </a:lnTo>
                    <a:lnTo>
                      <a:pt x="3" y="1152"/>
                    </a:lnTo>
                    <a:lnTo>
                      <a:pt x="0" y="1116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rgbClr val="CC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</p:grpSp>
      </p:grpSp>
      <p:grpSp>
        <p:nvGrpSpPr>
          <p:cNvPr id="1169" name="Group 2561"/>
          <p:cNvGrpSpPr>
            <a:grpSpLocks/>
          </p:cNvGrpSpPr>
          <p:nvPr/>
        </p:nvGrpSpPr>
        <p:grpSpPr bwMode="auto">
          <a:xfrm>
            <a:off x="179388" y="2230550"/>
            <a:ext cx="1157176" cy="984136"/>
            <a:chOff x="80" y="557"/>
            <a:chExt cx="2440" cy="1915"/>
          </a:xfrm>
        </p:grpSpPr>
        <p:grpSp>
          <p:nvGrpSpPr>
            <p:cNvPr id="1170" name="Group 2562"/>
            <p:cNvGrpSpPr>
              <a:grpSpLocks/>
            </p:cNvGrpSpPr>
            <p:nvPr/>
          </p:nvGrpSpPr>
          <p:grpSpPr bwMode="auto">
            <a:xfrm>
              <a:off x="80" y="557"/>
              <a:ext cx="2440" cy="1915"/>
              <a:chOff x="2464" y="2413"/>
              <a:chExt cx="2440" cy="1915"/>
            </a:xfrm>
          </p:grpSpPr>
          <p:grpSp>
            <p:nvGrpSpPr>
              <p:cNvPr id="1188" name="Group 2563"/>
              <p:cNvGrpSpPr>
                <a:grpSpLocks/>
              </p:cNvGrpSpPr>
              <p:nvPr/>
            </p:nvGrpSpPr>
            <p:grpSpPr bwMode="auto">
              <a:xfrm>
                <a:off x="2464" y="2784"/>
                <a:ext cx="2440" cy="1544"/>
                <a:chOff x="192" y="2144"/>
                <a:chExt cx="2440" cy="1544"/>
              </a:xfrm>
            </p:grpSpPr>
            <p:sp>
              <p:nvSpPr>
                <p:cNvPr id="1309" name="AutoShape 2564" descr="Дуб"/>
                <p:cNvSpPr>
                  <a:spLocks noChangeArrowheads="1"/>
                </p:cNvSpPr>
                <p:nvPr/>
              </p:nvSpPr>
              <p:spPr bwMode="auto">
                <a:xfrm>
                  <a:off x="192" y="2144"/>
                  <a:ext cx="2440" cy="1544"/>
                </a:xfrm>
                <a:prstGeom prst="cube">
                  <a:avLst>
                    <a:gd name="adj" fmla="val 72667"/>
                  </a:avLst>
                </a:prstGeom>
                <a:blipFill dpi="0" rotWithShape="1">
                  <a:blip r:embed="rId3"/>
                  <a:srcRect/>
                  <a:tile tx="0" ty="0" sx="100000" sy="100000" flip="none" algn="tl"/>
                </a:blipFill>
                <a:ln w="28575">
                  <a:solidFill>
                    <a:srgbClr val="8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310" name="Freeform 2565" descr="Дуб"/>
                <p:cNvSpPr>
                  <a:spLocks/>
                </p:cNvSpPr>
                <p:nvPr/>
              </p:nvSpPr>
              <p:spPr bwMode="auto">
                <a:xfrm>
                  <a:off x="1512" y="2160"/>
                  <a:ext cx="1120" cy="1520"/>
                </a:xfrm>
                <a:custGeom>
                  <a:avLst/>
                  <a:gdLst/>
                  <a:ahLst/>
                  <a:cxnLst>
                    <a:cxn ang="0">
                      <a:pos x="0" y="1520"/>
                    </a:cxn>
                    <a:cxn ang="0">
                      <a:pos x="1120" y="384"/>
                    </a:cxn>
                    <a:cxn ang="0">
                      <a:pos x="1120" y="0"/>
                    </a:cxn>
                    <a:cxn ang="0">
                      <a:pos x="0" y="1120"/>
                    </a:cxn>
                    <a:cxn ang="0">
                      <a:pos x="0" y="1520"/>
                    </a:cxn>
                  </a:cxnLst>
                  <a:rect l="0" t="0" r="r" b="b"/>
                  <a:pathLst>
                    <a:path w="1120" h="1520">
                      <a:moveTo>
                        <a:pt x="0" y="1520"/>
                      </a:moveTo>
                      <a:lnTo>
                        <a:pt x="1120" y="384"/>
                      </a:lnTo>
                      <a:lnTo>
                        <a:pt x="1120" y="0"/>
                      </a:lnTo>
                      <a:lnTo>
                        <a:pt x="0" y="1120"/>
                      </a:lnTo>
                      <a:lnTo>
                        <a:pt x="0" y="1520"/>
                      </a:lnTo>
                      <a:close/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 cap="flat" cmpd="sng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1189" name="Group 2566"/>
              <p:cNvGrpSpPr>
                <a:grpSpLocks/>
              </p:cNvGrpSpPr>
              <p:nvPr/>
            </p:nvGrpSpPr>
            <p:grpSpPr bwMode="auto">
              <a:xfrm>
                <a:off x="4291" y="2506"/>
                <a:ext cx="508" cy="501"/>
                <a:chOff x="3939" y="1946"/>
                <a:chExt cx="508" cy="501"/>
              </a:xfrm>
            </p:grpSpPr>
            <p:sp>
              <p:nvSpPr>
                <p:cNvPr id="1300" name="Freeform 2567"/>
                <p:cNvSpPr>
                  <a:spLocks/>
                </p:cNvSpPr>
                <p:nvPr/>
              </p:nvSpPr>
              <p:spPr bwMode="auto">
                <a:xfrm rot="19109823" flipH="1">
                  <a:off x="3939" y="2031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7C8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301" name="Freeform 2568"/>
                <p:cNvSpPr>
                  <a:spLocks/>
                </p:cNvSpPr>
                <p:nvPr/>
              </p:nvSpPr>
              <p:spPr bwMode="auto">
                <a:xfrm rot="19109823" flipH="1">
                  <a:off x="4073" y="2052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302" name="Freeform 2569"/>
                <p:cNvSpPr>
                  <a:spLocks/>
                </p:cNvSpPr>
                <p:nvPr/>
              </p:nvSpPr>
              <p:spPr bwMode="auto">
                <a:xfrm rot="19109823" flipH="1">
                  <a:off x="4052" y="1983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grpSp>
              <p:nvGrpSpPr>
                <p:cNvPr id="1303" name="Group 2570"/>
                <p:cNvGrpSpPr>
                  <a:grpSpLocks/>
                </p:cNvGrpSpPr>
                <p:nvPr/>
              </p:nvGrpSpPr>
              <p:grpSpPr bwMode="auto">
                <a:xfrm>
                  <a:off x="4014" y="1946"/>
                  <a:ext cx="149" cy="178"/>
                  <a:chOff x="4014" y="1946"/>
                  <a:chExt cx="149" cy="178"/>
                </a:xfrm>
              </p:grpSpPr>
              <p:sp>
                <p:nvSpPr>
                  <p:cNvPr id="1305" name="Freeform 2571"/>
                  <p:cNvSpPr>
                    <a:spLocks/>
                  </p:cNvSpPr>
                  <p:nvPr/>
                </p:nvSpPr>
                <p:spPr bwMode="auto">
                  <a:xfrm rot="19109823" flipH="1">
                    <a:off x="4067" y="1946"/>
                    <a:ext cx="37" cy="127"/>
                  </a:xfrm>
                  <a:custGeom>
                    <a:avLst/>
                    <a:gdLst/>
                    <a:ahLst/>
                    <a:cxnLst>
                      <a:cxn ang="0">
                        <a:pos x="37" y="127"/>
                      </a:cxn>
                      <a:cxn ang="0">
                        <a:pos x="0" y="46"/>
                      </a:cxn>
                      <a:cxn ang="0">
                        <a:pos x="16" y="0"/>
                      </a:cxn>
                      <a:cxn ang="0">
                        <a:pos x="19" y="32"/>
                      </a:cxn>
                      <a:cxn ang="0">
                        <a:pos x="37" y="127"/>
                      </a:cxn>
                    </a:cxnLst>
                    <a:rect l="0" t="0" r="r" b="b"/>
                    <a:pathLst>
                      <a:path w="37" h="127">
                        <a:moveTo>
                          <a:pt x="37" y="127"/>
                        </a:moveTo>
                        <a:lnTo>
                          <a:pt x="0" y="46"/>
                        </a:lnTo>
                        <a:lnTo>
                          <a:pt x="16" y="0"/>
                        </a:lnTo>
                        <a:lnTo>
                          <a:pt x="19" y="32"/>
                        </a:lnTo>
                        <a:lnTo>
                          <a:pt x="37" y="127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8000">
                          <a:gamma/>
                          <a:shade val="46275"/>
                          <a:invGamma/>
                        </a:srgbClr>
                      </a:gs>
                      <a:gs pos="50000">
                        <a:srgbClr val="008000"/>
                      </a:gs>
                      <a:gs pos="100000">
                        <a:srgbClr val="008000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 w="63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>
                      <a:latin typeface="Georgia" pitchFamily="18" charset="0"/>
                    </a:endParaRPr>
                  </a:p>
                </p:txBody>
              </p:sp>
              <p:grpSp>
                <p:nvGrpSpPr>
                  <p:cNvPr id="1306" name="Group 2572"/>
                  <p:cNvGrpSpPr>
                    <a:grpSpLocks/>
                  </p:cNvGrpSpPr>
                  <p:nvPr/>
                </p:nvGrpSpPr>
                <p:grpSpPr bwMode="auto">
                  <a:xfrm>
                    <a:off x="4014" y="1965"/>
                    <a:ext cx="149" cy="159"/>
                    <a:chOff x="4014" y="1965"/>
                    <a:chExt cx="149" cy="159"/>
                  </a:xfrm>
                </p:grpSpPr>
                <p:sp>
                  <p:nvSpPr>
                    <p:cNvPr id="1307" name="Freeform 2573"/>
                    <p:cNvSpPr>
                      <a:spLocks/>
                    </p:cNvSpPr>
                    <p:nvPr/>
                  </p:nvSpPr>
                  <p:spPr bwMode="auto">
                    <a:xfrm rot="19109823" flipH="1">
                      <a:off x="4085" y="1965"/>
                      <a:ext cx="78" cy="102"/>
                    </a:xfrm>
                    <a:custGeom>
                      <a:avLst/>
                      <a:gdLst/>
                      <a:ahLst/>
                      <a:cxnLst>
                        <a:cxn ang="0">
                          <a:pos x="78" y="102"/>
                        </a:cxn>
                        <a:cxn ang="0">
                          <a:pos x="3" y="63"/>
                        </a:cxn>
                        <a:cxn ang="0">
                          <a:pos x="0" y="0"/>
                        </a:cxn>
                        <a:cxn ang="0">
                          <a:pos x="60" y="45"/>
                        </a:cxn>
                        <a:cxn ang="0">
                          <a:pos x="78" y="102"/>
                        </a:cxn>
                      </a:cxnLst>
                      <a:rect l="0" t="0" r="r" b="b"/>
                      <a:pathLst>
                        <a:path w="78" h="102">
                          <a:moveTo>
                            <a:pt x="78" y="102"/>
                          </a:moveTo>
                          <a:lnTo>
                            <a:pt x="3" y="63"/>
                          </a:lnTo>
                          <a:lnTo>
                            <a:pt x="0" y="0"/>
                          </a:lnTo>
                          <a:lnTo>
                            <a:pt x="60" y="45"/>
                          </a:lnTo>
                          <a:lnTo>
                            <a:pt x="78" y="102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8000"/>
                        </a:gs>
                        <a:gs pos="10000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>
                        <a:latin typeface="Georgia" pitchFamily="18" charset="0"/>
                      </a:endParaRPr>
                    </a:p>
                  </p:txBody>
                </p:sp>
                <p:sp>
                  <p:nvSpPr>
                    <p:cNvPr id="1308" name="Freeform 2574"/>
                    <p:cNvSpPr>
                      <a:spLocks/>
                    </p:cNvSpPr>
                    <p:nvPr/>
                  </p:nvSpPr>
                  <p:spPr bwMode="auto">
                    <a:xfrm rot="19109823" flipH="1">
                      <a:off x="4014" y="2008"/>
                      <a:ext cx="84" cy="11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16"/>
                        </a:cxn>
                        <a:cxn ang="0">
                          <a:pos x="40" y="27"/>
                        </a:cxn>
                        <a:cxn ang="0">
                          <a:pos x="78" y="0"/>
                        </a:cxn>
                        <a:cxn ang="0">
                          <a:pos x="84" y="49"/>
                        </a:cxn>
                        <a:cxn ang="0">
                          <a:pos x="0" y="116"/>
                        </a:cxn>
                      </a:cxnLst>
                      <a:rect l="0" t="0" r="r" b="b"/>
                      <a:pathLst>
                        <a:path w="84" h="116">
                          <a:moveTo>
                            <a:pt x="0" y="116"/>
                          </a:moveTo>
                          <a:lnTo>
                            <a:pt x="40" y="27"/>
                          </a:lnTo>
                          <a:lnTo>
                            <a:pt x="78" y="0"/>
                          </a:lnTo>
                          <a:lnTo>
                            <a:pt x="84" y="49"/>
                          </a:lnTo>
                          <a:lnTo>
                            <a:pt x="0" y="116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8000"/>
                        </a:gs>
                        <a:gs pos="10000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>
                        <a:latin typeface="Georgia" pitchFamily="18" charset="0"/>
                      </a:endParaRPr>
                    </a:p>
                  </p:txBody>
                </p:sp>
              </p:grpSp>
            </p:grpSp>
            <p:sp>
              <p:nvSpPr>
                <p:cNvPr id="1304" name="Freeform 2575"/>
                <p:cNvSpPr>
                  <a:spLocks/>
                </p:cNvSpPr>
                <p:nvPr/>
              </p:nvSpPr>
              <p:spPr bwMode="auto">
                <a:xfrm rot="19109823" flipH="1">
                  <a:off x="4251" y="2379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1190" name="Group 2576"/>
              <p:cNvGrpSpPr>
                <a:grpSpLocks/>
              </p:cNvGrpSpPr>
              <p:nvPr/>
            </p:nvGrpSpPr>
            <p:grpSpPr bwMode="auto">
              <a:xfrm>
                <a:off x="4099" y="2762"/>
                <a:ext cx="508" cy="501"/>
                <a:chOff x="3939" y="1946"/>
                <a:chExt cx="508" cy="501"/>
              </a:xfrm>
            </p:grpSpPr>
            <p:sp>
              <p:nvSpPr>
                <p:cNvPr id="1291" name="Freeform 2577"/>
                <p:cNvSpPr>
                  <a:spLocks/>
                </p:cNvSpPr>
                <p:nvPr/>
              </p:nvSpPr>
              <p:spPr bwMode="auto">
                <a:xfrm rot="19109823" flipH="1">
                  <a:off x="3939" y="2031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7C8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292" name="Freeform 2578"/>
                <p:cNvSpPr>
                  <a:spLocks/>
                </p:cNvSpPr>
                <p:nvPr/>
              </p:nvSpPr>
              <p:spPr bwMode="auto">
                <a:xfrm rot="19109823" flipH="1">
                  <a:off x="4073" y="2052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293" name="Freeform 2579"/>
                <p:cNvSpPr>
                  <a:spLocks/>
                </p:cNvSpPr>
                <p:nvPr/>
              </p:nvSpPr>
              <p:spPr bwMode="auto">
                <a:xfrm rot="19109823" flipH="1">
                  <a:off x="4052" y="1983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grpSp>
              <p:nvGrpSpPr>
                <p:cNvPr id="1294" name="Group 2580"/>
                <p:cNvGrpSpPr>
                  <a:grpSpLocks/>
                </p:cNvGrpSpPr>
                <p:nvPr/>
              </p:nvGrpSpPr>
              <p:grpSpPr bwMode="auto">
                <a:xfrm>
                  <a:off x="4014" y="1946"/>
                  <a:ext cx="149" cy="178"/>
                  <a:chOff x="4014" y="1946"/>
                  <a:chExt cx="149" cy="178"/>
                </a:xfrm>
              </p:grpSpPr>
              <p:sp>
                <p:nvSpPr>
                  <p:cNvPr id="1296" name="Freeform 2581"/>
                  <p:cNvSpPr>
                    <a:spLocks/>
                  </p:cNvSpPr>
                  <p:nvPr/>
                </p:nvSpPr>
                <p:spPr bwMode="auto">
                  <a:xfrm rot="19109823" flipH="1">
                    <a:off x="4067" y="1946"/>
                    <a:ext cx="37" cy="127"/>
                  </a:xfrm>
                  <a:custGeom>
                    <a:avLst/>
                    <a:gdLst/>
                    <a:ahLst/>
                    <a:cxnLst>
                      <a:cxn ang="0">
                        <a:pos x="37" y="127"/>
                      </a:cxn>
                      <a:cxn ang="0">
                        <a:pos x="0" y="46"/>
                      </a:cxn>
                      <a:cxn ang="0">
                        <a:pos x="16" y="0"/>
                      </a:cxn>
                      <a:cxn ang="0">
                        <a:pos x="19" y="32"/>
                      </a:cxn>
                      <a:cxn ang="0">
                        <a:pos x="37" y="127"/>
                      </a:cxn>
                    </a:cxnLst>
                    <a:rect l="0" t="0" r="r" b="b"/>
                    <a:pathLst>
                      <a:path w="37" h="127">
                        <a:moveTo>
                          <a:pt x="37" y="127"/>
                        </a:moveTo>
                        <a:lnTo>
                          <a:pt x="0" y="46"/>
                        </a:lnTo>
                        <a:lnTo>
                          <a:pt x="16" y="0"/>
                        </a:lnTo>
                        <a:lnTo>
                          <a:pt x="19" y="32"/>
                        </a:lnTo>
                        <a:lnTo>
                          <a:pt x="37" y="127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8000">
                          <a:gamma/>
                          <a:shade val="46275"/>
                          <a:invGamma/>
                        </a:srgbClr>
                      </a:gs>
                      <a:gs pos="50000">
                        <a:srgbClr val="008000"/>
                      </a:gs>
                      <a:gs pos="100000">
                        <a:srgbClr val="008000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 w="63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>
                      <a:latin typeface="Georgia" pitchFamily="18" charset="0"/>
                    </a:endParaRPr>
                  </a:p>
                </p:txBody>
              </p:sp>
              <p:grpSp>
                <p:nvGrpSpPr>
                  <p:cNvPr id="1297" name="Group 2582"/>
                  <p:cNvGrpSpPr>
                    <a:grpSpLocks/>
                  </p:cNvGrpSpPr>
                  <p:nvPr/>
                </p:nvGrpSpPr>
                <p:grpSpPr bwMode="auto">
                  <a:xfrm>
                    <a:off x="4014" y="1965"/>
                    <a:ext cx="149" cy="159"/>
                    <a:chOff x="4014" y="1965"/>
                    <a:chExt cx="149" cy="159"/>
                  </a:xfrm>
                </p:grpSpPr>
                <p:sp>
                  <p:nvSpPr>
                    <p:cNvPr id="1298" name="Freeform 2583"/>
                    <p:cNvSpPr>
                      <a:spLocks/>
                    </p:cNvSpPr>
                    <p:nvPr/>
                  </p:nvSpPr>
                  <p:spPr bwMode="auto">
                    <a:xfrm rot="19109823" flipH="1">
                      <a:off x="4085" y="1965"/>
                      <a:ext cx="78" cy="102"/>
                    </a:xfrm>
                    <a:custGeom>
                      <a:avLst/>
                      <a:gdLst/>
                      <a:ahLst/>
                      <a:cxnLst>
                        <a:cxn ang="0">
                          <a:pos x="78" y="102"/>
                        </a:cxn>
                        <a:cxn ang="0">
                          <a:pos x="3" y="63"/>
                        </a:cxn>
                        <a:cxn ang="0">
                          <a:pos x="0" y="0"/>
                        </a:cxn>
                        <a:cxn ang="0">
                          <a:pos x="60" y="45"/>
                        </a:cxn>
                        <a:cxn ang="0">
                          <a:pos x="78" y="102"/>
                        </a:cxn>
                      </a:cxnLst>
                      <a:rect l="0" t="0" r="r" b="b"/>
                      <a:pathLst>
                        <a:path w="78" h="102">
                          <a:moveTo>
                            <a:pt x="78" y="102"/>
                          </a:moveTo>
                          <a:lnTo>
                            <a:pt x="3" y="63"/>
                          </a:lnTo>
                          <a:lnTo>
                            <a:pt x="0" y="0"/>
                          </a:lnTo>
                          <a:lnTo>
                            <a:pt x="60" y="45"/>
                          </a:lnTo>
                          <a:lnTo>
                            <a:pt x="78" y="102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8000"/>
                        </a:gs>
                        <a:gs pos="10000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>
                        <a:latin typeface="Georgia" pitchFamily="18" charset="0"/>
                      </a:endParaRPr>
                    </a:p>
                  </p:txBody>
                </p:sp>
                <p:sp>
                  <p:nvSpPr>
                    <p:cNvPr id="1299" name="Freeform 2584"/>
                    <p:cNvSpPr>
                      <a:spLocks/>
                    </p:cNvSpPr>
                    <p:nvPr/>
                  </p:nvSpPr>
                  <p:spPr bwMode="auto">
                    <a:xfrm rot="19109823" flipH="1">
                      <a:off x="4014" y="2008"/>
                      <a:ext cx="84" cy="11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16"/>
                        </a:cxn>
                        <a:cxn ang="0">
                          <a:pos x="40" y="27"/>
                        </a:cxn>
                        <a:cxn ang="0">
                          <a:pos x="78" y="0"/>
                        </a:cxn>
                        <a:cxn ang="0">
                          <a:pos x="84" y="49"/>
                        </a:cxn>
                        <a:cxn ang="0">
                          <a:pos x="0" y="116"/>
                        </a:cxn>
                      </a:cxnLst>
                      <a:rect l="0" t="0" r="r" b="b"/>
                      <a:pathLst>
                        <a:path w="84" h="116">
                          <a:moveTo>
                            <a:pt x="0" y="116"/>
                          </a:moveTo>
                          <a:lnTo>
                            <a:pt x="40" y="27"/>
                          </a:lnTo>
                          <a:lnTo>
                            <a:pt x="78" y="0"/>
                          </a:lnTo>
                          <a:lnTo>
                            <a:pt x="84" y="49"/>
                          </a:lnTo>
                          <a:lnTo>
                            <a:pt x="0" y="116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8000"/>
                        </a:gs>
                        <a:gs pos="10000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>
                        <a:latin typeface="Georgia" pitchFamily="18" charset="0"/>
                      </a:endParaRPr>
                    </a:p>
                  </p:txBody>
                </p:sp>
              </p:grpSp>
            </p:grpSp>
            <p:sp>
              <p:nvSpPr>
                <p:cNvPr id="1295" name="Freeform 2585"/>
                <p:cNvSpPr>
                  <a:spLocks/>
                </p:cNvSpPr>
                <p:nvPr/>
              </p:nvSpPr>
              <p:spPr bwMode="auto">
                <a:xfrm rot="19109823" flipH="1">
                  <a:off x="4251" y="2379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1191" name="Group 2586"/>
              <p:cNvGrpSpPr>
                <a:grpSpLocks/>
              </p:cNvGrpSpPr>
              <p:nvPr/>
            </p:nvGrpSpPr>
            <p:grpSpPr bwMode="auto">
              <a:xfrm>
                <a:off x="3859" y="2938"/>
                <a:ext cx="508" cy="501"/>
                <a:chOff x="3939" y="1946"/>
                <a:chExt cx="508" cy="501"/>
              </a:xfrm>
            </p:grpSpPr>
            <p:sp>
              <p:nvSpPr>
                <p:cNvPr id="1282" name="Freeform 2587"/>
                <p:cNvSpPr>
                  <a:spLocks/>
                </p:cNvSpPr>
                <p:nvPr/>
              </p:nvSpPr>
              <p:spPr bwMode="auto">
                <a:xfrm rot="19109823" flipH="1">
                  <a:off x="3939" y="2031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7C8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283" name="Freeform 2588"/>
                <p:cNvSpPr>
                  <a:spLocks/>
                </p:cNvSpPr>
                <p:nvPr/>
              </p:nvSpPr>
              <p:spPr bwMode="auto">
                <a:xfrm rot="19109823" flipH="1">
                  <a:off x="4073" y="2052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284" name="Freeform 2589"/>
                <p:cNvSpPr>
                  <a:spLocks/>
                </p:cNvSpPr>
                <p:nvPr/>
              </p:nvSpPr>
              <p:spPr bwMode="auto">
                <a:xfrm rot="19109823" flipH="1">
                  <a:off x="4052" y="1983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grpSp>
              <p:nvGrpSpPr>
                <p:cNvPr id="1285" name="Group 2590"/>
                <p:cNvGrpSpPr>
                  <a:grpSpLocks/>
                </p:cNvGrpSpPr>
                <p:nvPr/>
              </p:nvGrpSpPr>
              <p:grpSpPr bwMode="auto">
                <a:xfrm>
                  <a:off x="4014" y="1946"/>
                  <a:ext cx="149" cy="178"/>
                  <a:chOff x="4014" y="1946"/>
                  <a:chExt cx="149" cy="178"/>
                </a:xfrm>
              </p:grpSpPr>
              <p:sp>
                <p:nvSpPr>
                  <p:cNvPr id="1287" name="Freeform 2591"/>
                  <p:cNvSpPr>
                    <a:spLocks/>
                  </p:cNvSpPr>
                  <p:nvPr/>
                </p:nvSpPr>
                <p:spPr bwMode="auto">
                  <a:xfrm rot="19109823" flipH="1">
                    <a:off x="4067" y="1946"/>
                    <a:ext cx="37" cy="127"/>
                  </a:xfrm>
                  <a:custGeom>
                    <a:avLst/>
                    <a:gdLst/>
                    <a:ahLst/>
                    <a:cxnLst>
                      <a:cxn ang="0">
                        <a:pos x="37" y="127"/>
                      </a:cxn>
                      <a:cxn ang="0">
                        <a:pos x="0" y="46"/>
                      </a:cxn>
                      <a:cxn ang="0">
                        <a:pos x="16" y="0"/>
                      </a:cxn>
                      <a:cxn ang="0">
                        <a:pos x="19" y="32"/>
                      </a:cxn>
                      <a:cxn ang="0">
                        <a:pos x="37" y="127"/>
                      </a:cxn>
                    </a:cxnLst>
                    <a:rect l="0" t="0" r="r" b="b"/>
                    <a:pathLst>
                      <a:path w="37" h="127">
                        <a:moveTo>
                          <a:pt x="37" y="127"/>
                        </a:moveTo>
                        <a:lnTo>
                          <a:pt x="0" y="46"/>
                        </a:lnTo>
                        <a:lnTo>
                          <a:pt x="16" y="0"/>
                        </a:lnTo>
                        <a:lnTo>
                          <a:pt x="19" y="32"/>
                        </a:lnTo>
                        <a:lnTo>
                          <a:pt x="37" y="127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8000">
                          <a:gamma/>
                          <a:shade val="46275"/>
                          <a:invGamma/>
                        </a:srgbClr>
                      </a:gs>
                      <a:gs pos="50000">
                        <a:srgbClr val="008000"/>
                      </a:gs>
                      <a:gs pos="100000">
                        <a:srgbClr val="008000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 w="63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>
                      <a:latin typeface="Georgia" pitchFamily="18" charset="0"/>
                    </a:endParaRPr>
                  </a:p>
                </p:txBody>
              </p:sp>
              <p:grpSp>
                <p:nvGrpSpPr>
                  <p:cNvPr id="1288" name="Group 2592"/>
                  <p:cNvGrpSpPr>
                    <a:grpSpLocks/>
                  </p:cNvGrpSpPr>
                  <p:nvPr/>
                </p:nvGrpSpPr>
                <p:grpSpPr bwMode="auto">
                  <a:xfrm>
                    <a:off x="4014" y="1965"/>
                    <a:ext cx="149" cy="159"/>
                    <a:chOff x="4014" y="1965"/>
                    <a:chExt cx="149" cy="159"/>
                  </a:xfrm>
                </p:grpSpPr>
                <p:sp>
                  <p:nvSpPr>
                    <p:cNvPr id="1289" name="Freeform 2593"/>
                    <p:cNvSpPr>
                      <a:spLocks/>
                    </p:cNvSpPr>
                    <p:nvPr/>
                  </p:nvSpPr>
                  <p:spPr bwMode="auto">
                    <a:xfrm rot="19109823" flipH="1">
                      <a:off x="4085" y="1965"/>
                      <a:ext cx="78" cy="102"/>
                    </a:xfrm>
                    <a:custGeom>
                      <a:avLst/>
                      <a:gdLst/>
                      <a:ahLst/>
                      <a:cxnLst>
                        <a:cxn ang="0">
                          <a:pos x="78" y="102"/>
                        </a:cxn>
                        <a:cxn ang="0">
                          <a:pos x="3" y="63"/>
                        </a:cxn>
                        <a:cxn ang="0">
                          <a:pos x="0" y="0"/>
                        </a:cxn>
                        <a:cxn ang="0">
                          <a:pos x="60" y="45"/>
                        </a:cxn>
                        <a:cxn ang="0">
                          <a:pos x="78" y="102"/>
                        </a:cxn>
                      </a:cxnLst>
                      <a:rect l="0" t="0" r="r" b="b"/>
                      <a:pathLst>
                        <a:path w="78" h="102">
                          <a:moveTo>
                            <a:pt x="78" y="102"/>
                          </a:moveTo>
                          <a:lnTo>
                            <a:pt x="3" y="63"/>
                          </a:lnTo>
                          <a:lnTo>
                            <a:pt x="0" y="0"/>
                          </a:lnTo>
                          <a:lnTo>
                            <a:pt x="60" y="45"/>
                          </a:lnTo>
                          <a:lnTo>
                            <a:pt x="78" y="102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8000"/>
                        </a:gs>
                        <a:gs pos="10000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>
                        <a:latin typeface="Georgia" pitchFamily="18" charset="0"/>
                      </a:endParaRPr>
                    </a:p>
                  </p:txBody>
                </p:sp>
                <p:sp>
                  <p:nvSpPr>
                    <p:cNvPr id="1290" name="Freeform 2594"/>
                    <p:cNvSpPr>
                      <a:spLocks/>
                    </p:cNvSpPr>
                    <p:nvPr/>
                  </p:nvSpPr>
                  <p:spPr bwMode="auto">
                    <a:xfrm rot="19109823" flipH="1">
                      <a:off x="4014" y="2008"/>
                      <a:ext cx="84" cy="11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16"/>
                        </a:cxn>
                        <a:cxn ang="0">
                          <a:pos x="40" y="27"/>
                        </a:cxn>
                        <a:cxn ang="0">
                          <a:pos x="78" y="0"/>
                        </a:cxn>
                        <a:cxn ang="0">
                          <a:pos x="84" y="49"/>
                        </a:cxn>
                        <a:cxn ang="0">
                          <a:pos x="0" y="116"/>
                        </a:cxn>
                      </a:cxnLst>
                      <a:rect l="0" t="0" r="r" b="b"/>
                      <a:pathLst>
                        <a:path w="84" h="116">
                          <a:moveTo>
                            <a:pt x="0" y="116"/>
                          </a:moveTo>
                          <a:lnTo>
                            <a:pt x="40" y="27"/>
                          </a:lnTo>
                          <a:lnTo>
                            <a:pt x="78" y="0"/>
                          </a:lnTo>
                          <a:lnTo>
                            <a:pt x="84" y="49"/>
                          </a:lnTo>
                          <a:lnTo>
                            <a:pt x="0" y="116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8000"/>
                        </a:gs>
                        <a:gs pos="10000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>
                        <a:latin typeface="Georgia" pitchFamily="18" charset="0"/>
                      </a:endParaRPr>
                    </a:p>
                  </p:txBody>
                </p:sp>
              </p:grpSp>
            </p:grpSp>
            <p:sp>
              <p:nvSpPr>
                <p:cNvPr id="1286" name="Freeform 2595"/>
                <p:cNvSpPr>
                  <a:spLocks/>
                </p:cNvSpPr>
                <p:nvPr/>
              </p:nvSpPr>
              <p:spPr bwMode="auto">
                <a:xfrm rot="19109823" flipH="1">
                  <a:off x="4251" y="2379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1192" name="Group 2596"/>
              <p:cNvGrpSpPr>
                <a:grpSpLocks/>
              </p:cNvGrpSpPr>
              <p:nvPr/>
            </p:nvGrpSpPr>
            <p:grpSpPr bwMode="auto">
              <a:xfrm>
                <a:off x="3587" y="3290"/>
                <a:ext cx="508" cy="501"/>
                <a:chOff x="3939" y="1946"/>
                <a:chExt cx="508" cy="501"/>
              </a:xfrm>
            </p:grpSpPr>
            <p:sp>
              <p:nvSpPr>
                <p:cNvPr id="1273" name="Freeform 2597"/>
                <p:cNvSpPr>
                  <a:spLocks/>
                </p:cNvSpPr>
                <p:nvPr/>
              </p:nvSpPr>
              <p:spPr bwMode="auto">
                <a:xfrm rot="19109823" flipH="1">
                  <a:off x="3939" y="2031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7C8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274" name="Freeform 2598"/>
                <p:cNvSpPr>
                  <a:spLocks/>
                </p:cNvSpPr>
                <p:nvPr/>
              </p:nvSpPr>
              <p:spPr bwMode="auto">
                <a:xfrm rot="19109823" flipH="1">
                  <a:off x="4073" y="2052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275" name="Freeform 2599"/>
                <p:cNvSpPr>
                  <a:spLocks/>
                </p:cNvSpPr>
                <p:nvPr/>
              </p:nvSpPr>
              <p:spPr bwMode="auto">
                <a:xfrm rot="19109823" flipH="1">
                  <a:off x="4052" y="1983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grpSp>
              <p:nvGrpSpPr>
                <p:cNvPr id="1276" name="Group 2600"/>
                <p:cNvGrpSpPr>
                  <a:grpSpLocks/>
                </p:cNvGrpSpPr>
                <p:nvPr/>
              </p:nvGrpSpPr>
              <p:grpSpPr bwMode="auto">
                <a:xfrm>
                  <a:off x="4014" y="1946"/>
                  <a:ext cx="149" cy="178"/>
                  <a:chOff x="4014" y="1946"/>
                  <a:chExt cx="149" cy="178"/>
                </a:xfrm>
              </p:grpSpPr>
              <p:sp>
                <p:nvSpPr>
                  <p:cNvPr id="1278" name="Freeform 2601"/>
                  <p:cNvSpPr>
                    <a:spLocks/>
                  </p:cNvSpPr>
                  <p:nvPr/>
                </p:nvSpPr>
                <p:spPr bwMode="auto">
                  <a:xfrm rot="19109823" flipH="1">
                    <a:off x="4067" y="1946"/>
                    <a:ext cx="37" cy="127"/>
                  </a:xfrm>
                  <a:custGeom>
                    <a:avLst/>
                    <a:gdLst/>
                    <a:ahLst/>
                    <a:cxnLst>
                      <a:cxn ang="0">
                        <a:pos x="37" y="127"/>
                      </a:cxn>
                      <a:cxn ang="0">
                        <a:pos x="0" y="46"/>
                      </a:cxn>
                      <a:cxn ang="0">
                        <a:pos x="16" y="0"/>
                      </a:cxn>
                      <a:cxn ang="0">
                        <a:pos x="19" y="32"/>
                      </a:cxn>
                      <a:cxn ang="0">
                        <a:pos x="37" y="127"/>
                      </a:cxn>
                    </a:cxnLst>
                    <a:rect l="0" t="0" r="r" b="b"/>
                    <a:pathLst>
                      <a:path w="37" h="127">
                        <a:moveTo>
                          <a:pt x="37" y="127"/>
                        </a:moveTo>
                        <a:lnTo>
                          <a:pt x="0" y="46"/>
                        </a:lnTo>
                        <a:lnTo>
                          <a:pt x="16" y="0"/>
                        </a:lnTo>
                        <a:lnTo>
                          <a:pt x="19" y="32"/>
                        </a:lnTo>
                        <a:lnTo>
                          <a:pt x="37" y="127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8000">
                          <a:gamma/>
                          <a:shade val="46275"/>
                          <a:invGamma/>
                        </a:srgbClr>
                      </a:gs>
                      <a:gs pos="50000">
                        <a:srgbClr val="008000"/>
                      </a:gs>
                      <a:gs pos="100000">
                        <a:srgbClr val="008000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 w="63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>
                      <a:latin typeface="Georgia" pitchFamily="18" charset="0"/>
                    </a:endParaRPr>
                  </a:p>
                </p:txBody>
              </p:sp>
              <p:grpSp>
                <p:nvGrpSpPr>
                  <p:cNvPr id="1279" name="Group 2602"/>
                  <p:cNvGrpSpPr>
                    <a:grpSpLocks/>
                  </p:cNvGrpSpPr>
                  <p:nvPr/>
                </p:nvGrpSpPr>
                <p:grpSpPr bwMode="auto">
                  <a:xfrm>
                    <a:off x="4014" y="1965"/>
                    <a:ext cx="149" cy="159"/>
                    <a:chOff x="4014" y="1965"/>
                    <a:chExt cx="149" cy="159"/>
                  </a:xfrm>
                </p:grpSpPr>
                <p:sp>
                  <p:nvSpPr>
                    <p:cNvPr id="1280" name="Freeform 2603"/>
                    <p:cNvSpPr>
                      <a:spLocks/>
                    </p:cNvSpPr>
                    <p:nvPr/>
                  </p:nvSpPr>
                  <p:spPr bwMode="auto">
                    <a:xfrm rot="19109823" flipH="1">
                      <a:off x="4085" y="1965"/>
                      <a:ext cx="78" cy="102"/>
                    </a:xfrm>
                    <a:custGeom>
                      <a:avLst/>
                      <a:gdLst/>
                      <a:ahLst/>
                      <a:cxnLst>
                        <a:cxn ang="0">
                          <a:pos x="78" y="102"/>
                        </a:cxn>
                        <a:cxn ang="0">
                          <a:pos x="3" y="63"/>
                        </a:cxn>
                        <a:cxn ang="0">
                          <a:pos x="0" y="0"/>
                        </a:cxn>
                        <a:cxn ang="0">
                          <a:pos x="60" y="45"/>
                        </a:cxn>
                        <a:cxn ang="0">
                          <a:pos x="78" y="102"/>
                        </a:cxn>
                      </a:cxnLst>
                      <a:rect l="0" t="0" r="r" b="b"/>
                      <a:pathLst>
                        <a:path w="78" h="102">
                          <a:moveTo>
                            <a:pt x="78" y="102"/>
                          </a:moveTo>
                          <a:lnTo>
                            <a:pt x="3" y="63"/>
                          </a:lnTo>
                          <a:lnTo>
                            <a:pt x="0" y="0"/>
                          </a:lnTo>
                          <a:lnTo>
                            <a:pt x="60" y="45"/>
                          </a:lnTo>
                          <a:lnTo>
                            <a:pt x="78" y="102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8000"/>
                        </a:gs>
                        <a:gs pos="10000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>
                        <a:latin typeface="Georgia" pitchFamily="18" charset="0"/>
                      </a:endParaRPr>
                    </a:p>
                  </p:txBody>
                </p:sp>
                <p:sp>
                  <p:nvSpPr>
                    <p:cNvPr id="1281" name="Freeform 2604"/>
                    <p:cNvSpPr>
                      <a:spLocks/>
                    </p:cNvSpPr>
                    <p:nvPr/>
                  </p:nvSpPr>
                  <p:spPr bwMode="auto">
                    <a:xfrm rot="19109823" flipH="1">
                      <a:off x="4014" y="2008"/>
                      <a:ext cx="84" cy="11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16"/>
                        </a:cxn>
                        <a:cxn ang="0">
                          <a:pos x="40" y="27"/>
                        </a:cxn>
                        <a:cxn ang="0">
                          <a:pos x="78" y="0"/>
                        </a:cxn>
                        <a:cxn ang="0">
                          <a:pos x="84" y="49"/>
                        </a:cxn>
                        <a:cxn ang="0">
                          <a:pos x="0" y="116"/>
                        </a:cxn>
                      </a:cxnLst>
                      <a:rect l="0" t="0" r="r" b="b"/>
                      <a:pathLst>
                        <a:path w="84" h="116">
                          <a:moveTo>
                            <a:pt x="0" y="116"/>
                          </a:moveTo>
                          <a:lnTo>
                            <a:pt x="40" y="27"/>
                          </a:lnTo>
                          <a:lnTo>
                            <a:pt x="78" y="0"/>
                          </a:lnTo>
                          <a:lnTo>
                            <a:pt x="84" y="49"/>
                          </a:lnTo>
                          <a:lnTo>
                            <a:pt x="0" y="116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8000"/>
                        </a:gs>
                        <a:gs pos="100000">
                          <a:srgbClr val="008000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>
                        <a:latin typeface="Georgia" pitchFamily="18" charset="0"/>
                      </a:endParaRPr>
                    </a:p>
                  </p:txBody>
                </p:sp>
              </p:grpSp>
            </p:grpSp>
            <p:sp>
              <p:nvSpPr>
                <p:cNvPr id="1277" name="Freeform 2605"/>
                <p:cNvSpPr>
                  <a:spLocks/>
                </p:cNvSpPr>
                <p:nvPr/>
              </p:nvSpPr>
              <p:spPr bwMode="auto">
                <a:xfrm rot="19109823" flipH="1">
                  <a:off x="4251" y="2379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1193" name="Group 2606"/>
              <p:cNvGrpSpPr>
                <a:grpSpLocks/>
              </p:cNvGrpSpPr>
              <p:nvPr/>
            </p:nvGrpSpPr>
            <p:grpSpPr bwMode="auto">
              <a:xfrm rot="2490177">
                <a:off x="3604" y="2605"/>
                <a:ext cx="508" cy="509"/>
                <a:chOff x="4060" y="1421"/>
                <a:chExt cx="508" cy="509"/>
              </a:xfrm>
            </p:grpSpPr>
            <p:sp>
              <p:nvSpPr>
                <p:cNvPr id="1266" name="Freeform 2607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CC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267" name="Freeform 2608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33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268" name="Freeform 2609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/>
                  <a:ahLst/>
                  <a:cxnLst>
                    <a:cxn ang="0">
                      <a:pos x="78" y="102"/>
                    </a:cxn>
                    <a:cxn ang="0">
                      <a:pos x="3" y="63"/>
                    </a:cxn>
                    <a:cxn ang="0">
                      <a:pos x="0" y="0"/>
                    </a:cxn>
                    <a:cxn ang="0">
                      <a:pos x="60" y="45"/>
                    </a:cxn>
                    <a:cxn ang="0">
                      <a:pos x="78" y="102"/>
                    </a:cxn>
                  </a:cxnLst>
                  <a:rect l="0" t="0" r="r" b="b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269" name="Freeform 2610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270" name="Freeform 2611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271" name="Freeform 2612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/>
                  <a:ahLst/>
                  <a:cxnLst>
                    <a:cxn ang="0">
                      <a:pos x="0" y="116"/>
                    </a:cxn>
                    <a:cxn ang="0">
                      <a:pos x="40" y="27"/>
                    </a:cxn>
                    <a:cxn ang="0">
                      <a:pos x="78" y="0"/>
                    </a:cxn>
                    <a:cxn ang="0">
                      <a:pos x="84" y="49"/>
                    </a:cxn>
                    <a:cxn ang="0">
                      <a:pos x="0" y="116"/>
                    </a:cxn>
                  </a:cxnLst>
                  <a:rect l="0" t="0" r="r" b="b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272" name="Freeform 2613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1194" name="Group 2614"/>
              <p:cNvGrpSpPr>
                <a:grpSpLocks/>
              </p:cNvGrpSpPr>
              <p:nvPr/>
            </p:nvGrpSpPr>
            <p:grpSpPr bwMode="auto">
              <a:xfrm rot="2490177">
                <a:off x="3380" y="2877"/>
                <a:ext cx="508" cy="509"/>
                <a:chOff x="4060" y="1421"/>
                <a:chExt cx="508" cy="509"/>
              </a:xfrm>
            </p:grpSpPr>
            <p:sp>
              <p:nvSpPr>
                <p:cNvPr id="1259" name="Freeform 2615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CC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260" name="Freeform 2616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33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261" name="Freeform 2617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/>
                  <a:ahLst/>
                  <a:cxnLst>
                    <a:cxn ang="0">
                      <a:pos x="78" y="102"/>
                    </a:cxn>
                    <a:cxn ang="0">
                      <a:pos x="3" y="63"/>
                    </a:cxn>
                    <a:cxn ang="0">
                      <a:pos x="0" y="0"/>
                    </a:cxn>
                    <a:cxn ang="0">
                      <a:pos x="60" y="45"/>
                    </a:cxn>
                    <a:cxn ang="0">
                      <a:pos x="78" y="102"/>
                    </a:cxn>
                  </a:cxnLst>
                  <a:rect l="0" t="0" r="r" b="b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262" name="Freeform 2618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263" name="Freeform 2619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264" name="Freeform 2620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/>
                  <a:ahLst/>
                  <a:cxnLst>
                    <a:cxn ang="0">
                      <a:pos x="0" y="116"/>
                    </a:cxn>
                    <a:cxn ang="0">
                      <a:pos x="40" y="27"/>
                    </a:cxn>
                    <a:cxn ang="0">
                      <a:pos x="78" y="0"/>
                    </a:cxn>
                    <a:cxn ang="0">
                      <a:pos x="84" y="49"/>
                    </a:cxn>
                    <a:cxn ang="0">
                      <a:pos x="0" y="116"/>
                    </a:cxn>
                  </a:cxnLst>
                  <a:rect l="0" t="0" r="r" b="b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265" name="Freeform 2621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1195" name="Group 2622"/>
              <p:cNvGrpSpPr>
                <a:grpSpLocks/>
              </p:cNvGrpSpPr>
              <p:nvPr/>
            </p:nvGrpSpPr>
            <p:grpSpPr bwMode="auto">
              <a:xfrm rot="2490177">
                <a:off x="3012" y="3005"/>
                <a:ext cx="508" cy="509"/>
                <a:chOff x="4060" y="1421"/>
                <a:chExt cx="508" cy="509"/>
              </a:xfrm>
            </p:grpSpPr>
            <p:sp>
              <p:nvSpPr>
                <p:cNvPr id="1252" name="Freeform 2623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CC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253" name="Freeform 2624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33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254" name="Freeform 2625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/>
                  <a:ahLst/>
                  <a:cxnLst>
                    <a:cxn ang="0">
                      <a:pos x="78" y="102"/>
                    </a:cxn>
                    <a:cxn ang="0">
                      <a:pos x="3" y="63"/>
                    </a:cxn>
                    <a:cxn ang="0">
                      <a:pos x="0" y="0"/>
                    </a:cxn>
                    <a:cxn ang="0">
                      <a:pos x="60" y="45"/>
                    </a:cxn>
                    <a:cxn ang="0">
                      <a:pos x="78" y="102"/>
                    </a:cxn>
                  </a:cxnLst>
                  <a:rect l="0" t="0" r="r" b="b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255" name="Freeform 2626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256" name="Freeform 2627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257" name="Freeform 2628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/>
                  <a:ahLst/>
                  <a:cxnLst>
                    <a:cxn ang="0">
                      <a:pos x="0" y="116"/>
                    </a:cxn>
                    <a:cxn ang="0">
                      <a:pos x="40" y="27"/>
                    </a:cxn>
                    <a:cxn ang="0">
                      <a:pos x="78" y="0"/>
                    </a:cxn>
                    <a:cxn ang="0">
                      <a:pos x="84" y="49"/>
                    </a:cxn>
                    <a:cxn ang="0">
                      <a:pos x="0" y="116"/>
                    </a:cxn>
                  </a:cxnLst>
                  <a:rect l="0" t="0" r="r" b="b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258" name="Freeform 2629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1196" name="Group 2630"/>
              <p:cNvGrpSpPr>
                <a:grpSpLocks/>
              </p:cNvGrpSpPr>
              <p:nvPr/>
            </p:nvGrpSpPr>
            <p:grpSpPr bwMode="auto">
              <a:xfrm rot="2490177">
                <a:off x="3589" y="2814"/>
                <a:ext cx="508" cy="509"/>
                <a:chOff x="4060" y="1421"/>
                <a:chExt cx="508" cy="509"/>
              </a:xfrm>
            </p:grpSpPr>
            <p:sp>
              <p:nvSpPr>
                <p:cNvPr id="1245" name="Freeform 2631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7C8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246" name="Freeform 2632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247" name="Freeform 2633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/>
                  <a:ahLst/>
                  <a:cxnLst>
                    <a:cxn ang="0">
                      <a:pos x="78" y="102"/>
                    </a:cxn>
                    <a:cxn ang="0">
                      <a:pos x="3" y="63"/>
                    </a:cxn>
                    <a:cxn ang="0">
                      <a:pos x="0" y="0"/>
                    </a:cxn>
                    <a:cxn ang="0">
                      <a:pos x="60" y="45"/>
                    </a:cxn>
                    <a:cxn ang="0">
                      <a:pos x="78" y="102"/>
                    </a:cxn>
                  </a:cxnLst>
                  <a:rect l="0" t="0" r="r" b="b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248" name="Freeform 2634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249" name="Freeform 2635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250" name="Freeform 2636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/>
                  <a:ahLst/>
                  <a:cxnLst>
                    <a:cxn ang="0">
                      <a:pos x="0" y="116"/>
                    </a:cxn>
                    <a:cxn ang="0">
                      <a:pos x="40" y="27"/>
                    </a:cxn>
                    <a:cxn ang="0">
                      <a:pos x="78" y="0"/>
                    </a:cxn>
                    <a:cxn ang="0">
                      <a:pos x="84" y="49"/>
                    </a:cxn>
                    <a:cxn ang="0">
                      <a:pos x="0" y="116"/>
                    </a:cxn>
                  </a:cxnLst>
                  <a:rect l="0" t="0" r="r" b="b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251" name="Freeform 2637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1197" name="Group 2638"/>
              <p:cNvGrpSpPr>
                <a:grpSpLocks/>
              </p:cNvGrpSpPr>
              <p:nvPr/>
            </p:nvGrpSpPr>
            <p:grpSpPr bwMode="auto">
              <a:xfrm>
                <a:off x="3172" y="3405"/>
                <a:ext cx="508" cy="509"/>
                <a:chOff x="4060" y="1421"/>
                <a:chExt cx="508" cy="509"/>
              </a:xfrm>
            </p:grpSpPr>
            <p:sp>
              <p:nvSpPr>
                <p:cNvPr id="1238" name="Freeform 2639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CC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239" name="Freeform 2640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33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240" name="Freeform 2641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/>
                  <a:ahLst/>
                  <a:cxnLst>
                    <a:cxn ang="0">
                      <a:pos x="78" y="102"/>
                    </a:cxn>
                    <a:cxn ang="0">
                      <a:pos x="3" y="63"/>
                    </a:cxn>
                    <a:cxn ang="0">
                      <a:pos x="0" y="0"/>
                    </a:cxn>
                    <a:cxn ang="0">
                      <a:pos x="60" y="45"/>
                    </a:cxn>
                    <a:cxn ang="0">
                      <a:pos x="78" y="102"/>
                    </a:cxn>
                  </a:cxnLst>
                  <a:rect l="0" t="0" r="r" b="b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241" name="Freeform 2642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242" name="Freeform 2643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243" name="Freeform 2644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/>
                  <a:ahLst/>
                  <a:cxnLst>
                    <a:cxn ang="0">
                      <a:pos x="0" y="116"/>
                    </a:cxn>
                    <a:cxn ang="0">
                      <a:pos x="40" y="27"/>
                    </a:cxn>
                    <a:cxn ang="0">
                      <a:pos x="78" y="0"/>
                    </a:cxn>
                    <a:cxn ang="0">
                      <a:pos x="84" y="49"/>
                    </a:cxn>
                    <a:cxn ang="0">
                      <a:pos x="0" y="116"/>
                    </a:cxn>
                  </a:cxnLst>
                  <a:rect l="0" t="0" r="r" b="b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244" name="Freeform 2645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1198" name="Group 2646"/>
              <p:cNvGrpSpPr>
                <a:grpSpLocks/>
              </p:cNvGrpSpPr>
              <p:nvPr/>
            </p:nvGrpSpPr>
            <p:grpSpPr bwMode="auto">
              <a:xfrm rot="2490177">
                <a:off x="2517" y="3422"/>
                <a:ext cx="508" cy="509"/>
                <a:chOff x="4060" y="1421"/>
                <a:chExt cx="508" cy="509"/>
              </a:xfrm>
            </p:grpSpPr>
            <p:sp>
              <p:nvSpPr>
                <p:cNvPr id="1231" name="Freeform 2647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7C8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232" name="Freeform 2648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233" name="Freeform 2649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/>
                  <a:ahLst/>
                  <a:cxnLst>
                    <a:cxn ang="0">
                      <a:pos x="78" y="102"/>
                    </a:cxn>
                    <a:cxn ang="0">
                      <a:pos x="3" y="63"/>
                    </a:cxn>
                    <a:cxn ang="0">
                      <a:pos x="0" y="0"/>
                    </a:cxn>
                    <a:cxn ang="0">
                      <a:pos x="60" y="45"/>
                    </a:cxn>
                    <a:cxn ang="0">
                      <a:pos x="78" y="102"/>
                    </a:cxn>
                  </a:cxnLst>
                  <a:rect l="0" t="0" r="r" b="b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234" name="Freeform 2650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235" name="Freeform 2651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236" name="Freeform 2652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/>
                  <a:ahLst/>
                  <a:cxnLst>
                    <a:cxn ang="0">
                      <a:pos x="0" y="116"/>
                    </a:cxn>
                    <a:cxn ang="0">
                      <a:pos x="40" y="27"/>
                    </a:cxn>
                    <a:cxn ang="0">
                      <a:pos x="78" y="0"/>
                    </a:cxn>
                    <a:cxn ang="0">
                      <a:pos x="84" y="49"/>
                    </a:cxn>
                    <a:cxn ang="0">
                      <a:pos x="0" y="116"/>
                    </a:cxn>
                  </a:cxnLst>
                  <a:rect l="0" t="0" r="r" b="b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237" name="Freeform 2653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1199" name="Group 2654"/>
              <p:cNvGrpSpPr>
                <a:grpSpLocks/>
              </p:cNvGrpSpPr>
              <p:nvPr/>
            </p:nvGrpSpPr>
            <p:grpSpPr bwMode="auto">
              <a:xfrm rot="2490177">
                <a:off x="3940" y="2413"/>
                <a:ext cx="508" cy="509"/>
                <a:chOff x="4060" y="1421"/>
                <a:chExt cx="508" cy="509"/>
              </a:xfrm>
            </p:grpSpPr>
            <p:sp>
              <p:nvSpPr>
                <p:cNvPr id="1224" name="Freeform 2655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CC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225" name="Freeform 2656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33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226" name="Freeform 2657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/>
                  <a:ahLst/>
                  <a:cxnLst>
                    <a:cxn ang="0">
                      <a:pos x="78" y="102"/>
                    </a:cxn>
                    <a:cxn ang="0">
                      <a:pos x="3" y="63"/>
                    </a:cxn>
                    <a:cxn ang="0">
                      <a:pos x="0" y="0"/>
                    </a:cxn>
                    <a:cxn ang="0">
                      <a:pos x="60" y="45"/>
                    </a:cxn>
                    <a:cxn ang="0">
                      <a:pos x="78" y="102"/>
                    </a:cxn>
                  </a:cxnLst>
                  <a:rect l="0" t="0" r="r" b="b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227" name="Freeform 2658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228" name="Freeform 2659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229" name="Freeform 2660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/>
                  <a:ahLst/>
                  <a:cxnLst>
                    <a:cxn ang="0">
                      <a:pos x="0" y="116"/>
                    </a:cxn>
                    <a:cxn ang="0">
                      <a:pos x="40" y="27"/>
                    </a:cxn>
                    <a:cxn ang="0">
                      <a:pos x="78" y="0"/>
                    </a:cxn>
                    <a:cxn ang="0">
                      <a:pos x="84" y="49"/>
                    </a:cxn>
                    <a:cxn ang="0">
                      <a:pos x="0" y="116"/>
                    </a:cxn>
                  </a:cxnLst>
                  <a:rect l="0" t="0" r="r" b="b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230" name="Freeform 2661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1200" name="Group 2662"/>
              <p:cNvGrpSpPr>
                <a:grpSpLocks/>
              </p:cNvGrpSpPr>
              <p:nvPr/>
            </p:nvGrpSpPr>
            <p:grpSpPr bwMode="auto">
              <a:xfrm rot="2490177">
                <a:off x="2885" y="3358"/>
                <a:ext cx="508" cy="509"/>
                <a:chOff x="4060" y="1421"/>
                <a:chExt cx="508" cy="509"/>
              </a:xfrm>
            </p:grpSpPr>
            <p:sp>
              <p:nvSpPr>
                <p:cNvPr id="1217" name="Freeform 2663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218" name="Freeform 2664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219" name="Freeform 2665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/>
                  <a:ahLst/>
                  <a:cxnLst>
                    <a:cxn ang="0">
                      <a:pos x="78" y="102"/>
                    </a:cxn>
                    <a:cxn ang="0">
                      <a:pos x="3" y="63"/>
                    </a:cxn>
                    <a:cxn ang="0">
                      <a:pos x="0" y="0"/>
                    </a:cxn>
                    <a:cxn ang="0">
                      <a:pos x="60" y="45"/>
                    </a:cxn>
                    <a:cxn ang="0">
                      <a:pos x="78" y="102"/>
                    </a:cxn>
                  </a:cxnLst>
                  <a:rect l="0" t="0" r="r" b="b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220" name="Freeform 2666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221" name="Freeform 2667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222" name="Freeform 2668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/>
                  <a:ahLst/>
                  <a:cxnLst>
                    <a:cxn ang="0">
                      <a:pos x="0" y="116"/>
                    </a:cxn>
                    <a:cxn ang="0">
                      <a:pos x="40" y="27"/>
                    </a:cxn>
                    <a:cxn ang="0">
                      <a:pos x="78" y="0"/>
                    </a:cxn>
                    <a:cxn ang="0">
                      <a:pos x="84" y="49"/>
                    </a:cxn>
                    <a:cxn ang="0">
                      <a:pos x="0" y="116"/>
                    </a:cxn>
                  </a:cxnLst>
                  <a:rect l="0" t="0" r="r" b="b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223" name="Freeform 2669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1201" name="Group 2670"/>
              <p:cNvGrpSpPr>
                <a:grpSpLocks/>
              </p:cNvGrpSpPr>
              <p:nvPr/>
            </p:nvGrpSpPr>
            <p:grpSpPr bwMode="auto">
              <a:xfrm rot="2490177">
                <a:off x="3348" y="2605"/>
                <a:ext cx="508" cy="509"/>
                <a:chOff x="4060" y="1421"/>
                <a:chExt cx="508" cy="509"/>
              </a:xfrm>
            </p:grpSpPr>
            <p:sp>
              <p:nvSpPr>
                <p:cNvPr id="1210" name="Freeform 2671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211" name="Freeform 2672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212" name="Freeform 2673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/>
                  <a:ahLst/>
                  <a:cxnLst>
                    <a:cxn ang="0">
                      <a:pos x="78" y="102"/>
                    </a:cxn>
                    <a:cxn ang="0">
                      <a:pos x="3" y="63"/>
                    </a:cxn>
                    <a:cxn ang="0">
                      <a:pos x="0" y="0"/>
                    </a:cxn>
                    <a:cxn ang="0">
                      <a:pos x="60" y="45"/>
                    </a:cxn>
                    <a:cxn ang="0">
                      <a:pos x="78" y="102"/>
                    </a:cxn>
                  </a:cxnLst>
                  <a:rect l="0" t="0" r="r" b="b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213" name="Freeform 2674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214" name="Freeform 2675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215" name="Freeform 2676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/>
                  <a:ahLst/>
                  <a:cxnLst>
                    <a:cxn ang="0">
                      <a:pos x="0" y="116"/>
                    </a:cxn>
                    <a:cxn ang="0">
                      <a:pos x="40" y="27"/>
                    </a:cxn>
                    <a:cxn ang="0">
                      <a:pos x="78" y="0"/>
                    </a:cxn>
                    <a:cxn ang="0">
                      <a:pos x="84" y="49"/>
                    </a:cxn>
                    <a:cxn ang="0">
                      <a:pos x="0" y="116"/>
                    </a:cxn>
                  </a:cxnLst>
                  <a:rect l="0" t="0" r="r" b="b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216" name="Freeform 2677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1202" name="Group 2678"/>
              <p:cNvGrpSpPr>
                <a:grpSpLocks/>
              </p:cNvGrpSpPr>
              <p:nvPr/>
            </p:nvGrpSpPr>
            <p:grpSpPr bwMode="auto">
              <a:xfrm rot="2490177">
                <a:off x="3348" y="3133"/>
                <a:ext cx="508" cy="509"/>
                <a:chOff x="4060" y="1421"/>
                <a:chExt cx="508" cy="509"/>
              </a:xfrm>
            </p:grpSpPr>
            <p:sp>
              <p:nvSpPr>
                <p:cNvPr id="1203" name="Freeform 2679"/>
                <p:cNvSpPr>
                  <a:spLocks/>
                </p:cNvSpPr>
                <p:nvPr/>
              </p:nvSpPr>
              <p:spPr bwMode="auto">
                <a:xfrm>
                  <a:off x="4060" y="1514"/>
                  <a:ext cx="508" cy="416"/>
                </a:xfrm>
                <a:custGeom>
                  <a:avLst/>
                  <a:gdLst/>
                  <a:ahLst/>
                  <a:cxnLst>
                    <a:cxn ang="0">
                      <a:pos x="17" y="112"/>
                    </a:cxn>
                    <a:cxn ang="0">
                      <a:pos x="35" y="265"/>
                    </a:cxn>
                    <a:cxn ang="0">
                      <a:pos x="227" y="400"/>
                    </a:cxn>
                    <a:cxn ang="0">
                      <a:pos x="293" y="361"/>
                    </a:cxn>
                    <a:cxn ang="0">
                      <a:pos x="404" y="358"/>
                    </a:cxn>
                    <a:cxn ang="0">
                      <a:pos x="508" y="140"/>
                    </a:cxn>
                    <a:cxn ang="0">
                      <a:pos x="407" y="22"/>
                    </a:cxn>
                    <a:cxn ang="0">
                      <a:pos x="281" y="10"/>
                    </a:cxn>
                    <a:cxn ang="0">
                      <a:pos x="206" y="43"/>
                    </a:cxn>
                    <a:cxn ang="0">
                      <a:pos x="110" y="19"/>
                    </a:cxn>
                    <a:cxn ang="0">
                      <a:pos x="17" y="112"/>
                    </a:cxn>
                  </a:cxnLst>
                  <a:rect l="0" t="0" r="r" b="b"/>
                  <a:pathLst>
                    <a:path w="508" h="416">
                      <a:moveTo>
                        <a:pt x="17" y="112"/>
                      </a:moveTo>
                      <a:cubicBezTo>
                        <a:pt x="5" y="153"/>
                        <a:pt x="0" y="217"/>
                        <a:pt x="35" y="265"/>
                      </a:cubicBezTo>
                      <a:cubicBezTo>
                        <a:pt x="70" y="313"/>
                        <a:pt x="184" y="384"/>
                        <a:pt x="227" y="400"/>
                      </a:cubicBezTo>
                      <a:cubicBezTo>
                        <a:pt x="270" y="416"/>
                        <a:pt x="264" y="368"/>
                        <a:pt x="293" y="361"/>
                      </a:cubicBezTo>
                      <a:cubicBezTo>
                        <a:pt x="322" y="354"/>
                        <a:pt x="368" y="395"/>
                        <a:pt x="404" y="358"/>
                      </a:cubicBezTo>
                      <a:cubicBezTo>
                        <a:pt x="440" y="321"/>
                        <a:pt x="508" y="196"/>
                        <a:pt x="508" y="140"/>
                      </a:cubicBezTo>
                      <a:cubicBezTo>
                        <a:pt x="508" y="84"/>
                        <a:pt x="445" y="44"/>
                        <a:pt x="407" y="22"/>
                      </a:cubicBezTo>
                      <a:cubicBezTo>
                        <a:pt x="369" y="0"/>
                        <a:pt x="314" y="7"/>
                        <a:pt x="281" y="10"/>
                      </a:cubicBezTo>
                      <a:cubicBezTo>
                        <a:pt x="248" y="13"/>
                        <a:pt x="234" y="42"/>
                        <a:pt x="206" y="43"/>
                      </a:cubicBezTo>
                      <a:cubicBezTo>
                        <a:pt x="178" y="44"/>
                        <a:pt x="142" y="7"/>
                        <a:pt x="110" y="19"/>
                      </a:cubicBezTo>
                      <a:cubicBezTo>
                        <a:pt x="78" y="31"/>
                        <a:pt x="31" y="70"/>
                        <a:pt x="17" y="1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CC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204" name="Freeform 2680"/>
                <p:cNvSpPr>
                  <a:spLocks/>
                </p:cNvSpPr>
                <p:nvPr/>
              </p:nvSpPr>
              <p:spPr bwMode="auto">
                <a:xfrm>
                  <a:off x="4084" y="1567"/>
                  <a:ext cx="296" cy="258"/>
                </a:xfrm>
                <a:custGeom>
                  <a:avLst/>
                  <a:gdLst/>
                  <a:ahLst/>
                  <a:cxnLst>
                    <a:cxn ang="0">
                      <a:pos x="188" y="41"/>
                    </a:cxn>
                    <a:cxn ang="0">
                      <a:pos x="44" y="9"/>
                    </a:cxn>
                    <a:cxn ang="0">
                      <a:pos x="4" y="97"/>
                    </a:cxn>
                    <a:cxn ang="0">
                      <a:pos x="68" y="193"/>
                    </a:cxn>
                    <a:cxn ang="0">
                      <a:pos x="252" y="209"/>
                    </a:cxn>
                    <a:cxn ang="0">
                      <a:pos x="284" y="137"/>
                    </a:cxn>
                    <a:cxn ang="0">
                      <a:pos x="188" y="41"/>
                    </a:cxn>
                  </a:cxnLst>
                  <a:rect l="0" t="0" r="r" b="b"/>
                  <a:pathLst>
                    <a:path w="288" h="218">
                      <a:moveTo>
                        <a:pt x="188" y="41"/>
                      </a:moveTo>
                      <a:cubicBezTo>
                        <a:pt x="148" y="20"/>
                        <a:pt x="75" y="0"/>
                        <a:pt x="44" y="9"/>
                      </a:cubicBezTo>
                      <a:cubicBezTo>
                        <a:pt x="13" y="18"/>
                        <a:pt x="0" y="66"/>
                        <a:pt x="4" y="97"/>
                      </a:cubicBezTo>
                      <a:cubicBezTo>
                        <a:pt x="8" y="128"/>
                        <a:pt x="27" y="174"/>
                        <a:pt x="68" y="193"/>
                      </a:cubicBezTo>
                      <a:cubicBezTo>
                        <a:pt x="109" y="212"/>
                        <a:pt x="216" y="218"/>
                        <a:pt x="252" y="209"/>
                      </a:cubicBezTo>
                      <a:cubicBezTo>
                        <a:pt x="288" y="200"/>
                        <a:pt x="288" y="162"/>
                        <a:pt x="284" y="137"/>
                      </a:cubicBezTo>
                      <a:cubicBezTo>
                        <a:pt x="280" y="112"/>
                        <a:pt x="228" y="62"/>
                        <a:pt x="188" y="4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rgbClr val="FF33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205" name="Freeform 2681"/>
                <p:cNvSpPr>
                  <a:spLocks/>
                </p:cNvSpPr>
                <p:nvPr/>
              </p:nvSpPr>
              <p:spPr bwMode="auto">
                <a:xfrm>
                  <a:off x="4179" y="1458"/>
                  <a:ext cx="78" cy="102"/>
                </a:xfrm>
                <a:custGeom>
                  <a:avLst/>
                  <a:gdLst/>
                  <a:ahLst/>
                  <a:cxnLst>
                    <a:cxn ang="0">
                      <a:pos x="78" y="102"/>
                    </a:cxn>
                    <a:cxn ang="0">
                      <a:pos x="3" y="63"/>
                    </a:cxn>
                    <a:cxn ang="0">
                      <a:pos x="0" y="0"/>
                    </a:cxn>
                    <a:cxn ang="0">
                      <a:pos x="60" y="45"/>
                    </a:cxn>
                    <a:cxn ang="0">
                      <a:pos x="78" y="102"/>
                    </a:cxn>
                  </a:cxnLst>
                  <a:rect l="0" t="0" r="r" b="b"/>
                  <a:pathLst>
                    <a:path w="78" h="102">
                      <a:moveTo>
                        <a:pt x="78" y="102"/>
                      </a:moveTo>
                      <a:lnTo>
                        <a:pt x="3" y="63"/>
                      </a:lnTo>
                      <a:lnTo>
                        <a:pt x="0" y="0"/>
                      </a:lnTo>
                      <a:lnTo>
                        <a:pt x="60" y="45"/>
                      </a:lnTo>
                      <a:lnTo>
                        <a:pt x="78" y="10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206" name="Freeform 2682"/>
                <p:cNvSpPr>
                  <a:spLocks/>
                </p:cNvSpPr>
                <p:nvPr/>
              </p:nvSpPr>
              <p:spPr bwMode="auto">
                <a:xfrm>
                  <a:off x="4218" y="1421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207" name="Freeform 2683"/>
                <p:cNvSpPr>
                  <a:spLocks/>
                </p:cNvSpPr>
                <p:nvPr/>
              </p:nvSpPr>
              <p:spPr bwMode="auto">
                <a:xfrm>
                  <a:off x="4257" y="1435"/>
                  <a:ext cx="39" cy="123"/>
                </a:xfrm>
                <a:custGeom>
                  <a:avLst/>
                  <a:gdLst/>
                  <a:ahLst/>
                  <a:cxnLst>
                    <a:cxn ang="0">
                      <a:pos x="0" y="123"/>
                    </a:cxn>
                    <a:cxn ang="0">
                      <a:pos x="12" y="28"/>
                    </a:cxn>
                    <a:cxn ang="0">
                      <a:pos x="35" y="0"/>
                    </a:cxn>
                    <a:cxn ang="0">
                      <a:pos x="39" y="50"/>
                    </a:cxn>
                    <a:cxn ang="0">
                      <a:pos x="0" y="123"/>
                    </a:cxn>
                  </a:cxnLst>
                  <a:rect l="0" t="0" r="r" b="b"/>
                  <a:pathLst>
                    <a:path w="39" h="123">
                      <a:moveTo>
                        <a:pt x="0" y="123"/>
                      </a:moveTo>
                      <a:lnTo>
                        <a:pt x="12" y="28"/>
                      </a:lnTo>
                      <a:lnTo>
                        <a:pt x="35" y="0"/>
                      </a:lnTo>
                      <a:lnTo>
                        <a:pt x="39" y="5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208" name="Freeform 2684"/>
                <p:cNvSpPr>
                  <a:spLocks/>
                </p:cNvSpPr>
                <p:nvPr/>
              </p:nvSpPr>
              <p:spPr bwMode="auto">
                <a:xfrm>
                  <a:off x="4260" y="1444"/>
                  <a:ext cx="84" cy="116"/>
                </a:xfrm>
                <a:custGeom>
                  <a:avLst/>
                  <a:gdLst/>
                  <a:ahLst/>
                  <a:cxnLst>
                    <a:cxn ang="0">
                      <a:pos x="0" y="116"/>
                    </a:cxn>
                    <a:cxn ang="0">
                      <a:pos x="40" y="27"/>
                    </a:cxn>
                    <a:cxn ang="0">
                      <a:pos x="78" y="0"/>
                    </a:cxn>
                    <a:cxn ang="0">
                      <a:pos x="84" y="49"/>
                    </a:cxn>
                    <a:cxn ang="0">
                      <a:pos x="0" y="116"/>
                    </a:cxn>
                  </a:cxnLst>
                  <a:rect l="0" t="0" r="r" b="b"/>
                  <a:pathLst>
                    <a:path w="84" h="116">
                      <a:moveTo>
                        <a:pt x="0" y="116"/>
                      </a:moveTo>
                      <a:lnTo>
                        <a:pt x="40" y="27"/>
                      </a:lnTo>
                      <a:lnTo>
                        <a:pt x="78" y="0"/>
                      </a:lnTo>
                      <a:lnTo>
                        <a:pt x="84" y="49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sp>
              <p:nvSpPr>
                <p:cNvPr id="1209" name="Freeform 2685"/>
                <p:cNvSpPr>
                  <a:spLocks/>
                </p:cNvSpPr>
                <p:nvPr/>
              </p:nvSpPr>
              <p:spPr bwMode="auto">
                <a:xfrm>
                  <a:off x="4338" y="1875"/>
                  <a:ext cx="36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1" y="18"/>
                    </a:cxn>
                    <a:cxn ang="0">
                      <a:pos x="36" y="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6" h="18">
                      <a:moveTo>
                        <a:pt x="0" y="9"/>
                      </a:moveTo>
                      <a:lnTo>
                        <a:pt x="21" y="18"/>
                      </a:lnTo>
                      <a:lnTo>
                        <a:pt x="36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</p:grpSp>
        <p:grpSp>
          <p:nvGrpSpPr>
            <p:cNvPr id="1171" name="Group 2686"/>
            <p:cNvGrpSpPr>
              <a:grpSpLocks/>
            </p:cNvGrpSpPr>
            <p:nvPr/>
          </p:nvGrpSpPr>
          <p:grpSpPr bwMode="auto">
            <a:xfrm>
              <a:off x="90" y="1015"/>
              <a:ext cx="2430" cy="1407"/>
              <a:chOff x="90" y="1015"/>
              <a:chExt cx="2430" cy="1407"/>
            </a:xfrm>
          </p:grpSpPr>
          <p:sp>
            <p:nvSpPr>
              <p:cNvPr id="1172" name="Freeform 2687"/>
              <p:cNvSpPr>
                <a:spLocks/>
              </p:cNvSpPr>
              <p:nvPr/>
            </p:nvSpPr>
            <p:spPr bwMode="auto">
              <a:xfrm>
                <a:off x="90" y="2307"/>
                <a:ext cx="1302" cy="42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363" y="18"/>
                  </a:cxn>
                  <a:cxn ang="0">
                    <a:pos x="1302" y="18"/>
                  </a:cxn>
                  <a:cxn ang="0">
                    <a:pos x="1302" y="36"/>
                  </a:cxn>
                  <a:cxn ang="0">
                    <a:pos x="219" y="42"/>
                  </a:cxn>
                  <a:cxn ang="0">
                    <a:pos x="0" y="36"/>
                  </a:cxn>
                  <a:cxn ang="0">
                    <a:pos x="3" y="0"/>
                  </a:cxn>
                </a:cxnLst>
                <a:rect l="0" t="0" r="r" b="b"/>
                <a:pathLst>
                  <a:path w="1302" h="42">
                    <a:moveTo>
                      <a:pt x="3" y="0"/>
                    </a:moveTo>
                    <a:lnTo>
                      <a:pt x="363" y="18"/>
                    </a:lnTo>
                    <a:lnTo>
                      <a:pt x="1302" y="18"/>
                    </a:lnTo>
                    <a:lnTo>
                      <a:pt x="1302" y="36"/>
                    </a:lnTo>
                    <a:lnTo>
                      <a:pt x="219" y="42"/>
                    </a:lnTo>
                    <a:lnTo>
                      <a:pt x="0" y="36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rgbClr val="CC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173" name="Freeform 2688"/>
              <p:cNvSpPr>
                <a:spLocks/>
              </p:cNvSpPr>
              <p:nvPr/>
            </p:nvSpPr>
            <p:spPr bwMode="auto">
              <a:xfrm>
                <a:off x="90" y="2175"/>
                <a:ext cx="1302" cy="3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1299" y="0"/>
                  </a:cxn>
                  <a:cxn ang="0">
                    <a:pos x="1302" y="30"/>
                  </a:cxn>
                  <a:cxn ang="0">
                    <a:pos x="0" y="30"/>
                  </a:cxn>
                  <a:cxn ang="0">
                    <a:pos x="0" y="6"/>
                  </a:cxn>
                </a:cxnLst>
                <a:rect l="0" t="0" r="r" b="b"/>
                <a:pathLst>
                  <a:path w="1302" h="30">
                    <a:moveTo>
                      <a:pt x="0" y="6"/>
                    </a:moveTo>
                    <a:lnTo>
                      <a:pt x="1299" y="0"/>
                    </a:lnTo>
                    <a:lnTo>
                      <a:pt x="1302" y="30"/>
                    </a:lnTo>
                    <a:lnTo>
                      <a:pt x="0" y="3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rgbClr val="CC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174" name="Freeform 2689"/>
              <p:cNvSpPr>
                <a:spLocks/>
              </p:cNvSpPr>
              <p:nvPr/>
            </p:nvSpPr>
            <p:spPr bwMode="auto">
              <a:xfrm>
                <a:off x="1407" y="1047"/>
                <a:ext cx="1113" cy="1158"/>
              </a:xfrm>
              <a:custGeom>
                <a:avLst/>
                <a:gdLst/>
                <a:ahLst/>
                <a:cxnLst>
                  <a:cxn ang="0">
                    <a:pos x="0" y="1134"/>
                  </a:cxn>
                  <a:cxn ang="0">
                    <a:pos x="1113" y="0"/>
                  </a:cxn>
                  <a:cxn ang="0">
                    <a:pos x="1113" y="30"/>
                  </a:cxn>
                  <a:cxn ang="0">
                    <a:pos x="0" y="1158"/>
                  </a:cxn>
                  <a:cxn ang="0">
                    <a:pos x="0" y="1134"/>
                  </a:cxn>
                </a:cxnLst>
                <a:rect l="0" t="0" r="r" b="b"/>
                <a:pathLst>
                  <a:path w="1113" h="1158">
                    <a:moveTo>
                      <a:pt x="0" y="1134"/>
                    </a:moveTo>
                    <a:lnTo>
                      <a:pt x="1113" y="0"/>
                    </a:lnTo>
                    <a:lnTo>
                      <a:pt x="1113" y="30"/>
                    </a:lnTo>
                    <a:lnTo>
                      <a:pt x="0" y="1158"/>
                    </a:lnTo>
                    <a:lnTo>
                      <a:pt x="0" y="1134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rgbClr val="CC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175" name="Oval 2690"/>
              <p:cNvSpPr>
                <a:spLocks noChangeArrowheads="1"/>
              </p:cNvSpPr>
              <p:nvPr/>
            </p:nvSpPr>
            <p:spPr bwMode="auto">
              <a:xfrm>
                <a:off x="114" y="2119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176" name="Oval 2691"/>
              <p:cNvSpPr>
                <a:spLocks noChangeArrowheads="1"/>
              </p:cNvSpPr>
              <p:nvPr/>
            </p:nvSpPr>
            <p:spPr bwMode="auto">
              <a:xfrm>
                <a:off x="1332" y="2101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177" name="Oval 2692"/>
              <p:cNvSpPr>
                <a:spLocks noChangeArrowheads="1"/>
              </p:cNvSpPr>
              <p:nvPr/>
            </p:nvSpPr>
            <p:spPr bwMode="auto">
              <a:xfrm>
                <a:off x="1338" y="2251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178" name="Oval 2693"/>
              <p:cNvSpPr>
                <a:spLocks noChangeArrowheads="1"/>
              </p:cNvSpPr>
              <p:nvPr/>
            </p:nvSpPr>
            <p:spPr bwMode="auto">
              <a:xfrm>
                <a:off x="1338" y="2383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179" name="Oval 2694"/>
              <p:cNvSpPr>
                <a:spLocks noChangeArrowheads="1"/>
              </p:cNvSpPr>
              <p:nvPr/>
            </p:nvSpPr>
            <p:spPr bwMode="auto">
              <a:xfrm>
                <a:off x="113" y="2238"/>
                <a:ext cx="27" cy="28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180" name="Oval 2695"/>
              <p:cNvSpPr>
                <a:spLocks noChangeArrowheads="1"/>
              </p:cNvSpPr>
              <p:nvPr/>
            </p:nvSpPr>
            <p:spPr bwMode="auto">
              <a:xfrm>
                <a:off x="125" y="2394"/>
                <a:ext cx="27" cy="28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181" name="Oval 2696"/>
              <p:cNvSpPr>
                <a:spLocks noChangeArrowheads="1"/>
              </p:cNvSpPr>
              <p:nvPr/>
            </p:nvSpPr>
            <p:spPr bwMode="auto">
              <a:xfrm>
                <a:off x="1410" y="2095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182" name="Oval 2697"/>
              <p:cNvSpPr>
                <a:spLocks noChangeArrowheads="1"/>
              </p:cNvSpPr>
              <p:nvPr/>
            </p:nvSpPr>
            <p:spPr bwMode="auto">
              <a:xfrm>
                <a:off x="1410" y="2257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183" name="Oval 2698"/>
              <p:cNvSpPr>
                <a:spLocks noChangeArrowheads="1"/>
              </p:cNvSpPr>
              <p:nvPr/>
            </p:nvSpPr>
            <p:spPr bwMode="auto">
              <a:xfrm>
                <a:off x="1410" y="2365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184" name="Oval 2699"/>
              <p:cNvSpPr>
                <a:spLocks noChangeArrowheads="1"/>
              </p:cNvSpPr>
              <p:nvPr/>
            </p:nvSpPr>
            <p:spPr bwMode="auto">
              <a:xfrm>
                <a:off x="2484" y="1279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185" name="Oval 2700"/>
              <p:cNvSpPr>
                <a:spLocks noChangeArrowheads="1"/>
              </p:cNvSpPr>
              <p:nvPr/>
            </p:nvSpPr>
            <p:spPr bwMode="auto">
              <a:xfrm>
                <a:off x="2484" y="1159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186" name="Oval 2701"/>
              <p:cNvSpPr>
                <a:spLocks noChangeArrowheads="1"/>
              </p:cNvSpPr>
              <p:nvPr/>
            </p:nvSpPr>
            <p:spPr bwMode="auto">
              <a:xfrm>
                <a:off x="2484" y="1015"/>
                <a:ext cx="27" cy="2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187" name="Freeform 2702"/>
              <p:cNvSpPr>
                <a:spLocks/>
              </p:cNvSpPr>
              <p:nvPr/>
            </p:nvSpPr>
            <p:spPr bwMode="auto">
              <a:xfrm>
                <a:off x="1404" y="1197"/>
                <a:ext cx="1116" cy="1152"/>
              </a:xfrm>
              <a:custGeom>
                <a:avLst/>
                <a:gdLst/>
                <a:ahLst/>
                <a:cxnLst>
                  <a:cxn ang="0">
                    <a:pos x="0" y="1116"/>
                  </a:cxn>
                  <a:cxn ang="0">
                    <a:pos x="1110" y="0"/>
                  </a:cxn>
                  <a:cxn ang="0">
                    <a:pos x="1116" y="24"/>
                  </a:cxn>
                  <a:cxn ang="0">
                    <a:pos x="3" y="1152"/>
                  </a:cxn>
                  <a:cxn ang="0">
                    <a:pos x="0" y="1116"/>
                  </a:cxn>
                </a:cxnLst>
                <a:rect l="0" t="0" r="r" b="b"/>
                <a:pathLst>
                  <a:path w="1116" h="1152">
                    <a:moveTo>
                      <a:pt x="0" y="1116"/>
                    </a:moveTo>
                    <a:lnTo>
                      <a:pt x="1110" y="0"/>
                    </a:lnTo>
                    <a:lnTo>
                      <a:pt x="1116" y="24"/>
                    </a:lnTo>
                    <a:lnTo>
                      <a:pt x="3" y="1152"/>
                    </a:lnTo>
                    <a:lnTo>
                      <a:pt x="0" y="1116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rgbClr val="CC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</p:grpSp>
      </p:grpSp>
      <p:grpSp>
        <p:nvGrpSpPr>
          <p:cNvPr id="1311" name="Group 2845"/>
          <p:cNvGrpSpPr>
            <a:grpSpLocks/>
          </p:cNvGrpSpPr>
          <p:nvPr/>
        </p:nvGrpSpPr>
        <p:grpSpPr bwMode="auto">
          <a:xfrm>
            <a:off x="6518318" y="3697289"/>
            <a:ext cx="2625714" cy="2232042"/>
            <a:chOff x="3492" y="2328"/>
            <a:chExt cx="2130" cy="1622"/>
          </a:xfrm>
        </p:grpSpPr>
        <p:grpSp>
          <p:nvGrpSpPr>
            <p:cNvPr id="1312" name="Group 2846"/>
            <p:cNvGrpSpPr>
              <a:grpSpLocks/>
            </p:cNvGrpSpPr>
            <p:nvPr/>
          </p:nvGrpSpPr>
          <p:grpSpPr bwMode="auto">
            <a:xfrm>
              <a:off x="4958" y="2582"/>
              <a:ext cx="419" cy="405"/>
              <a:chOff x="3939" y="1946"/>
              <a:chExt cx="508" cy="501"/>
            </a:xfrm>
          </p:grpSpPr>
          <p:sp>
            <p:nvSpPr>
              <p:cNvPr id="1515" name="Freeform 2847"/>
              <p:cNvSpPr>
                <a:spLocks/>
              </p:cNvSpPr>
              <p:nvPr/>
            </p:nvSpPr>
            <p:spPr bwMode="auto">
              <a:xfrm rot="19109823" flipH="1">
                <a:off x="3939" y="2031"/>
                <a:ext cx="508" cy="416"/>
              </a:xfrm>
              <a:custGeom>
                <a:avLst/>
                <a:gdLst/>
                <a:ahLst/>
                <a:cxnLst>
                  <a:cxn ang="0">
                    <a:pos x="17" y="112"/>
                  </a:cxn>
                  <a:cxn ang="0">
                    <a:pos x="35" y="265"/>
                  </a:cxn>
                  <a:cxn ang="0">
                    <a:pos x="227" y="400"/>
                  </a:cxn>
                  <a:cxn ang="0">
                    <a:pos x="293" y="361"/>
                  </a:cxn>
                  <a:cxn ang="0">
                    <a:pos x="404" y="358"/>
                  </a:cxn>
                  <a:cxn ang="0">
                    <a:pos x="508" y="140"/>
                  </a:cxn>
                  <a:cxn ang="0">
                    <a:pos x="407" y="22"/>
                  </a:cxn>
                  <a:cxn ang="0">
                    <a:pos x="281" y="10"/>
                  </a:cxn>
                  <a:cxn ang="0">
                    <a:pos x="206" y="43"/>
                  </a:cxn>
                  <a:cxn ang="0">
                    <a:pos x="110" y="19"/>
                  </a:cxn>
                  <a:cxn ang="0">
                    <a:pos x="17" y="112"/>
                  </a:cxn>
                </a:cxnLst>
                <a:rect l="0" t="0" r="r" b="b"/>
                <a:pathLst>
                  <a:path w="508" h="416">
                    <a:moveTo>
                      <a:pt x="17" y="112"/>
                    </a:moveTo>
                    <a:cubicBezTo>
                      <a:pt x="5" y="153"/>
                      <a:pt x="0" y="217"/>
                      <a:pt x="35" y="265"/>
                    </a:cubicBezTo>
                    <a:cubicBezTo>
                      <a:pt x="70" y="313"/>
                      <a:pt x="184" y="384"/>
                      <a:pt x="227" y="400"/>
                    </a:cubicBezTo>
                    <a:cubicBezTo>
                      <a:pt x="270" y="416"/>
                      <a:pt x="264" y="368"/>
                      <a:pt x="293" y="361"/>
                    </a:cubicBezTo>
                    <a:cubicBezTo>
                      <a:pt x="322" y="354"/>
                      <a:pt x="368" y="395"/>
                      <a:pt x="404" y="358"/>
                    </a:cubicBezTo>
                    <a:cubicBezTo>
                      <a:pt x="440" y="321"/>
                      <a:pt x="508" y="196"/>
                      <a:pt x="508" y="140"/>
                    </a:cubicBezTo>
                    <a:cubicBezTo>
                      <a:pt x="508" y="84"/>
                      <a:pt x="445" y="44"/>
                      <a:pt x="407" y="22"/>
                    </a:cubicBezTo>
                    <a:cubicBezTo>
                      <a:pt x="369" y="0"/>
                      <a:pt x="314" y="7"/>
                      <a:pt x="281" y="10"/>
                    </a:cubicBezTo>
                    <a:cubicBezTo>
                      <a:pt x="248" y="13"/>
                      <a:pt x="234" y="42"/>
                      <a:pt x="206" y="43"/>
                    </a:cubicBezTo>
                    <a:cubicBezTo>
                      <a:pt x="178" y="44"/>
                      <a:pt x="142" y="7"/>
                      <a:pt x="110" y="19"/>
                    </a:cubicBezTo>
                    <a:cubicBezTo>
                      <a:pt x="78" y="31"/>
                      <a:pt x="31" y="70"/>
                      <a:pt x="17" y="1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7C8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516" name="Freeform 2848"/>
              <p:cNvSpPr>
                <a:spLocks/>
              </p:cNvSpPr>
              <p:nvPr/>
            </p:nvSpPr>
            <p:spPr bwMode="auto">
              <a:xfrm rot="19109823" flipH="1">
                <a:off x="4073" y="2052"/>
                <a:ext cx="296" cy="258"/>
              </a:xfrm>
              <a:custGeom>
                <a:avLst/>
                <a:gdLst/>
                <a:ahLst/>
                <a:cxnLst>
                  <a:cxn ang="0">
                    <a:pos x="188" y="41"/>
                  </a:cxn>
                  <a:cxn ang="0">
                    <a:pos x="44" y="9"/>
                  </a:cxn>
                  <a:cxn ang="0">
                    <a:pos x="4" y="97"/>
                  </a:cxn>
                  <a:cxn ang="0">
                    <a:pos x="68" y="193"/>
                  </a:cxn>
                  <a:cxn ang="0">
                    <a:pos x="252" y="209"/>
                  </a:cxn>
                  <a:cxn ang="0">
                    <a:pos x="284" y="137"/>
                  </a:cxn>
                  <a:cxn ang="0">
                    <a:pos x="188" y="41"/>
                  </a:cxn>
                </a:cxnLst>
                <a:rect l="0" t="0" r="r" b="b"/>
                <a:pathLst>
                  <a:path w="288" h="218">
                    <a:moveTo>
                      <a:pt x="188" y="41"/>
                    </a:moveTo>
                    <a:cubicBezTo>
                      <a:pt x="148" y="20"/>
                      <a:pt x="75" y="0"/>
                      <a:pt x="44" y="9"/>
                    </a:cubicBezTo>
                    <a:cubicBezTo>
                      <a:pt x="13" y="18"/>
                      <a:pt x="0" y="66"/>
                      <a:pt x="4" y="97"/>
                    </a:cubicBezTo>
                    <a:cubicBezTo>
                      <a:pt x="8" y="128"/>
                      <a:pt x="27" y="174"/>
                      <a:pt x="68" y="193"/>
                    </a:cubicBezTo>
                    <a:cubicBezTo>
                      <a:pt x="109" y="212"/>
                      <a:pt x="216" y="218"/>
                      <a:pt x="252" y="209"/>
                    </a:cubicBezTo>
                    <a:cubicBezTo>
                      <a:pt x="288" y="200"/>
                      <a:pt x="288" y="162"/>
                      <a:pt x="284" y="137"/>
                    </a:cubicBezTo>
                    <a:cubicBezTo>
                      <a:pt x="280" y="112"/>
                      <a:pt x="228" y="62"/>
                      <a:pt x="188" y="4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517" name="Freeform 2849"/>
              <p:cNvSpPr>
                <a:spLocks/>
              </p:cNvSpPr>
              <p:nvPr/>
            </p:nvSpPr>
            <p:spPr bwMode="auto">
              <a:xfrm rot="19109823" flipH="1">
                <a:off x="4052" y="1983"/>
                <a:ext cx="39" cy="123"/>
              </a:xfrm>
              <a:custGeom>
                <a:avLst/>
                <a:gdLst/>
                <a:ahLst/>
                <a:cxnLst>
                  <a:cxn ang="0">
                    <a:pos x="0" y="123"/>
                  </a:cxn>
                  <a:cxn ang="0">
                    <a:pos x="12" y="28"/>
                  </a:cxn>
                  <a:cxn ang="0">
                    <a:pos x="35" y="0"/>
                  </a:cxn>
                  <a:cxn ang="0">
                    <a:pos x="39" y="50"/>
                  </a:cxn>
                  <a:cxn ang="0">
                    <a:pos x="0" y="123"/>
                  </a:cxn>
                </a:cxnLst>
                <a:rect l="0" t="0" r="r" b="b"/>
                <a:pathLst>
                  <a:path w="39" h="123">
                    <a:moveTo>
                      <a:pt x="0" y="123"/>
                    </a:moveTo>
                    <a:lnTo>
                      <a:pt x="12" y="28"/>
                    </a:lnTo>
                    <a:lnTo>
                      <a:pt x="35" y="0"/>
                    </a:lnTo>
                    <a:lnTo>
                      <a:pt x="39" y="50"/>
                    </a:lnTo>
                    <a:lnTo>
                      <a:pt x="0" y="123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8000">
                      <a:gamma/>
                      <a:shade val="46275"/>
                      <a:invGamma/>
                    </a:srgbClr>
                  </a:gs>
                  <a:gs pos="5000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grpSp>
            <p:nvGrpSpPr>
              <p:cNvPr id="1518" name="Group 2850"/>
              <p:cNvGrpSpPr>
                <a:grpSpLocks/>
              </p:cNvGrpSpPr>
              <p:nvPr/>
            </p:nvGrpSpPr>
            <p:grpSpPr bwMode="auto">
              <a:xfrm>
                <a:off x="4014" y="1946"/>
                <a:ext cx="149" cy="178"/>
                <a:chOff x="4014" y="1946"/>
                <a:chExt cx="149" cy="178"/>
              </a:xfrm>
            </p:grpSpPr>
            <p:sp>
              <p:nvSpPr>
                <p:cNvPr id="1520" name="Freeform 2851"/>
                <p:cNvSpPr>
                  <a:spLocks/>
                </p:cNvSpPr>
                <p:nvPr/>
              </p:nvSpPr>
              <p:spPr bwMode="auto">
                <a:xfrm rot="19109823" flipH="1">
                  <a:off x="4067" y="1946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grpSp>
              <p:nvGrpSpPr>
                <p:cNvPr id="1521" name="Group 2852"/>
                <p:cNvGrpSpPr>
                  <a:grpSpLocks/>
                </p:cNvGrpSpPr>
                <p:nvPr/>
              </p:nvGrpSpPr>
              <p:grpSpPr bwMode="auto">
                <a:xfrm>
                  <a:off x="4014" y="1965"/>
                  <a:ext cx="149" cy="159"/>
                  <a:chOff x="4014" y="1965"/>
                  <a:chExt cx="149" cy="159"/>
                </a:xfrm>
              </p:grpSpPr>
              <p:sp>
                <p:nvSpPr>
                  <p:cNvPr id="1522" name="Freeform 2853"/>
                  <p:cNvSpPr>
                    <a:spLocks/>
                  </p:cNvSpPr>
                  <p:nvPr/>
                </p:nvSpPr>
                <p:spPr bwMode="auto">
                  <a:xfrm rot="19109823" flipH="1">
                    <a:off x="4085" y="1965"/>
                    <a:ext cx="78" cy="102"/>
                  </a:xfrm>
                  <a:custGeom>
                    <a:avLst/>
                    <a:gdLst/>
                    <a:ahLst/>
                    <a:cxnLst>
                      <a:cxn ang="0">
                        <a:pos x="78" y="102"/>
                      </a:cxn>
                      <a:cxn ang="0">
                        <a:pos x="3" y="63"/>
                      </a:cxn>
                      <a:cxn ang="0">
                        <a:pos x="0" y="0"/>
                      </a:cxn>
                      <a:cxn ang="0">
                        <a:pos x="60" y="45"/>
                      </a:cxn>
                      <a:cxn ang="0">
                        <a:pos x="78" y="102"/>
                      </a:cxn>
                    </a:cxnLst>
                    <a:rect l="0" t="0" r="r" b="b"/>
                    <a:pathLst>
                      <a:path w="78" h="102">
                        <a:moveTo>
                          <a:pt x="78" y="102"/>
                        </a:moveTo>
                        <a:lnTo>
                          <a:pt x="3" y="63"/>
                        </a:lnTo>
                        <a:lnTo>
                          <a:pt x="0" y="0"/>
                        </a:lnTo>
                        <a:lnTo>
                          <a:pt x="60" y="45"/>
                        </a:lnTo>
                        <a:lnTo>
                          <a:pt x="78" y="102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8000">
                          <a:gamma/>
                          <a:shade val="46275"/>
                          <a:invGamma/>
                        </a:srgbClr>
                      </a:gs>
                      <a:gs pos="50000">
                        <a:srgbClr val="008000"/>
                      </a:gs>
                      <a:gs pos="100000">
                        <a:srgbClr val="008000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 w="63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>
                      <a:latin typeface="Georgia" pitchFamily="18" charset="0"/>
                    </a:endParaRPr>
                  </a:p>
                </p:txBody>
              </p:sp>
              <p:sp>
                <p:nvSpPr>
                  <p:cNvPr id="1523" name="Freeform 2854"/>
                  <p:cNvSpPr>
                    <a:spLocks/>
                  </p:cNvSpPr>
                  <p:nvPr/>
                </p:nvSpPr>
                <p:spPr bwMode="auto">
                  <a:xfrm rot="19109823" flipH="1">
                    <a:off x="4014" y="2008"/>
                    <a:ext cx="84" cy="116"/>
                  </a:xfrm>
                  <a:custGeom>
                    <a:avLst/>
                    <a:gdLst/>
                    <a:ahLst/>
                    <a:cxnLst>
                      <a:cxn ang="0">
                        <a:pos x="0" y="116"/>
                      </a:cxn>
                      <a:cxn ang="0">
                        <a:pos x="40" y="27"/>
                      </a:cxn>
                      <a:cxn ang="0">
                        <a:pos x="78" y="0"/>
                      </a:cxn>
                      <a:cxn ang="0">
                        <a:pos x="84" y="49"/>
                      </a:cxn>
                      <a:cxn ang="0">
                        <a:pos x="0" y="116"/>
                      </a:cxn>
                    </a:cxnLst>
                    <a:rect l="0" t="0" r="r" b="b"/>
                    <a:pathLst>
                      <a:path w="84" h="116">
                        <a:moveTo>
                          <a:pt x="0" y="116"/>
                        </a:moveTo>
                        <a:lnTo>
                          <a:pt x="40" y="27"/>
                        </a:lnTo>
                        <a:lnTo>
                          <a:pt x="78" y="0"/>
                        </a:lnTo>
                        <a:lnTo>
                          <a:pt x="84" y="49"/>
                        </a:lnTo>
                        <a:lnTo>
                          <a:pt x="0" y="116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8000">
                          <a:gamma/>
                          <a:shade val="46275"/>
                          <a:invGamma/>
                        </a:srgbClr>
                      </a:gs>
                      <a:gs pos="50000">
                        <a:srgbClr val="008000"/>
                      </a:gs>
                      <a:gs pos="100000">
                        <a:srgbClr val="008000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 w="63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>
                      <a:latin typeface="Georgia" pitchFamily="18" charset="0"/>
                    </a:endParaRPr>
                  </a:p>
                </p:txBody>
              </p:sp>
            </p:grpSp>
          </p:grpSp>
          <p:sp>
            <p:nvSpPr>
              <p:cNvPr id="1519" name="Freeform 2855"/>
              <p:cNvSpPr>
                <a:spLocks/>
              </p:cNvSpPr>
              <p:nvPr/>
            </p:nvSpPr>
            <p:spPr bwMode="auto">
              <a:xfrm rot="19109823" flipH="1">
                <a:off x="4251" y="2379"/>
                <a:ext cx="36" cy="18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21" y="18"/>
                  </a:cxn>
                  <a:cxn ang="0">
                    <a:pos x="36" y="0"/>
                  </a:cxn>
                  <a:cxn ang="0">
                    <a:pos x="0" y="9"/>
                  </a:cxn>
                </a:cxnLst>
                <a:rect l="0" t="0" r="r" b="b"/>
                <a:pathLst>
                  <a:path w="36" h="18">
                    <a:moveTo>
                      <a:pt x="0" y="9"/>
                    </a:moveTo>
                    <a:lnTo>
                      <a:pt x="21" y="18"/>
                    </a:lnTo>
                    <a:lnTo>
                      <a:pt x="36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</p:grpSp>
        <p:grpSp>
          <p:nvGrpSpPr>
            <p:cNvPr id="1313" name="Group 2856"/>
            <p:cNvGrpSpPr>
              <a:grpSpLocks/>
            </p:cNvGrpSpPr>
            <p:nvPr/>
          </p:nvGrpSpPr>
          <p:grpSpPr bwMode="auto">
            <a:xfrm>
              <a:off x="4799" y="2789"/>
              <a:ext cx="420" cy="405"/>
              <a:chOff x="3939" y="1946"/>
              <a:chExt cx="508" cy="501"/>
            </a:xfrm>
          </p:grpSpPr>
          <p:sp>
            <p:nvSpPr>
              <p:cNvPr id="1506" name="Freeform 2857"/>
              <p:cNvSpPr>
                <a:spLocks/>
              </p:cNvSpPr>
              <p:nvPr/>
            </p:nvSpPr>
            <p:spPr bwMode="auto">
              <a:xfrm rot="19109823" flipH="1">
                <a:off x="3939" y="2031"/>
                <a:ext cx="508" cy="416"/>
              </a:xfrm>
              <a:custGeom>
                <a:avLst/>
                <a:gdLst/>
                <a:ahLst/>
                <a:cxnLst>
                  <a:cxn ang="0">
                    <a:pos x="17" y="112"/>
                  </a:cxn>
                  <a:cxn ang="0">
                    <a:pos x="35" y="265"/>
                  </a:cxn>
                  <a:cxn ang="0">
                    <a:pos x="227" y="400"/>
                  </a:cxn>
                  <a:cxn ang="0">
                    <a:pos x="293" y="361"/>
                  </a:cxn>
                  <a:cxn ang="0">
                    <a:pos x="404" y="358"/>
                  </a:cxn>
                  <a:cxn ang="0">
                    <a:pos x="508" y="140"/>
                  </a:cxn>
                  <a:cxn ang="0">
                    <a:pos x="407" y="22"/>
                  </a:cxn>
                  <a:cxn ang="0">
                    <a:pos x="281" y="10"/>
                  </a:cxn>
                  <a:cxn ang="0">
                    <a:pos x="206" y="43"/>
                  </a:cxn>
                  <a:cxn ang="0">
                    <a:pos x="110" y="19"/>
                  </a:cxn>
                  <a:cxn ang="0">
                    <a:pos x="17" y="112"/>
                  </a:cxn>
                </a:cxnLst>
                <a:rect l="0" t="0" r="r" b="b"/>
                <a:pathLst>
                  <a:path w="508" h="416">
                    <a:moveTo>
                      <a:pt x="17" y="112"/>
                    </a:moveTo>
                    <a:cubicBezTo>
                      <a:pt x="5" y="153"/>
                      <a:pt x="0" y="217"/>
                      <a:pt x="35" y="265"/>
                    </a:cubicBezTo>
                    <a:cubicBezTo>
                      <a:pt x="70" y="313"/>
                      <a:pt x="184" y="384"/>
                      <a:pt x="227" y="400"/>
                    </a:cubicBezTo>
                    <a:cubicBezTo>
                      <a:pt x="270" y="416"/>
                      <a:pt x="264" y="368"/>
                      <a:pt x="293" y="361"/>
                    </a:cubicBezTo>
                    <a:cubicBezTo>
                      <a:pt x="322" y="354"/>
                      <a:pt x="368" y="395"/>
                      <a:pt x="404" y="358"/>
                    </a:cubicBezTo>
                    <a:cubicBezTo>
                      <a:pt x="440" y="321"/>
                      <a:pt x="508" y="196"/>
                      <a:pt x="508" y="140"/>
                    </a:cubicBezTo>
                    <a:cubicBezTo>
                      <a:pt x="508" y="84"/>
                      <a:pt x="445" y="44"/>
                      <a:pt x="407" y="22"/>
                    </a:cubicBezTo>
                    <a:cubicBezTo>
                      <a:pt x="369" y="0"/>
                      <a:pt x="314" y="7"/>
                      <a:pt x="281" y="10"/>
                    </a:cubicBezTo>
                    <a:cubicBezTo>
                      <a:pt x="248" y="13"/>
                      <a:pt x="234" y="42"/>
                      <a:pt x="206" y="43"/>
                    </a:cubicBezTo>
                    <a:cubicBezTo>
                      <a:pt x="178" y="44"/>
                      <a:pt x="142" y="7"/>
                      <a:pt x="110" y="19"/>
                    </a:cubicBezTo>
                    <a:cubicBezTo>
                      <a:pt x="78" y="31"/>
                      <a:pt x="31" y="70"/>
                      <a:pt x="17" y="1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7C8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507" name="Freeform 2858"/>
              <p:cNvSpPr>
                <a:spLocks/>
              </p:cNvSpPr>
              <p:nvPr/>
            </p:nvSpPr>
            <p:spPr bwMode="auto">
              <a:xfrm rot="19109823" flipH="1">
                <a:off x="4073" y="2052"/>
                <a:ext cx="296" cy="258"/>
              </a:xfrm>
              <a:custGeom>
                <a:avLst/>
                <a:gdLst/>
                <a:ahLst/>
                <a:cxnLst>
                  <a:cxn ang="0">
                    <a:pos x="188" y="41"/>
                  </a:cxn>
                  <a:cxn ang="0">
                    <a:pos x="44" y="9"/>
                  </a:cxn>
                  <a:cxn ang="0">
                    <a:pos x="4" y="97"/>
                  </a:cxn>
                  <a:cxn ang="0">
                    <a:pos x="68" y="193"/>
                  </a:cxn>
                  <a:cxn ang="0">
                    <a:pos x="252" y="209"/>
                  </a:cxn>
                  <a:cxn ang="0">
                    <a:pos x="284" y="137"/>
                  </a:cxn>
                  <a:cxn ang="0">
                    <a:pos x="188" y="41"/>
                  </a:cxn>
                </a:cxnLst>
                <a:rect l="0" t="0" r="r" b="b"/>
                <a:pathLst>
                  <a:path w="288" h="218">
                    <a:moveTo>
                      <a:pt x="188" y="41"/>
                    </a:moveTo>
                    <a:cubicBezTo>
                      <a:pt x="148" y="20"/>
                      <a:pt x="75" y="0"/>
                      <a:pt x="44" y="9"/>
                    </a:cubicBezTo>
                    <a:cubicBezTo>
                      <a:pt x="13" y="18"/>
                      <a:pt x="0" y="66"/>
                      <a:pt x="4" y="97"/>
                    </a:cubicBezTo>
                    <a:cubicBezTo>
                      <a:pt x="8" y="128"/>
                      <a:pt x="27" y="174"/>
                      <a:pt x="68" y="193"/>
                    </a:cubicBezTo>
                    <a:cubicBezTo>
                      <a:pt x="109" y="212"/>
                      <a:pt x="216" y="218"/>
                      <a:pt x="252" y="209"/>
                    </a:cubicBezTo>
                    <a:cubicBezTo>
                      <a:pt x="288" y="200"/>
                      <a:pt x="288" y="162"/>
                      <a:pt x="284" y="137"/>
                    </a:cubicBezTo>
                    <a:cubicBezTo>
                      <a:pt x="280" y="112"/>
                      <a:pt x="228" y="62"/>
                      <a:pt x="188" y="4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508" name="Freeform 2859"/>
              <p:cNvSpPr>
                <a:spLocks/>
              </p:cNvSpPr>
              <p:nvPr/>
            </p:nvSpPr>
            <p:spPr bwMode="auto">
              <a:xfrm rot="19109823" flipH="1">
                <a:off x="4052" y="1983"/>
                <a:ext cx="39" cy="123"/>
              </a:xfrm>
              <a:custGeom>
                <a:avLst/>
                <a:gdLst/>
                <a:ahLst/>
                <a:cxnLst>
                  <a:cxn ang="0">
                    <a:pos x="0" y="123"/>
                  </a:cxn>
                  <a:cxn ang="0">
                    <a:pos x="12" y="28"/>
                  </a:cxn>
                  <a:cxn ang="0">
                    <a:pos x="35" y="0"/>
                  </a:cxn>
                  <a:cxn ang="0">
                    <a:pos x="39" y="50"/>
                  </a:cxn>
                  <a:cxn ang="0">
                    <a:pos x="0" y="123"/>
                  </a:cxn>
                </a:cxnLst>
                <a:rect l="0" t="0" r="r" b="b"/>
                <a:pathLst>
                  <a:path w="39" h="123">
                    <a:moveTo>
                      <a:pt x="0" y="123"/>
                    </a:moveTo>
                    <a:lnTo>
                      <a:pt x="12" y="28"/>
                    </a:lnTo>
                    <a:lnTo>
                      <a:pt x="35" y="0"/>
                    </a:lnTo>
                    <a:lnTo>
                      <a:pt x="39" y="50"/>
                    </a:lnTo>
                    <a:lnTo>
                      <a:pt x="0" y="123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8000">
                      <a:gamma/>
                      <a:shade val="46275"/>
                      <a:invGamma/>
                    </a:srgbClr>
                  </a:gs>
                  <a:gs pos="5000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grpSp>
            <p:nvGrpSpPr>
              <p:cNvPr id="1509" name="Group 2860"/>
              <p:cNvGrpSpPr>
                <a:grpSpLocks/>
              </p:cNvGrpSpPr>
              <p:nvPr/>
            </p:nvGrpSpPr>
            <p:grpSpPr bwMode="auto">
              <a:xfrm>
                <a:off x="4014" y="1946"/>
                <a:ext cx="149" cy="178"/>
                <a:chOff x="4014" y="1946"/>
                <a:chExt cx="149" cy="178"/>
              </a:xfrm>
            </p:grpSpPr>
            <p:sp>
              <p:nvSpPr>
                <p:cNvPr id="1511" name="Freeform 2861"/>
                <p:cNvSpPr>
                  <a:spLocks/>
                </p:cNvSpPr>
                <p:nvPr/>
              </p:nvSpPr>
              <p:spPr bwMode="auto">
                <a:xfrm rot="19109823" flipH="1">
                  <a:off x="4067" y="1946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grpSp>
              <p:nvGrpSpPr>
                <p:cNvPr id="1512" name="Group 2862"/>
                <p:cNvGrpSpPr>
                  <a:grpSpLocks/>
                </p:cNvGrpSpPr>
                <p:nvPr/>
              </p:nvGrpSpPr>
              <p:grpSpPr bwMode="auto">
                <a:xfrm>
                  <a:off x="4014" y="1965"/>
                  <a:ext cx="149" cy="159"/>
                  <a:chOff x="4014" y="1965"/>
                  <a:chExt cx="149" cy="159"/>
                </a:xfrm>
              </p:grpSpPr>
              <p:sp>
                <p:nvSpPr>
                  <p:cNvPr id="1513" name="Freeform 2863"/>
                  <p:cNvSpPr>
                    <a:spLocks/>
                  </p:cNvSpPr>
                  <p:nvPr/>
                </p:nvSpPr>
                <p:spPr bwMode="auto">
                  <a:xfrm rot="19109823" flipH="1">
                    <a:off x="4085" y="1965"/>
                    <a:ext cx="78" cy="102"/>
                  </a:xfrm>
                  <a:custGeom>
                    <a:avLst/>
                    <a:gdLst/>
                    <a:ahLst/>
                    <a:cxnLst>
                      <a:cxn ang="0">
                        <a:pos x="78" y="102"/>
                      </a:cxn>
                      <a:cxn ang="0">
                        <a:pos x="3" y="63"/>
                      </a:cxn>
                      <a:cxn ang="0">
                        <a:pos x="0" y="0"/>
                      </a:cxn>
                      <a:cxn ang="0">
                        <a:pos x="60" y="45"/>
                      </a:cxn>
                      <a:cxn ang="0">
                        <a:pos x="78" y="102"/>
                      </a:cxn>
                    </a:cxnLst>
                    <a:rect l="0" t="0" r="r" b="b"/>
                    <a:pathLst>
                      <a:path w="78" h="102">
                        <a:moveTo>
                          <a:pt x="78" y="102"/>
                        </a:moveTo>
                        <a:lnTo>
                          <a:pt x="3" y="63"/>
                        </a:lnTo>
                        <a:lnTo>
                          <a:pt x="0" y="0"/>
                        </a:lnTo>
                        <a:lnTo>
                          <a:pt x="60" y="45"/>
                        </a:lnTo>
                        <a:lnTo>
                          <a:pt x="78" y="102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8000">
                          <a:gamma/>
                          <a:shade val="46275"/>
                          <a:invGamma/>
                        </a:srgbClr>
                      </a:gs>
                      <a:gs pos="50000">
                        <a:srgbClr val="008000"/>
                      </a:gs>
                      <a:gs pos="100000">
                        <a:srgbClr val="008000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 w="63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>
                      <a:latin typeface="Georgia" pitchFamily="18" charset="0"/>
                    </a:endParaRPr>
                  </a:p>
                </p:txBody>
              </p:sp>
              <p:sp>
                <p:nvSpPr>
                  <p:cNvPr id="1514" name="Freeform 2864"/>
                  <p:cNvSpPr>
                    <a:spLocks/>
                  </p:cNvSpPr>
                  <p:nvPr/>
                </p:nvSpPr>
                <p:spPr bwMode="auto">
                  <a:xfrm rot="19109823" flipH="1">
                    <a:off x="4014" y="2008"/>
                    <a:ext cx="84" cy="116"/>
                  </a:xfrm>
                  <a:custGeom>
                    <a:avLst/>
                    <a:gdLst/>
                    <a:ahLst/>
                    <a:cxnLst>
                      <a:cxn ang="0">
                        <a:pos x="0" y="116"/>
                      </a:cxn>
                      <a:cxn ang="0">
                        <a:pos x="40" y="27"/>
                      </a:cxn>
                      <a:cxn ang="0">
                        <a:pos x="78" y="0"/>
                      </a:cxn>
                      <a:cxn ang="0">
                        <a:pos x="84" y="49"/>
                      </a:cxn>
                      <a:cxn ang="0">
                        <a:pos x="0" y="116"/>
                      </a:cxn>
                    </a:cxnLst>
                    <a:rect l="0" t="0" r="r" b="b"/>
                    <a:pathLst>
                      <a:path w="84" h="116">
                        <a:moveTo>
                          <a:pt x="0" y="116"/>
                        </a:moveTo>
                        <a:lnTo>
                          <a:pt x="40" y="27"/>
                        </a:lnTo>
                        <a:lnTo>
                          <a:pt x="78" y="0"/>
                        </a:lnTo>
                        <a:lnTo>
                          <a:pt x="84" y="49"/>
                        </a:lnTo>
                        <a:lnTo>
                          <a:pt x="0" y="116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8000">
                          <a:gamma/>
                          <a:shade val="46275"/>
                          <a:invGamma/>
                        </a:srgbClr>
                      </a:gs>
                      <a:gs pos="50000">
                        <a:srgbClr val="008000"/>
                      </a:gs>
                      <a:gs pos="100000">
                        <a:srgbClr val="008000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 w="63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>
                      <a:latin typeface="Georgia" pitchFamily="18" charset="0"/>
                    </a:endParaRPr>
                  </a:p>
                </p:txBody>
              </p:sp>
            </p:grpSp>
          </p:grpSp>
          <p:sp>
            <p:nvSpPr>
              <p:cNvPr id="1510" name="Freeform 2865"/>
              <p:cNvSpPr>
                <a:spLocks/>
              </p:cNvSpPr>
              <p:nvPr/>
            </p:nvSpPr>
            <p:spPr bwMode="auto">
              <a:xfrm rot="19109823" flipH="1">
                <a:off x="4251" y="2379"/>
                <a:ext cx="36" cy="18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21" y="18"/>
                  </a:cxn>
                  <a:cxn ang="0">
                    <a:pos x="36" y="0"/>
                  </a:cxn>
                  <a:cxn ang="0">
                    <a:pos x="0" y="9"/>
                  </a:cxn>
                </a:cxnLst>
                <a:rect l="0" t="0" r="r" b="b"/>
                <a:pathLst>
                  <a:path w="36" h="18">
                    <a:moveTo>
                      <a:pt x="0" y="9"/>
                    </a:moveTo>
                    <a:lnTo>
                      <a:pt x="21" y="18"/>
                    </a:lnTo>
                    <a:lnTo>
                      <a:pt x="36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</p:grpSp>
        <p:grpSp>
          <p:nvGrpSpPr>
            <p:cNvPr id="1314" name="Group 2866"/>
            <p:cNvGrpSpPr>
              <a:grpSpLocks/>
            </p:cNvGrpSpPr>
            <p:nvPr/>
          </p:nvGrpSpPr>
          <p:grpSpPr bwMode="auto">
            <a:xfrm>
              <a:off x="4601" y="2931"/>
              <a:ext cx="419" cy="405"/>
              <a:chOff x="3939" y="1946"/>
              <a:chExt cx="508" cy="501"/>
            </a:xfrm>
          </p:grpSpPr>
          <p:sp>
            <p:nvSpPr>
              <p:cNvPr id="1497" name="Freeform 2867"/>
              <p:cNvSpPr>
                <a:spLocks/>
              </p:cNvSpPr>
              <p:nvPr/>
            </p:nvSpPr>
            <p:spPr bwMode="auto">
              <a:xfrm rot="19109823" flipH="1">
                <a:off x="3939" y="2031"/>
                <a:ext cx="508" cy="416"/>
              </a:xfrm>
              <a:custGeom>
                <a:avLst/>
                <a:gdLst/>
                <a:ahLst/>
                <a:cxnLst>
                  <a:cxn ang="0">
                    <a:pos x="17" y="112"/>
                  </a:cxn>
                  <a:cxn ang="0">
                    <a:pos x="35" y="265"/>
                  </a:cxn>
                  <a:cxn ang="0">
                    <a:pos x="227" y="400"/>
                  </a:cxn>
                  <a:cxn ang="0">
                    <a:pos x="293" y="361"/>
                  </a:cxn>
                  <a:cxn ang="0">
                    <a:pos x="404" y="358"/>
                  </a:cxn>
                  <a:cxn ang="0">
                    <a:pos x="508" y="140"/>
                  </a:cxn>
                  <a:cxn ang="0">
                    <a:pos x="407" y="22"/>
                  </a:cxn>
                  <a:cxn ang="0">
                    <a:pos x="281" y="10"/>
                  </a:cxn>
                  <a:cxn ang="0">
                    <a:pos x="206" y="43"/>
                  </a:cxn>
                  <a:cxn ang="0">
                    <a:pos x="110" y="19"/>
                  </a:cxn>
                  <a:cxn ang="0">
                    <a:pos x="17" y="112"/>
                  </a:cxn>
                </a:cxnLst>
                <a:rect l="0" t="0" r="r" b="b"/>
                <a:pathLst>
                  <a:path w="508" h="416">
                    <a:moveTo>
                      <a:pt x="17" y="112"/>
                    </a:moveTo>
                    <a:cubicBezTo>
                      <a:pt x="5" y="153"/>
                      <a:pt x="0" y="217"/>
                      <a:pt x="35" y="265"/>
                    </a:cubicBezTo>
                    <a:cubicBezTo>
                      <a:pt x="70" y="313"/>
                      <a:pt x="184" y="384"/>
                      <a:pt x="227" y="400"/>
                    </a:cubicBezTo>
                    <a:cubicBezTo>
                      <a:pt x="270" y="416"/>
                      <a:pt x="264" y="368"/>
                      <a:pt x="293" y="361"/>
                    </a:cubicBezTo>
                    <a:cubicBezTo>
                      <a:pt x="322" y="354"/>
                      <a:pt x="368" y="395"/>
                      <a:pt x="404" y="358"/>
                    </a:cubicBezTo>
                    <a:cubicBezTo>
                      <a:pt x="440" y="321"/>
                      <a:pt x="508" y="196"/>
                      <a:pt x="508" y="140"/>
                    </a:cubicBezTo>
                    <a:cubicBezTo>
                      <a:pt x="508" y="84"/>
                      <a:pt x="445" y="44"/>
                      <a:pt x="407" y="22"/>
                    </a:cubicBezTo>
                    <a:cubicBezTo>
                      <a:pt x="369" y="0"/>
                      <a:pt x="314" y="7"/>
                      <a:pt x="281" y="10"/>
                    </a:cubicBezTo>
                    <a:cubicBezTo>
                      <a:pt x="248" y="13"/>
                      <a:pt x="234" y="42"/>
                      <a:pt x="206" y="43"/>
                    </a:cubicBezTo>
                    <a:cubicBezTo>
                      <a:pt x="178" y="44"/>
                      <a:pt x="142" y="7"/>
                      <a:pt x="110" y="19"/>
                    </a:cubicBezTo>
                    <a:cubicBezTo>
                      <a:pt x="78" y="31"/>
                      <a:pt x="31" y="70"/>
                      <a:pt x="17" y="1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7C8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98" name="Freeform 2868"/>
              <p:cNvSpPr>
                <a:spLocks/>
              </p:cNvSpPr>
              <p:nvPr/>
            </p:nvSpPr>
            <p:spPr bwMode="auto">
              <a:xfrm rot="19109823" flipH="1">
                <a:off x="4073" y="2052"/>
                <a:ext cx="296" cy="258"/>
              </a:xfrm>
              <a:custGeom>
                <a:avLst/>
                <a:gdLst/>
                <a:ahLst/>
                <a:cxnLst>
                  <a:cxn ang="0">
                    <a:pos x="188" y="41"/>
                  </a:cxn>
                  <a:cxn ang="0">
                    <a:pos x="44" y="9"/>
                  </a:cxn>
                  <a:cxn ang="0">
                    <a:pos x="4" y="97"/>
                  </a:cxn>
                  <a:cxn ang="0">
                    <a:pos x="68" y="193"/>
                  </a:cxn>
                  <a:cxn ang="0">
                    <a:pos x="252" y="209"/>
                  </a:cxn>
                  <a:cxn ang="0">
                    <a:pos x="284" y="137"/>
                  </a:cxn>
                  <a:cxn ang="0">
                    <a:pos x="188" y="41"/>
                  </a:cxn>
                </a:cxnLst>
                <a:rect l="0" t="0" r="r" b="b"/>
                <a:pathLst>
                  <a:path w="288" h="218">
                    <a:moveTo>
                      <a:pt x="188" y="41"/>
                    </a:moveTo>
                    <a:cubicBezTo>
                      <a:pt x="148" y="20"/>
                      <a:pt x="75" y="0"/>
                      <a:pt x="44" y="9"/>
                    </a:cubicBezTo>
                    <a:cubicBezTo>
                      <a:pt x="13" y="18"/>
                      <a:pt x="0" y="66"/>
                      <a:pt x="4" y="97"/>
                    </a:cubicBezTo>
                    <a:cubicBezTo>
                      <a:pt x="8" y="128"/>
                      <a:pt x="27" y="174"/>
                      <a:pt x="68" y="193"/>
                    </a:cubicBezTo>
                    <a:cubicBezTo>
                      <a:pt x="109" y="212"/>
                      <a:pt x="216" y="218"/>
                      <a:pt x="252" y="209"/>
                    </a:cubicBezTo>
                    <a:cubicBezTo>
                      <a:pt x="288" y="200"/>
                      <a:pt x="288" y="162"/>
                      <a:pt x="284" y="137"/>
                    </a:cubicBezTo>
                    <a:cubicBezTo>
                      <a:pt x="280" y="112"/>
                      <a:pt x="228" y="62"/>
                      <a:pt x="188" y="4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99" name="Freeform 2869"/>
              <p:cNvSpPr>
                <a:spLocks/>
              </p:cNvSpPr>
              <p:nvPr/>
            </p:nvSpPr>
            <p:spPr bwMode="auto">
              <a:xfrm rot="19109823" flipH="1">
                <a:off x="4052" y="1983"/>
                <a:ext cx="39" cy="123"/>
              </a:xfrm>
              <a:custGeom>
                <a:avLst/>
                <a:gdLst/>
                <a:ahLst/>
                <a:cxnLst>
                  <a:cxn ang="0">
                    <a:pos x="0" y="123"/>
                  </a:cxn>
                  <a:cxn ang="0">
                    <a:pos x="12" y="28"/>
                  </a:cxn>
                  <a:cxn ang="0">
                    <a:pos x="35" y="0"/>
                  </a:cxn>
                  <a:cxn ang="0">
                    <a:pos x="39" y="50"/>
                  </a:cxn>
                  <a:cxn ang="0">
                    <a:pos x="0" y="123"/>
                  </a:cxn>
                </a:cxnLst>
                <a:rect l="0" t="0" r="r" b="b"/>
                <a:pathLst>
                  <a:path w="39" h="123">
                    <a:moveTo>
                      <a:pt x="0" y="123"/>
                    </a:moveTo>
                    <a:lnTo>
                      <a:pt x="12" y="28"/>
                    </a:lnTo>
                    <a:lnTo>
                      <a:pt x="35" y="0"/>
                    </a:lnTo>
                    <a:lnTo>
                      <a:pt x="39" y="50"/>
                    </a:lnTo>
                    <a:lnTo>
                      <a:pt x="0" y="123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8000">
                      <a:gamma/>
                      <a:shade val="46275"/>
                      <a:invGamma/>
                    </a:srgbClr>
                  </a:gs>
                  <a:gs pos="5000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grpSp>
            <p:nvGrpSpPr>
              <p:cNvPr id="1500" name="Group 2870"/>
              <p:cNvGrpSpPr>
                <a:grpSpLocks/>
              </p:cNvGrpSpPr>
              <p:nvPr/>
            </p:nvGrpSpPr>
            <p:grpSpPr bwMode="auto">
              <a:xfrm>
                <a:off x="4014" y="1946"/>
                <a:ext cx="149" cy="178"/>
                <a:chOff x="4014" y="1946"/>
                <a:chExt cx="149" cy="178"/>
              </a:xfrm>
            </p:grpSpPr>
            <p:sp>
              <p:nvSpPr>
                <p:cNvPr id="1502" name="Freeform 2871"/>
                <p:cNvSpPr>
                  <a:spLocks/>
                </p:cNvSpPr>
                <p:nvPr/>
              </p:nvSpPr>
              <p:spPr bwMode="auto">
                <a:xfrm rot="19109823" flipH="1">
                  <a:off x="4067" y="1946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grpSp>
              <p:nvGrpSpPr>
                <p:cNvPr id="1503" name="Group 2872"/>
                <p:cNvGrpSpPr>
                  <a:grpSpLocks/>
                </p:cNvGrpSpPr>
                <p:nvPr/>
              </p:nvGrpSpPr>
              <p:grpSpPr bwMode="auto">
                <a:xfrm>
                  <a:off x="4014" y="1965"/>
                  <a:ext cx="149" cy="159"/>
                  <a:chOff x="4014" y="1965"/>
                  <a:chExt cx="149" cy="159"/>
                </a:xfrm>
              </p:grpSpPr>
              <p:sp>
                <p:nvSpPr>
                  <p:cNvPr id="1504" name="Freeform 2873"/>
                  <p:cNvSpPr>
                    <a:spLocks/>
                  </p:cNvSpPr>
                  <p:nvPr/>
                </p:nvSpPr>
                <p:spPr bwMode="auto">
                  <a:xfrm rot="19109823" flipH="1">
                    <a:off x="4085" y="1965"/>
                    <a:ext cx="78" cy="102"/>
                  </a:xfrm>
                  <a:custGeom>
                    <a:avLst/>
                    <a:gdLst/>
                    <a:ahLst/>
                    <a:cxnLst>
                      <a:cxn ang="0">
                        <a:pos x="78" y="102"/>
                      </a:cxn>
                      <a:cxn ang="0">
                        <a:pos x="3" y="63"/>
                      </a:cxn>
                      <a:cxn ang="0">
                        <a:pos x="0" y="0"/>
                      </a:cxn>
                      <a:cxn ang="0">
                        <a:pos x="60" y="45"/>
                      </a:cxn>
                      <a:cxn ang="0">
                        <a:pos x="78" y="102"/>
                      </a:cxn>
                    </a:cxnLst>
                    <a:rect l="0" t="0" r="r" b="b"/>
                    <a:pathLst>
                      <a:path w="78" h="102">
                        <a:moveTo>
                          <a:pt x="78" y="102"/>
                        </a:moveTo>
                        <a:lnTo>
                          <a:pt x="3" y="63"/>
                        </a:lnTo>
                        <a:lnTo>
                          <a:pt x="0" y="0"/>
                        </a:lnTo>
                        <a:lnTo>
                          <a:pt x="60" y="45"/>
                        </a:lnTo>
                        <a:lnTo>
                          <a:pt x="78" y="102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8000">
                          <a:gamma/>
                          <a:shade val="46275"/>
                          <a:invGamma/>
                        </a:srgbClr>
                      </a:gs>
                      <a:gs pos="50000">
                        <a:srgbClr val="008000"/>
                      </a:gs>
                      <a:gs pos="100000">
                        <a:srgbClr val="008000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 w="63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>
                      <a:latin typeface="Georgia" pitchFamily="18" charset="0"/>
                    </a:endParaRPr>
                  </a:p>
                </p:txBody>
              </p:sp>
              <p:sp>
                <p:nvSpPr>
                  <p:cNvPr id="1505" name="Freeform 2874"/>
                  <p:cNvSpPr>
                    <a:spLocks/>
                  </p:cNvSpPr>
                  <p:nvPr/>
                </p:nvSpPr>
                <p:spPr bwMode="auto">
                  <a:xfrm rot="19109823" flipH="1">
                    <a:off x="4014" y="2008"/>
                    <a:ext cx="84" cy="116"/>
                  </a:xfrm>
                  <a:custGeom>
                    <a:avLst/>
                    <a:gdLst/>
                    <a:ahLst/>
                    <a:cxnLst>
                      <a:cxn ang="0">
                        <a:pos x="0" y="116"/>
                      </a:cxn>
                      <a:cxn ang="0">
                        <a:pos x="40" y="27"/>
                      </a:cxn>
                      <a:cxn ang="0">
                        <a:pos x="78" y="0"/>
                      </a:cxn>
                      <a:cxn ang="0">
                        <a:pos x="84" y="49"/>
                      </a:cxn>
                      <a:cxn ang="0">
                        <a:pos x="0" y="116"/>
                      </a:cxn>
                    </a:cxnLst>
                    <a:rect l="0" t="0" r="r" b="b"/>
                    <a:pathLst>
                      <a:path w="84" h="116">
                        <a:moveTo>
                          <a:pt x="0" y="116"/>
                        </a:moveTo>
                        <a:lnTo>
                          <a:pt x="40" y="27"/>
                        </a:lnTo>
                        <a:lnTo>
                          <a:pt x="78" y="0"/>
                        </a:lnTo>
                        <a:lnTo>
                          <a:pt x="84" y="49"/>
                        </a:lnTo>
                        <a:lnTo>
                          <a:pt x="0" y="116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8000">
                          <a:gamma/>
                          <a:shade val="46275"/>
                          <a:invGamma/>
                        </a:srgbClr>
                      </a:gs>
                      <a:gs pos="50000">
                        <a:srgbClr val="008000"/>
                      </a:gs>
                      <a:gs pos="100000">
                        <a:srgbClr val="008000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 w="63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>
                      <a:latin typeface="Georgia" pitchFamily="18" charset="0"/>
                    </a:endParaRPr>
                  </a:p>
                </p:txBody>
              </p:sp>
            </p:grpSp>
          </p:grpSp>
          <p:sp>
            <p:nvSpPr>
              <p:cNvPr id="1501" name="Freeform 2875"/>
              <p:cNvSpPr>
                <a:spLocks/>
              </p:cNvSpPr>
              <p:nvPr/>
            </p:nvSpPr>
            <p:spPr bwMode="auto">
              <a:xfrm rot="19109823" flipH="1">
                <a:off x="4251" y="2379"/>
                <a:ext cx="36" cy="18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21" y="18"/>
                  </a:cxn>
                  <a:cxn ang="0">
                    <a:pos x="36" y="0"/>
                  </a:cxn>
                  <a:cxn ang="0">
                    <a:pos x="0" y="9"/>
                  </a:cxn>
                </a:cxnLst>
                <a:rect l="0" t="0" r="r" b="b"/>
                <a:pathLst>
                  <a:path w="36" h="18">
                    <a:moveTo>
                      <a:pt x="0" y="9"/>
                    </a:moveTo>
                    <a:lnTo>
                      <a:pt x="21" y="18"/>
                    </a:lnTo>
                    <a:lnTo>
                      <a:pt x="36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</p:grpSp>
        <p:grpSp>
          <p:nvGrpSpPr>
            <p:cNvPr id="1315" name="Group 2876"/>
            <p:cNvGrpSpPr>
              <a:grpSpLocks/>
            </p:cNvGrpSpPr>
            <p:nvPr/>
          </p:nvGrpSpPr>
          <p:grpSpPr bwMode="auto">
            <a:xfrm>
              <a:off x="4376" y="3215"/>
              <a:ext cx="420" cy="405"/>
              <a:chOff x="3939" y="1946"/>
              <a:chExt cx="508" cy="501"/>
            </a:xfrm>
          </p:grpSpPr>
          <p:sp>
            <p:nvSpPr>
              <p:cNvPr id="1488" name="Freeform 2877"/>
              <p:cNvSpPr>
                <a:spLocks/>
              </p:cNvSpPr>
              <p:nvPr/>
            </p:nvSpPr>
            <p:spPr bwMode="auto">
              <a:xfrm rot="19109823" flipH="1">
                <a:off x="3939" y="2031"/>
                <a:ext cx="508" cy="416"/>
              </a:xfrm>
              <a:custGeom>
                <a:avLst/>
                <a:gdLst/>
                <a:ahLst/>
                <a:cxnLst>
                  <a:cxn ang="0">
                    <a:pos x="17" y="112"/>
                  </a:cxn>
                  <a:cxn ang="0">
                    <a:pos x="35" y="265"/>
                  </a:cxn>
                  <a:cxn ang="0">
                    <a:pos x="227" y="400"/>
                  </a:cxn>
                  <a:cxn ang="0">
                    <a:pos x="293" y="361"/>
                  </a:cxn>
                  <a:cxn ang="0">
                    <a:pos x="404" y="358"/>
                  </a:cxn>
                  <a:cxn ang="0">
                    <a:pos x="508" y="140"/>
                  </a:cxn>
                  <a:cxn ang="0">
                    <a:pos x="407" y="22"/>
                  </a:cxn>
                  <a:cxn ang="0">
                    <a:pos x="281" y="10"/>
                  </a:cxn>
                  <a:cxn ang="0">
                    <a:pos x="206" y="43"/>
                  </a:cxn>
                  <a:cxn ang="0">
                    <a:pos x="110" y="19"/>
                  </a:cxn>
                  <a:cxn ang="0">
                    <a:pos x="17" y="112"/>
                  </a:cxn>
                </a:cxnLst>
                <a:rect l="0" t="0" r="r" b="b"/>
                <a:pathLst>
                  <a:path w="508" h="416">
                    <a:moveTo>
                      <a:pt x="17" y="112"/>
                    </a:moveTo>
                    <a:cubicBezTo>
                      <a:pt x="5" y="153"/>
                      <a:pt x="0" y="217"/>
                      <a:pt x="35" y="265"/>
                    </a:cubicBezTo>
                    <a:cubicBezTo>
                      <a:pt x="70" y="313"/>
                      <a:pt x="184" y="384"/>
                      <a:pt x="227" y="400"/>
                    </a:cubicBezTo>
                    <a:cubicBezTo>
                      <a:pt x="270" y="416"/>
                      <a:pt x="264" y="368"/>
                      <a:pt x="293" y="361"/>
                    </a:cubicBezTo>
                    <a:cubicBezTo>
                      <a:pt x="322" y="354"/>
                      <a:pt x="368" y="395"/>
                      <a:pt x="404" y="358"/>
                    </a:cubicBezTo>
                    <a:cubicBezTo>
                      <a:pt x="440" y="321"/>
                      <a:pt x="508" y="196"/>
                      <a:pt x="508" y="140"/>
                    </a:cubicBezTo>
                    <a:cubicBezTo>
                      <a:pt x="508" y="84"/>
                      <a:pt x="445" y="44"/>
                      <a:pt x="407" y="22"/>
                    </a:cubicBezTo>
                    <a:cubicBezTo>
                      <a:pt x="369" y="0"/>
                      <a:pt x="314" y="7"/>
                      <a:pt x="281" y="10"/>
                    </a:cubicBezTo>
                    <a:cubicBezTo>
                      <a:pt x="248" y="13"/>
                      <a:pt x="234" y="42"/>
                      <a:pt x="206" y="43"/>
                    </a:cubicBezTo>
                    <a:cubicBezTo>
                      <a:pt x="178" y="44"/>
                      <a:pt x="142" y="7"/>
                      <a:pt x="110" y="19"/>
                    </a:cubicBezTo>
                    <a:cubicBezTo>
                      <a:pt x="78" y="31"/>
                      <a:pt x="31" y="70"/>
                      <a:pt x="17" y="1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7C8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89" name="Freeform 2878"/>
              <p:cNvSpPr>
                <a:spLocks/>
              </p:cNvSpPr>
              <p:nvPr/>
            </p:nvSpPr>
            <p:spPr bwMode="auto">
              <a:xfrm rot="19109823" flipH="1">
                <a:off x="4073" y="2052"/>
                <a:ext cx="296" cy="258"/>
              </a:xfrm>
              <a:custGeom>
                <a:avLst/>
                <a:gdLst/>
                <a:ahLst/>
                <a:cxnLst>
                  <a:cxn ang="0">
                    <a:pos x="188" y="41"/>
                  </a:cxn>
                  <a:cxn ang="0">
                    <a:pos x="44" y="9"/>
                  </a:cxn>
                  <a:cxn ang="0">
                    <a:pos x="4" y="97"/>
                  </a:cxn>
                  <a:cxn ang="0">
                    <a:pos x="68" y="193"/>
                  </a:cxn>
                  <a:cxn ang="0">
                    <a:pos x="252" y="209"/>
                  </a:cxn>
                  <a:cxn ang="0">
                    <a:pos x="284" y="137"/>
                  </a:cxn>
                  <a:cxn ang="0">
                    <a:pos x="188" y="41"/>
                  </a:cxn>
                </a:cxnLst>
                <a:rect l="0" t="0" r="r" b="b"/>
                <a:pathLst>
                  <a:path w="288" h="218">
                    <a:moveTo>
                      <a:pt x="188" y="41"/>
                    </a:moveTo>
                    <a:cubicBezTo>
                      <a:pt x="148" y="20"/>
                      <a:pt x="75" y="0"/>
                      <a:pt x="44" y="9"/>
                    </a:cubicBezTo>
                    <a:cubicBezTo>
                      <a:pt x="13" y="18"/>
                      <a:pt x="0" y="66"/>
                      <a:pt x="4" y="97"/>
                    </a:cubicBezTo>
                    <a:cubicBezTo>
                      <a:pt x="8" y="128"/>
                      <a:pt x="27" y="174"/>
                      <a:pt x="68" y="193"/>
                    </a:cubicBezTo>
                    <a:cubicBezTo>
                      <a:pt x="109" y="212"/>
                      <a:pt x="216" y="218"/>
                      <a:pt x="252" y="209"/>
                    </a:cubicBezTo>
                    <a:cubicBezTo>
                      <a:pt x="288" y="200"/>
                      <a:pt x="288" y="162"/>
                      <a:pt x="284" y="137"/>
                    </a:cubicBezTo>
                    <a:cubicBezTo>
                      <a:pt x="280" y="112"/>
                      <a:pt x="228" y="62"/>
                      <a:pt x="188" y="4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90" name="Freeform 2879"/>
              <p:cNvSpPr>
                <a:spLocks/>
              </p:cNvSpPr>
              <p:nvPr/>
            </p:nvSpPr>
            <p:spPr bwMode="auto">
              <a:xfrm rot="19109823" flipH="1">
                <a:off x="4052" y="1983"/>
                <a:ext cx="39" cy="123"/>
              </a:xfrm>
              <a:custGeom>
                <a:avLst/>
                <a:gdLst/>
                <a:ahLst/>
                <a:cxnLst>
                  <a:cxn ang="0">
                    <a:pos x="0" y="123"/>
                  </a:cxn>
                  <a:cxn ang="0">
                    <a:pos x="12" y="28"/>
                  </a:cxn>
                  <a:cxn ang="0">
                    <a:pos x="35" y="0"/>
                  </a:cxn>
                  <a:cxn ang="0">
                    <a:pos x="39" y="50"/>
                  </a:cxn>
                  <a:cxn ang="0">
                    <a:pos x="0" y="123"/>
                  </a:cxn>
                </a:cxnLst>
                <a:rect l="0" t="0" r="r" b="b"/>
                <a:pathLst>
                  <a:path w="39" h="123">
                    <a:moveTo>
                      <a:pt x="0" y="123"/>
                    </a:moveTo>
                    <a:lnTo>
                      <a:pt x="12" y="28"/>
                    </a:lnTo>
                    <a:lnTo>
                      <a:pt x="35" y="0"/>
                    </a:lnTo>
                    <a:lnTo>
                      <a:pt x="39" y="50"/>
                    </a:lnTo>
                    <a:lnTo>
                      <a:pt x="0" y="123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8000">
                      <a:gamma/>
                      <a:shade val="46275"/>
                      <a:invGamma/>
                    </a:srgbClr>
                  </a:gs>
                  <a:gs pos="5000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grpSp>
            <p:nvGrpSpPr>
              <p:cNvPr id="1491" name="Group 2880"/>
              <p:cNvGrpSpPr>
                <a:grpSpLocks/>
              </p:cNvGrpSpPr>
              <p:nvPr/>
            </p:nvGrpSpPr>
            <p:grpSpPr bwMode="auto">
              <a:xfrm>
                <a:off x="4014" y="1946"/>
                <a:ext cx="149" cy="178"/>
                <a:chOff x="4014" y="1946"/>
                <a:chExt cx="149" cy="178"/>
              </a:xfrm>
            </p:grpSpPr>
            <p:sp>
              <p:nvSpPr>
                <p:cNvPr id="1493" name="Freeform 2881"/>
                <p:cNvSpPr>
                  <a:spLocks/>
                </p:cNvSpPr>
                <p:nvPr/>
              </p:nvSpPr>
              <p:spPr bwMode="auto">
                <a:xfrm rot="19109823" flipH="1">
                  <a:off x="4067" y="1946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grpSp>
              <p:nvGrpSpPr>
                <p:cNvPr id="1494" name="Group 2882"/>
                <p:cNvGrpSpPr>
                  <a:grpSpLocks/>
                </p:cNvGrpSpPr>
                <p:nvPr/>
              </p:nvGrpSpPr>
              <p:grpSpPr bwMode="auto">
                <a:xfrm>
                  <a:off x="4014" y="1965"/>
                  <a:ext cx="149" cy="159"/>
                  <a:chOff x="4014" y="1965"/>
                  <a:chExt cx="149" cy="159"/>
                </a:xfrm>
              </p:grpSpPr>
              <p:sp>
                <p:nvSpPr>
                  <p:cNvPr id="1495" name="Freeform 2883"/>
                  <p:cNvSpPr>
                    <a:spLocks/>
                  </p:cNvSpPr>
                  <p:nvPr/>
                </p:nvSpPr>
                <p:spPr bwMode="auto">
                  <a:xfrm rot="19109823" flipH="1">
                    <a:off x="4085" y="1965"/>
                    <a:ext cx="78" cy="102"/>
                  </a:xfrm>
                  <a:custGeom>
                    <a:avLst/>
                    <a:gdLst/>
                    <a:ahLst/>
                    <a:cxnLst>
                      <a:cxn ang="0">
                        <a:pos x="78" y="102"/>
                      </a:cxn>
                      <a:cxn ang="0">
                        <a:pos x="3" y="63"/>
                      </a:cxn>
                      <a:cxn ang="0">
                        <a:pos x="0" y="0"/>
                      </a:cxn>
                      <a:cxn ang="0">
                        <a:pos x="60" y="45"/>
                      </a:cxn>
                      <a:cxn ang="0">
                        <a:pos x="78" y="102"/>
                      </a:cxn>
                    </a:cxnLst>
                    <a:rect l="0" t="0" r="r" b="b"/>
                    <a:pathLst>
                      <a:path w="78" h="102">
                        <a:moveTo>
                          <a:pt x="78" y="102"/>
                        </a:moveTo>
                        <a:lnTo>
                          <a:pt x="3" y="63"/>
                        </a:lnTo>
                        <a:lnTo>
                          <a:pt x="0" y="0"/>
                        </a:lnTo>
                        <a:lnTo>
                          <a:pt x="60" y="45"/>
                        </a:lnTo>
                        <a:lnTo>
                          <a:pt x="78" y="102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8000">
                          <a:gamma/>
                          <a:shade val="46275"/>
                          <a:invGamma/>
                        </a:srgbClr>
                      </a:gs>
                      <a:gs pos="50000">
                        <a:srgbClr val="008000"/>
                      </a:gs>
                      <a:gs pos="100000">
                        <a:srgbClr val="008000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 w="63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>
                      <a:latin typeface="Georgia" pitchFamily="18" charset="0"/>
                    </a:endParaRPr>
                  </a:p>
                </p:txBody>
              </p:sp>
              <p:sp>
                <p:nvSpPr>
                  <p:cNvPr id="1496" name="Freeform 2884"/>
                  <p:cNvSpPr>
                    <a:spLocks/>
                  </p:cNvSpPr>
                  <p:nvPr/>
                </p:nvSpPr>
                <p:spPr bwMode="auto">
                  <a:xfrm rot="19109823" flipH="1">
                    <a:off x="4014" y="2008"/>
                    <a:ext cx="84" cy="116"/>
                  </a:xfrm>
                  <a:custGeom>
                    <a:avLst/>
                    <a:gdLst/>
                    <a:ahLst/>
                    <a:cxnLst>
                      <a:cxn ang="0">
                        <a:pos x="0" y="116"/>
                      </a:cxn>
                      <a:cxn ang="0">
                        <a:pos x="40" y="27"/>
                      </a:cxn>
                      <a:cxn ang="0">
                        <a:pos x="78" y="0"/>
                      </a:cxn>
                      <a:cxn ang="0">
                        <a:pos x="84" y="49"/>
                      </a:cxn>
                      <a:cxn ang="0">
                        <a:pos x="0" y="116"/>
                      </a:cxn>
                    </a:cxnLst>
                    <a:rect l="0" t="0" r="r" b="b"/>
                    <a:pathLst>
                      <a:path w="84" h="116">
                        <a:moveTo>
                          <a:pt x="0" y="116"/>
                        </a:moveTo>
                        <a:lnTo>
                          <a:pt x="40" y="27"/>
                        </a:lnTo>
                        <a:lnTo>
                          <a:pt x="78" y="0"/>
                        </a:lnTo>
                        <a:lnTo>
                          <a:pt x="84" y="49"/>
                        </a:lnTo>
                        <a:lnTo>
                          <a:pt x="0" y="116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8000">
                          <a:gamma/>
                          <a:shade val="46275"/>
                          <a:invGamma/>
                        </a:srgbClr>
                      </a:gs>
                      <a:gs pos="50000">
                        <a:srgbClr val="008000"/>
                      </a:gs>
                      <a:gs pos="100000">
                        <a:srgbClr val="008000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 w="63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>
                      <a:latin typeface="Georgia" pitchFamily="18" charset="0"/>
                    </a:endParaRPr>
                  </a:p>
                </p:txBody>
              </p:sp>
            </p:grpSp>
          </p:grpSp>
          <p:sp>
            <p:nvSpPr>
              <p:cNvPr id="1492" name="Freeform 2885"/>
              <p:cNvSpPr>
                <a:spLocks/>
              </p:cNvSpPr>
              <p:nvPr/>
            </p:nvSpPr>
            <p:spPr bwMode="auto">
              <a:xfrm rot="19109823" flipH="1">
                <a:off x="4251" y="2379"/>
                <a:ext cx="36" cy="18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21" y="18"/>
                  </a:cxn>
                  <a:cxn ang="0">
                    <a:pos x="36" y="0"/>
                  </a:cxn>
                  <a:cxn ang="0">
                    <a:pos x="0" y="9"/>
                  </a:cxn>
                </a:cxnLst>
                <a:rect l="0" t="0" r="r" b="b"/>
                <a:pathLst>
                  <a:path w="36" h="18">
                    <a:moveTo>
                      <a:pt x="0" y="9"/>
                    </a:moveTo>
                    <a:lnTo>
                      <a:pt x="21" y="18"/>
                    </a:lnTo>
                    <a:lnTo>
                      <a:pt x="36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</p:grpSp>
        <p:grpSp>
          <p:nvGrpSpPr>
            <p:cNvPr id="1316" name="Group 2886"/>
            <p:cNvGrpSpPr>
              <a:grpSpLocks/>
            </p:cNvGrpSpPr>
            <p:nvPr/>
          </p:nvGrpSpPr>
          <p:grpSpPr bwMode="auto">
            <a:xfrm rot="2490177">
              <a:off x="4392" y="2664"/>
              <a:ext cx="420" cy="411"/>
              <a:chOff x="4060" y="1421"/>
              <a:chExt cx="508" cy="509"/>
            </a:xfrm>
          </p:grpSpPr>
          <p:sp>
            <p:nvSpPr>
              <p:cNvPr id="1481" name="Freeform 2887"/>
              <p:cNvSpPr>
                <a:spLocks/>
              </p:cNvSpPr>
              <p:nvPr/>
            </p:nvSpPr>
            <p:spPr bwMode="auto">
              <a:xfrm>
                <a:off x="4060" y="1514"/>
                <a:ext cx="508" cy="416"/>
              </a:xfrm>
              <a:custGeom>
                <a:avLst/>
                <a:gdLst/>
                <a:ahLst/>
                <a:cxnLst>
                  <a:cxn ang="0">
                    <a:pos x="17" y="112"/>
                  </a:cxn>
                  <a:cxn ang="0">
                    <a:pos x="35" y="265"/>
                  </a:cxn>
                  <a:cxn ang="0">
                    <a:pos x="227" y="400"/>
                  </a:cxn>
                  <a:cxn ang="0">
                    <a:pos x="293" y="361"/>
                  </a:cxn>
                  <a:cxn ang="0">
                    <a:pos x="404" y="358"/>
                  </a:cxn>
                  <a:cxn ang="0">
                    <a:pos x="508" y="140"/>
                  </a:cxn>
                  <a:cxn ang="0">
                    <a:pos x="407" y="22"/>
                  </a:cxn>
                  <a:cxn ang="0">
                    <a:pos x="281" y="10"/>
                  </a:cxn>
                  <a:cxn ang="0">
                    <a:pos x="206" y="43"/>
                  </a:cxn>
                  <a:cxn ang="0">
                    <a:pos x="110" y="19"/>
                  </a:cxn>
                  <a:cxn ang="0">
                    <a:pos x="17" y="112"/>
                  </a:cxn>
                </a:cxnLst>
                <a:rect l="0" t="0" r="r" b="b"/>
                <a:pathLst>
                  <a:path w="508" h="416">
                    <a:moveTo>
                      <a:pt x="17" y="112"/>
                    </a:moveTo>
                    <a:cubicBezTo>
                      <a:pt x="5" y="153"/>
                      <a:pt x="0" y="217"/>
                      <a:pt x="35" y="265"/>
                    </a:cubicBezTo>
                    <a:cubicBezTo>
                      <a:pt x="70" y="313"/>
                      <a:pt x="184" y="384"/>
                      <a:pt x="227" y="400"/>
                    </a:cubicBezTo>
                    <a:cubicBezTo>
                      <a:pt x="270" y="416"/>
                      <a:pt x="264" y="368"/>
                      <a:pt x="293" y="361"/>
                    </a:cubicBezTo>
                    <a:cubicBezTo>
                      <a:pt x="322" y="354"/>
                      <a:pt x="368" y="395"/>
                      <a:pt x="404" y="358"/>
                    </a:cubicBezTo>
                    <a:cubicBezTo>
                      <a:pt x="440" y="321"/>
                      <a:pt x="508" y="196"/>
                      <a:pt x="508" y="140"/>
                    </a:cubicBezTo>
                    <a:cubicBezTo>
                      <a:pt x="508" y="84"/>
                      <a:pt x="445" y="44"/>
                      <a:pt x="407" y="22"/>
                    </a:cubicBezTo>
                    <a:cubicBezTo>
                      <a:pt x="369" y="0"/>
                      <a:pt x="314" y="7"/>
                      <a:pt x="281" y="10"/>
                    </a:cubicBezTo>
                    <a:cubicBezTo>
                      <a:pt x="248" y="13"/>
                      <a:pt x="234" y="42"/>
                      <a:pt x="206" y="43"/>
                    </a:cubicBezTo>
                    <a:cubicBezTo>
                      <a:pt x="178" y="44"/>
                      <a:pt x="142" y="7"/>
                      <a:pt x="110" y="19"/>
                    </a:cubicBezTo>
                    <a:cubicBezTo>
                      <a:pt x="78" y="31"/>
                      <a:pt x="31" y="70"/>
                      <a:pt x="17" y="1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rgbClr val="FFCC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82" name="Freeform 2888"/>
              <p:cNvSpPr>
                <a:spLocks/>
              </p:cNvSpPr>
              <p:nvPr/>
            </p:nvSpPr>
            <p:spPr bwMode="auto">
              <a:xfrm>
                <a:off x="4084" y="1567"/>
                <a:ext cx="296" cy="258"/>
              </a:xfrm>
              <a:custGeom>
                <a:avLst/>
                <a:gdLst/>
                <a:ahLst/>
                <a:cxnLst>
                  <a:cxn ang="0">
                    <a:pos x="188" y="41"/>
                  </a:cxn>
                  <a:cxn ang="0">
                    <a:pos x="44" y="9"/>
                  </a:cxn>
                  <a:cxn ang="0">
                    <a:pos x="4" y="97"/>
                  </a:cxn>
                  <a:cxn ang="0">
                    <a:pos x="68" y="193"/>
                  </a:cxn>
                  <a:cxn ang="0">
                    <a:pos x="252" y="209"/>
                  </a:cxn>
                  <a:cxn ang="0">
                    <a:pos x="284" y="137"/>
                  </a:cxn>
                  <a:cxn ang="0">
                    <a:pos x="188" y="41"/>
                  </a:cxn>
                </a:cxnLst>
                <a:rect l="0" t="0" r="r" b="b"/>
                <a:pathLst>
                  <a:path w="288" h="218">
                    <a:moveTo>
                      <a:pt x="188" y="41"/>
                    </a:moveTo>
                    <a:cubicBezTo>
                      <a:pt x="148" y="20"/>
                      <a:pt x="75" y="0"/>
                      <a:pt x="44" y="9"/>
                    </a:cubicBezTo>
                    <a:cubicBezTo>
                      <a:pt x="13" y="18"/>
                      <a:pt x="0" y="66"/>
                      <a:pt x="4" y="97"/>
                    </a:cubicBezTo>
                    <a:cubicBezTo>
                      <a:pt x="8" y="128"/>
                      <a:pt x="27" y="174"/>
                      <a:pt x="68" y="193"/>
                    </a:cubicBezTo>
                    <a:cubicBezTo>
                      <a:pt x="109" y="212"/>
                      <a:pt x="216" y="218"/>
                      <a:pt x="252" y="209"/>
                    </a:cubicBezTo>
                    <a:cubicBezTo>
                      <a:pt x="288" y="200"/>
                      <a:pt x="288" y="162"/>
                      <a:pt x="284" y="137"/>
                    </a:cubicBezTo>
                    <a:cubicBezTo>
                      <a:pt x="280" y="112"/>
                      <a:pt x="228" y="62"/>
                      <a:pt x="188" y="4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rgbClr val="FF33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83" name="Freeform 2889"/>
              <p:cNvSpPr>
                <a:spLocks/>
              </p:cNvSpPr>
              <p:nvPr/>
            </p:nvSpPr>
            <p:spPr bwMode="auto">
              <a:xfrm>
                <a:off x="4179" y="1458"/>
                <a:ext cx="78" cy="102"/>
              </a:xfrm>
              <a:custGeom>
                <a:avLst/>
                <a:gdLst/>
                <a:ahLst/>
                <a:cxnLst>
                  <a:cxn ang="0">
                    <a:pos x="78" y="102"/>
                  </a:cxn>
                  <a:cxn ang="0">
                    <a:pos x="3" y="63"/>
                  </a:cxn>
                  <a:cxn ang="0">
                    <a:pos x="0" y="0"/>
                  </a:cxn>
                  <a:cxn ang="0">
                    <a:pos x="60" y="45"/>
                  </a:cxn>
                  <a:cxn ang="0">
                    <a:pos x="78" y="102"/>
                  </a:cxn>
                </a:cxnLst>
                <a:rect l="0" t="0" r="r" b="b"/>
                <a:pathLst>
                  <a:path w="78" h="102">
                    <a:moveTo>
                      <a:pt x="78" y="102"/>
                    </a:moveTo>
                    <a:lnTo>
                      <a:pt x="3" y="63"/>
                    </a:lnTo>
                    <a:lnTo>
                      <a:pt x="0" y="0"/>
                    </a:lnTo>
                    <a:lnTo>
                      <a:pt x="60" y="45"/>
                    </a:lnTo>
                    <a:lnTo>
                      <a:pt x="78" y="102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8000">
                      <a:gamma/>
                      <a:shade val="46275"/>
                      <a:invGamma/>
                    </a:srgbClr>
                  </a:gs>
                  <a:gs pos="5000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84" name="Freeform 2890"/>
              <p:cNvSpPr>
                <a:spLocks/>
              </p:cNvSpPr>
              <p:nvPr/>
            </p:nvSpPr>
            <p:spPr bwMode="auto">
              <a:xfrm>
                <a:off x="4218" y="1421"/>
                <a:ext cx="37" cy="127"/>
              </a:xfrm>
              <a:custGeom>
                <a:avLst/>
                <a:gdLst/>
                <a:ahLst/>
                <a:cxnLst>
                  <a:cxn ang="0">
                    <a:pos x="37" y="127"/>
                  </a:cxn>
                  <a:cxn ang="0">
                    <a:pos x="0" y="46"/>
                  </a:cxn>
                  <a:cxn ang="0">
                    <a:pos x="16" y="0"/>
                  </a:cxn>
                  <a:cxn ang="0">
                    <a:pos x="19" y="32"/>
                  </a:cxn>
                  <a:cxn ang="0">
                    <a:pos x="37" y="127"/>
                  </a:cxn>
                </a:cxnLst>
                <a:rect l="0" t="0" r="r" b="b"/>
                <a:pathLst>
                  <a:path w="37" h="127">
                    <a:moveTo>
                      <a:pt x="37" y="127"/>
                    </a:moveTo>
                    <a:lnTo>
                      <a:pt x="0" y="46"/>
                    </a:lnTo>
                    <a:lnTo>
                      <a:pt x="16" y="0"/>
                    </a:lnTo>
                    <a:lnTo>
                      <a:pt x="19" y="32"/>
                    </a:lnTo>
                    <a:lnTo>
                      <a:pt x="37" y="127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8000">
                      <a:gamma/>
                      <a:shade val="46275"/>
                      <a:invGamma/>
                    </a:srgbClr>
                  </a:gs>
                  <a:gs pos="5000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85" name="Freeform 2891"/>
              <p:cNvSpPr>
                <a:spLocks/>
              </p:cNvSpPr>
              <p:nvPr/>
            </p:nvSpPr>
            <p:spPr bwMode="auto">
              <a:xfrm>
                <a:off x="4257" y="1435"/>
                <a:ext cx="39" cy="123"/>
              </a:xfrm>
              <a:custGeom>
                <a:avLst/>
                <a:gdLst/>
                <a:ahLst/>
                <a:cxnLst>
                  <a:cxn ang="0">
                    <a:pos x="0" y="123"/>
                  </a:cxn>
                  <a:cxn ang="0">
                    <a:pos x="12" y="28"/>
                  </a:cxn>
                  <a:cxn ang="0">
                    <a:pos x="35" y="0"/>
                  </a:cxn>
                  <a:cxn ang="0">
                    <a:pos x="39" y="50"/>
                  </a:cxn>
                  <a:cxn ang="0">
                    <a:pos x="0" y="123"/>
                  </a:cxn>
                </a:cxnLst>
                <a:rect l="0" t="0" r="r" b="b"/>
                <a:pathLst>
                  <a:path w="39" h="123">
                    <a:moveTo>
                      <a:pt x="0" y="123"/>
                    </a:moveTo>
                    <a:lnTo>
                      <a:pt x="12" y="28"/>
                    </a:lnTo>
                    <a:lnTo>
                      <a:pt x="35" y="0"/>
                    </a:lnTo>
                    <a:lnTo>
                      <a:pt x="39" y="50"/>
                    </a:lnTo>
                    <a:lnTo>
                      <a:pt x="0" y="123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8000">
                      <a:gamma/>
                      <a:shade val="46275"/>
                      <a:invGamma/>
                    </a:srgbClr>
                  </a:gs>
                  <a:gs pos="5000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86" name="Freeform 2892"/>
              <p:cNvSpPr>
                <a:spLocks/>
              </p:cNvSpPr>
              <p:nvPr/>
            </p:nvSpPr>
            <p:spPr bwMode="auto">
              <a:xfrm>
                <a:off x="4260" y="1444"/>
                <a:ext cx="84" cy="116"/>
              </a:xfrm>
              <a:custGeom>
                <a:avLst/>
                <a:gdLst/>
                <a:ahLst/>
                <a:cxnLst>
                  <a:cxn ang="0">
                    <a:pos x="0" y="116"/>
                  </a:cxn>
                  <a:cxn ang="0">
                    <a:pos x="40" y="27"/>
                  </a:cxn>
                  <a:cxn ang="0">
                    <a:pos x="78" y="0"/>
                  </a:cxn>
                  <a:cxn ang="0">
                    <a:pos x="84" y="49"/>
                  </a:cxn>
                  <a:cxn ang="0">
                    <a:pos x="0" y="116"/>
                  </a:cxn>
                </a:cxnLst>
                <a:rect l="0" t="0" r="r" b="b"/>
                <a:pathLst>
                  <a:path w="84" h="116">
                    <a:moveTo>
                      <a:pt x="0" y="116"/>
                    </a:moveTo>
                    <a:lnTo>
                      <a:pt x="40" y="27"/>
                    </a:lnTo>
                    <a:lnTo>
                      <a:pt x="78" y="0"/>
                    </a:lnTo>
                    <a:lnTo>
                      <a:pt x="84" y="49"/>
                    </a:lnTo>
                    <a:lnTo>
                      <a:pt x="0" y="11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8000">
                      <a:gamma/>
                      <a:shade val="46275"/>
                      <a:invGamma/>
                    </a:srgbClr>
                  </a:gs>
                  <a:gs pos="5000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87" name="Freeform 2893"/>
              <p:cNvSpPr>
                <a:spLocks/>
              </p:cNvSpPr>
              <p:nvPr/>
            </p:nvSpPr>
            <p:spPr bwMode="auto">
              <a:xfrm>
                <a:off x="4338" y="1875"/>
                <a:ext cx="36" cy="18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21" y="18"/>
                  </a:cxn>
                  <a:cxn ang="0">
                    <a:pos x="36" y="0"/>
                  </a:cxn>
                  <a:cxn ang="0">
                    <a:pos x="0" y="9"/>
                  </a:cxn>
                </a:cxnLst>
                <a:rect l="0" t="0" r="r" b="b"/>
                <a:pathLst>
                  <a:path w="36" h="18">
                    <a:moveTo>
                      <a:pt x="0" y="9"/>
                    </a:moveTo>
                    <a:lnTo>
                      <a:pt x="21" y="18"/>
                    </a:lnTo>
                    <a:lnTo>
                      <a:pt x="36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</p:grpSp>
        <p:grpSp>
          <p:nvGrpSpPr>
            <p:cNvPr id="1317" name="Group 2894"/>
            <p:cNvGrpSpPr>
              <a:grpSpLocks/>
            </p:cNvGrpSpPr>
            <p:nvPr/>
          </p:nvGrpSpPr>
          <p:grpSpPr bwMode="auto">
            <a:xfrm rot="2490177">
              <a:off x="3903" y="2987"/>
              <a:ext cx="419" cy="411"/>
              <a:chOff x="4060" y="1421"/>
              <a:chExt cx="508" cy="509"/>
            </a:xfrm>
          </p:grpSpPr>
          <p:sp>
            <p:nvSpPr>
              <p:cNvPr id="1474" name="Freeform 2895"/>
              <p:cNvSpPr>
                <a:spLocks/>
              </p:cNvSpPr>
              <p:nvPr/>
            </p:nvSpPr>
            <p:spPr bwMode="auto">
              <a:xfrm>
                <a:off x="4060" y="1514"/>
                <a:ext cx="508" cy="416"/>
              </a:xfrm>
              <a:custGeom>
                <a:avLst/>
                <a:gdLst/>
                <a:ahLst/>
                <a:cxnLst>
                  <a:cxn ang="0">
                    <a:pos x="17" y="112"/>
                  </a:cxn>
                  <a:cxn ang="0">
                    <a:pos x="35" y="265"/>
                  </a:cxn>
                  <a:cxn ang="0">
                    <a:pos x="227" y="400"/>
                  </a:cxn>
                  <a:cxn ang="0">
                    <a:pos x="293" y="361"/>
                  </a:cxn>
                  <a:cxn ang="0">
                    <a:pos x="404" y="358"/>
                  </a:cxn>
                  <a:cxn ang="0">
                    <a:pos x="508" y="140"/>
                  </a:cxn>
                  <a:cxn ang="0">
                    <a:pos x="407" y="22"/>
                  </a:cxn>
                  <a:cxn ang="0">
                    <a:pos x="281" y="10"/>
                  </a:cxn>
                  <a:cxn ang="0">
                    <a:pos x="206" y="43"/>
                  </a:cxn>
                  <a:cxn ang="0">
                    <a:pos x="110" y="19"/>
                  </a:cxn>
                  <a:cxn ang="0">
                    <a:pos x="17" y="112"/>
                  </a:cxn>
                </a:cxnLst>
                <a:rect l="0" t="0" r="r" b="b"/>
                <a:pathLst>
                  <a:path w="508" h="416">
                    <a:moveTo>
                      <a:pt x="17" y="112"/>
                    </a:moveTo>
                    <a:cubicBezTo>
                      <a:pt x="5" y="153"/>
                      <a:pt x="0" y="217"/>
                      <a:pt x="35" y="265"/>
                    </a:cubicBezTo>
                    <a:cubicBezTo>
                      <a:pt x="70" y="313"/>
                      <a:pt x="184" y="384"/>
                      <a:pt x="227" y="400"/>
                    </a:cubicBezTo>
                    <a:cubicBezTo>
                      <a:pt x="270" y="416"/>
                      <a:pt x="264" y="368"/>
                      <a:pt x="293" y="361"/>
                    </a:cubicBezTo>
                    <a:cubicBezTo>
                      <a:pt x="322" y="354"/>
                      <a:pt x="368" y="395"/>
                      <a:pt x="404" y="358"/>
                    </a:cubicBezTo>
                    <a:cubicBezTo>
                      <a:pt x="440" y="321"/>
                      <a:pt x="508" y="196"/>
                      <a:pt x="508" y="140"/>
                    </a:cubicBezTo>
                    <a:cubicBezTo>
                      <a:pt x="508" y="84"/>
                      <a:pt x="445" y="44"/>
                      <a:pt x="407" y="22"/>
                    </a:cubicBezTo>
                    <a:cubicBezTo>
                      <a:pt x="369" y="0"/>
                      <a:pt x="314" y="7"/>
                      <a:pt x="281" y="10"/>
                    </a:cubicBezTo>
                    <a:cubicBezTo>
                      <a:pt x="248" y="13"/>
                      <a:pt x="234" y="42"/>
                      <a:pt x="206" y="43"/>
                    </a:cubicBezTo>
                    <a:cubicBezTo>
                      <a:pt x="178" y="44"/>
                      <a:pt x="142" y="7"/>
                      <a:pt x="110" y="19"/>
                    </a:cubicBezTo>
                    <a:cubicBezTo>
                      <a:pt x="78" y="31"/>
                      <a:pt x="31" y="70"/>
                      <a:pt x="17" y="1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rgbClr val="FFCC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75" name="Freeform 2896"/>
              <p:cNvSpPr>
                <a:spLocks/>
              </p:cNvSpPr>
              <p:nvPr/>
            </p:nvSpPr>
            <p:spPr bwMode="auto">
              <a:xfrm>
                <a:off x="4084" y="1567"/>
                <a:ext cx="296" cy="258"/>
              </a:xfrm>
              <a:custGeom>
                <a:avLst/>
                <a:gdLst/>
                <a:ahLst/>
                <a:cxnLst>
                  <a:cxn ang="0">
                    <a:pos x="188" y="41"/>
                  </a:cxn>
                  <a:cxn ang="0">
                    <a:pos x="44" y="9"/>
                  </a:cxn>
                  <a:cxn ang="0">
                    <a:pos x="4" y="97"/>
                  </a:cxn>
                  <a:cxn ang="0">
                    <a:pos x="68" y="193"/>
                  </a:cxn>
                  <a:cxn ang="0">
                    <a:pos x="252" y="209"/>
                  </a:cxn>
                  <a:cxn ang="0">
                    <a:pos x="284" y="137"/>
                  </a:cxn>
                  <a:cxn ang="0">
                    <a:pos x="188" y="41"/>
                  </a:cxn>
                </a:cxnLst>
                <a:rect l="0" t="0" r="r" b="b"/>
                <a:pathLst>
                  <a:path w="288" h="218">
                    <a:moveTo>
                      <a:pt x="188" y="41"/>
                    </a:moveTo>
                    <a:cubicBezTo>
                      <a:pt x="148" y="20"/>
                      <a:pt x="75" y="0"/>
                      <a:pt x="44" y="9"/>
                    </a:cubicBezTo>
                    <a:cubicBezTo>
                      <a:pt x="13" y="18"/>
                      <a:pt x="0" y="66"/>
                      <a:pt x="4" y="97"/>
                    </a:cubicBezTo>
                    <a:cubicBezTo>
                      <a:pt x="8" y="128"/>
                      <a:pt x="27" y="174"/>
                      <a:pt x="68" y="193"/>
                    </a:cubicBezTo>
                    <a:cubicBezTo>
                      <a:pt x="109" y="212"/>
                      <a:pt x="216" y="218"/>
                      <a:pt x="252" y="209"/>
                    </a:cubicBezTo>
                    <a:cubicBezTo>
                      <a:pt x="288" y="200"/>
                      <a:pt x="288" y="162"/>
                      <a:pt x="284" y="137"/>
                    </a:cubicBezTo>
                    <a:cubicBezTo>
                      <a:pt x="280" y="112"/>
                      <a:pt x="228" y="62"/>
                      <a:pt x="188" y="4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rgbClr val="FF33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76" name="Freeform 2897"/>
              <p:cNvSpPr>
                <a:spLocks/>
              </p:cNvSpPr>
              <p:nvPr/>
            </p:nvSpPr>
            <p:spPr bwMode="auto">
              <a:xfrm>
                <a:off x="4179" y="1458"/>
                <a:ext cx="78" cy="102"/>
              </a:xfrm>
              <a:custGeom>
                <a:avLst/>
                <a:gdLst/>
                <a:ahLst/>
                <a:cxnLst>
                  <a:cxn ang="0">
                    <a:pos x="78" y="102"/>
                  </a:cxn>
                  <a:cxn ang="0">
                    <a:pos x="3" y="63"/>
                  </a:cxn>
                  <a:cxn ang="0">
                    <a:pos x="0" y="0"/>
                  </a:cxn>
                  <a:cxn ang="0">
                    <a:pos x="60" y="45"/>
                  </a:cxn>
                  <a:cxn ang="0">
                    <a:pos x="78" y="102"/>
                  </a:cxn>
                </a:cxnLst>
                <a:rect l="0" t="0" r="r" b="b"/>
                <a:pathLst>
                  <a:path w="78" h="102">
                    <a:moveTo>
                      <a:pt x="78" y="102"/>
                    </a:moveTo>
                    <a:lnTo>
                      <a:pt x="3" y="63"/>
                    </a:lnTo>
                    <a:lnTo>
                      <a:pt x="0" y="0"/>
                    </a:lnTo>
                    <a:lnTo>
                      <a:pt x="60" y="45"/>
                    </a:lnTo>
                    <a:lnTo>
                      <a:pt x="78" y="102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8000">
                      <a:gamma/>
                      <a:shade val="46275"/>
                      <a:invGamma/>
                    </a:srgbClr>
                  </a:gs>
                  <a:gs pos="5000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77" name="Freeform 2898"/>
              <p:cNvSpPr>
                <a:spLocks/>
              </p:cNvSpPr>
              <p:nvPr/>
            </p:nvSpPr>
            <p:spPr bwMode="auto">
              <a:xfrm>
                <a:off x="4218" y="1421"/>
                <a:ext cx="37" cy="127"/>
              </a:xfrm>
              <a:custGeom>
                <a:avLst/>
                <a:gdLst/>
                <a:ahLst/>
                <a:cxnLst>
                  <a:cxn ang="0">
                    <a:pos x="37" y="127"/>
                  </a:cxn>
                  <a:cxn ang="0">
                    <a:pos x="0" y="46"/>
                  </a:cxn>
                  <a:cxn ang="0">
                    <a:pos x="16" y="0"/>
                  </a:cxn>
                  <a:cxn ang="0">
                    <a:pos x="19" y="32"/>
                  </a:cxn>
                  <a:cxn ang="0">
                    <a:pos x="37" y="127"/>
                  </a:cxn>
                </a:cxnLst>
                <a:rect l="0" t="0" r="r" b="b"/>
                <a:pathLst>
                  <a:path w="37" h="127">
                    <a:moveTo>
                      <a:pt x="37" y="127"/>
                    </a:moveTo>
                    <a:lnTo>
                      <a:pt x="0" y="46"/>
                    </a:lnTo>
                    <a:lnTo>
                      <a:pt x="16" y="0"/>
                    </a:lnTo>
                    <a:lnTo>
                      <a:pt x="19" y="32"/>
                    </a:lnTo>
                    <a:lnTo>
                      <a:pt x="37" y="127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8000">
                      <a:gamma/>
                      <a:shade val="46275"/>
                      <a:invGamma/>
                    </a:srgbClr>
                  </a:gs>
                  <a:gs pos="5000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78" name="Freeform 2899"/>
              <p:cNvSpPr>
                <a:spLocks/>
              </p:cNvSpPr>
              <p:nvPr/>
            </p:nvSpPr>
            <p:spPr bwMode="auto">
              <a:xfrm>
                <a:off x="4257" y="1435"/>
                <a:ext cx="39" cy="123"/>
              </a:xfrm>
              <a:custGeom>
                <a:avLst/>
                <a:gdLst/>
                <a:ahLst/>
                <a:cxnLst>
                  <a:cxn ang="0">
                    <a:pos x="0" y="123"/>
                  </a:cxn>
                  <a:cxn ang="0">
                    <a:pos x="12" y="28"/>
                  </a:cxn>
                  <a:cxn ang="0">
                    <a:pos x="35" y="0"/>
                  </a:cxn>
                  <a:cxn ang="0">
                    <a:pos x="39" y="50"/>
                  </a:cxn>
                  <a:cxn ang="0">
                    <a:pos x="0" y="123"/>
                  </a:cxn>
                </a:cxnLst>
                <a:rect l="0" t="0" r="r" b="b"/>
                <a:pathLst>
                  <a:path w="39" h="123">
                    <a:moveTo>
                      <a:pt x="0" y="123"/>
                    </a:moveTo>
                    <a:lnTo>
                      <a:pt x="12" y="28"/>
                    </a:lnTo>
                    <a:lnTo>
                      <a:pt x="35" y="0"/>
                    </a:lnTo>
                    <a:lnTo>
                      <a:pt x="39" y="50"/>
                    </a:lnTo>
                    <a:lnTo>
                      <a:pt x="0" y="123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8000">
                      <a:gamma/>
                      <a:shade val="46275"/>
                      <a:invGamma/>
                    </a:srgbClr>
                  </a:gs>
                  <a:gs pos="5000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79" name="Freeform 2900"/>
              <p:cNvSpPr>
                <a:spLocks/>
              </p:cNvSpPr>
              <p:nvPr/>
            </p:nvSpPr>
            <p:spPr bwMode="auto">
              <a:xfrm>
                <a:off x="4260" y="1444"/>
                <a:ext cx="84" cy="116"/>
              </a:xfrm>
              <a:custGeom>
                <a:avLst/>
                <a:gdLst/>
                <a:ahLst/>
                <a:cxnLst>
                  <a:cxn ang="0">
                    <a:pos x="0" y="116"/>
                  </a:cxn>
                  <a:cxn ang="0">
                    <a:pos x="40" y="27"/>
                  </a:cxn>
                  <a:cxn ang="0">
                    <a:pos x="78" y="0"/>
                  </a:cxn>
                  <a:cxn ang="0">
                    <a:pos x="84" y="49"/>
                  </a:cxn>
                  <a:cxn ang="0">
                    <a:pos x="0" y="116"/>
                  </a:cxn>
                </a:cxnLst>
                <a:rect l="0" t="0" r="r" b="b"/>
                <a:pathLst>
                  <a:path w="84" h="116">
                    <a:moveTo>
                      <a:pt x="0" y="116"/>
                    </a:moveTo>
                    <a:lnTo>
                      <a:pt x="40" y="27"/>
                    </a:lnTo>
                    <a:lnTo>
                      <a:pt x="78" y="0"/>
                    </a:lnTo>
                    <a:lnTo>
                      <a:pt x="84" y="49"/>
                    </a:lnTo>
                    <a:lnTo>
                      <a:pt x="0" y="11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8000">
                      <a:gamma/>
                      <a:shade val="46275"/>
                      <a:invGamma/>
                    </a:srgbClr>
                  </a:gs>
                  <a:gs pos="5000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80" name="Freeform 2901"/>
              <p:cNvSpPr>
                <a:spLocks/>
              </p:cNvSpPr>
              <p:nvPr/>
            </p:nvSpPr>
            <p:spPr bwMode="auto">
              <a:xfrm>
                <a:off x="4338" y="1875"/>
                <a:ext cx="36" cy="18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21" y="18"/>
                  </a:cxn>
                  <a:cxn ang="0">
                    <a:pos x="36" y="0"/>
                  </a:cxn>
                  <a:cxn ang="0">
                    <a:pos x="0" y="9"/>
                  </a:cxn>
                </a:cxnLst>
                <a:rect l="0" t="0" r="r" b="b"/>
                <a:pathLst>
                  <a:path w="36" h="18">
                    <a:moveTo>
                      <a:pt x="0" y="9"/>
                    </a:moveTo>
                    <a:lnTo>
                      <a:pt x="21" y="18"/>
                    </a:lnTo>
                    <a:lnTo>
                      <a:pt x="36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</p:grpSp>
        <p:grpSp>
          <p:nvGrpSpPr>
            <p:cNvPr id="1318" name="Group 2902"/>
            <p:cNvGrpSpPr>
              <a:grpSpLocks/>
            </p:cNvGrpSpPr>
            <p:nvPr/>
          </p:nvGrpSpPr>
          <p:grpSpPr bwMode="auto">
            <a:xfrm rot="2490177">
              <a:off x="4380" y="2833"/>
              <a:ext cx="419" cy="411"/>
              <a:chOff x="4060" y="1421"/>
              <a:chExt cx="508" cy="509"/>
            </a:xfrm>
          </p:grpSpPr>
          <p:sp>
            <p:nvSpPr>
              <p:cNvPr id="1467" name="Freeform 2903"/>
              <p:cNvSpPr>
                <a:spLocks/>
              </p:cNvSpPr>
              <p:nvPr/>
            </p:nvSpPr>
            <p:spPr bwMode="auto">
              <a:xfrm>
                <a:off x="4060" y="1514"/>
                <a:ext cx="508" cy="416"/>
              </a:xfrm>
              <a:custGeom>
                <a:avLst/>
                <a:gdLst/>
                <a:ahLst/>
                <a:cxnLst>
                  <a:cxn ang="0">
                    <a:pos x="17" y="112"/>
                  </a:cxn>
                  <a:cxn ang="0">
                    <a:pos x="35" y="265"/>
                  </a:cxn>
                  <a:cxn ang="0">
                    <a:pos x="227" y="400"/>
                  </a:cxn>
                  <a:cxn ang="0">
                    <a:pos x="293" y="361"/>
                  </a:cxn>
                  <a:cxn ang="0">
                    <a:pos x="404" y="358"/>
                  </a:cxn>
                  <a:cxn ang="0">
                    <a:pos x="508" y="140"/>
                  </a:cxn>
                  <a:cxn ang="0">
                    <a:pos x="407" y="22"/>
                  </a:cxn>
                  <a:cxn ang="0">
                    <a:pos x="281" y="10"/>
                  </a:cxn>
                  <a:cxn ang="0">
                    <a:pos x="206" y="43"/>
                  </a:cxn>
                  <a:cxn ang="0">
                    <a:pos x="110" y="19"/>
                  </a:cxn>
                  <a:cxn ang="0">
                    <a:pos x="17" y="112"/>
                  </a:cxn>
                </a:cxnLst>
                <a:rect l="0" t="0" r="r" b="b"/>
                <a:pathLst>
                  <a:path w="508" h="416">
                    <a:moveTo>
                      <a:pt x="17" y="112"/>
                    </a:moveTo>
                    <a:cubicBezTo>
                      <a:pt x="5" y="153"/>
                      <a:pt x="0" y="217"/>
                      <a:pt x="35" y="265"/>
                    </a:cubicBezTo>
                    <a:cubicBezTo>
                      <a:pt x="70" y="313"/>
                      <a:pt x="184" y="384"/>
                      <a:pt x="227" y="400"/>
                    </a:cubicBezTo>
                    <a:cubicBezTo>
                      <a:pt x="270" y="416"/>
                      <a:pt x="264" y="368"/>
                      <a:pt x="293" y="361"/>
                    </a:cubicBezTo>
                    <a:cubicBezTo>
                      <a:pt x="322" y="354"/>
                      <a:pt x="368" y="395"/>
                      <a:pt x="404" y="358"/>
                    </a:cubicBezTo>
                    <a:cubicBezTo>
                      <a:pt x="440" y="321"/>
                      <a:pt x="508" y="196"/>
                      <a:pt x="508" y="140"/>
                    </a:cubicBezTo>
                    <a:cubicBezTo>
                      <a:pt x="508" y="84"/>
                      <a:pt x="445" y="44"/>
                      <a:pt x="407" y="22"/>
                    </a:cubicBezTo>
                    <a:cubicBezTo>
                      <a:pt x="369" y="0"/>
                      <a:pt x="314" y="7"/>
                      <a:pt x="281" y="10"/>
                    </a:cubicBezTo>
                    <a:cubicBezTo>
                      <a:pt x="248" y="13"/>
                      <a:pt x="234" y="42"/>
                      <a:pt x="206" y="43"/>
                    </a:cubicBezTo>
                    <a:cubicBezTo>
                      <a:pt x="178" y="44"/>
                      <a:pt x="142" y="7"/>
                      <a:pt x="110" y="19"/>
                    </a:cubicBezTo>
                    <a:cubicBezTo>
                      <a:pt x="78" y="31"/>
                      <a:pt x="31" y="70"/>
                      <a:pt x="17" y="1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7C8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68" name="Freeform 2904"/>
              <p:cNvSpPr>
                <a:spLocks/>
              </p:cNvSpPr>
              <p:nvPr/>
            </p:nvSpPr>
            <p:spPr bwMode="auto">
              <a:xfrm>
                <a:off x="4084" y="1567"/>
                <a:ext cx="296" cy="258"/>
              </a:xfrm>
              <a:custGeom>
                <a:avLst/>
                <a:gdLst/>
                <a:ahLst/>
                <a:cxnLst>
                  <a:cxn ang="0">
                    <a:pos x="188" y="41"/>
                  </a:cxn>
                  <a:cxn ang="0">
                    <a:pos x="44" y="9"/>
                  </a:cxn>
                  <a:cxn ang="0">
                    <a:pos x="4" y="97"/>
                  </a:cxn>
                  <a:cxn ang="0">
                    <a:pos x="68" y="193"/>
                  </a:cxn>
                  <a:cxn ang="0">
                    <a:pos x="252" y="209"/>
                  </a:cxn>
                  <a:cxn ang="0">
                    <a:pos x="284" y="137"/>
                  </a:cxn>
                  <a:cxn ang="0">
                    <a:pos x="188" y="41"/>
                  </a:cxn>
                </a:cxnLst>
                <a:rect l="0" t="0" r="r" b="b"/>
                <a:pathLst>
                  <a:path w="288" h="218">
                    <a:moveTo>
                      <a:pt x="188" y="41"/>
                    </a:moveTo>
                    <a:cubicBezTo>
                      <a:pt x="148" y="20"/>
                      <a:pt x="75" y="0"/>
                      <a:pt x="44" y="9"/>
                    </a:cubicBezTo>
                    <a:cubicBezTo>
                      <a:pt x="13" y="18"/>
                      <a:pt x="0" y="66"/>
                      <a:pt x="4" y="97"/>
                    </a:cubicBezTo>
                    <a:cubicBezTo>
                      <a:pt x="8" y="128"/>
                      <a:pt x="27" y="174"/>
                      <a:pt x="68" y="193"/>
                    </a:cubicBezTo>
                    <a:cubicBezTo>
                      <a:pt x="109" y="212"/>
                      <a:pt x="216" y="218"/>
                      <a:pt x="252" y="209"/>
                    </a:cubicBezTo>
                    <a:cubicBezTo>
                      <a:pt x="288" y="200"/>
                      <a:pt x="288" y="162"/>
                      <a:pt x="284" y="137"/>
                    </a:cubicBezTo>
                    <a:cubicBezTo>
                      <a:pt x="280" y="112"/>
                      <a:pt x="228" y="62"/>
                      <a:pt x="188" y="4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69" name="Freeform 2905"/>
              <p:cNvSpPr>
                <a:spLocks/>
              </p:cNvSpPr>
              <p:nvPr/>
            </p:nvSpPr>
            <p:spPr bwMode="auto">
              <a:xfrm>
                <a:off x="4179" y="1458"/>
                <a:ext cx="78" cy="102"/>
              </a:xfrm>
              <a:custGeom>
                <a:avLst/>
                <a:gdLst/>
                <a:ahLst/>
                <a:cxnLst>
                  <a:cxn ang="0">
                    <a:pos x="78" y="102"/>
                  </a:cxn>
                  <a:cxn ang="0">
                    <a:pos x="3" y="63"/>
                  </a:cxn>
                  <a:cxn ang="0">
                    <a:pos x="0" y="0"/>
                  </a:cxn>
                  <a:cxn ang="0">
                    <a:pos x="60" y="45"/>
                  </a:cxn>
                  <a:cxn ang="0">
                    <a:pos x="78" y="102"/>
                  </a:cxn>
                </a:cxnLst>
                <a:rect l="0" t="0" r="r" b="b"/>
                <a:pathLst>
                  <a:path w="78" h="102">
                    <a:moveTo>
                      <a:pt x="78" y="102"/>
                    </a:moveTo>
                    <a:lnTo>
                      <a:pt x="3" y="63"/>
                    </a:lnTo>
                    <a:lnTo>
                      <a:pt x="0" y="0"/>
                    </a:lnTo>
                    <a:lnTo>
                      <a:pt x="60" y="45"/>
                    </a:lnTo>
                    <a:lnTo>
                      <a:pt x="78" y="102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8000">
                      <a:gamma/>
                      <a:shade val="46275"/>
                      <a:invGamma/>
                    </a:srgbClr>
                  </a:gs>
                  <a:gs pos="5000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70" name="Freeform 2906"/>
              <p:cNvSpPr>
                <a:spLocks/>
              </p:cNvSpPr>
              <p:nvPr/>
            </p:nvSpPr>
            <p:spPr bwMode="auto">
              <a:xfrm>
                <a:off x="4218" y="1421"/>
                <a:ext cx="37" cy="127"/>
              </a:xfrm>
              <a:custGeom>
                <a:avLst/>
                <a:gdLst/>
                <a:ahLst/>
                <a:cxnLst>
                  <a:cxn ang="0">
                    <a:pos x="37" y="127"/>
                  </a:cxn>
                  <a:cxn ang="0">
                    <a:pos x="0" y="46"/>
                  </a:cxn>
                  <a:cxn ang="0">
                    <a:pos x="16" y="0"/>
                  </a:cxn>
                  <a:cxn ang="0">
                    <a:pos x="19" y="32"/>
                  </a:cxn>
                  <a:cxn ang="0">
                    <a:pos x="37" y="127"/>
                  </a:cxn>
                </a:cxnLst>
                <a:rect l="0" t="0" r="r" b="b"/>
                <a:pathLst>
                  <a:path w="37" h="127">
                    <a:moveTo>
                      <a:pt x="37" y="127"/>
                    </a:moveTo>
                    <a:lnTo>
                      <a:pt x="0" y="46"/>
                    </a:lnTo>
                    <a:lnTo>
                      <a:pt x="16" y="0"/>
                    </a:lnTo>
                    <a:lnTo>
                      <a:pt x="19" y="32"/>
                    </a:lnTo>
                    <a:lnTo>
                      <a:pt x="37" y="127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8000">
                      <a:gamma/>
                      <a:shade val="46275"/>
                      <a:invGamma/>
                    </a:srgbClr>
                  </a:gs>
                  <a:gs pos="5000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71" name="Freeform 2907"/>
              <p:cNvSpPr>
                <a:spLocks/>
              </p:cNvSpPr>
              <p:nvPr/>
            </p:nvSpPr>
            <p:spPr bwMode="auto">
              <a:xfrm>
                <a:off x="4257" y="1435"/>
                <a:ext cx="39" cy="123"/>
              </a:xfrm>
              <a:custGeom>
                <a:avLst/>
                <a:gdLst/>
                <a:ahLst/>
                <a:cxnLst>
                  <a:cxn ang="0">
                    <a:pos x="0" y="123"/>
                  </a:cxn>
                  <a:cxn ang="0">
                    <a:pos x="12" y="28"/>
                  </a:cxn>
                  <a:cxn ang="0">
                    <a:pos x="35" y="0"/>
                  </a:cxn>
                  <a:cxn ang="0">
                    <a:pos x="39" y="50"/>
                  </a:cxn>
                  <a:cxn ang="0">
                    <a:pos x="0" y="123"/>
                  </a:cxn>
                </a:cxnLst>
                <a:rect l="0" t="0" r="r" b="b"/>
                <a:pathLst>
                  <a:path w="39" h="123">
                    <a:moveTo>
                      <a:pt x="0" y="123"/>
                    </a:moveTo>
                    <a:lnTo>
                      <a:pt x="12" y="28"/>
                    </a:lnTo>
                    <a:lnTo>
                      <a:pt x="35" y="0"/>
                    </a:lnTo>
                    <a:lnTo>
                      <a:pt x="39" y="50"/>
                    </a:lnTo>
                    <a:lnTo>
                      <a:pt x="0" y="123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8000">
                      <a:gamma/>
                      <a:shade val="46275"/>
                      <a:invGamma/>
                    </a:srgbClr>
                  </a:gs>
                  <a:gs pos="5000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72" name="Freeform 2908"/>
              <p:cNvSpPr>
                <a:spLocks/>
              </p:cNvSpPr>
              <p:nvPr/>
            </p:nvSpPr>
            <p:spPr bwMode="auto">
              <a:xfrm>
                <a:off x="4260" y="1444"/>
                <a:ext cx="84" cy="116"/>
              </a:xfrm>
              <a:custGeom>
                <a:avLst/>
                <a:gdLst/>
                <a:ahLst/>
                <a:cxnLst>
                  <a:cxn ang="0">
                    <a:pos x="0" y="116"/>
                  </a:cxn>
                  <a:cxn ang="0">
                    <a:pos x="40" y="27"/>
                  </a:cxn>
                  <a:cxn ang="0">
                    <a:pos x="78" y="0"/>
                  </a:cxn>
                  <a:cxn ang="0">
                    <a:pos x="84" y="49"/>
                  </a:cxn>
                  <a:cxn ang="0">
                    <a:pos x="0" y="116"/>
                  </a:cxn>
                </a:cxnLst>
                <a:rect l="0" t="0" r="r" b="b"/>
                <a:pathLst>
                  <a:path w="84" h="116">
                    <a:moveTo>
                      <a:pt x="0" y="116"/>
                    </a:moveTo>
                    <a:lnTo>
                      <a:pt x="40" y="27"/>
                    </a:lnTo>
                    <a:lnTo>
                      <a:pt x="78" y="0"/>
                    </a:lnTo>
                    <a:lnTo>
                      <a:pt x="84" y="49"/>
                    </a:lnTo>
                    <a:lnTo>
                      <a:pt x="0" y="11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8000">
                      <a:gamma/>
                      <a:shade val="46275"/>
                      <a:invGamma/>
                    </a:srgbClr>
                  </a:gs>
                  <a:gs pos="5000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73" name="Freeform 2909"/>
              <p:cNvSpPr>
                <a:spLocks/>
              </p:cNvSpPr>
              <p:nvPr/>
            </p:nvSpPr>
            <p:spPr bwMode="auto">
              <a:xfrm>
                <a:off x="4338" y="1875"/>
                <a:ext cx="36" cy="18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21" y="18"/>
                  </a:cxn>
                  <a:cxn ang="0">
                    <a:pos x="36" y="0"/>
                  </a:cxn>
                  <a:cxn ang="0">
                    <a:pos x="0" y="9"/>
                  </a:cxn>
                </a:cxnLst>
                <a:rect l="0" t="0" r="r" b="b"/>
                <a:pathLst>
                  <a:path w="36" h="18">
                    <a:moveTo>
                      <a:pt x="0" y="9"/>
                    </a:moveTo>
                    <a:lnTo>
                      <a:pt x="21" y="18"/>
                    </a:lnTo>
                    <a:lnTo>
                      <a:pt x="36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</p:grpSp>
        <p:grpSp>
          <p:nvGrpSpPr>
            <p:cNvPr id="1319" name="Group 2910"/>
            <p:cNvGrpSpPr>
              <a:grpSpLocks/>
            </p:cNvGrpSpPr>
            <p:nvPr/>
          </p:nvGrpSpPr>
          <p:grpSpPr bwMode="auto">
            <a:xfrm>
              <a:off x="4033" y="3310"/>
              <a:ext cx="420" cy="412"/>
              <a:chOff x="4060" y="1421"/>
              <a:chExt cx="508" cy="509"/>
            </a:xfrm>
          </p:grpSpPr>
          <p:sp>
            <p:nvSpPr>
              <p:cNvPr id="1460" name="Freeform 2911"/>
              <p:cNvSpPr>
                <a:spLocks/>
              </p:cNvSpPr>
              <p:nvPr/>
            </p:nvSpPr>
            <p:spPr bwMode="auto">
              <a:xfrm>
                <a:off x="4060" y="1514"/>
                <a:ext cx="508" cy="416"/>
              </a:xfrm>
              <a:custGeom>
                <a:avLst/>
                <a:gdLst/>
                <a:ahLst/>
                <a:cxnLst>
                  <a:cxn ang="0">
                    <a:pos x="17" y="112"/>
                  </a:cxn>
                  <a:cxn ang="0">
                    <a:pos x="35" y="265"/>
                  </a:cxn>
                  <a:cxn ang="0">
                    <a:pos x="227" y="400"/>
                  </a:cxn>
                  <a:cxn ang="0">
                    <a:pos x="293" y="361"/>
                  </a:cxn>
                  <a:cxn ang="0">
                    <a:pos x="404" y="358"/>
                  </a:cxn>
                  <a:cxn ang="0">
                    <a:pos x="508" y="140"/>
                  </a:cxn>
                  <a:cxn ang="0">
                    <a:pos x="407" y="22"/>
                  </a:cxn>
                  <a:cxn ang="0">
                    <a:pos x="281" y="10"/>
                  </a:cxn>
                  <a:cxn ang="0">
                    <a:pos x="206" y="43"/>
                  </a:cxn>
                  <a:cxn ang="0">
                    <a:pos x="110" y="19"/>
                  </a:cxn>
                  <a:cxn ang="0">
                    <a:pos x="17" y="112"/>
                  </a:cxn>
                </a:cxnLst>
                <a:rect l="0" t="0" r="r" b="b"/>
                <a:pathLst>
                  <a:path w="508" h="416">
                    <a:moveTo>
                      <a:pt x="17" y="112"/>
                    </a:moveTo>
                    <a:cubicBezTo>
                      <a:pt x="5" y="153"/>
                      <a:pt x="0" y="217"/>
                      <a:pt x="35" y="265"/>
                    </a:cubicBezTo>
                    <a:cubicBezTo>
                      <a:pt x="70" y="313"/>
                      <a:pt x="184" y="384"/>
                      <a:pt x="227" y="400"/>
                    </a:cubicBezTo>
                    <a:cubicBezTo>
                      <a:pt x="270" y="416"/>
                      <a:pt x="264" y="368"/>
                      <a:pt x="293" y="361"/>
                    </a:cubicBezTo>
                    <a:cubicBezTo>
                      <a:pt x="322" y="354"/>
                      <a:pt x="368" y="395"/>
                      <a:pt x="404" y="358"/>
                    </a:cubicBezTo>
                    <a:cubicBezTo>
                      <a:pt x="440" y="321"/>
                      <a:pt x="508" y="196"/>
                      <a:pt x="508" y="140"/>
                    </a:cubicBezTo>
                    <a:cubicBezTo>
                      <a:pt x="508" y="84"/>
                      <a:pt x="445" y="44"/>
                      <a:pt x="407" y="22"/>
                    </a:cubicBezTo>
                    <a:cubicBezTo>
                      <a:pt x="369" y="0"/>
                      <a:pt x="314" y="7"/>
                      <a:pt x="281" y="10"/>
                    </a:cubicBezTo>
                    <a:cubicBezTo>
                      <a:pt x="248" y="13"/>
                      <a:pt x="234" y="42"/>
                      <a:pt x="206" y="43"/>
                    </a:cubicBezTo>
                    <a:cubicBezTo>
                      <a:pt x="178" y="44"/>
                      <a:pt x="142" y="7"/>
                      <a:pt x="110" y="19"/>
                    </a:cubicBezTo>
                    <a:cubicBezTo>
                      <a:pt x="78" y="31"/>
                      <a:pt x="31" y="70"/>
                      <a:pt x="17" y="1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rgbClr val="FFCC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61" name="Freeform 2912"/>
              <p:cNvSpPr>
                <a:spLocks/>
              </p:cNvSpPr>
              <p:nvPr/>
            </p:nvSpPr>
            <p:spPr bwMode="auto">
              <a:xfrm>
                <a:off x="4084" y="1567"/>
                <a:ext cx="296" cy="258"/>
              </a:xfrm>
              <a:custGeom>
                <a:avLst/>
                <a:gdLst/>
                <a:ahLst/>
                <a:cxnLst>
                  <a:cxn ang="0">
                    <a:pos x="188" y="41"/>
                  </a:cxn>
                  <a:cxn ang="0">
                    <a:pos x="44" y="9"/>
                  </a:cxn>
                  <a:cxn ang="0">
                    <a:pos x="4" y="97"/>
                  </a:cxn>
                  <a:cxn ang="0">
                    <a:pos x="68" y="193"/>
                  </a:cxn>
                  <a:cxn ang="0">
                    <a:pos x="252" y="209"/>
                  </a:cxn>
                  <a:cxn ang="0">
                    <a:pos x="284" y="137"/>
                  </a:cxn>
                  <a:cxn ang="0">
                    <a:pos x="188" y="41"/>
                  </a:cxn>
                </a:cxnLst>
                <a:rect l="0" t="0" r="r" b="b"/>
                <a:pathLst>
                  <a:path w="288" h="218">
                    <a:moveTo>
                      <a:pt x="188" y="41"/>
                    </a:moveTo>
                    <a:cubicBezTo>
                      <a:pt x="148" y="20"/>
                      <a:pt x="75" y="0"/>
                      <a:pt x="44" y="9"/>
                    </a:cubicBezTo>
                    <a:cubicBezTo>
                      <a:pt x="13" y="18"/>
                      <a:pt x="0" y="66"/>
                      <a:pt x="4" y="97"/>
                    </a:cubicBezTo>
                    <a:cubicBezTo>
                      <a:pt x="8" y="128"/>
                      <a:pt x="27" y="174"/>
                      <a:pt x="68" y="193"/>
                    </a:cubicBezTo>
                    <a:cubicBezTo>
                      <a:pt x="109" y="212"/>
                      <a:pt x="216" y="218"/>
                      <a:pt x="252" y="209"/>
                    </a:cubicBezTo>
                    <a:cubicBezTo>
                      <a:pt x="288" y="200"/>
                      <a:pt x="288" y="162"/>
                      <a:pt x="284" y="137"/>
                    </a:cubicBezTo>
                    <a:cubicBezTo>
                      <a:pt x="280" y="112"/>
                      <a:pt x="228" y="62"/>
                      <a:pt x="188" y="4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rgbClr val="FF33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62" name="Freeform 2913"/>
              <p:cNvSpPr>
                <a:spLocks/>
              </p:cNvSpPr>
              <p:nvPr/>
            </p:nvSpPr>
            <p:spPr bwMode="auto">
              <a:xfrm>
                <a:off x="4179" y="1458"/>
                <a:ext cx="78" cy="102"/>
              </a:xfrm>
              <a:custGeom>
                <a:avLst/>
                <a:gdLst/>
                <a:ahLst/>
                <a:cxnLst>
                  <a:cxn ang="0">
                    <a:pos x="78" y="102"/>
                  </a:cxn>
                  <a:cxn ang="0">
                    <a:pos x="3" y="63"/>
                  </a:cxn>
                  <a:cxn ang="0">
                    <a:pos x="0" y="0"/>
                  </a:cxn>
                  <a:cxn ang="0">
                    <a:pos x="60" y="45"/>
                  </a:cxn>
                  <a:cxn ang="0">
                    <a:pos x="78" y="102"/>
                  </a:cxn>
                </a:cxnLst>
                <a:rect l="0" t="0" r="r" b="b"/>
                <a:pathLst>
                  <a:path w="78" h="102">
                    <a:moveTo>
                      <a:pt x="78" y="102"/>
                    </a:moveTo>
                    <a:lnTo>
                      <a:pt x="3" y="63"/>
                    </a:lnTo>
                    <a:lnTo>
                      <a:pt x="0" y="0"/>
                    </a:lnTo>
                    <a:lnTo>
                      <a:pt x="60" y="45"/>
                    </a:lnTo>
                    <a:lnTo>
                      <a:pt x="78" y="102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8000">
                      <a:gamma/>
                      <a:shade val="46275"/>
                      <a:invGamma/>
                    </a:srgbClr>
                  </a:gs>
                  <a:gs pos="5000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63" name="Freeform 2914"/>
              <p:cNvSpPr>
                <a:spLocks/>
              </p:cNvSpPr>
              <p:nvPr/>
            </p:nvSpPr>
            <p:spPr bwMode="auto">
              <a:xfrm>
                <a:off x="4218" y="1421"/>
                <a:ext cx="37" cy="127"/>
              </a:xfrm>
              <a:custGeom>
                <a:avLst/>
                <a:gdLst/>
                <a:ahLst/>
                <a:cxnLst>
                  <a:cxn ang="0">
                    <a:pos x="37" y="127"/>
                  </a:cxn>
                  <a:cxn ang="0">
                    <a:pos x="0" y="46"/>
                  </a:cxn>
                  <a:cxn ang="0">
                    <a:pos x="16" y="0"/>
                  </a:cxn>
                  <a:cxn ang="0">
                    <a:pos x="19" y="32"/>
                  </a:cxn>
                  <a:cxn ang="0">
                    <a:pos x="37" y="127"/>
                  </a:cxn>
                </a:cxnLst>
                <a:rect l="0" t="0" r="r" b="b"/>
                <a:pathLst>
                  <a:path w="37" h="127">
                    <a:moveTo>
                      <a:pt x="37" y="127"/>
                    </a:moveTo>
                    <a:lnTo>
                      <a:pt x="0" y="46"/>
                    </a:lnTo>
                    <a:lnTo>
                      <a:pt x="16" y="0"/>
                    </a:lnTo>
                    <a:lnTo>
                      <a:pt x="19" y="32"/>
                    </a:lnTo>
                    <a:lnTo>
                      <a:pt x="37" y="127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8000">
                      <a:gamma/>
                      <a:shade val="46275"/>
                      <a:invGamma/>
                    </a:srgbClr>
                  </a:gs>
                  <a:gs pos="5000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64" name="Freeform 2915"/>
              <p:cNvSpPr>
                <a:spLocks/>
              </p:cNvSpPr>
              <p:nvPr/>
            </p:nvSpPr>
            <p:spPr bwMode="auto">
              <a:xfrm>
                <a:off x="4257" y="1435"/>
                <a:ext cx="39" cy="123"/>
              </a:xfrm>
              <a:custGeom>
                <a:avLst/>
                <a:gdLst/>
                <a:ahLst/>
                <a:cxnLst>
                  <a:cxn ang="0">
                    <a:pos x="0" y="123"/>
                  </a:cxn>
                  <a:cxn ang="0">
                    <a:pos x="12" y="28"/>
                  </a:cxn>
                  <a:cxn ang="0">
                    <a:pos x="35" y="0"/>
                  </a:cxn>
                  <a:cxn ang="0">
                    <a:pos x="39" y="50"/>
                  </a:cxn>
                  <a:cxn ang="0">
                    <a:pos x="0" y="123"/>
                  </a:cxn>
                </a:cxnLst>
                <a:rect l="0" t="0" r="r" b="b"/>
                <a:pathLst>
                  <a:path w="39" h="123">
                    <a:moveTo>
                      <a:pt x="0" y="123"/>
                    </a:moveTo>
                    <a:lnTo>
                      <a:pt x="12" y="28"/>
                    </a:lnTo>
                    <a:lnTo>
                      <a:pt x="35" y="0"/>
                    </a:lnTo>
                    <a:lnTo>
                      <a:pt x="39" y="50"/>
                    </a:lnTo>
                    <a:lnTo>
                      <a:pt x="0" y="123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8000">
                      <a:gamma/>
                      <a:shade val="46275"/>
                      <a:invGamma/>
                    </a:srgbClr>
                  </a:gs>
                  <a:gs pos="5000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65" name="Freeform 2916"/>
              <p:cNvSpPr>
                <a:spLocks/>
              </p:cNvSpPr>
              <p:nvPr/>
            </p:nvSpPr>
            <p:spPr bwMode="auto">
              <a:xfrm>
                <a:off x="4260" y="1444"/>
                <a:ext cx="84" cy="116"/>
              </a:xfrm>
              <a:custGeom>
                <a:avLst/>
                <a:gdLst/>
                <a:ahLst/>
                <a:cxnLst>
                  <a:cxn ang="0">
                    <a:pos x="0" y="116"/>
                  </a:cxn>
                  <a:cxn ang="0">
                    <a:pos x="40" y="27"/>
                  </a:cxn>
                  <a:cxn ang="0">
                    <a:pos x="78" y="0"/>
                  </a:cxn>
                  <a:cxn ang="0">
                    <a:pos x="84" y="49"/>
                  </a:cxn>
                  <a:cxn ang="0">
                    <a:pos x="0" y="116"/>
                  </a:cxn>
                </a:cxnLst>
                <a:rect l="0" t="0" r="r" b="b"/>
                <a:pathLst>
                  <a:path w="84" h="116">
                    <a:moveTo>
                      <a:pt x="0" y="116"/>
                    </a:moveTo>
                    <a:lnTo>
                      <a:pt x="40" y="27"/>
                    </a:lnTo>
                    <a:lnTo>
                      <a:pt x="78" y="0"/>
                    </a:lnTo>
                    <a:lnTo>
                      <a:pt x="84" y="49"/>
                    </a:lnTo>
                    <a:lnTo>
                      <a:pt x="0" y="11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8000">
                      <a:gamma/>
                      <a:shade val="46275"/>
                      <a:invGamma/>
                    </a:srgbClr>
                  </a:gs>
                  <a:gs pos="5000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66" name="Freeform 2917"/>
              <p:cNvSpPr>
                <a:spLocks/>
              </p:cNvSpPr>
              <p:nvPr/>
            </p:nvSpPr>
            <p:spPr bwMode="auto">
              <a:xfrm>
                <a:off x="4338" y="1875"/>
                <a:ext cx="36" cy="18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21" y="18"/>
                  </a:cxn>
                  <a:cxn ang="0">
                    <a:pos x="36" y="0"/>
                  </a:cxn>
                  <a:cxn ang="0">
                    <a:pos x="0" y="9"/>
                  </a:cxn>
                </a:cxnLst>
                <a:rect l="0" t="0" r="r" b="b"/>
                <a:pathLst>
                  <a:path w="36" h="18">
                    <a:moveTo>
                      <a:pt x="0" y="9"/>
                    </a:moveTo>
                    <a:lnTo>
                      <a:pt x="21" y="18"/>
                    </a:lnTo>
                    <a:lnTo>
                      <a:pt x="36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</p:grpSp>
        <p:grpSp>
          <p:nvGrpSpPr>
            <p:cNvPr id="1320" name="Group 2918"/>
            <p:cNvGrpSpPr>
              <a:grpSpLocks/>
            </p:cNvGrpSpPr>
            <p:nvPr/>
          </p:nvGrpSpPr>
          <p:grpSpPr bwMode="auto">
            <a:xfrm rot="2490177">
              <a:off x="3494" y="3324"/>
              <a:ext cx="420" cy="411"/>
              <a:chOff x="4060" y="1421"/>
              <a:chExt cx="508" cy="509"/>
            </a:xfrm>
          </p:grpSpPr>
          <p:sp>
            <p:nvSpPr>
              <p:cNvPr id="1453" name="Freeform 2919"/>
              <p:cNvSpPr>
                <a:spLocks/>
              </p:cNvSpPr>
              <p:nvPr/>
            </p:nvSpPr>
            <p:spPr bwMode="auto">
              <a:xfrm>
                <a:off x="4060" y="1514"/>
                <a:ext cx="508" cy="416"/>
              </a:xfrm>
              <a:custGeom>
                <a:avLst/>
                <a:gdLst/>
                <a:ahLst/>
                <a:cxnLst>
                  <a:cxn ang="0">
                    <a:pos x="17" y="112"/>
                  </a:cxn>
                  <a:cxn ang="0">
                    <a:pos x="35" y="265"/>
                  </a:cxn>
                  <a:cxn ang="0">
                    <a:pos x="227" y="400"/>
                  </a:cxn>
                  <a:cxn ang="0">
                    <a:pos x="293" y="361"/>
                  </a:cxn>
                  <a:cxn ang="0">
                    <a:pos x="404" y="358"/>
                  </a:cxn>
                  <a:cxn ang="0">
                    <a:pos x="508" y="140"/>
                  </a:cxn>
                  <a:cxn ang="0">
                    <a:pos x="407" y="22"/>
                  </a:cxn>
                  <a:cxn ang="0">
                    <a:pos x="281" y="10"/>
                  </a:cxn>
                  <a:cxn ang="0">
                    <a:pos x="206" y="43"/>
                  </a:cxn>
                  <a:cxn ang="0">
                    <a:pos x="110" y="19"/>
                  </a:cxn>
                  <a:cxn ang="0">
                    <a:pos x="17" y="112"/>
                  </a:cxn>
                </a:cxnLst>
                <a:rect l="0" t="0" r="r" b="b"/>
                <a:pathLst>
                  <a:path w="508" h="416">
                    <a:moveTo>
                      <a:pt x="17" y="112"/>
                    </a:moveTo>
                    <a:cubicBezTo>
                      <a:pt x="5" y="153"/>
                      <a:pt x="0" y="217"/>
                      <a:pt x="35" y="265"/>
                    </a:cubicBezTo>
                    <a:cubicBezTo>
                      <a:pt x="70" y="313"/>
                      <a:pt x="184" y="384"/>
                      <a:pt x="227" y="400"/>
                    </a:cubicBezTo>
                    <a:cubicBezTo>
                      <a:pt x="270" y="416"/>
                      <a:pt x="264" y="368"/>
                      <a:pt x="293" y="361"/>
                    </a:cubicBezTo>
                    <a:cubicBezTo>
                      <a:pt x="322" y="354"/>
                      <a:pt x="368" y="395"/>
                      <a:pt x="404" y="358"/>
                    </a:cubicBezTo>
                    <a:cubicBezTo>
                      <a:pt x="440" y="321"/>
                      <a:pt x="508" y="196"/>
                      <a:pt x="508" y="140"/>
                    </a:cubicBezTo>
                    <a:cubicBezTo>
                      <a:pt x="508" y="84"/>
                      <a:pt x="445" y="44"/>
                      <a:pt x="407" y="22"/>
                    </a:cubicBezTo>
                    <a:cubicBezTo>
                      <a:pt x="369" y="0"/>
                      <a:pt x="314" y="7"/>
                      <a:pt x="281" y="10"/>
                    </a:cubicBezTo>
                    <a:cubicBezTo>
                      <a:pt x="248" y="13"/>
                      <a:pt x="234" y="42"/>
                      <a:pt x="206" y="43"/>
                    </a:cubicBezTo>
                    <a:cubicBezTo>
                      <a:pt x="178" y="44"/>
                      <a:pt x="142" y="7"/>
                      <a:pt x="110" y="19"/>
                    </a:cubicBezTo>
                    <a:cubicBezTo>
                      <a:pt x="78" y="31"/>
                      <a:pt x="31" y="70"/>
                      <a:pt x="17" y="1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7C8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54" name="Freeform 2920"/>
              <p:cNvSpPr>
                <a:spLocks/>
              </p:cNvSpPr>
              <p:nvPr/>
            </p:nvSpPr>
            <p:spPr bwMode="auto">
              <a:xfrm>
                <a:off x="4084" y="1567"/>
                <a:ext cx="296" cy="258"/>
              </a:xfrm>
              <a:custGeom>
                <a:avLst/>
                <a:gdLst/>
                <a:ahLst/>
                <a:cxnLst>
                  <a:cxn ang="0">
                    <a:pos x="188" y="41"/>
                  </a:cxn>
                  <a:cxn ang="0">
                    <a:pos x="44" y="9"/>
                  </a:cxn>
                  <a:cxn ang="0">
                    <a:pos x="4" y="97"/>
                  </a:cxn>
                  <a:cxn ang="0">
                    <a:pos x="68" y="193"/>
                  </a:cxn>
                  <a:cxn ang="0">
                    <a:pos x="252" y="209"/>
                  </a:cxn>
                  <a:cxn ang="0">
                    <a:pos x="284" y="137"/>
                  </a:cxn>
                  <a:cxn ang="0">
                    <a:pos x="188" y="41"/>
                  </a:cxn>
                </a:cxnLst>
                <a:rect l="0" t="0" r="r" b="b"/>
                <a:pathLst>
                  <a:path w="288" h="218">
                    <a:moveTo>
                      <a:pt x="188" y="41"/>
                    </a:moveTo>
                    <a:cubicBezTo>
                      <a:pt x="148" y="20"/>
                      <a:pt x="75" y="0"/>
                      <a:pt x="44" y="9"/>
                    </a:cubicBezTo>
                    <a:cubicBezTo>
                      <a:pt x="13" y="18"/>
                      <a:pt x="0" y="66"/>
                      <a:pt x="4" y="97"/>
                    </a:cubicBezTo>
                    <a:cubicBezTo>
                      <a:pt x="8" y="128"/>
                      <a:pt x="27" y="174"/>
                      <a:pt x="68" y="193"/>
                    </a:cubicBezTo>
                    <a:cubicBezTo>
                      <a:pt x="109" y="212"/>
                      <a:pt x="216" y="218"/>
                      <a:pt x="252" y="209"/>
                    </a:cubicBezTo>
                    <a:cubicBezTo>
                      <a:pt x="288" y="200"/>
                      <a:pt x="288" y="162"/>
                      <a:pt x="284" y="137"/>
                    </a:cubicBezTo>
                    <a:cubicBezTo>
                      <a:pt x="280" y="112"/>
                      <a:pt x="228" y="62"/>
                      <a:pt x="188" y="4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55" name="Freeform 2921"/>
              <p:cNvSpPr>
                <a:spLocks/>
              </p:cNvSpPr>
              <p:nvPr/>
            </p:nvSpPr>
            <p:spPr bwMode="auto">
              <a:xfrm>
                <a:off x="4179" y="1458"/>
                <a:ext cx="78" cy="102"/>
              </a:xfrm>
              <a:custGeom>
                <a:avLst/>
                <a:gdLst/>
                <a:ahLst/>
                <a:cxnLst>
                  <a:cxn ang="0">
                    <a:pos x="78" y="102"/>
                  </a:cxn>
                  <a:cxn ang="0">
                    <a:pos x="3" y="63"/>
                  </a:cxn>
                  <a:cxn ang="0">
                    <a:pos x="0" y="0"/>
                  </a:cxn>
                  <a:cxn ang="0">
                    <a:pos x="60" y="45"/>
                  </a:cxn>
                  <a:cxn ang="0">
                    <a:pos x="78" y="102"/>
                  </a:cxn>
                </a:cxnLst>
                <a:rect l="0" t="0" r="r" b="b"/>
                <a:pathLst>
                  <a:path w="78" h="102">
                    <a:moveTo>
                      <a:pt x="78" y="102"/>
                    </a:moveTo>
                    <a:lnTo>
                      <a:pt x="3" y="63"/>
                    </a:lnTo>
                    <a:lnTo>
                      <a:pt x="0" y="0"/>
                    </a:lnTo>
                    <a:lnTo>
                      <a:pt x="60" y="45"/>
                    </a:lnTo>
                    <a:lnTo>
                      <a:pt x="78" y="102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8000">
                      <a:gamma/>
                      <a:shade val="46275"/>
                      <a:invGamma/>
                    </a:srgbClr>
                  </a:gs>
                  <a:gs pos="5000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56" name="Freeform 2922"/>
              <p:cNvSpPr>
                <a:spLocks/>
              </p:cNvSpPr>
              <p:nvPr/>
            </p:nvSpPr>
            <p:spPr bwMode="auto">
              <a:xfrm>
                <a:off x="4218" y="1421"/>
                <a:ext cx="37" cy="127"/>
              </a:xfrm>
              <a:custGeom>
                <a:avLst/>
                <a:gdLst/>
                <a:ahLst/>
                <a:cxnLst>
                  <a:cxn ang="0">
                    <a:pos x="37" y="127"/>
                  </a:cxn>
                  <a:cxn ang="0">
                    <a:pos x="0" y="46"/>
                  </a:cxn>
                  <a:cxn ang="0">
                    <a:pos x="16" y="0"/>
                  </a:cxn>
                  <a:cxn ang="0">
                    <a:pos x="19" y="32"/>
                  </a:cxn>
                  <a:cxn ang="0">
                    <a:pos x="37" y="127"/>
                  </a:cxn>
                </a:cxnLst>
                <a:rect l="0" t="0" r="r" b="b"/>
                <a:pathLst>
                  <a:path w="37" h="127">
                    <a:moveTo>
                      <a:pt x="37" y="127"/>
                    </a:moveTo>
                    <a:lnTo>
                      <a:pt x="0" y="46"/>
                    </a:lnTo>
                    <a:lnTo>
                      <a:pt x="16" y="0"/>
                    </a:lnTo>
                    <a:lnTo>
                      <a:pt x="19" y="32"/>
                    </a:lnTo>
                    <a:lnTo>
                      <a:pt x="37" y="127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8000">
                      <a:gamma/>
                      <a:shade val="46275"/>
                      <a:invGamma/>
                    </a:srgbClr>
                  </a:gs>
                  <a:gs pos="5000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57" name="Freeform 2923"/>
              <p:cNvSpPr>
                <a:spLocks/>
              </p:cNvSpPr>
              <p:nvPr/>
            </p:nvSpPr>
            <p:spPr bwMode="auto">
              <a:xfrm>
                <a:off x="4257" y="1435"/>
                <a:ext cx="39" cy="123"/>
              </a:xfrm>
              <a:custGeom>
                <a:avLst/>
                <a:gdLst/>
                <a:ahLst/>
                <a:cxnLst>
                  <a:cxn ang="0">
                    <a:pos x="0" y="123"/>
                  </a:cxn>
                  <a:cxn ang="0">
                    <a:pos x="12" y="28"/>
                  </a:cxn>
                  <a:cxn ang="0">
                    <a:pos x="35" y="0"/>
                  </a:cxn>
                  <a:cxn ang="0">
                    <a:pos x="39" y="50"/>
                  </a:cxn>
                  <a:cxn ang="0">
                    <a:pos x="0" y="123"/>
                  </a:cxn>
                </a:cxnLst>
                <a:rect l="0" t="0" r="r" b="b"/>
                <a:pathLst>
                  <a:path w="39" h="123">
                    <a:moveTo>
                      <a:pt x="0" y="123"/>
                    </a:moveTo>
                    <a:lnTo>
                      <a:pt x="12" y="28"/>
                    </a:lnTo>
                    <a:lnTo>
                      <a:pt x="35" y="0"/>
                    </a:lnTo>
                    <a:lnTo>
                      <a:pt x="39" y="50"/>
                    </a:lnTo>
                    <a:lnTo>
                      <a:pt x="0" y="123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8000">
                      <a:gamma/>
                      <a:shade val="46275"/>
                      <a:invGamma/>
                    </a:srgbClr>
                  </a:gs>
                  <a:gs pos="5000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58" name="Freeform 2924"/>
              <p:cNvSpPr>
                <a:spLocks/>
              </p:cNvSpPr>
              <p:nvPr/>
            </p:nvSpPr>
            <p:spPr bwMode="auto">
              <a:xfrm>
                <a:off x="4260" y="1444"/>
                <a:ext cx="84" cy="116"/>
              </a:xfrm>
              <a:custGeom>
                <a:avLst/>
                <a:gdLst/>
                <a:ahLst/>
                <a:cxnLst>
                  <a:cxn ang="0">
                    <a:pos x="0" y="116"/>
                  </a:cxn>
                  <a:cxn ang="0">
                    <a:pos x="40" y="27"/>
                  </a:cxn>
                  <a:cxn ang="0">
                    <a:pos x="78" y="0"/>
                  </a:cxn>
                  <a:cxn ang="0">
                    <a:pos x="84" y="49"/>
                  </a:cxn>
                  <a:cxn ang="0">
                    <a:pos x="0" y="116"/>
                  </a:cxn>
                </a:cxnLst>
                <a:rect l="0" t="0" r="r" b="b"/>
                <a:pathLst>
                  <a:path w="84" h="116">
                    <a:moveTo>
                      <a:pt x="0" y="116"/>
                    </a:moveTo>
                    <a:lnTo>
                      <a:pt x="40" y="27"/>
                    </a:lnTo>
                    <a:lnTo>
                      <a:pt x="78" y="0"/>
                    </a:lnTo>
                    <a:lnTo>
                      <a:pt x="84" y="49"/>
                    </a:lnTo>
                    <a:lnTo>
                      <a:pt x="0" y="11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8000">
                      <a:gamma/>
                      <a:shade val="46275"/>
                      <a:invGamma/>
                    </a:srgbClr>
                  </a:gs>
                  <a:gs pos="5000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59" name="Freeform 2925"/>
              <p:cNvSpPr>
                <a:spLocks/>
              </p:cNvSpPr>
              <p:nvPr/>
            </p:nvSpPr>
            <p:spPr bwMode="auto">
              <a:xfrm>
                <a:off x="4338" y="1875"/>
                <a:ext cx="36" cy="18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21" y="18"/>
                  </a:cxn>
                  <a:cxn ang="0">
                    <a:pos x="36" y="0"/>
                  </a:cxn>
                  <a:cxn ang="0">
                    <a:pos x="0" y="9"/>
                  </a:cxn>
                </a:cxnLst>
                <a:rect l="0" t="0" r="r" b="b"/>
                <a:pathLst>
                  <a:path w="36" h="18">
                    <a:moveTo>
                      <a:pt x="0" y="9"/>
                    </a:moveTo>
                    <a:lnTo>
                      <a:pt x="21" y="18"/>
                    </a:lnTo>
                    <a:lnTo>
                      <a:pt x="36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</p:grpSp>
        <p:grpSp>
          <p:nvGrpSpPr>
            <p:cNvPr id="1321" name="Group 2926"/>
            <p:cNvGrpSpPr>
              <a:grpSpLocks/>
            </p:cNvGrpSpPr>
            <p:nvPr/>
          </p:nvGrpSpPr>
          <p:grpSpPr bwMode="auto">
            <a:xfrm rot="2490177">
              <a:off x="4670" y="2509"/>
              <a:ext cx="419" cy="411"/>
              <a:chOff x="4060" y="1421"/>
              <a:chExt cx="508" cy="509"/>
            </a:xfrm>
          </p:grpSpPr>
          <p:sp>
            <p:nvSpPr>
              <p:cNvPr id="1446" name="Freeform 2927"/>
              <p:cNvSpPr>
                <a:spLocks/>
              </p:cNvSpPr>
              <p:nvPr/>
            </p:nvSpPr>
            <p:spPr bwMode="auto">
              <a:xfrm>
                <a:off x="4060" y="1514"/>
                <a:ext cx="508" cy="416"/>
              </a:xfrm>
              <a:custGeom>
                <a:avLst/>
                <a:gdLst/>
                <a:ahLst/>
                <a:cxnLst>
                  <a:cxn ang="0">
                    <a:pos x="17" y="112"/>
                  </a:cxn>
                  <a:cxn ang="0">
                    <a:pos x="35" y="265"/>
                  </a:cxn>
                  <a:cxn ang="0">
                    <a:pos x="227" y="400"/>
                  </a:cxn>
                  <a:cxn ang="0">
                    <a:pos x="293" y="361"/>
                  </a:cxn>
                  <a:cxn ang="0">
                    <a:pos x="404" y="358"/>
                  </a:cxn>
                  <a:cxn ang="0">
                    <a:pos x="508" y="140"/>
                  </a:cxn>
                  <a:cxn ang="0">
                    <a:pos x="407" y="22"/>
                  </a:cxn>
                  <a:cxn ang="0">
                    <a:pos x="281" y="10"/>
                  </a:cxn>
                  <a:cxn ang="0">
                    <a:pos x="206" y="43"/>
                  </a:cxn>
                  <a:cxn ang="0">
                    <a:pos x="110" y="19"/>
                  </a:cxn>
                  <a:cxn ang="0">
                    <a:pos x="17" y="112"/>
                  </a:cxn>
                </a:cxnLst>
                <a:rect l="0" t="0" r="r" b="b"/>
                <a:pathLst>
                  <a:path w="508" h="416">
                    <a:moveTo>
                      <a:pt x="17" y="112"/>
                    </a:moveTo>
                    <a:cubicBezTo>
                      <a:pt x="5" y="153"/>
                      <a:pt x="0" y="217"/>
                      <a:pt x="35" y="265"/>
                    </a:cubicBezTo>
                    <a:cubicBezTo>
                      <a:pt x="70" y="313"/>
                      <a:pt x="184" y="384"/>
                      <a:pt x="227" y="400"/>
                    </a:cubicBezTo>
                    <a:cubicBezTo>
                      <a:pt x="270" y="416"/>
                      <a:pt x="264" y="368"/>
                      <a:pt x="293" y="361"/>
                    </a:cubicBezTo>
                    <a:cubicBezTo>
                      <a:pt x="322" y="354"/>
                      <a:pt x="368" y="395"/>
                      <a:pt x="404" y="358"/>
                    </a:cubicBezTo>
                    <a:cubicBezTo>
                      <a:pt x="440" y="321"/>
                      <a:pt x="508" y="196"/>
                      <a:pt x="508" y="140"/>
                    </a:cubicBezTo>
                    <a:cubicBezTo>
                      <a:pt x="508" y="84"/>
                      <a:pt x="445" y="44"/>
                      <a:pt x="407" y="22"/>
                    </a:cubicBezTo>
                    <a:cubicBezTo>
                      <a:pt x="369" y="0"/>
                      <a:pt x="314" y="7"/>
                      <a:pt x="281" y="10"/>
                    </a:cubicBezTo>
                    <a:cubicBezTo>
                      <a:pt x="248" y="13"/>
                      <a:pt x="234" y="42"/>
                      <a:pt x="206" y="43"/>
                    </a:cubicBezTo>
                    <a:cubicBezTo>
                      <a:pt x="178" y="44"/>
                      <a:pt x="142" y="7"/>
                      <a:pt x="110" y="19"/>
                    </a:cubicBezTo>
                    <a:cubicBezTo>
                      <a:pt x="78" y="31"/>
                      <a:pt x="31" y="70"/>
                      <a:pt x="17" y="1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rgbClr val="FFCC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47" name="Freeform 2928"/>
              <p:cNvSpPr>
                <a:spLocks/>
              </p:cNvSpPr>
              <p:nvPr/>
            </p:nvSpPr>
            <p:spPr bwMode="auto">
              <a:xfrm>
                <a:off x="4084" y="1567"/>
                <a:ext cx="296" cy="258"/>
              </a:xfrm>
              <a:custGeom>
                <a:avLst/>
                <a:gdLst/>
                <a:ahLst/>
                <a:cxnLst>
                  <a:cxn ang="0">
                    <a:pos x="188" y="41"/>
                  </a:cxn>
                  <a:cxn ang="0">
                    <a:pos x="44" y="9"/>
                  </a:cxn>
                  <a:cxn ang="0">
                    <a:pos x="4" y="97"/>
                  </a:cxn>
                  <a:cxn ang="0">
                    <a:pos x="68" y="193"/>
                  </a:cxn>
                  <a:cxn ang="0">
                    <a:pos x="252" y="209"/>
                  </a:cxn>
                  <a:cxn ang="0">
                    <a:pos x="284" y="137"/>
                  </a:cxn>
                  <a:cxn ang="0">
                    <a:pos x="188" y="41"/>
                  </a:cxn>
                </a:cxnLst>
                <a:rect l="0" t="0" r="r" b="b"/>
                <a:pathLst>
                  <a:path w="288" h="218">
                    <a:moveTo>
                      <a:pt x="188" y="41"/>
                    </a:moveTo>
                    <a:cubicBezTo>
                      <a:pt x="148" y="20"/>
                      <a:pt x="75" y="0"/>
                      <a:pt x="44" y="9"/>
                    </a:cubicBezTo>
                    <a:cubicBezTo>
                      <a:pt x="13" y="18"/>
                      <a:pt x="0" y="66"/>
                      <a:pt x="4" y="97"/>
                    </a:cubicBezTo>
                    <a:cubicBezTo>
                      <a:pt x="8" y="128"/>
                      <a:pt x="27" y="174"/>
                      <a:pt x="68" y="193"/>
                    </a:cubicBezTo>
                    <a:cubicBezTo>
                      <a:pt x="109" y="212"/>
                      <a:pt x="216" y="218"/>
                      <a:pt x="252" y="209"/>
                    </a:cubicBezTo>
                    <a:cubicBezTo>
                      <a:pt x="288" y="200"/>
                      <a:pt x="288" y="162"/>
                      <a:pt x="284" y="137"/>
                    </a:cubicBezTo>
                    <a:cubicBezTo>
                      <a:pt x="280" y="112"/>
                      <a:pt x="228" y="62"/>
                      <a:pt x="188" y="4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rgbClr val="FF33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48" name="Freeform 2929"/>
              <p:cNvSpPr>
                <a:spLocks/>
              </p:cNvSpPr>
              <p:nvPr/>
            </p:nvSpPr>
            <p:spPr bwMode="auto">
              <a:xfrm>
                <a:off x="4179" y="1458"/>
                <a:ext cx="78" cy="102"/>
              </a:xfrm>
              <a:custGeom>
                <a:avLst/>
                <a:gdLst/>
                <a:ahLst/>
                <a:cxnLst>
                  <a:cxn ang="0">
                    <a:pos x="78" y="102"/>
                  </a:cxn>
                  <a:cxn ang="0">
                    <a:pos x="3" y="63"/>
                  </a:cxn>
                  <a:cxn ang="0">
                    <a:pos x="0" y="0"/>
                  </a:cxn>
                  <a:cxn ang="0">
                    <a:pos x="60" y="45"/>
                  </a:cxn>
                  <a:cxn ang="0">
                    <a:pos x="78" y="102"/>
                  </a:cxn>
                </a:cxnLst>
                <a:rect l="0" t="0" r="r" b="b"/>
                <a:pathLst>
                  <a:path w="78" h="102">
                    <a:moveTo>
                      <a:pt x="78" y="102"/>
                    </a:moveTo>
                    <a:lnTo>
                      <a:pt x="3" y="63"/>
                    </a:lnTo>
                    <a:lnTo>
                      <a:pt x="0" y="0"/>
                    </a:lnTo>
                    <a:lnTo>
                      <a:pt x="60" y="45"/>
                    </a:lnTo>
                    <a:lnTo>
                      <a:pt x="78" y="102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8000">
                      <a:gamma/>
                      <a:shade val="46275"/>
                      <a:invGamma/>
                    </a:srgbClr>
                  </a:gs>
                  <a:gs pos="5000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49" name="Freeform 2930"/>
              <p:cNvSpPr>
                <a:spLocks/>
              </p:cNvSpPr>
              <p:nvPr/>
            </p:nvSpPr>
            <p:spPr bwMode="auto">
              <a:xfrm>
                <a:off x="4218" y="1421"/>
                <a:ext cx="37" cy="127"/>
              </a:xfrm>
              <a:custGeom>
                <a:avLst/>
                <a:gdLst/>
                <a:ahLst/>
                <a:cxnLst>
                  <a:cxn ang="0">
                    <a:pos x="37" y="127"/>
                  </a:cxn>
                  <a:cxn ang="0">
                    <a:pos x="0" y="46"/>
                  </a:cxn>
                  <a:cxn ang="0">
                    <a:pos x="16" y="0"/>
                  </a:cxn>
                  <a:cxn ang="0">
                    <a:pos x="19" y="32"/>
                  </a:cxn>
                  <a:cxn ang="0">
                    <a:pos x="37" y="127"/>
                  </a:cxn>
                </a:cxnLst>
                <a:rect l="0" t="0" r="r" b="b"/>
                <a:pathLst>
                  <a:path w="37" h="127">
                    <a:moveTo>
                      <a:pt x="37" y="127"/>
                    </a:moveTo>
                    <a:lnTo>
                      <a:pt x="0" y="46"/>
                    </a:lnTo>
                    <a:lnTo>
                      <a:pt x="16" y="0"/>
                    </a:lnTo>
                    <a:lnTo>
                      <a:pt x="19" y="32"/>
                    </a:lnTo>
                    <a:lnTo>
                      <a:pt x="37" y="127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8000">
                      <a:gamma/>
                      <a:shade val="46275"/>
                      <a:invGamma/>
                    </a:srgbClr>
                  </a:gs>
                  <a:gs pos="5000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50" name="Freeform 2931"/>
              <p:cNvSpPr>
                <a:spLocks/>
              </p:cNvSpPr>
              <p:nvPr/>
            </p:nvSpPr>
            <p:spPr bwMode="auto">
              <a:xfrm>
                <a:off x="4257" y="1435"/>
                <a:ext cx="39" cy="123"/>
              </a:xfrm>
              <a:custGeom>
                <a:avLst/>
                <a:gdLst/>
                <a:ahLst/>
                <a:cxnLst>
                  <a:cxn ang="0">
                    <a:pos x="0" y="123"/>
                  </a:cxn>
                  <a:cxn ang="0">
                    <a:pos x="12" y="28"/>
                  </a:cxn>
                  <a:cxn ang="0">
                    <a:pos x="35" y="0"/>
                  </a:cxn>
                  <a:cxn ang="0">
                    <a:pos x="39" y="50"/>
                  </a:cxn>
                  <a:cxn ang="0">
                    <a:pos x="0" y="123"/>
                  </a:cxn>
                </a:cxnLst>
                <a:rect l="0" t="0" r="r" b="b"/>
                <a:pathLst>
                  <a:path w="39" h="123">
                    <a:moveTo>
                      <a:pt x="0" y="123"/>
                    </a:moveTo>
                    <a:lnTo>
                      <a:pt x="12" y="28"/>
                    </a:lnTo>
                    <a:lnTo>
                      <a:pt x="35" y="0"/>
                    </a:lnTo>
                    <a:lnTo>
                      <a:pt x="39" y="50"/>
                    </a:lnTo>
                    <a:lnTo>
                      <a:pt x="0" y="123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8000">
                      <a:gamma/>
                      <a:shade val="46275"/>
                      <a:invGamma/>
                    </a:srgbClr>
                  </a:gs>
                  <a:gs pos="5000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51" name="Freeform 2932"/>
              <p:cNvSpPr>
                <a:spLocks/>
              </p:cNvSpPr>
              <p:nvPr/>
            </p:nvSpPr>
            <p:spPr bwMode="auto">
              <a:xfrm>
                <a:off x="4260" y="1444"/>
                <a:ext cx="84" cy="116"/>
              </a:xfrm>
              <a:custGeom>
                <a:avLst/>
                <a:gdLst/>
                <a:ahLst/>
                <a:cxnLst>
                  <a:cxn ang="0">
                    <a:pos x="0" y="116"/>
                  </a:cxn>
                  <a:cxn ang="0">
                    <a:pos x="40" y="27"/>
                  </a:cxn>
                  <a:cxn ang="0">
                    <a:pos x="78" y="0"/>
                  </a:cxn>
                  <a:cxn ang="0">
                    <a:pos x="84" y="49"/>
                  </a:cxn>
                  <a:cxn ang="0">
                    <a:pos x="0" y="116"/>
                  </a:cxn>
                </a:cxnLst>
                <a:rect l="0" t="0" r="r" b="b"/>
                <a:pathLst>
                  <a:path w="84" h="116">
                    <a:moveTo>
                      <a:pt x="0" y="116"/>
                    </a:moveTo>
                    <a:lnTo>
                      <a:pt x="40" y="27"/>
                    </a:lnTo>
                    <a:lnTo>
                      <a:pt x="78" y="0"/>
                    </a:lnTo>
                    <a:lnTo>
                      <a:pt x="84" y="49"/>
                    </a:lnTo>
                    <a:lnTo>
                      <a:pt x="0" y="11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8000">
                      <a:gamma/>
                      <a:shade val="46275"/>
                      <a:invGamma/>
                    </a:srgbClr>
                  </a:gs>
                  <a:gs pos="5000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52" name="Freeform 2933"/>
              <p:cNvSpPr>
                <a:spLocks/>
              </p:cNvSpPr>
              <p:nvPr/>
            </p:nvSpPr>
            <p:spPr bwMode="auto">
              <a:xfrm>
                <a:off x="4338" y="1875"/>
                <a:ext cx="36" cy="18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21" y="18"/>
                  </a:cxn>
                  <a:cxn ang="0">
                    <a:pos x="36" y="0"/>
                  </a:cxn>
                  <a:cxn ang="0">
                    <a:pos x="0" y="9"/>
                  </a:cxn>
                </a:cxnLst>
                <a:rect l="0" t="0" r="r" b="b"/>
                <a:pathLst>
                  <a:path w="36" h="18">
                    <a:moveTo>
                      <a:pt x="0" y="9"/>
                    </a:moveTo>
                    <a:lnTo>
                      <a:pt x="21" y="18"/>
                    </a:lnTo>
                    <a:lnTo>
                      <a:pt x="36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</p:grpSp>
        <p:grpSp>
          <p:nvGrpSpPr>
            <p:cNvPr id="1322" name="Group 2934"/>
            <p:cNvGrpSpPr>
              <a:grpSpLocks/>
            </p:cNvGrpSpPr>
            <p:nvPr/>
          </p:nvGrpSpPr>
          <p:grpSpPr bwMode="auto">
            <a:xfrm rot="2490177">
              <a:off x="3796" y="3274"/>
              <a:ext cx="420" cy="412"/>
              <a:chOff x="4060" y="1421"/>
              <a:chExt cx="508" cy="509"/>
            </a:xfrm>
          </p:grpSpPr>
          <p:sp>
            <p:nvSpPr>
              <p:cNvPr id="1439" name="Freeform 2935"/>
              <p:cNvSpPr>
                <a:spLocks/>
              </p:cNvSpPr>
              <p:nvPr/>
            </p:nvSpPr>
            <p:spPr bwMode="auto">
              <a:xfrm>
                <a:off x="4060" y="1514"/>
                <a:ext cx="508" cy="416"/>
              </a:xfrm>
              <a:custGeom>
                <a:avLst/>
                <a:gdLst/>
                <a:ahLst/>
                <a:cxnLst>
                  <a:cxn ang="0">
                    <a:pos x="17" y="112"/>
                  </a:cxn>
                  <a:cxn ang="0">
                    <a:pos x="35" y="265"/>
                  </a:cxn>
                  <a:cxn ang="0">
                    <a:pos x="227" y="400"/>
                  </a:cxn>
                  <a:cxn ang="0">
                    <a:pos x="293" y="361"/>
                  </a:cxn>
                  <a:cxn ang="0">
                    <a:pos x="404" y="358"/>
                  </a:cxn>
                  <a:cxn ang="0">
                    <a:pos x="508" y="140"/>
                  </a:cxn>
                  <a:cxn ang="0">
                    <a:pos x="407" y="22"/>
                  </a:cxn>
                  <a:cxn ang="0">
                    <a:pos x="281" y="10"/>
                  </a:cxn>
                  <a:cxn ang="0">
                    <a:pos x="206" y="43"/>
                  </a:cxn>
                  <a:cxn ang="0">
                    <a:pos x="110" y="19"/>
                  </a:cxn>
                  <a:cxn ang="0">
                    <a:pos x="17" y="112"/>
                  </a:cxn>
                </a:cxnLst>
                <a:rect l="0" t="0" r="r" b="b"/>
                <a:pathLst>
                  <a:path w="508" h="416">
                    <a:moveTo>
                      <a:pt x="17" y="112"/>
                    </a:moveTo>
                    <a:cubicBezTo>
                      <a:pt x="5" y="153"/>
                      <a:pt x="0" y="217"/>
                      <a:pt x="35" y="265"/>
                    </a:cubicBezTo>
                    <a:cubicBezTo>
                      <a:pt x="70" y="313"/>
                      <a:pt x="184" y="384"/>
                      <a:pt x="227" y="400"/>
                    </a:cubicBezTo>
                    <a:cubicBezTo>
                      <a:pt x="270" y="416"/>
                      <a:pt x="264" y="368"/>
                      <a:pt x="293" y="361"/>
                    </a:cubicBezTo>
                    <a:cubicBezTo>
                      <a:pt x="322" y="354"/>
                      <a:pt x="368" y="395"/>
                      <a:pt x="404" y="358"/>
                    </a:cubicBezTo>
                    <a:cubicBezTo>
                      <a:pt x="440" y="321"/>
                      <a:pt x="508" y="196"/>
                      <a:pt x="508" y="140"/>
                    </a:cubicBezTo>
                    <a:cubicBezTo>
                      <a:pt x="508" y="84"/>
                      <a:pt x="445" y="44"/>
                      <a:pt x="407" y="22"/>
                    </a:cubicBezTo>
                    <a:cubicBezTo>
                      <a:pt x="369" y="0"/>
                      <a:pt x="314" y="7"/>
                      <a:pt x="281" y="10"/>
                    </a:cubicBezTo>
                    <a:cubicBezTo>
                      <a:pt x="248" y="13"/>
                      <a:pt x="234" y="42"/>
                      <a:pt x="206" y="43"/>
                    </a:cubicBezTo>
                    <a:cubicBezTo>
                      <a:pt x="178" y="44"/>
                      <a:pt x="142" y="7"/>
                      <a:pt x="110" y="19"/>
                    </a:cubicBezTo>
                    <a:cubicBezTo>
                      <a:pt x="78" y="31"/>
                      <a:pt x="31" y="70"/>
                      <a:pt x="17" y="112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40" name="Freeform 2936"/>
              <p:cNvSpPr>
                <a:spLocks/>
              </p:cNvSpPr>
              <p:nvPr/>
            </p:nvSpPr>
            <p:spPr bwMode="auto">
              <a:xfrm>
                <a:off x="4084" y="1567"/>
                <a:ext cx="296" cy="258"/>
              </a:xfrm>
              <a:custGeom>
                <a:avLst/>
                <a:gdLst/>
                <a:ahLst/>
                <a:cxnLst>
                  <a:cxn ang="0">
                    <a:pos x="188" y="41"/>
                  </a:cxn>
                  <a:cxn ang="0">
                    <a:pos x="44" y="9"/>
                  </a:cxn>
                  <a:cxn ang="0">
                    <a:pos x="4" y="97"/>
                  </a:cxn>
                  <a:cxn ang="0">
                    <a:pos x="68" y="193"/>
                  </a:cxn>
                  <a:cxn ang="0">
                    <a:pos x="252" y="209"/>
                  </a:cxn>
                  <a:cxn ang="0">
                    <a:pos x="284" y="137"/>
                  </a:cxn>
                  <a:cxn ang="0">
                    <a:pos x="188" y="41"/>
                  </a:cxn>
                </a:cxnLst>
                <a:rect l="0" t="0" r="r" b="b"/>
                <a:pathLst>
                  <a:path w="288" h="218">
                    <a:moveTo>
                      <a:pt x="188" y="41"/>
                    </a:moveTo>
                    <a:cubicBezTo>
                      <a:pt x="148" y="20"/>
                      <a:pt x="75" y="0"/>
                      <a:pt x="44" y="9"/>
                    </a:cubicBezTo>
                    <a:cubicBezTo>
                      <a:pt x="13" y="18"/>
                      <a:pt x="0" y="66"/>
                      <a:pt x="4" y="97"/>
                    </a:cubicBezTo>
                    <a:cubicBezTo>
                      <a:pt x="8" y="128"/>
                      <a:pt x="27" y="174"/>
                      <a:pt x="68" y="193"/>
                    </a:cubicBezTo>
                    <a:cubicBezTo>
                      <a:pt x="109" y="212"/>
                      <a:pt x="216" y="218"/>
                      <a:pt x="252" y="209"/>
                    </a:cubicBezTo>
                    <a:cubicBezTo>
                      <a:pt x="288" y="200"/>
                      <a:pt x="288" y="162"/>
                      <a:pt x="284" y="137"/>
                    </a:cubicBezTo>
                    <a:cubicBezTo>
                      <a:pt x="280" y="112"/>
                      <a:pt x="228" y="62"/>
                      <a:pt x="188" y="4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41" name="Freeform 2937"/>
              <p:cNvSpPr>
                <a:spLocks/>
              </p:cNvSpPr>
              <p:nvPr/>
            </p:nvSpPr>
            <p:spPr bwMode="auto">
              <a:xfrm>
                <a:off x="4179" y="1458"/>
                <a:ext cx="78" cy="102"/>
              </a:xfrm>
              <a:custGeom>
                <a:avLst/>
                <a:gdLst/>
                <a:ahLst/>
                <a:cxnLst>
                  <a:cxn ang="0">
                    <a:pos x="78" y="102"/>
                  </a:cxn>
                  <a:cxn ang="0">
                    <a:pos x="3" y="63"/>
                  </a:cxn>
                  <a:cxn ang="0">
                    <a:pos x="0" y="0"/>
                  </a:cxn>
                  <a:cxn ang="0">
                    <a:pos x="60" y="45"/>
                  </a:cxn>
                  <a:cxn ang="0">
                    <a:pos x="78" y="102"/>
                  </a:cxn>
                </a:cxnLst>
                <a:rect l="0" t="0" r="r" b="b"/>
                <a:pathLst>
                  <a:path w="78" h="102">
                    <a:moveTo>
                      <a:pt x="78" y="102"/>
                    </a:moveTo>
                    <a:lnTo>
                      <a:pt x="3" y="63"/>
                    </a:lnTo>
                    <a:lnTo>
                      <a:pt x="0" y="0"/>
                    </a:lnTo>
                    <a:lnTo>
                      <a:pt x="60" y="45"/>
                    </a:lnTo>
                    <a:lnTo>
                      <a:pt x="78" y="102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8000">
                      <a:gamma/>
                      <a:shade val="46275"/>
                      <a:invGamma/>
                    </a:srgbClr>
                  </a:gs>
                  <a:gs pos="5000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42" name="Freeform 2938"/>
              <p:cNvSpPr>
                <a:spLocks/>
              </p:cNvSpPr>
              <p:nvPr/>
            </p:nvSpPr>
            <p:spPr bwMode="auto">
              <a:xfrm>
                <a:off x="4218" y="1421"/>
                <a:ext cx="37" cy="127"/>
              </a:xfrm>
              <a:custGeom>
                <a:avLst/>
                <a:gdLst/>
                <a:ahLst/>
                <a:cxnLst>
                  <a:cxn ang="0">
                    <a:pos x="37" y="127"/>
                  </a:cxn>
                  <a:cxn ang="0">
                    <a:pos x="0" y="46"/>
                  </a:cxn>
                  <a:cxn ang="0">
                    <a:pos x="16" y="0"/>
                  </a:cxn>
                  <a:cxn ang="0">
                    <a:pos x="19" y="32"/>
                  </a:cxn>
                  <a:cxn ang="0">
                    <a:pos x="37" y="127"/>
                  </a:cxn>
                </a:cxnLst>
                <a:rect l="0" t="0" r="r" b="b"/>
                <a:pathLst>
                  <a:path w="37" h="127">
                    <a:moveTo>
                      <a:pt x="37" y="127"/>
                    </a:moveTo>
                    <a:lnTo>
                      <a:pt x="0" y="46"/>
                    </a:lnTo>
                    <a:lnTo>
                      <a:pt x="16" y="0"/>
                    </a:lnTo>
                    <a:lnTo>
                      <a:pt x="19" y="32"/>
                    </a:lnTo>
                    <a:lnTo>
                      <a:pt x="37" y="127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8000">
                      <a:gamma/>
                      <a:shade val="46275"/>
                      <a:invGamma/>
                    </a:srgbClr>
                  </a:gs>
                  <a:gs pos="5000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43" name="Freeform 2939"/>
              <p:cNvSpPr>
                <a:spLocks/>
              </p:cNvSpPr>
              <p:nvPr/>
            </p:nvSpPr>
            <p:spPr bwMode="auto">
              <a:xfrm>
                <a:off x="4257" y="1435"/>
                <a:ext cx="39" cy="123"/>
              </a:xfrm>
              <a:custGeom>
                <a:avLst/>
                <a:gdLst/>
                <a:ahLst/>
                <a:cxnLst>
                  <a:cxn ang="0">
                    <a:pos x="0" y="123"/>
                  </a:cxn>
                  <a:cxn ang="0">
                    <a:pos x="12" y="28"/>
                  </a:cxn>
                  <a:cxn ang="0">
                    <a:pos x="35" y="0"/>
                  </a:cxn>
                  <a:cxn ang="0">
                    <a:pos x="39" y="50"/>
                  </a:cxn>
                  <a:cxn ang="0">
                    <a:pos x="0" y="123"/>
                  </a:cxn>
                </a:cxnLst>
                <a:rect l="0" t="0" r="r" b="b"/>
                <a:pathLst>
                  <a:path w="39" h="123">
                    <a:moveTo>
                      <a:pt x="0" y="123"/>
                    </a:moveTo>
                    <a:lnTo>
                      <a:pt x="12" y="28"/>
                    </a:lnTo>
                    <a:lnTo>
                      <a:pt x="35" y="0"/>
                    </a:lnTo>
                    <a:lnTo>
                      <a:pt x="39" y="50"/>
                    </a:lnTo>
                    <a:lnTo>
                      <a:pt x="0" y="123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8000">
                      <a:gamma/>
                      <a:shade val="46275"/>
                      <a:invGamma/>
                    </a:srgbClr>
                  </a:gs>
                  <a:gs pos="5000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44" name="Freeform 2940"/>
              <p:cNvSpPr>
                <a:spLocks/>
              </p:cNvSpPr>
              <p:nvPr/>
            </p:nvSpPr>
            <p:spPr bwMode="auto">
              <a:xfrm>
                <a:off x="4260" y="1444"/>
                <a:ext cx="84" cy="116"/>
              </a:xfrm>
              <a:custGeom>
                <a:avLst/>
                <a:gdLst/>
                <a:ahLst/>
                <a:cxnLst>
                  <a:cxn ang="0">
                    <a:pos x="0" y="116"/>
                  </a:cxn>
                  <a:cxn ang="0">
                    <a:pos x="40" y="27"/>
                  </a:cxn>
                  <a:cxn ang="0">
                    <a:pos x="78" y="0"/>
                  </a:cxn>
                  <a:cxn ang="0">
                    <a:pos x="84" y="49"/>
                  </a:cxn>
                  <a:cxn ang="0">
                    <a:pos x="0" y="116"/>
                  </a:cxn>
                </a:cxnLst>
                <a:rect l="0" t="0" r="r" b="b"/>
                <a:pathLst>
                  <a:path w="84" h="116">
                    <a:moveTo>
                      <a:pt x="0" y="116"/>
                    </a:moveTo>
                    <a:lnTo>
                      <a:pt x="40" y="27"/>
                    </a:lnTo>
                    <a:lnTo>
                      <a:pt x="78" y="0"/>
                    </a:lnTo>
                    <a:lnTo>
                      <a:pt x="84" y="49"/>
                    </a:lnTo>
                    <a:lnTo>
                      <a:pt x="0" y="11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8000">
                      <a:gamma/>
                      <a:shade val="46275"/>
                      <a:invGamma/>
                    </a:srgbClr>
                  </a:gs>
                  <a:gs pos="5000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45" name="Freeform 2941"/>
              <p:cNvSpPr>
                <a:spLocks/>
              </p:cNvSpPr>
              <p:nvPr/>
            </p:nvSpPr>
            <p:spPr bwMode="auto">
              <a:xfrm>
                <a:off x="4338" y="1875"/>
                <a:ext cx="36" cy="18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21" y="18"/>
                  </a:cxn>
                  <a:cxn ang="0">
                    <a:pos x="36" y="0"/>
                  </a:cxn>
                  <a:cxn ang="0">
                    <a:pos x="0" y="9"/>
                  </a:cxn>
                </a:cxnLst>
                <a:rect l="0" t="0" r="r" b="b"/>
                <a:pathLst>
                  <a:path w="36" h="18">
                    <a:moveTo>
                      <a:pt x="0" y="9"/>
                    </a:moveTo>
                    <a:lnTo>
                      <a:pt x="21" y="18"/>
                    </a:lnTo>
                    <a:lnTo>
                      <a:pt x="36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</p:grpSp>
        <p:grpSp>
          <p:nvGrpSpPr>
            <p:cNvPr id="1323" name="Group 2942"/>
            <p:cNvGrpSpPr>
              <a:grpSpLocks/>
            </p:cNvGrpSpPr>
            <p:nvPr/>
          </p:nvGrpSpPr>
          <p:grpSpPr bwMode="auto">
            <a:xfrm rot="2490177">
              <a:off x="4180" y="2664"/>
              <a:ext cx="420" cy="411"/>
              <a:chOff x="4060" y="1421"/>
              <a:chExt cx="508" cy="509"/>
            </a:xfrm>
          </p:grpSpPr>
          <p:sp>
            <p:nvSpPr>
              <p:cNvPr id="1432" name="Freeform 2943"/>
              <p:cNvSpPr>
                <a:spLocks/>
              </p:cNvSpPr>
              <p:nvPr/>
            </p:nvSpPr>
            <p:spPr bwMode="auto">
              <a:xfrm>
                <a:off x="4060" y="1514"/>
                <a:ext cx="508" cy="416"/>
              </a:xfrm>
              <a:custGeom>
                <a:avLst/>
                <a:gdLst/>
                <a:ahLst/>
                <a:cxnLst>
                  <a:cxn ang="0">
                    <a:pos x="17" y="112"/>
                  </a:cxn>
                  <a:cxn ang="0">
                    <a:pos x="35" y="265"/>
                  </a:cxn>
                  <a:cxn ang="0">
                    <a:pos x="227" y="400"/>
                  </a:cxn>
                  <a:cxn ang="0">
                    <a:pos x="293" y="361"/>
                  </a:cxn>
                  <a:cxn ang="0">
                    <a:pos x="404" y="358"/>
                  </a:cxn>
                  <a:cxn ang="0">
                    <a:pos x="508" y="140"/>
                  </a:cxn>
                  <a:cxn ang="0">
                    <a:pos x="407" y="22"/>
                  </a:cxn>
                  <a:cxn ang="0">
                    <a:pos x="281" y="10"/>
                  </a:cxn>
                  <a:cxn ang="0">
                    <a:pos x="206" y="43"/>
                  </a:cxn>
                  <a:cxn ang="0">
                    <a:pos x="110" y="19"/>
                  </a:cxn>
                  <a:cxn ang="0">
                    <a:pos x="17" y="112"/>
                  </a:cxn>
                </a:cxnLst>
                <a:rect l="0" t="0" r="r" b="b"/>
                <a:pathLst>
                  <a:path w="508" h="416">
                    <a:moveTo>
                      <a:pt x="17" y="112"/>
                    </a:moveTo>
                    <a:cubicBezTo>
                      <a:pt x="5" y="153"/>
                      <a:pt x="0" y="217"/>
                      <a:pt x="35" y="265"/>
                    </a:cubicBezTo>
                    <a:cubicBezTo>
                      <a:pt x="70" y="313"/>
                      <a:pt x="184" y="384"/>
                      <a:pt x="227" y="400"/>
                    </a:cubicBezTo>
                    <a:cubicBezTo>
                      <a:pt x="270" y="416"/>
                      <a:pt x="264" y="368"/>
                      <a:pt x="293" y="361"/>
                    </a:cubicBezTo>
                    <a:cubicBezTo>
                      <a:pt x="322" y="354"/>
                      <a:pt x="368" y="395"/>
                      <a:pt x="404" y="358"/>
                    </a:cubicBezTo>
                    <a:cubicBezTo>
                      <a:pt x="440" y="321"/>
                      <a:pt x="508" y="196"/>
                      <a:pt x="508" y="140"/>
                    </a:cubicBezTo>
                    <a:cubicBezTo>
                      <a:pt x="508" y="84"/>
                      <a:pt x="445" y="44"/>
                      <a:pt x="407" y="22"/>
                    </a:cubicBezTo>
                    <a:cubicBezTo>
                      <a:pt x="369" y="0"/>
                      <a:pt x="314" y="7"/>
                      <a:pt x="281" y="10"/>
                    </a:cubicBezTo>
                    <a:cubicBezTo>
                      <a:pt x="248" y="13"/>
                      <a:pt x="234" y="42"/>
                      <a:pt x="206" y="43"/>
                    </a:cubicBezTo>
                    <a:cubicBezTo>
                      <a:pt x="178" y="44"/>
                      <a:pt x="142" y="7"/>
                      <a:pt x="110" y="19"/>
                    </a:cubicBezTo>
                    <a:cubicBezTo>
                      <a:pt x="78" y="31"/>
                      <a:pt x="31" y="70"/>
                      <a:pt x="17" y="112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33" name="Freeform 2944"/>
              <p:cNvSpPr>
                <a:spLocks/>
              </p:cNvSpPr>
              <p:nvPr/>
            </p:nvSpPr>
            <p:spPr bwMode="auto">
              <a:xfrm>
                <a:off x="4084" y="1567"/>
                <a:ext cx="296" cy="258"/>
              </a:xfrm>
              <a:custGeom>
                <a:avLst/>
                <a:gdLst/>
                <a:ahLst/>
                <a:cxnLst>
                  <a:cxn ang="0">
                    <a:pos x="188" y="41"/>
                  </a:cxn>
                  <a:cxn ang="0">
                    <a:pos x="44" y="9"/>
                  </a:cxn>
                  <a:cxn ang="0">
                    <a:pos x="4" y="97"/>
                  </a:cxn>
                  <a:cxn ang="0">
                    <a:pos x="68" y="193"/>
                  </a:cxn>
                  <a:cxn ang="0">
                    <a:pos x="252" y="209"/>
                  </a:cxn>
                  <a:cxn ang="0">
                    <a:pos x="284" y="137"/>
                  </a:cxn>
                  <a:cxn ang="0">
                    <a:pos x="188" y="41"/>
                  </a:cxn>
                </a:cxnLst>
                <a:rect l="0" t="0" r="r" b="b"/>
                <a:pathLst>
                  <a:path w="288" h="218">
                    <a:moveTo>
                      <a:pt x="188" y="41"/>
                    </a:moveTo>
                    <a:cubicBezTo>
                      <a:pt x="148" y="20"/>
                      <a:pt x="75" y="0"/>
                      <a:pt x="44" y="9"/>
                    </a:cubicBezTo>
                    <a:cubicBezTo>
                      <a:pt x="13" y="18"/>
                      <a:pt x="0" y="66"/>
                      <a:pt x="4" y="97"/>
                    </a:cubicBezTo>
                    <a:cubicBezTo>
                      <a:pt x="8" y="128"/>
                      <a:pt x="27" y="174"/>
                      <a:pt x="68" y="193"/>
                    </a:cubicBezTo>
                    <a:cubicBezTo>
                      <a:pt x="109" y="212"/>
                      <a:pt x="216" y="218"/>
                      <a:pt x="252" y="209"/>
                    </a:cubicBezTo>
                    <a:cubicBezTo>
                      <a:pt x="288" y="200"/>
                      <a:pt x="288" y="162"/>
                      <a:pt x="284" y="137"/>
                    </a:cubicBezTo>
                    <a:cubicBezTo>
                      <a:pt x="280" y="112"/>
                      <a:pt x="228" y="62"/>
                      <a:pt x="188" y="4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34" name="Freeform 2945"/>
              <p:cNvSpPr>
                <a:spLocks/>
              </p:cNvSpPr>
              <p:nvPr/>
            </p:nvSpPr>
            <p:spPr bwMode="auto">
              <a:xfrm>
                <a:off x="4179" y="1458"/>
                <a:ext cx="78" cy="102"/>
              </a:xfrm>
              <a:custGeom>
                <a:avLst/>
                <a:gdLst/>
                <a:ahLst/>
                <a:cxnLst>
                  <a:cxn ang="0">
                    <a:pos x="78" y="102"/>
                  </a:cxn>
                  <a:cxn ang="0">
                    <a:pos x="3" y="63"/>
                  </a:cxn>
                  <a:cxn ang="0">
                    <a:pos x="0" y="0"/>
                  </a:cxn>
                  <a:cxn ang="0">
                    <a:pos x="60" y="45"/>
                  </a:cxn>
                  <a:cxn ang="0">
                    <a:pos x="78" y="102"/>
                  </a:cxn>
                </a:cxnLst>
                <a:rect l="0" t="0" r="r" b="b"/>
                <a:pathLst>
                  <a:path w="78" h="102">
                    <a:moveTo>
                      <a:pt x="78" y="102"/>
                    </a:moveTo>
                    <a:lnTo>
                      <a:pt x="3" y="63"/>
                    </a:lnTo>
                    <a:lnTo>
                      <a:pt x="0" y="0"/>
                    </a:lnTo>
                    <a:lnTo>
                      <a:pt x="60" y="45"/>
                    </a:lnTo>
                    <a:lnTo>
                      <a:pt x="78" y="102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8000">
                      <a:gamma/>
                      <a:shade val="46275"/>
                      <a:invGamma/>
                    </a:srgbClr>
                  </a:gs>
                  <a:gs pos="5000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35" name="Freeform 2946"/>
              <p:cNvSpPr>
                <a:spLocks/>
              </p:cNvSpPr>
              <p:nvPr/>
            </p:nvSpPr>
            <p:spPr bwMode="auto">
              <a:xfrm>
                <a:off x="4218" y="1421"/>
                <a:ext cx="37" cy="127"/>
              </a:xfrm>
              <a:custGeom>
                <a:avLst/>
                <a:gdLst/>
                <a:ahLst/>
                <a:cxnLst>
                  <a:cxn ang="0">
                    <a:pos x="37" y="127"/>
                  </a:cxn>
                  <a:cxn ang="0">
                    <a:pos x="0" y="46"/>
                  </a:cxn>
                  <a:cxn ang="0">
                    <a:pos x="16" y="0"/>
                  </a:cxn>
                  <a:cxn ang="0">
                    <a:pos x="19" y="32"/>
                  </a:cxn>
                  <a:cxn ang="0">
                    <a:pos x="37" y="127"/>
                  </a:cxn>
                </a:cxnLst>
                <a:rect l="0" t="0" r="r" b="b"/>
                <a:pathLst>
                  <a:path w="37" h="127">
                    <a:moveTo>
                      <a:pt x="37" y="127"/>
                    </a:moveTo>
                    <a:lnTo>
                      <a:pt x="0" y="46"/>
                    </a:lnTo>
                    <a:lnTo>
                      <a:pt x="16" y="0"/>
                    </a:lnTo>
                    <a:lnTo>
                      <a:pt x="19" y="32"/>
                    </a:lnTo>
                    <a:lnTo>
                      <a:pt x="37" y="127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8000">
                      <a:gamma/>
                      <a:shade val="46275"/>
                      <a:invGamma/>
                    </a:srgbClr>
                  </a:gs>
                  <a:gs pos="5000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36" name="Freeform 2947"/>
              <p:cNvSpPr>
                <a:spLocks/>
              </p:cNvSpPr>
              <p:nvPr/>
            </p:nvSpPr>
            <p:spPr bwMode="auto">
              <a:xfrm>
                <a:off x="4257" y="1435"/>
                <a:ext cx="39" cy="123"/>
              </a:xfrm>
              <a:custGeom>
                <a:avLst/>
                <a:gdLst/>
                <a:ahLst/>
                <a:cxnLst>
                  <a:cxn ang="0">
                    <a:pos x="0" y="123"/>
                  </a:cxn>
                  <a:cxn ang="0">
                    <a:pos x="12" y="28"/>
                  </a:cxn>
                  <a:cxn ang="0">
                    <a:pos x="35" y="0"/>
                  </a:cxn>
                  <a:cxn ang="0">
                    <a:pos x="39" y="50"/>
                  </a:cxn>
                  <a:cxn ang="0">
                    <a:pos x="0" y="123"/>
                  </a:cxn>
                </a:cxnLst>
                <a:rect l="0" t="0" r="r" b="b"/>
                <a:pathLst>
                  <a:path w="39" h="123">
                    <a:moveTo>
                      <a:pt x="0" y="123"/>
                    </a:moveTo>
                    <a:lnTo>
                      <a:pt x="12" y="28"/>
                    </a:lnTo>
                    <a:lnTo>
                      <a:pt x="35" y="0"/>
                    </a:lnTo>
                    <a:lnTo>
                      <a:pt x="39" y="50"/>
                    </a:lnTo>
                    <a:lnTo>
                      <a:pt x="0" y="123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8000">
                      <a:gamma/>
                      <a:shade val="46275"/>
                      <a:invGamma/>
                    </a:srgbClr>
                  </a:gs>
                  <a:gs pos="5000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37" name="Freeform 2948"/>
              <p:cNvSpPr>
                <a:spLocks/>
              </p:cNvSpPr>
              <p:nvPr/>
            </p:nvSpPr>
            <p:spPr bwMode="auto">
              <a:xfrm>
                <a:off x="4260" y="1444"/>
                <a:ext cx="84" cy="116"/>
              </a:xfrm>
              <a:custGeom>
                <a:avLst/>
                <a:gdLst/>
                <a:ahLst/>
                <a:cxnLst>
                  <a:cxn ang="0">
                    <a:pos x="0" y="116"/>
                  </a:cxn>
                  <a:cxn ang="0">
                    <a:pos x="40" y="27"/>
                  </a:cxn>
                  <a:cxn ang="0">
                    <a:pos x="78" y="0"/>
                  </a:cxn>
                  <a:cxn ang="0">
                    <a:pos x="84" y="49"/>
                  </a:cxn>
                  <a:cxn ang="0">
                    <a:pos x="0" y="116"/>
                  </a:cxn>
                </a:cxnLst>
                <a:rect l="0" t="0" r="r" b="b"/>
                <a:pathLst>
                  <a:path w="84" h="116">
                    <a:moveTo>
                      <a:pt x="0" y="116"/>
                    </a:moveTo>
                    <a:lnTo>
                      <a:pt x="40" y="27"/>
                    </a:lnTo>
                    <a:lnTo>
                      <a:pt x="78" y="0"/>
                    </a:lnTo>
                    <a:lnTo>
                      <a:pt x="84" y="49"/>
                    </a:lnTo>
                    <a:lnTo>
                      <a:pt x="0" y="11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8000">
                      <a:gamma/>
                      <a:shade val="46275"/>
                      <a:invGamma/>
                    </a:srgbClr>
                  </a:gs>
                  <a:gs pos="5000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38" name="Freeform 2949"/>
              <p:cNvSpPr>
                <a:spLocks/>
              </p:cNvSpPr>
              <p:nvPr/>
            </p:nvSpPr>
            <p:spPr bwMode="auto">
              <a:xfrm>
                <a:off x="4338" y="1875"/>
                <a:ext cx="36" cy="18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21" y="18"/>
                  </a:cxn>
                  <a:cxn ang="0">
                    <a:pos x="36" y="0"/>
                  </a:cxn>
                  <a:cxn ang="0">
                    <a:pos x="0" y="9"/>
                  </a:cxn>
                </a:cxnLst>
                <a:rect l="0" t="0" r="r" b="b"/>
                <a:pathLst>
                  <a:path w="36" h="18">
                    <a:moveTo>
                      <a:pt x="0" y="9"/>
                    </a:moveTo>
                    <a:lnTo>
                      <a:pt x="21" y="18"/>
                    </a:lnTo>
                    <a:lnTo>
                      <a:pt x="36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</p:grpSp>
        <p:grpSp>
          <p:nvGrpSpPr>
            <p:cNvPr id="1324" name="Group 2950"/>
            <p:cNvGrpSpPr>
              <a:grpSpLocks/>
            </p:cNvGrpSpPr>
            <p:nvPr/>
          </p:nvGrpSpPr>
          <p:grpSpPr bwMode="auto">
            <a:xfrm rot="2490177">
              <a:off x="4180" y="3091"/>
              <a:ext cx="420" cy="411"/>
              <a:chOff x="4060" y="1421"/>
              <a:chExt cx="508" cy="509"/>
            </a:xfrm>
          </p:grpSpPr>
          <p:sp>
            <p:nvSpPr>
              <p:cNvPr id="1425" name="Freeform 2951"/>
              <p:cNvSpPr>
                <a:spLocks/>
              </p:cNvSpPr>
              <p:nvPr/>
            </p:nvSpPr>
            <p:spPr bwMode="auto">
              <a:xfrm>
                <a:off x="4060" y="1514"/>
                <a:ext cx="508" cy="416"/>
              </a:xfrm>
              <a:custGeom>
                <a:avLst/>
                <a:gdLst/>
                <a:ahLst/>
                <a:cxnLst>
                  <a:cxn ang="0">
                    <a:pos x="17" y="112"/>
                  </a:cxn>
                  <a:cxn ang="0">
                    <a:pos x="35" y="265"/>
                  </a:cxn>
                  <a:cxn ang="0">
                    <a:pos x="227" y="400"/>
                  </a:cxn>
                  <a:cxn ang="0">
                    <a:pos x="293" y="361"/>
                  </a:cxn>
                  <a:cxn ang="0">
                    <a:pos x="404" y="358"/>
                  </a:cxn>
                  <a:cxn ang="0">
                    <a:pos x="508" y="140"/>
                  </a:cxn>
                  <a:cxn ang="0">
                    <a:pos x="407" y="22"/>
                  </a:cxn>
                  <a:cxn ang="0">
                    <a:pos x="281" y="10"/>
                  </a:cxn>
                  <a:cxn ang="0">
                    <a:pos x="206" y="43"/>
                  </a:cxn>
                  <a:cxn ang="0">
                    <a:pos x="110" y="19"/>
                  </a:cxn>
                  <a:cxn ang="0">
                    <a:pos x="17" y="112"/>
                  </a:cxn>
                </a:cxnLst>
                <a:rect l="0" t="0" r="r" b="b"/>
                <a:pathLst>
                  <a:path w="508" h="416">
                    <a:moveTo>
                      <a:pt x="17" y="112"/>
                    </a:moveTo>
                    <a:cubicBezTo>
                      <a:pt x="5" y="153"/>
                      <a:pt x="0" y="217"/>
                      <a:pt x="35" y="265"/>
                    </a:cubicBezTo>
                    <a:cubicBezTo>
                      <a:pt x="70" y="313"/>
                      <a:pt x="184" y="384"/>
                      <a:pt x="227" y="400"/>
                    </a:cubicBezTo>
                    <a:cubicBezTo>
                      <a:pt x="270" y="416"/>
                      <a:pt x="264" y="368"/>
                      <a:pt x="293" y="361"/>
                    </a:cubicBezTo>
                    <a:cubicBezTo>
                      <a:pt x="322" y="354"/>
                      <a:pt x="368" y="395"/>
                      <a:pt x="404" y="358"/>
                    </a:cubicBezTo>
                    <a:cubicBezTo>
                      <a:pt x="440" y="321"/>
                      <a:pt x="508" y="196"/>
                      <a:pt x="508" y="140"/>
                    </a:cubicBezTo>
                    <a:cubicBezTo>
                      <a:pt x="508" y="84"/>
                      <a:pt x="445" y="44"/>
                      <a:pt x="407" y="22"/>
                    </a:cubicBezTo>
                    <a:cubicBezTo>
                      <a:pt x="369" y="0"/>
                      <a:pt x="314" y="7"/>
                      <a:pt x="281" y="10"/>
                    </a:cubicBezTo>
                    <a:cubicBezTo>
                      <a:pt x="248" y="13"/>
                      <a:pt x="234" y="42"/>
                      <a:pt x="206" y="43"/>
                    </a:cubicBezTo>
                    <a:cubicBezTo>
                      <a:pt x="178" y="44"/>
                      <a:pt x="142" y="7"/>
                      <a:pt x="110" y="19"/>
                    </a:cubicBezTo>
                    <a:cubicBezTo>
                      <a:pt x="78" y="31"/>
                      <a:pt x="31" y="70"/>
                      <a:pt x="17" y="1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rgbClr val="FFCC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26" name="Freeform 2952"/>
              <p:cNvSpPr>
                <a:spLocks/>
              </p:cNvSpPr>
              <p:nvPr/>
            </p:nvSpPr>
            <p:spPr bwMode="auto">
              <a:xfrm>
                <a:off x="4084" y="1567"/>
                <a:ext cx="296" cy="258"/>
              </a:xfrm>
              <a:custGeom>
                <a:avLst/>
                <a:gdLst/>
                <a:ahLst/>
                <a:cxnLst>
                  <a:cxn ang="0">
                    <a:pos x="188" y="41"/>
                  </a:cxn>
                  <a:cxn ang="0">
                    <a:pos x="44" y="9"/>
                  </a:cxn>
                  <a:cxn ang="0">
                    <a:pos x="4" y="97"/>
                  </a:cxn>
                  <a:cxn ang="0">
                    <a:pos x="68" y="193"/>
                  </a:cxn>
                  <a:cxn ang="0">
                    <a:pos x="252" y="209"/>
                  </a:cxn>
                  <a:cxn ang="0">
                    <a:pos x="284" y="137"/>
                  </a:cxn>
                  <a:cxn ang="0">
                    <a:pos x="188" y="41"/>
                  </a:cxn>
                </a:cxnLst>
                <a:rect l="0" t="0" r="r" b="b"/>
                <a:pathLst>
                  <a:path w="288" h="218">
                    <a:moveTo>
                      <a:pt x="188" y="41"/>
                    </a:moveTo>
                    <a:cubicBezTo>
                      <a:pt x="148" y="20"/>
                      <a:pt x="75" y="0"/>
                      <a:pt x="44" y="9"/>
                    </a:cubicBezTo>
                    <a:cubicBezTo>
                      <a:pt x="13" y="18"/>
                      <a:pt x="0" y="66"/>
                      <a:pt x="4" y="97"/>
                    </a:cubicBezTo>
                    <a:cubicBezTo>
                      <a:pt x="8" y="128"/>
                      <a:pt x="27" y="174"/>
                      <a:pt x="68" y="193"/>
                    </a:cubicBezTo>
                    <a:cubicBezTo>
                      <a:pt x="109" y="212"/>
                      <a:pt x="216" y="218"/>
                      <a:pt x="252" y="209"/>
                    </a:cubicBezTo>
                    <a:cubicBezTo>
                      <a:pt x="288" y="200"/>
                      <a:pt x="288" y="162"/>
                      <a:pt x="284" y="137"/>
                    </a:cubicBezTo>
                    <a:cubicBezTo>
                      <a:pt x="280" y="112"/>
                      <a:pt x="228" y="62"/>
                      <a:pt x="188" y="4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rgbClr val="FF33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27" name="Freeform 2953"/>
              <p:cNvSpPr>
                <a:spLocks/>
              </p:cNvSpPr>
              <p:nvPr/>
            </p:nvSpPr>
            <p:spPr bwMode="auto">
              <a:xfrm>
                <a:off x="4179" y="1458"/>
                <a:ext cx="78" cy="102"/>
              </a:xfrm>
              <a:custGeom>
                <a:avLst/>
                <a:gdLst/>
                <a:ahLst/>
                <a:cxnLst>
                  <a:cxn ang="0">
                    <a:pos x="78" y="102"/>
                  </a:cxn>
                  <a:cxn ang="0">
                    <a:pos x="3" y="63"/>
                  </a:cxn>
                  <a:cxn ang="0">
                    <a:pos x="0" y="0"/>
                  </a:cxn>
                  <a:cxn ang="0">
                    <a:pos x="60" y="45"/>
                  </a:cxn>
                  <a:cxn ang="0">
                    <a:pos x="78" y="102"/>
                  </a:cxn>
                </a:cxnLst>
                <a:rect l="0" t="0" r="r" b="b"/>
                <a:pathLst>
                  <a:path w="78" h="102">
                    <a:moveTo>
                      <a:pt x="78" y="102"/>
                    </a:moveTo>
                    <a:lnTo>
                      <a:pt x="3" y="63"/>
                    </a:lnTo>
                    <a:lnTo>
                      <a:pt x="0" y="0"/>
                    </a:lnTo>
                    <a:lnTo>
                      <a:pt x="60" y="45"/>
                    </a:lnTo>
                    <a:lnTo>
                      <a:pt x="78" y="102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8000">
                      <a:gamma/>
                      <a:shade val="46275"/>
                      <a:invGamma/>
                    </a:srgbClr>
                  </a:gs>
                  <a:gs pos="5000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28" name="Freeform 2954"/>
              <p:cNvSpPr>
                <a:spLocks/>
              </p:cNvSpPr>
              <p:nvPr/>
            </p:nvSpPr>
            <p:spPr bwMode="auto">
              <a:xfrm>
                <a:off x="4218" y="1421"/>
                <a:ext cx="37" cy="127"/>
              </a:xfrm>
              <a:custGeom>
                <a:avLst/>
                <a:gdLst/>
                <a:ahLst/>
                <a:cxnLst>
                  <a:cxn ang="0">
                    <a:pos x="37" y="127"/>
                  </a:cxn>
                  <a:cxn ang="0">
                    <a:pos x="0" y="46"/>
                  </a:cxn>
                  <a:cxn ang="0">
                    <a:pos x="16" y="0"/>
                  </a:cxn>
                  <a:cxn ang="0">
                    <a:pos x="19" y="32"/>
                  </a:cxn>
                  <a:cxn ang="0">
                    <a:pos x="37" y="127"/>
                  </a:cxn>
                </a:cxnLst>
                <a:rect l="0" t="0" r="r" b="b"/>
                <a:pathLst>
                  <a:path w="37" h="127">
                    <a:moveTo>
                      <a:pt x="37" y="127"/>
                    </a:moveTo>
                    <a:lnTo>
                      <a:pt x="0" y="46"/>
                    </a:lnTo>
                    <a:lnTo>
                      <a:pt x="16" y="0"/>
                    </a:lnTo>
                    <a:lnTo>
                      <a:pt x="19" y="32"/>
                    </a:lnTo>
                    <a:lnTo>
                      <a:pt x="37" y="127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8000">
                      <a:gamma/>
                      <a:shade val="46275"/>
                      <a:invGamma/>
                    </a:srgbClr>
                  </a:gs>
                  <a:gs pos="5000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29" name="Freeform 2955"/>
              <p:cNvSpPr>
                <a:spLocks/>
              </p:cNvSpPr>
              <p:nvPr/>
            </p:nvSpPr>
            <p:spPr bwMode="auto">
              <a:xfrm>
                <a:off x="4257" y="1435"/>
                <a:ext cx="39" cy="123"/>
              </a:xfrm>
              <a:custGeom>
                <a:avLst/>
                <a:gdLst/>
                <a:ahLst/>
                <a:cxnLst>
                  <a:cxn ang="0">
                    <a:pos x="0" y="123"/>
                  </a:cxn>
                  <a:cxn ang="0">
                    <a:pos x="12" y="28"/>
                  </a:cxn>
                  <a:cxn ang="0">
                    <a:pos x="35" y="0"/>
                  </a:cxn>
                  <a:cxn ang="0">
                    <a:pos x="39" y="50"/>
                  </a:cxn>
                  <a:cxn ang="0">
                    <a:pos x="0" y="123"/>
                  </a:cxn>
                </a:cxnLst>
                <a:rect l="0" t="0" r="r" b="b"/>
                <a:pathLst>
                  <a:path w="39" h="123">
                    <a:moveTo>
                      <a:pt x="0" y="123"/>
                    </a:moveTo>
                    <a:lnTo>
                      <a:pt x="12" y="28"/>
                    </a:lnTo>
                    <a:lnTo>
                      <a:pt x="35" y="0"/>
                    </a:lnTo>
                    <a:lnTo>
                      <a:pt x="39" y="50"/>
                    </a:lnTo>
                    <a:lnTo>
                      <a:pt x="0" y="123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8000">
                      <a:gamma/>
                      <a:shade val="46275"/>
                      <a:invGamma/>
                    </a:srgbClr>
                  </a:gs>
                  <a:gs pos="5000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30" name="Freeform 2956"/>
              <p:cNvSpPr>
                <a:spLocks/>
              </p:cNvSpPr>
              <p:nvPr/>
            </p:nvSpPr>
            <p:spPr bwMode="auto">
              <a:xfrm>
                <a:off x="4260" y="1444"/>
                <a:ext cx="84" cy="116"/>
              </a:xfrm>
              <a:custGeom>
                <a:avLst/>
                <a:gdLst/>
                <a:ahLst/>
                <a:cxnLst>
                  <a:cxn ang="0">
                    <a:pos x="0" y="116"/>
                  </a:cxn>
                  <a:cxn ang="0">
                    <a:pos x="40" y="27"/>
                  </a:cxn>
                  <a:cxn ang="0">
                    <a:pos x="78" y="0"/>
                  </a:cxn>
                  <a:cxn ang="0">
                    <a:pos x="84" y="49"/>
                  </a:cxn>
                  <a:cxn ang="0">
                    <a:pos x="0" y="116"/>
                  </a:cxn>
                </a:cxnLst>
                <a:rect l="0" t="0" r="r" b="b"/>
                <a:pathLst>
                  <a:path w="84" h="116">
                    <a:moveTo>
                      <a:pt x="0" y="116"/>
                    </a:moveTo>
                    <a:lnTo>
                      <a:pt x="40" y="27"/>
                    </a:lnTo>
                    <a:lnTo>
                      <a:pt x="78" y="0"/>
                    </a:lnTo>
                    <a:lnTo>
                      <a:pt x="84" y="49"/>
                    </a:lnTo>
                    <a:lnTo>
                      <a:pt x="0" y="11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8000">
                      <a:gamma/>
                      <a:shade val="46275"/>
                      <a:invGamma/>
                    </a:srgbClr>
                  </a:gs>
                  <a:gs pos="5000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31" name="Freeform 2957"/>
              <p:cNvSpPr>
                <a:spLocks/>
              </p:cNvSpPr>
              <p:nvPr/>
            </p:nvSpPr>
            <p:spPr bwMode="auto">
              <a:xfrm>
                <a:off x="4338" y="1875"/>
                <a:ext cx="36" cy="18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21" y="18"/>
                  </a:cxn>
                  <a:cxn ang="0">
                    <a:pos x="36" y="0"/>
                  </a:cxn>
                  <a:cxn ang="0">
                    <a:pos x="0" y="9"/>
                  </a:cxn>
                </a:cxnLst>
                <a:rect l="0" t="0" r="r" b="b"/>
                <a:pathLst>
                  <a:path w="36" h="18">
                    <a:moveTo>
                      <a:pt x="0" y="9"/>
                    </a:moveTo>
                    <a:lnTo>
                      <a:pt x="21" y="18"/>
                    </a:lnTo>
                    <a:lnTo>
                      <a:pt x="36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</p:grpSp>
        <p:grpSp>
          <p:nvGrpSpPr>
            <p:cNvPr id="1325" name="Group 2958"/>
            <p:cNvGrpSpPr>
              <a:grpSpLocks/>
            </p:cNvGrpSpPr>
            <p:nvPr/>
          </p:nvGrpSpPr>
          <p:grpSpPr bwMode="auto">
            <a:xfrm rot="2490177">
              <a:off x="4516" y="3272"/>
              <a:ext cx="420" cy="411"/>
              <a:chOff x="4060" y="1421"/>
              <a:chExt cx="508" cy="509"/>
            </a:xfrm>
          </p:grpSpPr>
          <p:sp>
            <p:nvSpPr>
              <p:cNvPr id="1418" name="Freeform 2959"/>
              <p:cNvSpPr>
                <a:spLocks/>
              </p:cNvSpPr>
              <p:nvPr/>
            </p:nvSpPr>
            <p:spPr bwMode="auto">
              <a:xfrm>
                <a:off x="4060" y="1514"/>
                <a:ext cx="508" cy="416"/>
              </a:xfrm>
              <a:custGeom>
                <a:avLst/>
                <a:gdLst/>
                <a:ahLst/>
                <a:cxnLst>
                  <a:cxn ang="0">
                    <a:pos x="17" y="112"/>
                  </a:cxn>
                  <a:cxn ang="0">
                    <a:pos x="35" y="265"/>
                  </a:cxn>
                  <a:cxn ang="0">
                    <a:pos x="227" y="400"/>
                  </a:cxn>
                  <a:cxn ang="0">
                    <a:pos x="293" y="361"/>
                  </a:cxn>
                  <a:cxn ang="0">
                    <a:pos x="404" y="358"/>
                  </a:cxn>
                  <a:cxn ang="0">
                    <a:pos x="508" y="140"/>
                  </a:cxn>
                  <a:cxn ang="0">
                    <a:pos x="407" y="22"/>
                  </a:cxn>
                  <a:cxn ang="0">
                    <a:pos x="281" y="10"/>
                  </a:cxn>
                  <a:cxn ang="0">
                    <a:pos x="206" y="43"/>
                  </a:cxn>
                  <a:cxn ang="0">
                    <a:pos x="110" y="19"/>
                  </a:cxn>
                  <a:cxn ang="0">
                    <a:pos x="17" y="112"/>
                  </a:cxn>
                </a:cxnLst>
                <a:rect l="0" t="0" r="r" b="b"/>
                <a:pathLst>
                  <a:path w="508" h="416">
                    <a:moveTo>
                      <a:pt x="17" y="112"/>
                    </a:moveTo>
                    <a:cubicBezTo>
                      <a:pt x="5" y="153"/>
                      <a:pt x="0" y="217"/>
                      <a:pt x="35" y="265"/>
                    </a:cubicBezTo>
                    <a:cubicBezTo>
                      <a:pt x="70" y="313"/>
                      <a:pt x="184" y="384"/>
                      <a:pt x="227" y="400"/>
                    </a:cubicBezTo>
                    <a:cubicBezTo>
                      <a:pt x="270" y="416"/>
                      <a:pt x="264" y="368"/>
                      <a:pt x="293" y="361"/>
                    </a:cubicBezTo>
                    <a:cubicBezTo>
                      <a:pt x="322" y="354"/>
                      <a:pt x="368" y="395"/>
                      <a:pt x="404" y="358"/>
                    </a:cubicBezTo>
                    <a:cubicBezTo>
                      <a:pt x="440" y="321"/>
                      <a:pt x="508" y="196"/>
                      <a:pt x="508" y="140"/>
                    </a:cubicBezTo>
                    <a:cubicBezTo>
                      <a:pt x="508" y="84"/>
                      <a:pt x="445" y="44"/>
                      <a:pt x="407" y="22"/>
                    </a:cubicBezTo>
                    <a:cubicBezTo>
                      <a:pt x="369" y="0"/>
                      <a:pt x="314" y="7"/>
                      <a:pt x="281" y="10"/>
                    </a:cubicBezTo>
                    <a:cubicBezTo>
                      <a:pt x="248" y="13"/>
                      <a:pt x="234" y="42"/>
                      <a:pt x="206" y="43"/>
                    </a:cubicBezTo>
                    <a:cubicBezTo>
                      <a:pt x="178" y="44"/>
                      <a:pt x="142" y="7"/>
                      <a:pt x="110" y="19"/>
                    </a:cubicBezTo>
                    <a:cubicBezTo>
                      <a:pt x="78" y="31"/>
                      <a:pt x="31" y="70"/>
                      <a:pt x="17" y="112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19" name="Freeform 2960"/>
              <p:cNvSpPr>
                <a:spLocks/>
              </p:cNvSpPr>
              <p:nvPr/>
            </p:nvSpPr>
            <p:spPr bwMode="auto">
              <a:xfrm>
                <a:off x="4084" y="1567"/>
                <a:ext cx="296" cy="258"/>
              </a:xfrm>
              <a:custGeom>
                <a:avLst/>
                <a:gdLst/>
                <a:ahLst/>
                <a:cxnLst>
                  <a:cxn ang="0">
                    <a:pos x="188" y="41"/>
                  </a:cxn>
                  <a:cxn ang="0">
                    <a:pos x="44" y="9"/>
                  </a:cxn>
                  <a:cxn ang="0">
                    <a:pos x="4" y="97"/>
                  </a:cxn>
                  <a:cxn ang="0">
                    <a:pos x="68" y="193"/>
                  </a:cxn>
                  <a:cxn ang="0">
                    <a:pos x="252" y="209"/>
                  </a:cxn>
                  <a:cxn ang="0">
                    <a:pos x="284" y="137"/>
                  </a:cxn>
                  <a:cxn ang="0">
                    <a:pos x="188" y="41"/>
                  </a:cxn>
                </a:cxnLst>
                <a:rect l="0" t="0" r="r" b="b"/>
                <a:pathLst>
                  <a:path w="288" h="218">
                    <a:moveTo>
                      <a:pt x="188" y="41"/>
                    </a:moveTo>
                    <a:cubicBezTo>
                      <a:pt x="148" y="20"/>
                      <a:pt x="75" y="0"/>
                      <a:pt x="44" y="9"/>
                    </a:cubicBezTo>
                    <a:cubicBezTo>
                      <a:pt x="13" y="18"/>
                      <a:pt x="0" y="66"/>
                      <a:pt x="4" y="97"/>
                    </a:cubicBezTo>
                    <a:cubicBezTo>
                      <a:pt x="8" y="128"/>
                      <a:pt x="27" y="174"/>
                      <a:pt x="68" y="193"/>
                    </a:cubicBezTo>
                    <a:cubicBezTo>
                      <a:pt x="109" y="212"/>
                      <a:pt x="216" y="218"/>
                      <a:pt x="252" y="209"/>
                    </a:cubicBezTo>
                    <a:cubicBezTo>
                      <a:pt x="288" y="200"/>
                      <a:pt x="288" y="162"/>
                      <a:pt x="284" y="137"/>
                    </a:cubicBezTo>
                    <a:cubicBezTo>
                      <a:pt x="280" y="112"/>
                      <a:pt x="228" y="62"/>
                      <a:pt x="188" y="4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20" name="Freeform 2961"/>
              <p:cNvSpPr>
                <a:spLocks/>
              </p:cNvSpPr>
              <p:nvPr/>
            </p:nvSpPr>
            <p:spPr bwMode="auto">
              <a:xfrm>
                <a:off x="4179" y="1458"/>
                <a:ext cx="78" cy="102"/>
              </a:xfrm>
              <a:custGeom>
                <a:avLst/>
                <a:gdLst/>
                <a:ahLst/>
                <a:cxnLst>
                  <a:cxn ang="0">
                    <a:pos x="78" y="102"/>
                  </a:cxn>
                  <a:cxn ang="0">
                    <a:pos x="3" y="63"/>
                  </a:cxn>
                  <a:cxn ang="0">
                    <a:pos x="0" y="0"/>
                  </a:cxn>
                  <a:cxn ang="0">
                    <a:pos x="60" y="45"/>
                  </a:cxn>
                  <a:cxn ang="0">
                    <a:pos x="78" y="102"/>
                  </a:cxn>
                </a:cxnLst>
                <a:rect l="0" t="0" r="r" b="b"/>
                <a:pathLst>
                  <a:path w="78" h="102">
                    <a:moveTo>
                      <a:pt x="78" y="102"/>
                    </a:moveTo>
                    <a:lnTo>
                      <a:pt x="3" y="63"/>
                    </a:lnTo>
                    <a:lnTo>
                      <a:pt x="0" y="0"/>
                    </a:lnTo>
                    <a:lnTo>
                      <a:pt x="60" y="45"/>
                    </a:lnTo>
                    <a:lnTo>
                      <a:pt x="78" y="102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8000">
                      <a:gamma/>
                      <a:shade val="46275"/>
                      <a:invGamma/>
                    </a:srgbClr>
                  </a:gs>
                  <a:gs pos="5000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21" name="Freeform 2962"/>
              <p:cNvSpPr>
                <a:spLocks/>
              </p:cNvSpPr>
              <p:nvPr/>
            </p:nvSpPr>
            <p:spPr bwMode="auto">
              <a:xfrm>
                <a:off x="4218" y="1421"/>
                <a:ext cx="37" cy="127"/>
              </a:xfrm>
              <a:custGeom>
                <a:avLst/>
                <a:gdLst/>
                <a:ahLst/>
                <a:cxnLst>
                  <a:cxn ang="0">
                    <a:pos x="37" y="127"/>
                  </a:cxn>
                  <a:cxn ang="0">
                    <a:pos x="0" y="46"/>
                  </a:cxn>
                  <a:cxn ang="0">
                    <a:pos x="16" y="0"/>
                  </a:cxn>
                  <a:cxn ang="0">
                    <a:pos x="19" y="32"/>
                  </a:cxn>
                  <a:cxn ang="0">
                    <a:pos x="37" y="127"/>
                  </a:cxn>
                </a:cxnLst>
                <a:rect l="0" t="0" r="r" b="b"/>
                <a:pathLst>
                  <a:path w="37" h="127">
                    <a:moveTo>
                      <a:pt x="37" y="127"/>
                    </a:moveTo>
                    <a:lnTo>
                      <a:pt x="0" y="46"/>
                    </a:lnTo>
                    <a:lnTo>
                      <a:pt x="16" y="0"/>
                    </a:lnTo>
                    <a:lnTo>
                      <a:pt x="19" y="32"/>
                    </a:lnTo>
                    <a:lnTo>
                      <a:pt x="37" y="127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8000">
                      <a:gamma/>
                      <a:shade val="46275"/>
                      <a:invGamma/>
                    </a:srgbClr>
                  </a:gs>
                  <a:gs pos="5000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22" name="Freeform 2963"/>
              <p:cNvSpPr>
                <a:spLocks/>
              </p:cNvSpPr>
              <p:nvPr/>
            </p:nvSpPr>
            <p:spPr bwMode="auto">
              <a:xfrm>
                <a:off x="4257" y="1435"/>
                <a:ext cx="39" cy="123"/>
              </a:xfrm>
              <a:custGeom>
                <a:avLst/>
                <a:gdLst/>
                <a:ahLst/>
                <a:cxnLst>
                  <a:cxn ang="0">
                    <a:pos x="0" y="123"/>
                  </a:cxn>
                  <a:cxn ang="0">
                    <a:pos x="12" y="28"/>
                  </a:cxn>
                  <a:cxn ang="0">
                    <a:pos x="35" y="0"/>
                  </a:cxn>
                  <a:cxn ang="0">
                    <a:pos x="39" y="50"/>
                  </a:cxn>
                  <a:cxn ang="0">
                    <a:pos x="0" y="123"/>
                  </a:cxn>
                </a:cxnLst>
                <a:rect l="0" t="0" r="r" b="b"/>
                <a:pathLst>
                  <a:path w="39" h="123">
                    <a:moveTo>
                      <a:pt x="0" y="123"/>
                    </a:moveTo>
                    <a:lnTo>
                      <a:pt x="12" y="28"/>
                    </a:lnTo>
                    <a:lnTo>
                      <a:pt x="35" y="0"/>
                    </a:lnTo>
                    <a:lnTo>
                      <a:pt x="39" y="50"/>
                    </a:lnTo>
                    <a:lnTo>
                      <a:pt x="0" y="123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8000">
                      <a:gamma/>
                      <a:shade val="46275"/>
                      <a:invGamma/>
                    </a:srgbClr>
                  </a:gs>
                  <a:gs pos="5000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23" name="Freeform 2964"/>
              <p:cNvSpPr>
                <a:spLocks/>
              </p:cNvSpPr>
              <p:nvPr/>
            </p:nvSpPr>
            <p:spPr bwMode="auto">
              <a:xfrm>
                <a:off x="4260" y="1444"/>
                <a:ext cx="84" cy="116"/>
              </a:xfrm>
              <a:custGeom>
                <a:avLst/>
                <a:gdLst/>
                <a:ahLst/>
                <a:cxnLst>
                  <a:cxn ang="0">
                    <a:pos x="0" y="116"/>
                  </a:cxn>
                  <a:cxn ang="0">
                    <a:pos x="40" y="27"/>
                  </a:cxn>
                  <a:cxn ang="0">
                    <a:pos x="78" y="0"/>
                  </a:cxn>
                  <a:cxn ang="0">
                    <a:pos x="84" y="49"/>
                  </a:cxn>
                  <a:cxn ang="0">
                    <a:pos x="0" y="116"/>
                  </a:cxn>
                </a:cxnLst>
                <a:rect l="0" t="0" r="r" b="b"/>
                <a:pathLst>
                  <a:path w="84" h="116">
                    <a:moveTo>
                      <a:pt x="0" y="116"/>
                    </a:moveTo>
                    <a:lnTo>
                      <a:pt x="40" y="27"/>
                    </a:lnTo>
                    <a:lnTo>
                      <a:pt x="78" y="0"/>
                    </a:lnTo>
                    <a:lnTo>
                      <a:pt x="84" y="49"/>
                    </a:lnTo>
                    <a:lnTo>
                      <a:pt x="0" y="11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8000">
                      <a:gamma/>
                      <a:shade val="46275"/>
                      <a:invGamma/>
                    </a:srgbClr>
                  </a:gs>
                  <a:gs pos="5000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24" name="Freeform 2965"/>
              <p:cNvSpPr>
                <a:spLocks/>
              </p:cNvSpPr>
              <p:nvPr/>
            </p:nvSpPr>
            <p:spPr bwMode="auto">
              <a:xfrm>
                <a:off x="4338" y="1875"/>
                <a:ext cx="36" cy="18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21" y="18"/>
                  </a:cxn>
                  <a:cxn ang="0">
                    <a:pos x="36" y="0"/>
                  </a:cxn>
                  <a:cxn ang="0">
                    <a:pos x="0" y="9"/>
                  </a:cxn>
                </a:cxnLst>
                <a:rect l="0" t="0" r="r" b="b"/>
                <a:pathLst>
                  <a:path w="36" h="18">
                    <a:moveTo>
                      <a:pt x="0" y="9"/>
                    </a:moveTo>
                    <a:lnTo>
                      <a:pt x="21" y="18"/>
                    </a:lnTo>
                    <a:lnTo>
                      <a:pt x="36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</p:grpSp>
        <p:grpSp>
          <p:nvGrpSpPr>
            <p:cNvPr id="1326" name="Group 2966"/>
            <p:cNvGrpSpPr>
              <a:grpSpLocks/>
            </p:cNvGrpSpPr>
            <p:nvPr/>
          </p:nvGrpSpPr>
          <p:grpSpPr bwMode="auto">
            <a:xfrm rot="2490177">
              <a:off x="4660" y="3320"/>
              <a:ext cx="420" cy="411"/>
              <a:chOff x="4060" y="1421"/>
              <a:chExt cx="508" cy="509"/>
            </a:xfrm>
          </p:grpSpPr>
          <p:sp>
            <p:nvSpPr>
              <p:cNvPr id="1411" name="Freeform 2967"/>
              <p:cNvSpPr>
                <a:spLocks/>
              </p:cNvSpPr>
              <p:nvPr/>
            </p:nvSpPr>
            <p:spPr bwMode="auto">
              <a:xfrm>
                <a:off x="4060" y="1514"/>
                <a:ext cx="508" cy="416"/>
              </a:xfrm>
              <a:custGeom>
                <a:avLst/>
                <a:gdLst/>
                <a:ahLst/>
                <a:cxnLst>
                  <a:cxn ang="0">
                    <a:pos x="17" y="112"/>
                  </a:cxn>
                  <a:cxn ang="0">
                    <a:pos x="35" y="265"/>
                  </a:cxn>
                  <a:cxn ang="0">
                    <a:pos x="227" y="400"/>
                  </a:cxn>
                  <a:cxn ang="0">
                    <a:pos x="293" y="361"/>
                  </a:cxn>
                  <a:cxn ang="0">
                    <a:pos x="404" y="358"/>
                  </a:cxn>
                  <a:cxn ang="0">
                    <a:pos x="508" y="140"/>
                  </a:cxn>
                  <a:cxn ang="0">
                    <a:pos x="407" y="22"/>
                  </a:cxn>
                  <a:cxn ang="0">
                    <a:pos x="281" y="10"/>
                  </a:cxn>
                  <a:cxn ang="0">
                    <a:pos x="206" y="43"/>
                  </a:cxn>
                  <a:cxn ang="0">
                    <a:pos x="110" y="19"/>
                  </a:cxn>
                  <a:cxn ang="0">
                    <a:pos x="17" y="112"/>
                  </a:cxn>
                </a:cxnLst>
                <a:rect l="0" t="0" r="r" b="b"/>
                <a:pathLst>
                  <a:path w="508" h="416">
                    <a:moveTo>
                      <a:pt x="17" y="112"/>
                    </a:moveTo>
                    <a:cubicBezTo>
                      <a:pt x="5" y="153"/>
                      <a:pt x="0" y="217"/>
                      <a:pt x="35" y="265"/>
                    </a:cubicBezTo>
                    <a:cubicBezTo>
                      <a:pt x="70" y="313"/>
                      <a:pt x="184" y="384"/>
                      <a:pt x="227" y="400"/>
                    </a:cubicBezTo>
                    <a:cubicBezTo>
                      <a:pt x="270" y="416"/>
                      <a:pt x="264" y="368"/>
                      <a:pt x="293" y="361"/>
                    </a:cubicBezTo>
                    <a:cubicBezTo>
                      <a:pt x="322" y="354"/>
                      <a:pt x="368" y="395"/>
                      <a:pt x="404" y="358"/>
                    </a:cubicBezTo>
                    <a:cubicBezTo>
                      <a:pt x="440" y="321"/>
                      <a:pt x="508" y="196"/>
                      <a:pt x="508" y="140"/>
                    </a:cubicBezTo>
                    <a:cubicBezTo>
                      <a:pt x="508" y="84"/>
                      <a:pt x="445" y="44"/>
                      <a:pt x="407" y="22"/>
                    </a:cubicBezTo>
                    <a:cubicBezTo>
                      <a:pt x="369" y="0"/>
                      <a:pt x="314" y="7"/>
                      <a:pt x="281" y="10"/>
                    </a:cubicBezTo>
                    <a:cubicBezTo>
                      <a:pt x="248" y="13"/>
                      <a:pt x="234" y="42"/>
                      <a:pt x="206" y="43"/>
                    </a:cubicBezTo>
                    <a:cubicBezTo>
                      <a:pt x="178" y="44"/>
                      <a:pt x="142" y="7"/>
                      <a:pt x="110" y="19"/>
                    </a:cubicBezTo>
                    <a:cubicBezTo>
                      <a:pt x="78" y="31"/>
                      <a:pt x="31" y="70"/>
                      <a:pt x="17" y="112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12" name="Freeform 2968"/>
              <p:cNvSpPr>
                <a:spLocks/>
              </p:cNvSpPr>
              <p:nvPr/>
            </p:nvSpPr>
            <p:spPr bwMode="auto">
              <a:xfrm>
                <a:off x="4084" y="1567"/>
                <a:ext cx="296" cy="258"/>
              </a:xfrm>
              <a:custGeom>
                <a:avLst/>
                <a:gdLst/>
                <a:ahLst/>
                <a:cxnLst>
                  <a:cxn ang="0">
                    <a:pos x="188" y="41"/>
                  </a:cxn>
                  <a:cxn ang="0">
                    <a:pos x="44" y="9"/>
                  </a:cxn>
                  <a:cxn ang="0">
                    <a:pos x="4" y="97"/>
                  </a:cxn>
                  <a:cxn ang="0">
                    <a:pos x="68" y="193"/>
                  </a:cxn>
                  <a:cxn ang="0">
                    <a:pos x="252" y="209"/>
                  </a:cxn>
                  <a:cxn ang="0">
                    <a:pos x="284" y="137"/>
                  </a:cxn>
                  <a:cxn ang="0">
                    <a:pos x="188" y="41"/>
                  </a:cxn>
                </a:cxnLst>
                <a:rect l="0" t="0" r="r" b="b"/>
                <a:pathLst>
                  <a:path w="288" h="218">
                    <a:moveTo>
                      <a:pt x="188" y="41"/>
                    </a:moveTo>
                    <a:cubicBezTo>
                      <a:pt x="148" y="20"/>
                      <a:pt x="75" y="0"/>
                      <a:pt x="44" y="9"/>
                    </a:cubicBezTo>
                    <a:cubicBezTo>
                      <a:pt x="13" y="18"/>
                      <a:pt x="0" y="66"/>
                      <a:pt x="4" y="97"/>
                    </a:cubicBezTo>
                    <a:cubicBezTo>
                      <a:pt x="8" y="128"/>
                      <a:pt x="27" y="174"/>
                      <a:pt x="68" y="193"/>
                    </a:cubicBezTo>
                    <a:cubicBezTo>
                      <a:pt x="109" y="212"/>
                      <a:pt x="216" y="218"/>
                      <a:pt x="252" y="209"/>
                    </a:cubicBezTo>
                    <a:cubicBezTo>
                      <a:pt x="288" y="200"/>
                      <a:pt x="288" y="162"/>
                      <a:pt x="284" y="137"/>
                    </a:cubicBezTo>
                    <a:cubicBezTo>
                      <a:pt x="280" y="112"/>
                      <a:pt x="228" y="62"/>
                      <a:pt x="188" y="4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13" name="Freeform 2969"/>
              <p:cNvSpPr>
                <a:spLocks/>
              </p:cNvSpPr>
              <p:nvPr/>
            </p:nvSpPr>
            <p:spPr bwMode="auto">
              <a:xfrm>
                <a:off x="4179" y="1458"/>
                <a:ext cx="78" cy="102"/>
              </a:xfrm>
              <a:custGeom>
                <a:avLst/>
                <a:gdLst/>
                <a:ahLst/>
                <a:cxnLst>
                  <a:cxn ang="0">
                    <a:pos x="78" y="102"/>
                  </a:cxn>
                  <a:cxn ang="0">
                    <a:pos x="3" y="63"/>
                  </a:cxn>
                  <a:cxn ang="0">
                    <a:pos x="0" y="0"/>
                  </a:cxn>
                  <a:cxn ang="0">
                    <a:pos x="60" y="45"/>
                  </a:cxn>
                  <a:cxn ang="0">
                    <a:pos x="78" y="102"/>
                  </a:cxn>
                </a:cxnLst>
                <a:rect l="0" t="0" r="r" b="b"/>
                <a:pathLst>
                  <a:path w="78" h="102">
                    <a:moveTo>
                      <a:pt x="78" y="102"/>
                    </a:moveTo>
                    <a:lnTo>
                      <a:pt x="3" y="63"/>
                    </a:lnTo>
                    <a:lnTo>
                      <a:pt x="0" y="0"/>
                    </a:lnTo>
                    <a:lnTo>
                      <a:pt x="60" y="45"/>
                    </a:lnTo>
                    <a:lnTo>
                      <a:pt x="78" y="102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8000">
                      <a:gamma/>
                      <a:shade val="46275"/>
                      <a:invGamma/>
                    </a:srgbClr>
                  </a:gs>
                  <a:gs pos="5000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14" name="Freeform 2970"/>
              <p:cNvSpPr>
                <a:spLocks/>
              </p:cNvSpPr>
              <p:nvPr/>
            </p:nvSpPr>
            <p:spPr bwMode="auto">
              <a:xfrm>
                <a:off x="4218" y="1421"/>
                <a:ext cx="37" cy="127"/>
              </a:xfrm>
              <a:custGeom>
                <a:avLst/>
                <a:gdLst/>
                <a:ahLst/>
                <a:cxnLst>
                  <a:cxn ang="0">
                    <a:pos x="37" y="127"/>
                  </a:cxn>
                  <a:cxn ang="0">
                    <a:pos x="0" y="46"/>
                  </a:cxn>
                  <a:cxn ang="0">
                    <a:pos x="16" y="0"/>
                  </a:cxn>
                  <a:cxn ang="0">
                    <a:pos x="19" y="32"/>
                  </a:cxn>
                  <a:cxn ang="0">
                    <a:pos x="37" y="127"/>
                  </a:cxn>
                </a:cxnLst>
                <a:rect l="0" t="0" r="r" b="b"/>
                <a:pathLst>
                  <a:path w="37" h="127">
                    <a:moveTo>
                      <a:pt x="37" y="127"/>
                    </a:moveTo>
                    <a:lnTo>
                      <a:pt x="0" y="46"/>
                    </a:lnTo>
                    <a:lnTo>
                      <a:pt x="16" y="0"/>
                    </a:lnTo>
                    <a:lnTo>
                      <a:pt x="19" y="32"/>
                    </a:lnTo>
                    <a:lnTo>
                      <a:pt x="37" y="127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8000">
                      <a:gamma/>
                      <a:shade val="46275"/>
                      <a:invGamma/>
                    </a:srgbClr>
                  </a:gs>
                  <a:gs pos="5000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15" name="Freeform 2971"/>
              <p:cNvSpPr>
                <a:spLocks/>
              </p:cNvSpPr>
              <p:nvPr/>
            </p:nvSpPr>
            <p:spPr bwMode="auto">
              <a:xfrm>
                <a:off x="4257" y="1435"/>
                <a:ext cx="39" cy="123"/>
              </a:xfrm>
              <a:custGeom>
                <a:avLst/>
                <a:gdLst/>
                <a:ahLst/>
                <a:cxnLst>
                  <a:cxn ang="0">
                    <a:pos x="0" y="123"/>
                  </a:cxn>
                  <a:cxn ang="0">
                    <a:pos x="12" y="28"/>
                  </a:cxn>
                  <a:cxn ang="0">
                    <a:pos x="35" y="0"/>
                  </a:cxn>
                  <a:cxn ang="0">
                    <a:pos x="39" y="50"/>
                  </a:cxn>
                  <a:cxn ang="0">
                    <a:pos x="0" y="123"/>
                  </a:cxn>
                </a:cxnLst>
                <a:rect l="0" t="0" r="r" b="b"/>
                <a:pathLst>
                  <a:path w="39" h="123">
                    <a:moveTo>
                      <a:pt x="0" y="123"/>
                    </a:moveTo>
                    <a:lnTo>
                      <a:pt x="12" y="28"/>
                    </a:lnTo>
                    <a:lnTo>
                      <a:pt x="35" y="0"/>
                    </a:lnTo>
                    <a:lnTo>
                      <a:pt x="39" y="50"/>
                    </a:lnTo>
                    <a:lnTo>
                      <a:pt x="0" y="123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8000">
                      <a:gamma/>
                      <a:shade val="46275"/>
                      <a:invGamma/>
                    </a:srgbClr>
                  </a:gs>
                  <a:gs pos="5000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16" name="Freeform 2972"/>
              <p:cNvSpPr>
                <a:spLocks/>
              </p:cNvSpPr>
              <p:nvPr/>
            </p:nvSpPr>
            <p:spPr bwMode="auto">
              <a:xfrm>
                <a:off x="4260" y="1444"/>
                <a:ext cx="84" cy="116"/>
              </a:xfrm>
              <a:custGeom>
                <a:avLst/>
                <a:gdLst/>
                <a:ahLst/>
                <a:cxnLst>
                  <a:cxn ang="0">
                    <a:pos x="0" y="116"/>
                  </a:cxn>
                  <a:cxn ang="0">
                    <a:pos x="40" y="27"/>
                  </a:cxn>
                  <a:cxn ang="0">
                    <a:pos x="78" y="0"/>
                  </a:cxn>
                  <a:cxn ang="0">
                    <a:pos x="84" y="49"/>
                  </a:cxn>
                  <a:cxn ang="0">
                    <a:pos x="0" y="116"/>
                  </a:cxn>
                </a:cxnLst>
                <a:rect l="0" t="0" r="r" b="b"/>
                <a:pathLst>
                  <a:path w="84" h="116">
                    <a:moveTo>
                      <a:pt x="0" y="116"/>
                    </a:moveTo>
                    <a:lnTo>
                      <a:pt x="40" y="27"/>
                    </a:lnTo>
                    <a:lnTo>
                      <a:pt x="78" y="0"/>
                    </a:lnTo>
                    <a:lnTo>
                      <a:pt x="84" y="49"/>
                    </a:lnTo>
                    <a:lnTo>
                      <a:pt x="0" y="11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8000">
                      <a:gamma/>
                      <a:shade val="46275"/>
                      <a:invGamma/>
                    </a:srgbClr>
                  </a:gs>
                  <a:gs pos="5000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17" name="Freeform 2973"/>
              <p:cNvSpPr>
                <a:spLocks/>
              </p:cNvSpPr>
              <p:nvPr/>
            </p:nvSpPr>
            <p:spPr bwMode="auto">
              <a:xfrm>
                <a:off x="4338" y="1875"/>
                <a:ext cx="36" cy="18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21" y="18"/>
                  </a:cxn>
                  <a:cxn ang="0">
                    <a:pos x="36" y="0"/>
                  </a:cxn>
                  <a:cxn ang="0">
                    <a:pos x="0" y="9"/>
                  </a:cxn>
                </a:cxnLst>
                <a:rect l="0" t="0" r="r" b="b"/>
                <a:pathLst>
                  <a:path w="36" h="18">
                    <a:moveTo>
                      <a:pt x="0" y="9"/>
                    </a:moveTo>
                    <a:lnTo>
                      <a:pt x="21" y="18"/>
                    </a:lnTo>
                    <a:lnTo>
                      <a:pt x="36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</p:grpSp>
        <p:grpSp>
          <p:nvGrpSpPr>
            <p:cNvPr id="1327" name="Group 2974"/>
            <p:cNvGrpSpPr>
              <a:grpSpLocks/>
            </p:cNvGrpSpPr>
            <p:nvPr/>
          </p:nvGrpSpPr>
          <p:grpSpPr bwMode="auto">
            <a:xfrm rot="2490177">
              <a:off x="4852" y="3144"/>
              <a:ext cx="420" cy="411"/>
              <a:chOff x="4060" y="1421"/>
              <a:chExt cx="508" cy="509"/>
            </a:xfrm>
          </p:grpSpPr>
          <p:sp>
            <p:nvSpPr>
              <p:cNvPr id="1404" name="Freeform 2975"/>
              <p:cNvSpPr>
                <a:spLocks/>
              </p:cNvSpPr>
              <p:nvPr/>
            </p:nvSpPr>
            <p:spPr bwMode="auto">
              <a:xfrm>
                <a:off x="4060" y="1514"/>
                <a:ext cx="508" cy="416"/>
              </a:xfrm>
              <a:custGeom>
                <a:avLst/>
                <a:gdLst/>
                <a:ahLst/>
                <a:cxnLst>
                  <a:cxn ang="0">
                    <a:pos x="17" y="112"/>
                  </a:cxn>
                  <a:cxn ang="0">
                    <a:pos x="35" y="265"/>
                  </a:cxn>
                  <a:cxn ang="0">
                    <a:pos x="227" y="400"/>
                  </a:cxn>
                  <a:cxn ang="0">
                    <a:pos x="293" y="361"/>
                  </a:cxn>
                  <a:cxn ang="0">
                    <a:pos x="404" y="358"/>
                  </a:cxn>
                  <a:cxn ang="0">
                    <a:pos x="508" y="140"/>
                  </a:cxn>
                  <a:cxn ang="0">
                    <a:pos x="407" y="22"/>
                  </a:cxn>
                  <a:cxn ang="0">
                    <a:pos x="281" y="10"/>
                  </a:cxn>
                  <a:cxn ang="0">
                    <a:pos x="206" y="43"/>
                  </a:cxn>
                  <a:cxn ang="0">
                    <a:pos x="110" y="19"/>
                  </a:cxn>
                  <a:cxn ang="0">
                    <a:pos x="17" y="112"/>
                  </a:cxn>
                </a:cxnLst>
                <a:rect l="0" t="0" r="r" b="b"/>
                <a:pathLst>
                  <a:path w="508" h="416">
                    <a:moveTo>
                      <a:pt x="17" y="112"/>
                    </a:moveTo>
                    <a:cubicBezTo>
                      <a:pt x="5" y="153"/>
                      <a:pt x="0" y="217"/>
                      <a:pt x="35" y="265"/>
                    </a:cubicBezTo>
                    <a:cubicBezTo>
                      <a:pt x="70" y="313"/>
                      <a:pt x="184" y="384"/>
                      <a:pt x="227" y="400"/>
                    </a:cubicBezTo>
                    <a:cubicBezTo>
                      <a:pt x="270" y="416"/>
                      <a:pt x="264" y="368"/>
                      <a:pt x="293" y="361"/>
                    </a:cubicBezTo>
                    <a:cubicBezTo>
                      <a:pt x="322" y="354"/>
                      <a:pt x="368" y="395"/>
                      <a:pt x="404" y="358"/>
                    </a:cubicBezTo>
                    <a:cubicBezTo>
                      <a:pt x="440" y="321"/>
                      <a:pt x="508" y="196"/>
                      <a:pt x="508" y="140"/>
                    </a:cubicBezTo>
                    <a:cubicBezTo>
                      <a:pt x="508" y="84"/>
                      <a:pt x="445" y="44"/>
                      <a:pt x="407" y="22"/>
                    </a:cubicBezTo>
                    <a:cubicBezTo>
                      <a:pt x="369" y="0"/>
                      <a:pt x="314" y="7"/>
                      <a:pt x="281" y="10"/>
                    </a:cubicBezTo>
                    <a:cubicBezTo>
                      <a:pt x="248" y="13"/>
                      <a:pt x="234" y="42"/>
                      <a:pt x="206" y="43"/>
                    </a:cubicBezTo>
                    <a:cubicBezTo>
                      <a:pt x="178" y="44"/>
                      <a:pt x="142" y="7"/>
                      <a:pt x="110" y="19"/>
                    </a:cubicBezTo>
                    <a:cubicBezTo>
                      <a:pt x="78" y="31"/>
                      <a:pt x="31" y="70"/>
                      <a:pt x="17" y="112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05" name="Freeform 2976"/>
              <p:cNvSpPr>
                <a:spLocks/>
              </p:cNvSpPr>
              <p:nvPr/>
            </p:nvSpPr>
            <p:spPr bwMode="auto">
              <a:xfrm>
                <a:off x="4084" y="1567"/>
                <a:ext cx="296" cy="258"/>
              </a:xfrm>
              <a:custGeom>
                <a:avLst/>
                <a:gdLst/>
                <a:ahLst/>
                <a:cxnLst>
                  <a:cxn ang="0">
                    <a:pos x="188" y="41"/>
                  </a:cxn>
                  <a:cxn ang="0">
                    <a:pos x="44" y="9"/>
                  </a:cxn>
                  <a:cxn ang="0">
                    <a:pos x="4" y="97"/>
                  </a:cxn>
                  <a:cxn ang="0">
                    <a:pos x="68" y="193"/>
                  </a:cxn>
                  <a:cxn ang="0">
                    <a:pos x="252" y="209"/>
                  </a:cxn>
                  <a:cxn ang="0">
                    <a:pos x="284" y="137"/>
                  </a:cxn>
                  <a:cxn ang="0">
                    <a:pos x="188" y="41"/>
                  </a:cxn>
                </a:cxnLst>
                <a:rect l="0" t="0" r="r" b="b"/>
                <a:pathLst>
                  <a:path w="288" h="218">
                    <a:moveTo>
                      <a:pt x="188" y="41"/>
                    </a:moveTo>
                    <a:cubicBezTo>
                      <a:pt x="148" y="20"/>
                      <a:pt x="75" y="0"/>
                      <a:pt x="44" y="9"/>
                    </a:cubicBezTo>
                    <a:cubicBezTo>
                      <a:pt x="13" y="18"/>
                      <a:pt x="0" y="66"/>
                      <a:pt x="4" y="97"/>
                    </a:cubicBezTo>
                    <a:cubicBezTo>
                      <a:pt x="8" y="128"/>
                      <a:pt x="27" y="174"/>
                      <a:pt x="68" y="193"/>
                    </a:cubicBezTo>
                    <a:cubicBezTo>
                      <a:pt x="109" y="212"/>
                      <a:pt x="216" y="218"/>
                      <a:pt x="252" y="209"/>
                    </a:cubicBezTo>
                    <a:cubicBezTo>
                      <a:pt x="288" y="200"/>
                      <a:pt x="288" y="162"/>
                      <a:pt x="284" y="137"/>
                    </a:cubicBezTo>
                    <a:cubicBezTo>
                      <a:pt x="280" y="112"/>
                      <a:pt x="228" y="62"/>
                      <a:pt x="188" y="4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06" name="Freeform 2977"/>
              <p:cNvSpPr>
                <a:spLocks/>
              </p:cNvSpPr>
              <p:nvPr/>
            </p:nvSpPr>
            <p:spPr bwMode="auto">
              <a:xfrm>
                <a:off x="4179" y="1458"/>
                <a:ext cx="78" cy="102"/>
              </a:xfrm>
              <a:custGeom>
                <a:avLst/>
                <a:gdLst/>
                <a:ahLst/>
                <a:cxnLst>
                  <a:cxn ang="0">
                    <a:pos x="78" y="102"/>
                  </a:cxn>
                  <a:cxn ang="0">
                    <a:pos x="3" y="63"/>
                  </a:cxn>
                  <a:cxn ang="0">
                    <a:pos x="0" y="0"/>
                  </a:cxn>
                  <a:cxn ang="0">
                    <a:pos x="60" y="45"/>
                  </a:cxn>
                  <a:cxn ang="0">
                    <a:pos x="78" y="102"/>
                  </a:cxn>
                </a:cxnLst>
                <a:rect l="0" t="0" r="r" b="b"/>
                <a:pathLst>
                  <a:path w="78" h="102">
                    <a:moveTo>
                      <a:pt x="78" y="102"/>
                    </a:moveTo>
                    <a:lnTo>
                      <a:pt x="3" y="63"/>
                    </a:lnTo>
                    <a:lnTo>
                      <a:pt x="0" y="0"/>
                    </a:lnTo>
                    <a:lnTo>
                      <a:pt x="60" y="45"/>
                    </a:lnTo>
                    <a:lnTo>
                      <a:pt x="78" y="102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8000">
                      <a:gamma/>
                      <a:shade val="46275"/>
                      <a:invGamma/>
                    </a:srgbClr>
                  </a:gs>
                  <a:gs pos="5000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07" name="Freeform 2978"/>
              <p:cNvSpPr>
                <a:spLocks/>
              </p:cNvSpPr>
              <p:nvPr/>
            </p:nvSpPr>
            <p:spPr bwMode="auto">
              <a:xfrm>
                <a:off x="4218" y="1421"/>
                <a:ext cx="37" cy="127"/>
              </a:xfrm>
              <a:custGeom>
                <a:avLst/>
                <a:gdLst/>
                <a:ahLst/>
                <a:cxnLst>
                  <a:cxn ang="0">
                    <a:pos x="37" y="127"/>
                  </a:cxn>
                  <a:cxn ang="0">
                    <a:pos x="0" y="46"/>
                  </a:cxn>
                  <a:cxn ang="0">
                    <a:pos x="16" y="0"/>
                  </a:cxn>
                  <a:cxn ang="0">
                    <a:pos x="19" y="32"/>
                  </a:cxn>
                  <a:cxn ang="0">
                    <a:pos x="37" y="127"/>
                  </a:cxn>
                </a:cxnLst>
                <a:rect l="0" t="0" r="r" b="b"/>
                <a:pathLst>
                  <a:path w="37" h="127">
                    <a:moveTo>
                      <a:pt x="37" y="127"/>
                    </a:moveTo>
                    <a:lnTo>
                      <a:pt x="0" y="46"/>
                    </a:lnTo>
                    <a:lnTo>
                      <a:pt x="16" y="0"/>
                    </a:lnTo>
                    <a:lnTo>
                      <a:pt x="19" y="32"/>
                    </a:lnTo>
                    <a:lnTo>
                      <a:pt x="37" y="127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8000">
                      <a:gamma/>
                      <a:shade val="46275"/>
                      <a:invGamma/>
                    </a:srgbClr>
                  </a:gs>
                  <a:gs pos="5000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08" name="Freeform 2979"/>
              <p:cNvSpPr>
                <a:spLocks/>
              </p:cNvSpPr>
              <p:nvPr/>
            </p:nvSpPr>
            <p:spPr bwMode="auto">
              <a:xfrm>
                <a:off x="4257" y="1435"/>
                <a:ext cx="39" cy="123"/>
              </a:xfrm>
              <a:custGeom>
                <a:avLst/>
                <a:gdLst/>
                <a:ahLst/>
                <a:cxnLst>
                  <a:cxn ang="0">
                    <a:pos x="0" y="123"/>
                  </a:cxn>
                  <a:cxn ang="0">
                    <a:pos x="12" y="28"/>
                  </a:cxn>
                  <a:cxn ang="0">
                    <a:pos x="35" y="0"/>
                  </a:cxn>
                  <a:cxn ang="0">
                    <a:pos x="39" y="50"/>
                  </a:cxn>
                  <a:cxn ang="0">
                    <a:pos x="0" y="123"/>
                  </a:cxn>
                </a:cxnLst>
                <a:rect l="0" t="0" r="r" b="b"/>
                <a:pathLst>
                  <a:path w="39" h="123">
                    <a:moveTo>
                      <a:pt x="0" y="123"/>
                    </a:moveTo>
                    <a:lnTo>
                      <a:pt x="12" y="28"/>
                    </a:lnTo>
                    <a:lnTo>
                      <a:pt x="35" y="0"/>
                    </a:lnTo>
                    <a:lnTo>
                      <a:pt x="39" y="50"/>
                    </a:lnTo>
                    <a:lnTo>
                      <a:pt x="0" y="123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8000">
                      <a:gamma/>
                      <a:shade val="46275"/>
                      <a:invGamma/>
                    </a:srgbClr>
                  </a:gs>
                  <a:gs pos="5000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09" name="Freeform 2980"/>
              <p:cNvSpPr>
                <a:spLocks/>
              </p:cNvSpPr>
              <p:nvPr/>
            </p:nvSpPr>
            <p:spPr bwMode="auto">
              <a:xfrm>
                <a:off x="4260" y="1444"/>
                <a:ext cx="84" cy="116"/>
              </a:xfrm>
              <a:custGeom>
                <a:avLst/>
                <a:gdLst/>
                <a:ahLst/>
                <a:cxnLst>
                  <a:cxn ang="0">
                    <a:pos x="0" y="116"/>
                  </a:cxn>
                  <a:cxn ang="0">
                    <a:pos x="40" y="27"/>
                  </a:cxn>
                  <a:cxn ang="0">
                    <a:pos x="78" y="0"/>
                  </a:cxn>
                  <a:cxn ang="0">
                    <a:pos x="84" y="49"/>
                  </a:cxn>
                  <a:cxn ang="0">
                    <a:pos x="0" y="116"/>
                  </a:cxn>
                </a:cxnLst>
                <a:rect l="0" t="0" r="r" b="b"/>
                <a:pathLst>
                  <a:path w="84" h="116">
                    <a:moveTo>
                      <a:pt x="0" y="116"/>
                    </a:moveTo>
                    <a:lnTo>
                      <a:pt x="40" y="27"/>
                    </a:lnTo>
                    <a:lnTo>
                      <a:pt x="78" y="0"/>
                    </a:lnTo>
                    <a:lnTo>
                      <a:pt x="84" y="49"/>
                    </a:lnTo>
                    <a:lnTo>
                      <a:pt x="0" y="11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8000">
                      <a:gamma/>
                      <a:shade val="46275"/>
                      <a:invGamma/>
                    </a:srgbClr>
                  </a:gs>
                  <a:gs pos="5000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10" name="Freeform 2981"/>
              <p:cNvSpPr>
                <a:spLocks/>
              </p:cNvSpPr>
              <p:nvPr/>
            </p:nvSpPr>
            <p:spPr bwMode="auto">
              <a:xfrm>
                <a:off x="4338" y="1875"/>
                <a:ext cx="36" cy="18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21" y="18"/>
                  </a:cxn>
                  <a:cxn ang="0">
                    <a:pos x="36" y="0"/>
                  </a:cxn>
                  <a:cxn ang="0">
                    <a:pos x="0" y="9"/>
                  </a:cxn>
                </a:cxnLst>
                <a:rect l="0" t="0" r="r" b="b"/>
                <a:pathLst>
                  <a:path w="36" h="18">
                    <a:moveTo>
                      <a:pt x="0" y="9"/>
                    </a:moveTo>
                    <a:lnTo>
                      <a:pt x="21" y="18"/>
                    </a:lnTo>
                    <a:lnTo>
                      <a:pt x="36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</p:grpSp>
        <p:grpSp>
          <p:nvGrpSpPr>
            <p:cNvPr id="1328" name="Group 2982"/>
            <p:cNvGrpSpPr>
              <a:grpSpLocks/>
            </p:cNvGrpSpPr>
            <p:nvPr/>
          </p:nvGrpSpPr>
          <p:grpSpPr bwMode="auto">
            <a:xfrm rot="2490177">
              <a:off x="5204" y="3384"/>
              <a:ext cx="420" cy="411"/>
              <a:chOff x="4060" y="1421"/>
              <a:chExt cx="508" cy="509"/>
            </a:xfrm>
          </p:grpSpPr>
          <p:sp>
            <p:nvSpPr>
              <p:cNvPr id="1397" name="Freeform 2983"/>
              <p:cNvSpPr>
                <a:spLocks/>
              </p:cNvSpPr>
              <p:nvPr/>
            </p:nvSpPr>
            <p:spPr bwMode="auto">
              <a:xfrm>
                <a:off x="4060" y="1514"/>
                <a:ext cx="508" cy="416"/>
              </a:xfrm>
              <a:custGeom>
                <a:avLst/>
                <a:gdLst/>
                <a:ahLst/>
                <a:cxnLst>
                  <a:cxn ang="0">
                    <a:pos x="17" y="112"/>
                  </a:cxn>
                  <a:cxn ang="0">
                    <a:pos x="35" y="265"/>
                  </a:cxn>
                  <a:cxn ang="0">
                    <a:pos x="227" y="400"/>
                  </a:cxn>
                  <a:cxn ang="0">
                    <a:pos x="293" y="361"/>
                  </a:cxn>
                  <a:cxn ang="0">
                    <a:pos x="404" y="358"/>
                  </a:cxn>
                  <a:cxn ang="0">
                    <a:pos x="508" y="140"/>
                  </a:cxn>
                  <a:cxn ang="0">
                    <a:pos x="407" y="22"/>
                  </a:cxn>
                  <a:cxn ang="0">
                    <a:pos x="281" y="10"/>
                  </a:cxn>
                  <a:cxn ang="0">
                    <a:pos x="206" y="43"/>
                  </a:cxn>
                  <a:cxn ang="0">
                    <a:pos x="110" y="19"/>
                  </a:cxn>
                  <a:cxn ang="0">
                    <a:pos x="17" y="112"/>
                  </a:cxn>
                </a:cxnLst>
                <a:rect l="0" t="0" r="r" b="b"/>
                <a:pathLst>
                  <a:path w="508" h="416">
                    <a:moveTo>
                      <a:pt x="17" y="112"/>
                    </a:moveTo>
                    <a:cubicBezTo>
                      <a:pt x="5" y="153"/>
                      <a:pt x="0" y="217"/>
                      <a:pt x="35" y="265"/>
                    </a:cubicBezTo>
                    <a:cubicBezTo>
                      <a:pt x="70" y="313"/>
                      <a:pt x="184" y="384"/>
                      <a:pt x="227" y="400"/>
                    </a:cubicBezTo>
                    <a:cubicBezTo>
                      <a:pt x="270" y="416"/>
                      <a:pt x="264" y="368"/>
                      <a:pt x="293" y="361"/>
                    </a:cubicBezTo>
                    <a:cubicBezTo>
                      <a:pt x="322" y="354"/>
                      <a:pt x="368" y="395"/>
                      <a:pt x="404" y="358"/>
                    </a:cubicBezTo>
                    <a:cubicBezTo>
                      <a:pt x="440" y="321"/>
                      <a:pt x="508" y="196"/>
                      <a:pt x="508" y="140"/>
                    </a:cubicBezTo>
                    <a:cubicBezTo>
                      <a:pt x="508" y="84"/>
                      <a:pt x="445" y="44"/>
                      <a:pt x="407" y="22"/>
                    </a:cubicBezTo>
                    <a:cubicBezTo>
                      <a:pt x="369" y="0"/>
                      <a:pt x="314" y="7"/>
                      <a:pt x="281" y="10"/>
                    </a:cubicBezTo>
                    <a:cubicBezTo>
                      <a:pt x="248" y="13"/>
                      <a:pt x="234" y="42"/>
                      <a:pt x="206" y="43"/>
                    </a:cubicBezTo>
                    <a:cubicBezTo>
                      <a:pt x="178" y="44"/>
                      <a:pt x="142" y="7"/>
                      <a:pt x="110" y="19"/>
                    </a:cubicBezTo>
                    <a:cubicBezTo>
                      <a:pt x="78" y="31"/>
                      <a:pt x="31" y="70"/>
                      <a:pt x="17" y="112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398" name="Freeform 2984"/>
              <p:cNvSpPr>
                <a:spLocks/>
              </p:cNvSpPr>
              <p:nvPr/>
            </p:nvSpPr>
            <p:spPr bwMode="auto">
              <a:xfrm>
                <a:off x="4084" y="1567"/>
                <a:ext cx="296" cy="258"/>
              </a:xfrm>
              <a:custGeom>
                <a:avLst/>
                <a:gdLst/>
                <a:ahLst/>
                <a:cxnLst>
                  <a:cxn ang="0">
                    <a:pos x="188" y="41"/>
                  </a:cxn>
                  <a:cxn ang="0">
                    <a:pos x="44" y="9"/>
                  </a:cxn>
                  <a:cxn ang="0">
                    <a:pos x="4" y="97"/>
                  </a:cxn>
                  <a:cxn ang="0">
                    <a:pos x="68" y="193"/>
                  </a:cxn>
                  <a:cxn ang="0">
                    <a:pos x="252" y="209"/>
                  </a:cxn>
                  <a:cxn ang="0">
                    <a:pos x="284" y="137"/>
                  </a:cxn>
                  <a:cxn ang="0">
                    <a:pos x="188" y="41"/>
                  </a:cxn>
                </a:cxnLst>
                <a:rect l="0" t="0" r="r" b="b"/>
                <a:pathLst>
                  <a:path w="288" h="218">
                    <a:moveTo>
                      <a:pt x="188" y="41"/>
                    </a:moveTo>
                    <a:cubicBezTo>
                      <a:pt x="148" y="20"/>
                      <a:pt x="75" y="0"/>
                      <a:pt x="44" y="9"/>
                    </a:cubicBezTo>
                    <a:cubicBezTo>
                      <a:pt x="13" y="18"/>
                      <a:pt x="0" y="66"/>
                      <a:pt x="4" y="97"/>
                    </a:cubicBezTo>
                    <a:cubicBezTo>
                      <a:pt x="8" y="128"/>
                      <a:pt x="27" y="174"/>
                      <a:pt x="68" y="193"/>
                    </a:cubicBezTo>
                    <a:cubicBezTo>
                      <a:pt x="109" y="212"/>
                      <a:pt x="216" y="218"/>
                      <a:pt x="252" y="209"/>
                    </a:cubicBezTo>
                    <a:cubicBezTo>
                      <a:pt x="288" y="200"/>
                      <a:pt x="288" y="162"/>
                      <a:pt x="284" y="137"/>
                    </a:cubicBezTo>
                    <a:cubicBezTo>
                      <a:pt x="280" y="112"/>
                      <a:pt x="228" y="62"/>
                      <a:pt x="188" y="4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399" name="Freeform 2985"/>
              <p:cNvSpPr>
                <a:spLocks/>
              </p:cNvSpPr>
              <p:nvPr/>
            </p:nvSpPr>
            <p:spPr bwMode="auto">
              <a:xfrm>
                <a:off x="4179" y="1458"/>
                <a:ext cx="78" cy="102"/>
              </a:xfrm>
              <a:custGeom>
                <a:avLst/>
                <a:gdLst/>
                <a:ahLst/>
                <a:cxnLst>
                  <a:cxn ang="0">
                    <a:pos x="78" y="102"/>
                  </a:cxn>
                  <a:cxn ang="0">
                    <a:pos x="3" y="63"/>
                  </a:cxn>
                  <a:cxn ang="0">
                    <a:pos x="0" y="0"/>
                  </a:cxn>
                  <a:cxn ang="0">
                    <a:pos x="60" y="45"/>
                  </a:cxn>
                  <a:cxn ang="0">
                    <a:pos x="78" y="102"/>
                  </a:cxn>
                </a:cxnLst>
                <a:rect l="0" t="0" r="r" b="b"/>
                <a:pathLst>
                  <a:path w="78" h="102">
                    <a:moveTo>
                      <a:pt x="78" y="102"/>
                    </a:moveTo>
                    <a:lnTo>
                      <a:pt x="3" y="63"/>
                    </a:lnTo>
                    <a:lnTo>
                      <a:pt x="0" y="0"/>
                    </a:lnTo>
                    <a:lnTo>
                      <a:pt x="60" y="45"/>
                    </a:lnTo>
                    <a:lnTo>
                      <a:pt x="78" y="102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8000">
                      <a:gamma/>
                      <a:shade val="46275"/>
                      <a:invGamma/>
                    </a:srgbClr>
                  </a:gs>
                  <a:gs pos="5000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00" name="Freeform 2986"/>
              <p:cNvSpPr>
                <a:spLocks/>
              </p:cNvSpPr>
              <p:nvPr/>
            </p:nvSpPr>
            <p:spPr bwMode="auto">
              <a:xfrm>
                <a:off x="4218" y="1421"/>
                <a:ext cx="37" cy="127"/>
              </a:xfrm>
              <a:custGeom>
                <a:avLst/>
                <a:gdLst/>
                <a:ahLst/>
                <a:cxnLst>
                  <a:cxn ang="0">
                    <a:pos x="37" y="127"/>
                  </a:cxn>
                  <a:cxn ang="0">
                    <a:pos x="0" y="46"/>
                  </a:cxn>
                  <a:cxn ang="0">
                    <a:pos x="16" y="0"/>
                  </a:cxn>
                  <a:cxn ang="0">
                    <a:pos x="19" y="32"/>
                  </a:cxn>
                  <a:cxn ang="0">
                    <a:pos x="37" y="127"/>
                  </a:cxn>
                </a:cxnLst>
                <a:rect l="0" t="0" r="r" b="b"/>
                <a:pathLst>
                  <a:path w="37" h="127">
                    <a:moveTo>
                      <a:pt x="37" y="127"/>
                    </a:moveTo>
                    <a:lnTo>
                      <a:pt x="0" y="46"/>
                    </a:lnTo>
                    <a:lnTo>
                      <a:pt x="16" y="0"/>
                    </a:lnTo>
                    <a:lnTo>
                      <a:pt x="19" y="32"/>
                    </a:lnTo>
                    <a:lnTo>
                      <a:pt x="37" y="127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8000">
                      <a:gamma/>
                      <a:shade val="46275"/>
                      <a:invGamma/>
                    </a:srgbClr>
                  </a:gs>
                  <a:gs pos="5000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01" name="Freeform 2987"/>
              <p:cNvSpPr>
                <a:spLocks/>
              </p:cNvSpPr>
              <p:nvPr/>
            </p:nvSpPr>
            <p:spPr bwMode="auto">
              <a:xfrm>
                <a:off x="4257" y="1435"/>
                <a:ext cx="39" cy="123"/>
              </a:xfrm>
              <a:custGeom>
                <a:avLst/>
                <a:gdLst/>
                <a:ahLst/>
                <a:cxnLst>
                  <a:cxn ang="0">
                    <a:pos x="0" y="123"/>
                  </a:cxn>
                  <a:cxn ang="0">
                    <a:pos x="12" y="28"/>
                  </a:cxn>
                  <a:cxn ang="0">
                    <a:pos x="35" y="0"/>
                  </a:cxn>
                  <a:cxn ang="0">
                    <a:pos x="39" y="50"/>
                  </a:cxn>
                  <a:cxn ang="0">
                    <a:pos x="0" y="123"/>
                  </a:cxn>
                </a:cxnLst>
                <a:rect l="0" t="0" r="r" b="b"/>
                <a:pathLst>
                  <a:path w="39" h="123">
                    <a:moveTo>
                      <a:pt x="0" y="123"/>
                    </a:moveTo>
                    <a:lnTo>
                      <a:pt x="12" y="28"/>
                    </a:lnTo>
                    <a:lnTo>
                      <a:pt x="35" y="0"/>
                    </a:lnTo>
                    <a:lnTo>
                      <a:pt x="39" y="50"/>
                    </a:lnTo>
                    <a:lnTo>
                      <a:pt x="0" y="123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8000">
                      <a:gamma/>
                      <a:shade val="46275"/>
                      <a:invGamma/>
                    </a:srgbClr>
                  </a:gs>
                  <a:gs pos="5000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02" name="Freeform 2988"/>
              <p:cNvSpPr>
                <a:spLocks/>
              </p:cNvSpPr>
              <p:nvPr/>
            </p:nvSpPr>
            <p:spPr bwMode="auto">
              <a:xfrm>
                <a:off x="4260" y="1444"/>
                <a:ext cx="84" cy="116"/>
              </a:xfrm>
              <a:custGeom>
                <a:avLst/>
                <a:gdLst/>
                <a:ahLst/>
                <a:cxnLst>
                  <a:cxn ang="0">
                    <a:pos x="0" y="116"/>
                  </a:cxn>
                  <a:cxn ang="0">
                    <a:pos x="40" y="27"/>
                  </a:cxn>
                  <a:cxn ang="0">
                    <a:pos x="78" y="0"/>
                  </a:cxn>
                  <a:cxn ang="0">
                    <a:pos x="84" y="49"/>
                  </a:cxn>
                  <a:cxn ang="0">
                    <a:pos x="0" y="116"/>
                  </a:cxn>
                </a:cxnLst>
                <a:rect l="0" t="0" r="r" b="b"/>
                <a:pathLst>
                  <a:path w="84" h="116">
                    <a:moveTo>
                      <a:pt x="0" y="116"/>
                    </a:moveTo>
                    <a:lnTo>
                      <a:pt x="40" y="27"/>
                    </a:lnTo>
                    <a:lnTo>
                      <a:pt x="78" y="0"/>
                    </a:lnTo>
                    <a:lnTo>
                      <a:pt x="84" y="49"/>
                    </a:lnTo>
                    <a:lnTo>
                      <a:pt x="0" y="11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8000">
                      <a:gamma/>
                      <a:shade val="46275"/>
                      <a:invGamma/>
                    </a:srgbClr>
                  </a:gs>
                  <a:gs pos="5000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03" name="Freeform 2989"/>
              <p:cNvSpPr>
                <a:spLocks/>
              </p:cNvSpPr>
              <p:nvPr/>
            </p:nvSpPr>
            <p:spPr bwMode="auto">
              <a:xfrm>
                <a:off x="4338" y="1875"/>
                <a:ext cx="36" cy="18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21" y="18"/>
                  </a:cxn>
                  <a:cxn ang="0">
                    <a:pos x="36" y="0"/>
                  </a:cxn>
                  <a:cxn ang="0">
                    <a:pos x="0" y="9"/>
                  </a:cxn>
                </a:cxnLst>
                <a:rect l="0" t="0" r="r" b="b"/>
                <a:pathLst>
                  <a:path w="36" h="18">
                    <a:moveTo>
                      <a:pt x="0" y="9"/>
                    </a:moveTo>
                    <a:lnTo>
                      <a:pt x="21" y="18"/>
                    </a:lnTo>
                    <a:lnTo>
                      <a:pt x="36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</p:grpSp>
        <p:grpSp>
          <p:nvGrpSpPr>
            <p:cNvPr id="1329" name="Group 2990"/>
            <p:cNvGrpSpPr>
              <a:grpSpLocks/>
            </p:cNvGrpSpPr>
            <p:nvPr/>
          </p:nvGrpSpPr>
          <p:grpSpPr bwMode="auto">
            <a:xfrm rot="2490177">
              <a:off x="5156" y="2952"/>
              <a:ext cx="420" cy="411"/>
              <a:chOff x="4060" y="1421"/>
              <a:chExt cx="508" cy="509"/>
            </a:xfrm>
          </p:grpSpPr>
          <p:sp>
            <p:nvSpPr>
              <p:cNvPr id="1390" name="Freeform 2991"/>
              <p:cNvSpPr>
                <a:spLocks/>
              </p:cNvSpPr>
              <p:nvPr/>
            </p:nvSpPr>
            <p:spPr bwMode="auto">
              <a:xfrm>
                <a:off x="4060" y="1514"/>
                <a:ext cx="508" cy="416"/>
              </a:xfrm>
              <a:custGeom>
                <a:avLst/>
                <a:gdLst/>
                <a:ahLst/>
                <a:cxnLst>
                  <a:cxn ang="0">
                    <a:pos x="17" y="112"/>
                  </a:cxn>
                  <a:cxn ang="0">
                    <a:pos x="35" y="265"/>
                  </a:cxn>
                  <a:cxn ang="0">
                    <a:pos x="227" y="400"/>
                  </a:cxn>
                  <a:cxn ang="0">
                    <a:pos x="293" y="361"/>
                  </a:cxn>
                  <a:cxn ang="0">
                    <a:pos x="404" y="358"/>
                  </a:cxn>
                  <a:cxn ang="0">
                    <a:pos x="508" y="140"/>
                  </a:cxn>
                  <a:cxn ang="0">
                    <a:pos x="407" y="22"/>
                  </a:cxn>
                  <a:cxn ang="0">
                    <a:pos x="281" y="10"/>
                  </a:cxn>
                  <a:cxn ang="0">
                    <a:pos x="206" y="43"/>
                  </a:cxn>
                  <a:cxn ang="0">
                    <a:pos x="110" y="19"/>
                  </a:cxn>
                  <a:cxn ang="0">
                    <a:pos x="17" y="112"/>
                  </a:cxn>
                </a:cxnLst>
                <a:rect l="0" t="0" r="r" b="b"/>
                <a:pathLst>
                  <a:path w="508" h="416">
                    <a:moveTo>
                      <a:pt x="17" y="112"/>
                    </a:moveTo>
                    <a:cubicBezTo>
                      <a:pt x="5" y="153"/>
                      <a:pt x="0" y="217"/>
                      <a:pt x="35" y="265"/>
                    </a:cubicBezTo>
                    <a:cubicBezTo>
                      <a:pt x="70" y="313"/>
                      <a:pt x="184" y="384"/>
                      <a:pt x="227" y="400"/>
                    </a:cubicBezTo>
                    <a:cubicBezTo>
                      <a:pt x="270" y="416"/>
                      <a:pt x="264" y="368"/>
                      <a:pt x="293" y="361"/>
                    </a:cubicBezTo>
                    <a:cubicBezTo>
                      <a:pt x="322" y="354"/>
                      <a:pt x="368" y="395"/>
                      <a:pt x="404" y="358"/>
                    </a:cubicBezTo>
                    <a:cubicBezTo>
                      <a:pt x="440" y="321"/>
                      <a:pt x="508" y="196"/>
                      <a:pt x="508" y="140"/>
                    </a:cubicBezTo>
                    <a:cubicBezTo>
                      <a:pt x="508" y="84"/>
                      <a:pt x="445" y="44"/>
                      <a:pt x="407" y="22"/>
                    </a:cubicBezTo>
                    <a:cubicBezTo>
                      <a:pt x="369" y="0"/>
                      <a:pt x="314" y="7"/>
                      <a:pt x="281" y="10"/>
                    </a:cubicBezTo>
                    <a:cubicBezTo>
                      <a:pt x="248" y="13"/>
                      <a:pt x="234" y="42"/>
                      <a:pt x="206" y="43"/>
                    </a:cubicBezTo>
                    <a:cubicBezTo>
                      <a:pt x="178" y="44"/>
                      <a:pt x="142" y="7"/>
                      <a:pt x="110" y="19"/>
                    </a:cubicBezTo>
                    <a:cubicBezTo>
                      <a:pt x="78" y="31"/>
                      <a:pt x="31" y="70"/>
                      <a:pt x="17" y="112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391" name="Freeform 2992"/>
              <p:cNvSpPr>
                <a:spLocks/>
              </p:cNvSpPr>
              <p:nvPr/>
            </p:nvSpPr>
            <p:spPr bwMode="auto">
              <a:xfrm>
                <a:off x="4084" y="1567"/>
                <a:ext cx="296" cy="258"/>
              </a:xfrm>
              <a:custGeom>
                <a:avLst/>
                <a:gdLst/>
                <a:ahLst/>
                <a:cxnLst>
                  <a:cxn ang="0">
                    <a:pos x="188" y="41"/>
                  </a:cxn>
                  <a:cxn ang="0">
                    <a:pos x="44" y="9"/>
                  </a:cxn>
                  <a:cxn ang="0">
                    <a:pos x="4" y="97"/>
                  </a:cxn>
                  <a:cxn ang="0">
                    <a:pos x="68" y="193"/>
                  </a:cxn>
                  <a:cxn ang="0">
                    <a:pos x="252" y="209"/>
                  </a:cxn>
                  <a:cxn ang="0">
                    <a:pos x="284" y="137"/>
                  </a:cxn>
                  <a:cxn ang="0">
                    <a:pos x="188" y="41"/>
                  </a:cxn>
                </a:cxnLst>
                <a:rect l="0" t="0" r="r" b="b"/>
                <a:pathLst>
                  <a:path w="288" h="218">
                    <a:moveTo>
                      <a:pt x="188" y="41"/>
                    </a:moveTo>
                    <a:cubicBezTo>
                      <a:pt x="148" y="20"/>
                      <a:pt x="75" y="0"/>
                      <a:pt x="44" y="9"/>
                    </a:cubicBezTo>
                    <a:cubicBezTo>
                      <a:pt x="13" y="18"/>
                      <a:pt x="0" y="66"/>
                      <a:pt x="4" y="97"/>
                    </a:cubicBezTo>
                    <a:cubicBezTo>
                      <a:pt x="8" y="128"/>
                      <a:pt x="27" y="174"/>
                      <a:pt x="68" y="193"/>
                    </a:cubicBezTo>
                    <a:cubicBezTo>
                      <a:pt x="109" y="212"/>
                      <a:pt x="216" y="218"/>
                      <a:pt x="252" y="209"/>
                    </a:cubicBezTo>
                    <a:cubicBezTo>
                      <a:pt x="288" y="200"/>
                      <a:pt x="288" y="162"/>
                      <a:pt x="284" y="137"/>
                    </a:cubicBezTo>
                    <a:cubicBezTo>
                      <a:pt x="280" y="112"/>
                      <a:pt x="228" y="62"/>
                      <a:pt x="188" y="4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392" name="Freeform 2993"/>
              <p:cNvSpPr>
                <a:spLocks/>
              </p:cNvSpPr>
              <p:nvPr/>
            </p:nvSpPr>
            <p:spPr bwMode="auto">
              <a:xfrm>
                <a:off x="4179" y="1458"/>
                <a:ext cx="78" cy="102"/>
              </a:xfrm>
              <a:custGeom>
                <a:avLst/>
                <a:gdLst/>
                <a:ahLst/>
                <a:cxnLst>
                  <a:cxn ang="0">
                    <a:pos x="78" y="102"/>
                  </a:cxn>
                  <a:cxn ang="0">
                    <a:pos x="3" y="63"/>
                  </a:cxn>
                  <a:cxn ang="0">
                    <a:pos x="0" y="0"/>
                  </a:cxn>
                  <a:cxn ang="0">
                    <a:pos x="60" y="45"/>
                  </a:cxn>
                  <a:cxn ang="0">
                    <a:pos x="78" y="102"/>
                  </a:cxn>
                </a:cxnLst>
                <a:rect l="0" t="0" r="r" b="b"/>
                <a:pathLst>
                  <a:path w="78" h="102">
                    <a:moveTo>
                      <a:pt x="78" y="102"/>
                    </a:moveTo>
                    <a:lnTo>
                      <a:pt x="3" y="63"/>
                    </a:lnTo>
                    <a:lnTo>
                      <a:pt x="0" y="0"/>
                    </a:lnTo>
                    <a:lnTo>
                      <a:pt x="60" y="45"/>
                    </a:lnTo>
                    <a:lnTo>
                      <a:pt x="78" y="102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8000">
                      <a:gamma/>
                      <a:shade val="46275"/>
                      <a:invGamma/>
                    </a:srgbClr>
                  </a:gs>
                  <a:gs pos="5000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393" name="Freeform 2994"/>
              <p:cNvSpPr>
                <a:spLocks/>
              </p:cNvSpPr>
              <p:nvPr/>
            </p:nvSpPr>
            <p:spPr bwMode="auto">
              <a:xfrm>
                <a:off x="4218" y="1421"/>
                <a:ext cx="37" cy="127"/>
              </a:xfrm>
              <a:custGeom>
                <a:avLst/>
                <a:gdLst/>
                <a:ahLst/>
                <a:cxnLst>
                  <a:cxn ang="0">
                    <a:pos x="37" y="127"/>
                  </a:cxn>
                  <a:cxn ang="0">
                    <a:pos x="0" y="46"/>
                  </a:cxn>
                  <a:cxn ang="0">
                    <a:pos x="16" y="0"/>
                  </a:cxn>
                  <a:cxn ang="0">
                    <a:pos x="19" y="32"/>
                  </a:cxn>
                  <a:cxn ang="0">
                    <a:pos x="37" y="127"/>
                  </a:cxn>
                </a:cxnLst>
                <a:rect l="0" t="0" r="r" b="b"/>
                <a:pathLst>
                  <a:path w="37" h="127">
                    <a:moveTo>
                      <a:pt x="37" y="127"/>
                    </a:moveTo>
                    <a:lnTo>
                      <a:pt x="0" y="46"/>
                    </a:lnTo>
                    <a:lnTo>
                      <a:pt x="16" y="0"/>
                    </a:lnTo>
                    <a:lnTo>
                      <a:pt x="19" y="32"/>
                    </a:lnTo>
                    <a:lnTo>
                      <a:pt x="37" y="127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8000">
                      <a:gamma/>
                      <a:shade val="46275"/>
                      <a:invGamma/>
                    </a:srgbClr>
                  </a:gs>
                  <a:gs pos="5000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394" name="Freeform 2995"/>
              <p:cNvSpPr>
                <a:spLocks/>
              </p:cNvSpPr>
              <p:nvPr/>
            </p:nvSpPr>
            <p:spPr bwMode="auto">
              <a:xfrm>
                <a:off x="4257" y="1435"/>
                <a:ext cx="39" cy="123"/>
              </a:xfrm>
              <a:custGeom>
                <a:avLst/>
                <a:gdLst/>
                <a:ahLst/>
                <a:cxnLst>
                  <a:cxn ang="0">
                    <a:pos x="0" y="123"/>
                  </a:cxn>
                  <a:cxn ang="0">
                    <a:pos x="12" y="28"/>
                  </a:cxn>
                  <a:cxn ang="0">
                    <a:pos x="35" y="0"/>
                  </a:cxn>
                  <a:cxn ang="0">
                    <a:pos x="39" y="50"/>
                  </a:cxn>
                  <a:cxn ang="0">
                    <a:pos x="0" y="123"/>
                  </a:cxn>
                </a:cxnLst>
                <a:rect l="0" t="0" r="r" b="b"/>
                <a:pathLst>
                  <a:path w="39" h="123">
                    <a:moveTo>
                      <a:pt x="0" y="123"/>
                    </a:moveTo>
                    <a:lnTo>
                      <a:pt x="12" y="28"/>
                    </a:lnTo>
                    <a:lnTo>
                      <a:pt x="35" y="0"/>
                    </a:lnTo>
                    <a:lnTo>
                      <a:pt x="39" y="50"/>
                    </a:lnTo>
                    <a:lnTo>
                      <a:pt x="0" y="123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8000">
                      <a:gamma/>
                      <a:shade val="46275"/>
                      <a:invGamma/>
                    </a:srgbClr>
                  </a:gs>
                  <a:gs pos="5000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395" name="Freeform 2996"/>
              <p:cNvSpPr>
                <a:spLocks/>
              </p:cNvSpPr>
              <p:nvPr/>
            </p:nvSpPr>
            <p:spPr bwMode="auto">
              <a:xfrm>
                <a:off x="4260" y="1444"/>
                <a:ext cx="84" cy="116"/>
              </a:xfrm>
              <a:custGeom>
                <a:avLst/>
                <a:gdLst/>
                <a:ahLst/>
                <a:cxnLst>
                  <a:cxn ang="0">
                    <a:pos x="0" y="116"/>
                  </a:cxn>
                  <a:cxn ang="0">
                    <a:pos x="40" y="27"/>
                  </a:cxn>
                  <a:cxn ang="0">
                    <a:pos x="78" y="0"/>
                  </a:cxn>
                  <a:cxn ang="0">
                    <a:pos x="84" y="49"/>
                  </a:cxn>
                  <a:cxn ang="0">
                    <a:pos x="0" y="116"/>
                  </a:cxn>
                </a:cxnLst>
                <a:rect l="0" t="0" r="r" b="b"/>
                <a:pathLst>
                  <a:path w="84" h="116">
                    <a:moveTo>
                      <a:pt x="0" y="116"/>
                    </a:moveTo>
                    <a:lnTo>
                      <a:pt x="40" y="27"/>
                    </a:lnTo>
                    <a:lnTo>
                      <a:pt x="78" y="0"/>
                    </a:lnTo>
                    <a:lnTo>
                      <a:pt x="84" y="49"/>
                    </a:lnTo>
                    <a:lnTo>
                      <a:pt x="0" y="11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8000">
                      <a:gamma/>
                      <a:shade val="46275"/>
                      <a:invGamma/>
                    </a:srgbClr>
                  </a:gs>
                  <a:gs pos="5000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396" name="Freeform 2997"/>
              <p:cNvSpPr>
                <a:spLocks/>
              </p:cNvSpPr>
              <p:nvPr/>
            </p:nvSpPr>
            <p:spPr bwMode="auto">
              <a:xfrm>
                <a:off x="4338" y="1875"/>
                <a:ext cx="36" cy="18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21" y="18"/>
                  </a:cxn>
                  <a:cxn ang="0">
                    <a:pos x="36" y="0"/>
                  </a:cxn>
                  <a:cxn ang="0">
                    <a:pos x="0" y="9"/>
                  </a:cxn>
                </a:cxnLst>
                <a:rect l="0" t="0" r="r" b="b"/>
                <a:pathLst>
                  <a:path w="36" h="18">
                    <a:moveTo>
                      <a:pt x="0" y="9"/>
                    </a:moveTo>
                    <a:lnTo>
                      <a:pt x="21" y="18"/>
                    </a:lnTo>
                    <a:lnTo>
                      <a:pt x="36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</p:grpSp>
        <p:grpSp>
          <p:nvGrpSpPr>
            <p:cNvPr id="1330" name="Group 2998"/>
            <p:cNvGrpSpPr>
              <a:grpSpLocks/>
            </p:cNvGrpSpPr>
            <p:nvPr/>
          </p:nvGrpSpPr>
          <p:grpSpPr bwMode="auto">
            <a:xfrm rot="2490177">
              <a:off x="4926" y="3485"/>
              <a:ext cx="419" cy="411"/>
              <a:chOff x="4060" y="1421"/>
              <a:chExt cx="508" cy="509"/>
            </a:xfrm>
          </p:grpSpPr>
          <p:sp>
            <p:nvSpPr>
              <p:cNvPr id="1383" name="Freeform 2999"/>
              <p:cNvSpPr>
                <a:spLocks/>
              </p:cNvSpPr>
              <p:nvPr/>
            </p:nvSpPr>
            <p:spPr bwMode="auto">
              <a:xfrm>
                <a:off x="4060" y="1514"/>
                <a:ext cx="508" cy="416"/>
              </a:xfrm>
              <a:custGeom>
                <a:avLst/>
                <a:gdLst/>
                <a:ahLst/>
                <a:cxnLst>
                  <a:cxn ang="0">
                    <a:pos x="17" y="112"/>
                  </a:cxn>
                  <a:cxn ang="0">
                    <a:pos x="35" y="265"/>
                  </a:cxn>
                  <a:cxn ang="0">
                    <a:pos x="227" y="400"/>
                  </a:cxn>
                  <a:cxn ang="0">
                    <a:pos x="293" y="361"/>
                  </a:cxn>
                  <a:cxn ang="0">
                    <a:pos x="404" y="358"/>
                  </a:cxn>
                  <a:cxn ang="0">
                    <a:pos x="508" y="140"/>
                  </a:cxn>
                  <a:cxn ang="0">
                    <a:pos x="407" y="22"/>
                  </a:cxn>
                  <a:cxn ang="0">
                    <a:pos x="281" y="10"/>
                  </a:cxn>
                  <a:cxn ang="0">
                    <a:pos x="206" y="43"/>
                  </a:cxn>
                  <a:cxn ang="0">
                    <a:pos x="110" y="19"/>
                  </a:cxn>
                  <a:cxn ang="0">
                    <a:pos x="17" y="112"/>
                  </a:cxn>
                </a:cxnLst>
                <a:rect l="0" t="0" r="r" b="b"/>
                <a:pathLst>
                  <a:path w="508" h="416">
                    <a:moveTo>
                      <a:pt x="17" y="112"/>
                    </a:moveTo>
                    <a:cubicBezTo>
                      <a:pt x="5" y="153"/>
                      <a:pt x="0" y="217"/>
                      <a:pt x="35" y="265"/>
                    </a:cubicBezTo>
                    <a:cubicBezTo>
                      <a:pt x="70" y="313"/>
                      <a:pt x="184" y="384"/>
                      <a:pt x="227" y="400"/>
                    </a:cubicBezTo>
                    <a:cubicBezTo>
                      <a:pt x="270" y="416"/>
                      <a:pt x="264" y="368"/>
                      <a:pt x="293" y="361"/>
                    </a:cubicBezTo>
                    <a:cubicBezTo>
                      <a:pt x="322" y="354"/>
                      <a:pt x="368" y="395"/>
                      <a:pt x="404" y="358"/>
                    </a:cubicBezTo>
                    <a:cubicBezTo>
                      <a:pt x="440" y="321"/>
                      <a:pt x="508" y="196"/>
                      <a:pt x="508" y="140"/>
                    </a:cubicBezTo>
                    <a:cubicBezTo>
                      <a:pt x="508" y="84"/>
                      <a:pt x="445" y="44"/>
                      <a:pt x="407" y="22"/>
                    </a:cubicBezTo>
                    <a:cubicBezTo>
                      <a:pt x="369" y="0"/>
                      <a:pt x="314" y="7"/>
                      <a:pt x="281" y="10"/>
                    </a:cubicBezTo>
                    <a:cubicBezTo>
                      <a:pt x="248" y="13"/>
                      <a:pt x="234" y="42"/>
                      <a:pt x="206" y="43"/>
                    </a:cubicBezTo>
                    <a:cubicBezTo>
                      <a:pt x="178" y="44"/>
                      <a:pt x="142" y="7"/>
                      <a:pt x="110" y="19"/>
                    </a:cubicBezTo>
                    <a:cubicBezTo>
                      <a:pt x="78" y="31"/>
                      <a:pt x="31" y="70"/>
                      <a:pt x="17" y="1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rgbClr val="FFCC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384" name="Freeform 3000"/>
              <p:cNvSpPr>
                <a:spLocks/>
              </p:cNvSpPr>
              <p:nvPr/>
            </p:nvSpPr>
            <p:spPr bwMode="auto">
              <a:xfrm>
                <a:off x="4084" y="1567"/>
                <a:ext cx="296" cy="258"/>
              </a:xfrm>
              <a:custGeom>
                <a:avLst/>
                <a:gdLst/>
                <a:ahLst/>
                <a:cxnLst>
                  <a:cxn ang="0">
                    <a:pos x="188" y="41"/>
                  </a:cxn>
                  <a:cxn ang="0">
                    <a:pos x="44" y="9"/>
                  </a:cxn>
                  <a:cxn ang="0">
                    <a:pos x="4" y="97"/>
                  </a:cxn>
                  <a:cxn ang="0">
                    <a:pos x="68" y="193"/>
                  </a:cxn>
                  <a:cxn ang="0">
                    <a:pos x="252" y="209"/>
                  </a:cxn>
                  <a:cxn ang="0">
                    <a:pos x="284" y="137"/>
                  </a:cxn>
                  <a:cxn ang="0">
                    <a:pos x="188" y="41"/>
                  </a:cxn>
                </a:cxnLst>
                <a:rect l="0" t="0" r="r" b="b"/>
                <a:pathLst>
                  <a:path w="288" h="218">
                    <a:moveTo>
                      <a:pt x="188" y="41"/>
                    </a:moveTo>
                    <a:cubicBezTo>
                      <a:pt x="148" y="20"/>
                      <a:pt x="75" y="0"/>
                      <a:pt x="44" y="9"/>
                    </a:cubicBezTo>
                    <a:cubicBezTo>
                      <a:pt x="13" y="18"/>
                      <a:pt x="0" y="66"/>
                      <a:pt x="4" y="97"/>
                    </a:cubicBezTo>
                    <a:cubicBezTo>
                      <a:pt x="8" y="128"/>
                      <a:pt x="27" y="174"/>
                      <a:pt x="68" y="193"/>
                    </a:cubicBezTo>
                    <a:cubicBezTo>
                      <a:pt x="109" y="212"/>
                      <a:pt x="216" y="218"/>
                      <a:pt x="252" y="209"/>
                    </a:cubicBezTo>
                    <a:cubicBezTo>
                      <a:pt x="288" y="200"/>
                      <a:pt x="288" y="162"/>
                      <a:pt x="284" y="137"/>
                    </a:cubicBezTo>
                    <a:cubicBezTo>
                      <a:pt x="280" y="112"/>
                      <a:pt x="228" y="62"/>
                      <a:pt x="188" y="4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rgbClr val="FF33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385" name="Freeform 3001"/>
              <p:cNvSpPr>
                <a:spLocks/>
              </p:cNvSpPr>
              <p:nvPr/>
            </p:nvSpPr>
            <p:spPr bwMode="auto">
              <a:xfrm>
                <a:off x="4179" y="1458"/>
                <a:ext cx="78" cy="102"/>
              </a:xfrm>
              <a:custGeom>
                <a:avLst/>
                <a:gdLst/>
                <a:ahLst/>
                <a:cxnLst>
                  <a:cxn ang="0">
                    <a:pos x="78" y="102"/>
                  </a:cxn>
                  <a:cxn ang="0">
                    <a:pos x="3" y="63"/>
                  </a:cxn>
                  <a:cxn ang="0">
                    <a:pos x="0" y="0"/>
                  </a:cxn>
                  <a:cxn ang="0">
                    <a:pos x="60" y="45"/>
                  </a:cxn>
                  <a:cxn ang="0">
                    <a:pos x="78" y="102"/>
                  </a:cxn>
                </a:cxnLst>
                <a:rect l="0" t="0" r="r" b="b"/>
                <a:pathLst>
                  <a:path w="78" h="102">
                    <a:moveTo>
                      <a:pt x="78" y="102"/>
                    </a:moveTo>
                    <a:lnTo>
                      <a:pt x="3" y="63"/>
                    </a:lnTo>
                    <a:lnTo>
                      <a:pt x="0" y="0"/>
                    </a:lnTo>
                    <a:lnTo>
                      <a:pt x="60" y="45"/>
                    </a:lnTo>
                    <a:lnTo>
                      <a:pt x="78" y="102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8000">
                      <a:gamma/>
                      <a:shade val="46275"/>
                      <a:invGamma/>
                    </a:srgbClr>
                  </a:gs>
                  <a:gs pos="5000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386" name="Freeform 3002"/>
              <p:cNvSpPr>
                <a:spLocks/>
              </p:cNvSpPr>
              <p:nvPr/>
            </p:nvSpPr>
            <p:spPr bwMode="auto">
              <a:xfrm>
                <a:off x="4218" y="1421"/>
                <a:ext cx="37" cy="127"/>
              </a:xfrm>
              <a:custGeom>
                <a:avLst/>
                <a:gdLst/>
                <a:ahLst/>
                <a:cxnLst>
                  <a:cxn ang="0">
                    <a:pos x="37" y="127"/>
                  </a:cxn>
                  <a:cxn ang="0">
                    <a:pos x="0" y="46"/>
                  </a:cxn>
                  <a:cxn ang="0">
                    <a:pos x="16" y="0"/>
                  </a:cxn>
                  <a:cxn ang="0">
                    <a:pos x="19" y="32"/>
                  </a:cxn>
                  <a:cxn ang="0">
                    <a:pos x="37" y="127"/>
                  </a:cxn>
                </a:cxnLst>
                <a:rect l="0" t="0" r="r" b="b"/>
                <a:pathLst>
                  <a:path w="37" h="127">
                    <a:moveTo>
                      <a:pt x="37" y="127"/>
                    </a:moveTo>
                    <a:lnTo>
                      <a:pt x="0" y="46"/>
                    </a:lnTo>
                    <a:lnTo>
                      <a:pt x="16" y="0"/>
                    </a:lnTo>
                    <a:lnTo>
                      <a:pt x="19" y="32"/>
                    </a:lnTo>
                    <a:lnTo>
                      <a:pt x="37" y="127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8000">
                      <a:gamma/>
                      <a:shade val="46275"/>
                      <a:invGamma/>
                    </a:srgbClr>
                  </a:gs>
                  <a:gs pos="5000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387" name="Freeform 3003"/>
              <p:cNvSpPr>
                <a:spLocks/>
              </p:cNvSpPr>
              <p:nvPr/>
            </p:nvSpPr>
            <p:spPr bwMode="auto">
              <a:xfrm>
                <a:off x="4257" y="1435"/>
                <a:ext cx="39" cy="123"/>
              </a:xfrm>
              <a:custGeom>
                <a:avLst/>
                <a:gdLst/>
                <a:ahLst/>
                <a:cxnLst>
                  <a:cxn ang="0">
                    <a:pos x="0" y="123"/>
                  </a:cxn>
                  <a:cxn ang="0">
                    <a:pos x="12" y="28"/>
                  </a:cxn>
                  <a:cxn ang="0">
                    <a:pos x="35" y="0"/>
                  </a:cxn>
                  <a:cxn ang="0">
                    <a:pos x="39" y="50"/>
                  </a:cxn>
                  <a:cxn ang="0">
                    <a:pos x="0" y="123"/>
                  </a:cxn>
                </a:cxnLst>
                <a:rect l="0" t="0" r="r" b="b"/>
                <a:pathLst>
                  <a:path w="39" h="123">
                    <a:moveTo>
                      <a:pt x="0" y="123"/>
                    </a:moveTo>
                    <a:lnTo>
                      <a:pt x="12" y="28"/>
                    </a:lnTo>
                    <a:lnTo>
                      <a:pt x="35" y="0"/>
                    </a:lnTo>
                    <a:lnTo>
                      <a:pt x="39" y="50"/>
                    </a:lnTo>
                    <a:lnTo>
                      <a:pt x="0" y="123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8000">
                      <a:gamma/>
                      <a:shade val="46275"/>
                      <a:invGamma/>
                    </a:srgbClr>
                  </a:gs>
                  <a:gs pos="5000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388" name="Freeform 3004"/>
              <p:cNvSpPr>
                <a:spLocks/>
              </p:cNvSpPr>
              <p:nvPr/>
            </p:nvSpPr>
            <p:spPr bwMode="auto">
              <a:xfrm>
                <a:off x="4260" y="1444"/>
                <a:ext cx="84" cy="116"/>
              </a:xfrm>
              <a:custGeom>
                <a:avLst/>
                <a:gdLst/>
                <a:ahLst/>
                <a:cxnLst>
                  <a:cxn ang="0">
                    <a:pos x="0" y="116"/>
                  </a:cxn>
                  <a:cxn ang="0">
                    <a:pos x="40" y="27"/>
                  </a:cxn>
                  <a:cxn ang="0">
                    <a:pos x="78" y="0"/>
                  </a:cxn>
                  <a:cxn ang="0">
                    <a:pos x="84" y="49"/>
                  </a:cxn>
                  <a:cxn ang="0">
                    <a:pos x="0" y="116"/>
                  </a:cxn>
                </a:cxnLst>
                <a:rect l="0" t="0" r="r" b="b"/>
                <a:pathLst>
                  <a:path w="84" h="116">
                    <a:moveTo>
                      <a:pt x="0" y="116"/>
                    </a:moveTo>
                    <a:lnTo>
                      <a:pt x="40" y="27"/>
                    </a:lnTo>
                    <a:lnTo>
                      <a:pt x="78" y="0"/>
                    </a:lnTo>
                    <a:lnTo>
                      <a:pt x="84" y="49"/>
                    </a:lnTo>
                    <a:lnTo>
                      <a:pt x="0" y="11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8000">
                      <a:gamma/>
                      <a:shade val="46275"/>
                      <a:invGamma/>
                    </a:srgbClr>
                  </a:gs>
                  <a:gs pos="5000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389" name="Freeform 3005"/>
              <p:cNvSpPr>
                <a:spLocks/>
              </p:cNvSpPr>
              <p:nvPr/>
            </p:nvSpPr>
            <p:spPr bwMode="auto">
              <a:xfrm>
                <a:off x="4338" y="1875"/>
                <a:ext cx="36" cy="18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21" y="18"/>
                  </a:cxn>
                  <a:cxn ang="0">
                    <a:pos x="36" y="0"/>
                  </a:cxn>
                  <a:cxn ang="0">
                    <a:pos x="0" y="9"/>
                  </a:cxn>
                </a:cxnLst>
                <a:rect l="0" t="0" r="r" b="b"/>
                <a:pathLst>
                  <a:path w="36" h="18">
                    <a:moveTo>
                      <a:pt x="0" y="9"/>
                    </a:moveTo>
                    <a:lnTo>
                      <a:pt x="21" y="18"/>
                    </a:lnTo>
                    <a:lnTo>
                      <a:pt x="36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</p:grpSp>
        <p:grpSp>
          <p:nvGrpSpPr>
            <p:cNvPr id="1331" name="Group 3006"/>
            <p:cNvGrpSpPr>
              <a:grpSpLocks/>
            </p:cNvGrpSpPr>
            <p:nvPr/>
          </p:nvGrpSpPr>
          <p:grpSpPr bwMode="auto">
            <a:xfrm rot="2490177">
              <a:off x="4596" y="3539"/>
              <a:ext cx="420" cy="411"/>
              <a:chOff x="4060" y="1421"/>
              <a:chExt cx="508" cy="509"/>
            </a:xfrm>
          </p:grpSpPr>
          <p:sp>
            <p:nvSpPr>
              <p:cNvPr id="1376" name="Freeform 3007"/>
              <p:cNvSpPr>
                <a:spLocks/>
              </p:cNvSpPr>
              <p:nvPr/>
            </p:nvSpPr>
            <p:spPr bwMode="auto">
              <a:xfrm>
                <a:off x="4060" y="1514"/>
                <a:ext cx="508" cy="416"/>
              </a:xfrm>
              <a:custGeom>
                <a:avLst/>
                <a:gdLst/>
                <a:ahLst/>
                <a:cxnLst>
                  <a:cxn ang="0">
                    <a:pos x="17" y="112"/>
                  </a:cxn>
                  <a:cxn ang="0">
                    <a:pos x="35" y="265"/>
                  </a:cxn>
                  <a:cxn ang="0">
                    <a:pos x="227" y="400"/>
                  </a:cxn>
                  <a:cxn ang="0">
                    <a:pos x="293" y="361"/>
                  </a:cxn>
                  <a:cxn ang="0">
                    <a:pos x="404" y="358"/>
                  </a:cxn>
                  <a:cxn ang="0">
                    <a:pos x="508" y="140"/>
                  </a:cxn>
                  <a:cxn ang="0">
                    <a:pos x="407" y="22"/>
                  </a:cxn>
                  <a:cxn ang="0">
                    <a:pos x="281" y="10"/>
                  </a:cxn>
                  <a:cxn ang="0">
                    <a:pos x="206" y="43"/>
                  </a:cxn>
                  <a:cxn ang="0">
                    <a:pos x="110" y="19"/>
                  </a:cxn>
                  <a:cxn ang="0">
                    <a:pos x="17" y="112"/>
                  </a:cxn>
                </a:cxnLst>
                <a:rect l="0" t="0" r="r" b="b"/>
                <a:pathLst>
                  <a:path w="508" h="416">
                    <a:moveTo>
                      <a:pt x="17" y="112"/>
                    </a:moveTo>
                    <a:cubicBezTo>
                      <a:pt x="5" y="153"/>
                      <a:pt x="0" y="217"/>
                      <a:pt x="35" y="265"/>
                    </a:cubicBezTo>
                    <a:cubicBezTo>
                      <a:pt x="70" y="313"/>
                      <a:pt x="184" y="384"/>
                      <a:pt x="227" y="400"/>
                    </a:cubicBezTo>
                    <a:cubicBezTo>
                      <a:pt x="270" y="416"/>
                      <a:pt x="264" y="368"/>
                      <a:pt x="293" y="361"/>
                    </a:cubicBezTo>
                    <a:cubicBezTo>
                      <a:pt x="322" y="354"/>
                      <a:pt x="368" y="395"/>
                      <a:pt x="404" y="358"/>
                    </a:cubicBezTo>
                    <a:cubicBezTo>
                      <a:pt x="440" y="321"/>
                      <a:pt x="508" y="196"/>
                      <a:pt x="508" y="140"/>
                    </a:cubicBezTo>
                    <a:cubicBezTo>
                      <a:pt x="508" y="84"/>
                      <a:pt x="445" y="44"/>
                      <a:pt x="407" y="22"/>
                    </a:cubicBezTo>
                    <a:cubicBezTo>
                      <a:pt x="369" y="0"/>
                      <a:pt x="314" y="7"/>
                      <a:pt x="281" y="10"/>
                    </a:cubicBezTo>
                    <a:cubicBezTo>
                      <a:pt x="248" y="13"/>
                      <a:pt x="234" y="42"/>
                      <a:pt x="206" y="43"/>
                    </a:cubicBezTo>
                    <a:cubicBezTo>
                      <a:pt x="178" y="44"/>
                      <a:pt x="142" y="7"/>
                      <a:pt x="110" y="19"/>
                    </a:cubicBezTo>
                    <a:cubicBezTo>
                      <a:pt x="78" y="31"/>
                      <a:pt x="31" y="70"/>
                      <a:pt x="17" y="1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rgbClr val="FFCC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377" name="Freeform 3008"/>
              <p:cNvSpPr>
                <a:spLocks/>
              </p:cNvSpPr>
              <p:nvPr/>
            </p:nvSpPr>
            <p:spPr bwMode="auto">
              <a:xfrm>
                <a:off x="4084" y="1567"/>
                <a:ext cx="296" cy="258"/>
              </a:xfrm>
              <a:custGeom>
                <a:avLst/>
                <a:gdLst/>
                <a:ahLst/>
                <a:cxnLst>
                  <a:cxn ang="0">
                    <a:pos x="188" y="41"/>
                  </a:cxn>
                  <a:cxn ang="0">
                    <a:pos x="44" y="9"/>
                  </a:cxn>
                  <a:cxn ang="0">
                    <a:pos x="4" y="97"/>
                  </a:cxn>
                  <a:cxn ang="0">
                    <a:pos x="68" y="193"/>
                  </a:cxn>
                  <a:cxn ang="0">
                    <a:pos x="252" y="209"/>
                  </a:cxn>
                  <a:cxn ang="0">
                    <a:pos x="284" y="137"/>
                  </a:cxn>
                  <a:cxn ang="0">
                    <a:pos x="188" y="41"/>
                  </a:cxn>
                </a:cxnLst>
                <a:rect l="0" t="0" r="r" b="b"/>
                <a:pathLst>
                  <a:path w="288" h="218">
                    <a:moveTo>
                      <a:pt x="188" y="41"/>
                    </a:moveTo>
                    <a:cubicBezTo>
                      <a:pt x="148" y="20"/>
                      <a:pt x="75" y="0"/>
                      <a:pt x="44" y="9"/>
                    </a:cubicBezTo>
                    <a:cubicBezTo>
                      <a:pt x="13" y="18"/>
                      <a:pt x="0" y="66"/>
                      <a:pt x="4" y="97"/>
                    </a:cubicBezTo>
                    <a:cubicBezTo>
                      <a:pt x="8" y="128"/>
                      <a:pt x="27" y="174"/>
                      <a:pt x="68" y="193"/>
                    </a:cubicBezTo>
                    <a:cubicBezTo>
                      <a:pt x="109" y="212"/>
                      <a:pt x="216" y="218"/>
                      <a:pt x="252" y="209"/>
                    </a:cubicBezTo>
                    <a:cubicBezTo>
                      <a:pt x="288" y="200"/>
                      <a:pt x="288" y="162"/>
                      <a:pt x="284" y="137"/>
                    </a:cubicBezTo>
                    <a:cubicBezTo>
                      <a:pt x="280" y="112"/>
                      <a:pt x="228" y="62"/>
                      <a:pt x="188" y="4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rgbClr val="FF33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378" name="Freeform 3009"/>
              <p:cNvSpPr>
                <a:spLocks/>
              </p:cNvSpPr>
              <p:nvPr/>
            </p:nvSpPr>
            <p:spPr bwMode="auto">
              <a:xfrm>
                <a:off x="4179" y="1458"/>
                <a:ext cx="78" cy="102"/>
              </a:xfrm>
              <a:custGeom>
                <a:avLst/>
                <a:gdLst/>
                <a:ahLst/>
                <a:cxnLst>
                  <a:cxn ang="0">
                    <a:pos x="78" y="102"/>
                  </a:cxn>
                  <a:cxn ang="0">
                    <a:pos x="3" y="63"/>
                  </a:cxn>
                  <a:cxn ang="0">
                    <a:pos x="0" y="0"/>
                  </a:cxn>
                  <a:cxn ang="0">
                    <a:pos x="60" y="45"/>
                  </a:cxn>
                  <a:cxn ang="0">
                    <a:pos x="78" y="102"/>
                  </a:cxn>
                </a:cxnLst>
                <a:rect l="0" t="0" r="r" b="b"/>
                <a:pathLst>
                  <a:path w="78" h="102">
                    <a:moveTo>
                      <a:pt x="78" y="102"/>
                    </a:moveTo>
                    <a:lnTo>
                      <a:pt x="3" y="63"/>
                    </a:lnTo>
                    <a:lnTo>
                      <a:pt x="0" y="0"/>
                    </a:lnTo>
                    <a:lnTo>
                      <a:pt x="60" y="45"/>
                    </a:lnTo>
                    <a:lnTo>
                      <a:pt x="78" y="102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8000">
                      <a:gamma/>
                      <a:shade val="46275"/>
                      <a:invGamma/>
                    </a:srgbClr>
                  </a:gs>
                  <a:gs pos="5000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379" name="Freeform 3010"/>
              <p:cNvSpPr>
                <a:spLocks/>
              </p:cNvSpPr>
              <p:nvPr/>
            </p:nvSpPr>
            <p:spPr bwMode="auto">
              <a:xfrm>
                <a:off x="4218" y="1421"/>
                <a:ext cx="37" cy="127"/>
              </a:xfrm>
              <a:custGeom>
                <a:avLst/>
                <a:gdLst/>
                <a:ahLst/>
                <a:cxnLst>
                  <a:cxn ang="0">
                    <a:pos x="37" y="127"/>
                  </a:cxn>
                  <a:cxn ang="0">
                    <a:pos x="0" y="46"/>
                  </a:cxn>
                  <a:cxn ang="0">
                    <a:pos x="16" y="0"/>
                  </a:cxn>
                  <a:cxn ang="0">
                    <a:pos x="19" y="32"/>
                  </a:cxn>
                  <a:cxn ang="0">
                    <a:pos x="37" y="127"/>
                  </a:cxn>
                </a:cxnLst>
                <a:rect l="0" t="0" r="r" b="b"/>
                <a:pathLst>
                  <a:path w="37" h="127">
                    <a:moveTo>
                      <a:pt x="37" y="127"/>
                    </a:moveTo>
                    <a:lnTo>
                      <a:pt x="0" y="46"/>
                    </a:lnTo>
                    <a:lnTo>
                      <a:pt x="16" y="0"/>
                    </a:lnTo>
                    <a:lnTo>
                      <a:pt x="19" y="32"/>
                    </a:lnTo>
                    <a:lnTo>
                      <a:pt x="37" y="127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8000">
                      <a:gamma/>
                      <a:shade val="46275"/>
                      <a:invGamma/>
                    </a:srgbClr>
                  </a:gs>
                  <a:gs pos="5000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380" name="Freeform 3011"/>
              <p:cNvSpPr>
                <a:spLocks/>
              </p:cNvSpPr>
              <p:nvPr/>
            </p:nvSpPr>
            <p:spPr bwMode="auto">
              <a:xfrm>
                <a:off x="4257" y="1435"/>
                <a:ext cx="39" cy="123"/>
              </a:xfrm>
              <a:custGeom>
                <a:avLst/>
                <a:gdLst/>
                <a:ahLst/>
                <a:cxnLst>
                  <a:cxn ang="0">
                    <a:pos x="0" y="123"/>
                  </a:cxn>
                  <a:cxn ang="0">
                    <a:pos x="12" y="28"/>
                  </a:cxn>
                  <a:cxn ang="0">
                    <a:pos x="35" y="0"/>
                  </a:cxn>
                  <a:cxn ang="0">
                    <a:pos x="39" y="50"/>
                  </a:cxn>
                  <a:cxn ang="0">
                    <a:pos x="0" y="123"/>
                  </a:cxn>
                </a:cxnLst>
                <a:rect l="0" t="0" r="r" b="b"/>
                <a:pathLst>
                  <a:path w="39" h="123">
                    <a:moveTo>
                      <a:pt x="0" y="123"/>
                    </a:moveTo>
                    <a:lnTo>
                      <a:pt x="12" y="28"/>
                    </a:lnTo>
                    <a:lnTo>
                      <a:pt x="35" y="0"/>
                    </a:lnTo>
                    <a:lnTo>
                      <a:pt x="39" y="50"/>
                    </a:lnTo>
                    <a:lnTo>
                      <a:pt x="0" y="123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8000">
                      <a:gamma/>
                      <a:shade val="46275"/>
                      <a:invGamma/>
                    </a:srgbClr>
                  </a:gs>
                  <a:gs pos="5000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381" name="Freeform 3012"/>
              <p:cNvSpPr>
                <a:spLocks/>
              </p:cNvSpPr>
              <p:nvPr/>
            </p:nvSpPr>
            <p:spPr bwMode="auto">
              <a:xfrm>
                <a:off x="4260" y="1444"/>
                <a:ext cx="84" cy="116"/>
              </a:xfrm>
              <a:custGeom>
                <a:avLst/>
                <a:gdLst/>
                <a:ahLst/>
                <a:cxnLst>
                  <a:cxn ang="0">
                    <a:pos x="0" y="116"/>
                  </a:cxn>
                  <a:cxn ang="0">
                    <a:pos x="40" y="27"/>
                  </a:cxn>
                  <a:cxn ang="0">
                    <a:pos x="78" y="0"/>
                  </a:cxn>
                  <a:cxn ang="0">
                    <a:pos x="84" y="49"/>
                  </a:cxn>
                  <a:cxn ang="0">
                    <a:pos x="0" y="116"/>
                  </a:cxn>
                </a:cxnLst>
                <a:rect l="0" t="0" r="r" b="b"/>
                <a:pathLst>
                  <a:path w="84" h="116">
                    <a:moveTo>
                      <a:pt x="0" y="116"/>
                    </a:moveTo>
                    <a:lnTo>
                      <a:pt x="40" y="27"/>
                    </a:lnTo>
                    <a:lnTo>
                      <a:pt x="78" y="0"/>
                    </a:lnTo>
                    <a:lnTo>
                      <a:pt x="84" y="49"/>
                    </a:lnTo>
                    <a:lnTo>
                      <a:pt x="0" y="11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8000">
                      <a:gamma/>
                      <a:shade val="46275"/>
                      <a:invGamma/>
                    </a:srgbClr>
                  </a:gs>
                  <a:gs pos="5000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382" name="Freeform 3013"/>
              <p:cNvSpPr>
                <a:spLocks/>
              </p:cNvSpPr>
              <p:nvPr/>
            </p:nvSpPr>
            <p:spPr bwMode="auto">
              <a:xfrm>
                <a:off x="4338" y="1875"/>
                <a:ext cx="36" cy="18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21" y="18"/>
                  </a:cxn>
                  <a:cxn ang="0">
                    <a:pos x="36" y="0"/>
                  </a:cxn>
                  <a:cxn ang="0">
                    <a:pos x="0" y="9"/>
                  </a:cxn>
                </a:cxnLst>
                <a:rect l="0" t="0" r="r" b="b"/>
                <a:pathLst>
                  <a:path w="36" h="18">
                    <a:moveTo>
                      <a:pt x="0" y="9"/>
                    </a:moveTo>
                    <a:lnTo>
                      <a:pt x="21" y="18"/>
                    </a:lnTo>
                    <a:lnTo>
                      <a:pt x="36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</p:grpSp>
        <p:grpSp>
          <p:nvGrpSpPr>
            <p:cNvPr id="1332" name="Group 3014"/>
            <p:cNvGrpSpPr>
              <a:grpSpLocks/>
            </p:cNvGrpSpPr>
            <p:nvPr/>
          </p:nvGrpSpPr>
          <p:grpSpPr bwMode="auto">
            <a:xfrm rot="2490177">
              <a:off x="4244" y="3523"/>
              <a:ext cx="420" cy="411"/>
              <a:chOff x="4060" y="1421"/>
              <a:chExt cx="508" cy="509"/>
            </a:xfrm>
          </p:grpSpPr>
          <p:sp>
            <p:nvSpPr>
              <p:cNvPr id="1369" name="Freeform 3015"/>
              <p:cNvSpPr>
                <a:spLocks/>
              </p:cNvSpPr>
              <p:nvPr/>
            </p:nvSpPr>
            <p:spPr bwMode="auto">
              <a:xfrm>
                <a:off x="4060" y="1514"/>
                <a:ext cx="508" cy="416"/>
              </a:xfrm>
              <a:custGeom>
                <a:avLst/>
                <a:gdLst/>
                <a:ahLst/>
                <a:cxnLst>
                  <a:cxn ang="0">
                    <a:pos x="17" y="112"/>
                  </a:cxn>
                  <a:cxn ang="0">
                    <a:pos x="35" y="265"/>
                  </a:cxn>
                  <a:cxn ang="0">
                    <a:pos x="227" y="400"/>
                  </a:cxn>
                  <a:cxn ang="0">
                    <a:pos x="293" y="361"/>
                  </a:cxn>
                  <a:cxn ang="0">
                    <a:pos x="404" y="358"/>
                  </a:cxn>
                  <a:cxn ang="0">
                    <a:pos x="508" y="140"/>
                  </a:cxn>
                  <a:cxn ang="0">
                    <a:pos x="407" y="22"/>
                  </a:cxn>
                  <a:cxn ang="0">
                    <a:pos x="281" y="10"/>
                  </a:cxn>
                  <a:cxn ang="0">
                    <a:pos x="206" y="43"/>
                  </a:cxn>
                  <a:cxn ang="0">
                    <a:pos x="110" y="19"/>
                  </a:cxn>
                  <a:cxn ang="0">
                    <a:pos x="17" y="112"/>
                  </a:cxn>
                </a:cxnLst>
                <a:rect l="0" t="0" r="r" b="b"/>
                <a:pathLst>
                  <a:path w="508" h="416">
                    <a:moveTo>
                      <a:pt x="17" y="112"/>
                    </a:moveTo>
                    <a:cubicBezTo>
                      <a:pt x="5" y="153"/>
                      <a:pt x="0" y="217"/>
                      <a:pt x="35" y="265"/>
                    </a:cubicBezTo>
                    <a:cubicBezTo>
                      <a:pt x="70" y="313"/>
                      <a:pt x="184" y="384"/>
                      <a:pt x="227" y="400"/>
                    </a:cubicBezTo>
                    <a:cubicBezTo>
                      <a:pt x="270" y="416"/>
                      <a:pt x="264" y="368"/>
                      <a:pt x="293" y="361"/>
                    </a:cubicBezTo>
                    <a:cubicBezTo>
                      <a:pt x="322" y="354"/>
                      <a:pt x="368" y="395"/>
                      <a:pt x="404" y="358"/>
                    </a:cubicBezTo>
                    <a:cubicBezTo>
                      <a:pt x="440" y="321"/>
                      <a:pt x="508" y="196"/>
                      <a:pt x="508" y="140"/>
                    </a:cubicBezTo>
                    <a:cubicBezTo>
                      <a:pt x="508" y="84"/>
                      <a:pt x="445" y="44"/>
                      <a:pt x="407" y="22"/>
                    </a:cubicBezTo>
                    <a:cubicBezTo>
                      <a:pt x="369" y="0"/>
                      <a:pt x="314" y="7"/>
                      <a:pt x="281" y="10"/>
                    </a:cubicBezTo>
                    <a:cubicBezTo>
                      <a:pt x="248" y="13"/>
                      <a:pt x="234" y="42"/>
                      <a:pt x="206" y="43"/>
                    </a:cubicBezTo>
                    <a:cubicBezTo>
                      <a:pt x="178" y="44"/>
                      <a:pt x="142" y="7"/>
                      <a:pt x="110" y="19"/>
                    </a:cubicBezTo>
                    <a:cubicBezTo>
                      <a:pt x="78" y="31"/>
                      <a:pt x="31" y="70"/>
                      <a:pt x="17" y="1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rgbClr val="FFCC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370" name="Freeform 3016"/>
              <p:cNvSpPr>
                <a:spLocks/>
              </p:cNvSpPr>
              <p:nvPr/>
            </p:nvSpPr>
            <p:spPr bwMode="auto">
              <a:xfrm>
                <a:off x="4084" y="1567"/>
                <a:ext cx="296" cy="258"/>
              </a:xfrm>
              <a:custGeom>
                <a:avLst/>
                <a:gdLst/>
                <a:ahLst/>
                <a:cxnLst>
                  <a:cxn ang="0">
                    <a:pos x="188" y="41"/>
                  </a:cxn>
                  <a:cxn ang="0">
                    <a:pos x="44" y="9"/>
                  </a:cxn>
                  <a:cxn ang="0">
                    <a:pos x="4" y="97"/>
                  </a:cxn>
                  <a:cxn ang="0">
                    <a:pos x="68" y="193"/>
                  </a:cxn>
                  <a:cxn ang="0">
                    <a:pos x="252" y="209"/>
                  </a:cxn>
                  <a:cxn ang="0">
                    <a:pos x="284" y="137"/>
                  </a:cxn>
                  <a:cxn ang="0">
                    <a:pos x="188" y="41"/>
                  </a:cxn>
                </a:cxnLst>
                <a:rect l="0" t="0" r="r" b="b"/>
                <a:pathLst>
                  <a:path w="288" h="218">
                    <a:moveTo>
                      <a:pt x="188" y="41"/>
                    </a:moveTo>
                    <a:cubicBezTo>
                      <a:pt x="148" y="20"/>
                      <a:pt x="75" y="0"/>
                      <a:pt x="44" y="9"/>
                    </a:cubicBezTo>
                    <a:cubicBezTo>
                      <a:pt x="13" y="18"/>
                      <a:pt x="0" y="66"/>
                      <a:pt x="4" y="97"/>
                    </a:cubicBezTo>
                    <a:cubicBezTo>
                      <a:pt x="8" y="128"/>
                      <a:pt x="27" y="174"/>
                      <a:pt x="68" y="193"/>
                    </a:cubicBezTo>
                    <a:cubicBezTo>
                      <a:pt x="109" y="212"/>
                      <a:pt x="216" y="218"/>
                      <a:pt x="252" y="209"/>
                    </a:cubicBezTo>
                    <a:cubicBezTo>
                      <a:pt x="288" y="200"/>
                      <a:pt x="288" y="162"/>
                      <a:pt x="284" y="137"/>
                    </a:cubicBezTo>
                    <a:cubicBezTo>
                      <a:pt x="280" y="112"/>
                      <a:pt x="228" y="62"/>
                      <a:pt x="188" y="4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rgbClr val="FF33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371" name="Freeform 3017"/>
              <p:cNvSpPr>
                <a:spLocks/>
              </p:cNvSpPr>
              <p:nvPr/>
            </p:nvSpPr>
            <p:spPr bwMode="auto">
              <a:xfrm>
                <a:off x="4179" y="1458"/>
                <a:ext cx="78" cy="102"/>
              </a:xfrm>
              <a:custGeom>
                <a:avLst/>
                <a:gdLst/>
                <a:ahLst/>
                <a:cxnLst>
                  <a:cxn ang="0">
                    <a:pos x="78" y="102"/>
                  </a:cxn>
                  <a:cxn ang="0">
                    <a:pos x="3" y="63"/>
                  </a:cxn>
                  <a:cxn ang="0">
                    <a:pos x="0" y="0"/>
                  </a:cxn>
                  <a:cxn ang="0">
                    <a:pos x="60" y="45"/>
                  </a:cxn>
                  <a:cxn ang="0">
                    <a:pos x="78" y="102"/>
                  </a:cxn>
                </a:cxnLst>
                <a:rect l="0" t="0" r="r" b="b"/>
                <a:pathLst>
                  <a:path w="78" h="102">
                    <a:moveTo>
                      <a:pt x="78" y="102"/>
                    </a:moveTo>
                    <a:lnTo>
                      <a:pt x="3" y="63"/>
                    </a:lnTo>
                    <a:lnTo>
                      <a:pt x="0" y="0"/>
                    </a:lnTo>
                    <a:lnTo>
                      <a:pt x="60" y="45"/>
                    </a:lnTo>
                    <a:lnTo>
                      <a:pt x="78" y="102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8000">
                      <a:gamma/>
                      <a:shade val="46275"/>
                      <a:invGamma/>
                    </a:srgbClr>
                  </a:gs>
                  <a:gs pos="5000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372" name="Freeform 3018"/>
              <p:cNvSpPr>
                <a:spLocks/>
              </p:cNvSpPr>
              <p:nvPr/>
            </p:nvSpPr>
            <p:spPr bwMode="auto">
              <a:xfrm>
                <a:off x="4218" y="1421"/>
                <a:ext cx="37" cy="127"/>
              </a:xfrm>
              <a:custGeom>
                <a:avLst/>
                <a:gdLst/>
                <a:ahLst/>
                <a:cxnLst>
                  <a:cxn ang="0">
                    <a:pos x="37" y="127"/>
                  </a:cxn>
                  <a:cxn ang="0">
                    <a:pos x="0" y="46"/>
                  </a:cxn>
                  <a:cxn ang="0">
                    <a:pos x="16" y="0"/>
                  </a:cxn>
                  <a:cxn ang="0">
                    <a:pos x="19" y="32"/>
                  </a:cxn>
                  <a:cxn ang="0">
                    <a:pos x="37" y="127"/>
                  </a:cxn>
                </a:cxnLst>
                <a:rect l="0" t="0" r="r" b="b"/>
                <a:pathLst>
                  <a:path w="37" h="127">
                    <a:moveTo>
                      <a:pt x="37" y="127"/>
                    </a:moveTo>
                    <a:lnTo>
                      <a:pt x="0" y="46"/>
                    </a:lnTo>
                    <a:lnTo>
                      <a:pt x="16" y="0"/>
                    </a:lnTo>
                    <a:lnTo>
                      <a:pt x="19" y="32"/>
                    </a:lnTo>
                    <a:lnTo>
                      <a:pt x="37" y="127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8000">
                      <a:gamma/>
                      <a:shade val="46275"/>
                      <a:invGamma/>
                    </a:srgbClr>
                  </a:gs>
                  <a:gs pos="5000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373" name="Freeform 3019"/>
              <p:cNvSpPr>
                <a:spLocks/>
              </p:cNvSpPr>
              <p:nvPr/>
            </p:nvSpPr>
            <p:spPr bwMode="auto">
              <a:xfrm>
                <a:off x="4257" y="1435"/>
                <a:ext cx="39" cy="123"/>
              </a:xfrm>
              <a:custGeom>
                <a:avLst/>
                <a:gdLst/>
                <a:ahLst/>
                <a:cxnLst>
                  <a:cxn ang="0">
                    <a:pos x="0" y="123"/>
                  </a:cxn>
                  <a:cxn ang="0">
                    <a:pos x="12" y="28"/>
                  </a:cxn>
                  <a:cxn ang="0">
                    <a:pos x="35" y="0"/>
                  </a:cxn>
                  <a:cxn ang="0">
                    <a:pos x="39" y="50"/>
                  </a:cxn>
                  <a:cxn ang="0">
                    <a:pos x="0" y="123"/>
                  </a:cxn>
                </a:cxnLst>
                <a:rect l="0" t="0" r="r" b="b"/>
                <a:pathLst>
                  <a:path w="39" h="123">
                    <a:moveTo>
                      <a:pt x="0" y="123"/>
                    </a:moveTo>
                    <a:lnTo>
                      <a:pt x="12" y="28"/>
                    </a:lnTo>
                    <a:lnTo>
                      <a:pt x="35" y="0"/>
                    </a:lnTo>
                    <a:lnTo>
                      <a:pt x="39" y="50"/>
                    </a:lnTo>
                    <a:lnTo>
                      <a:pt x="0" y="123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8000">
                      <a:gamma/>
                      <a:shade val="46275"/>
                      <a:invGamma/>
                    </a:srgbClr>
                  </a:gs>
                  <a:gs pos="5000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374" name="Freeform 3020"/>
              <p:cNvSpPr>
                <a:spLocks/>
              </p:cNvSpPr>
              <p:nvPr/>
            </p:nvSpPr>
            <p:spPr bwMode="auto">
              <a:xfrm>
                <a:off x="4260" y="1444"/>
                <a:ext cx="84" cy="116"/>
              </a:xfrm>
              <a:custGeom>
                <a:avLst/>
                <a:gdLst/>
                <a:ahLst/>
                <a:cxnLst>
                  <a:cxn ang="0">
                    <a:pos x="0" y="116"/>
                  </a:cxn>
                  <a:cxn ang="0">
                    <a:pos x="40" y="27"/>
                  </a:cxn>
                  <a:cxn ang="0">
                    <a:pos x="78" y="0"/>
                  </a:cxn>
                  <a:cxn ang="0">
                    <a:pos x="84" y="49"/>
                  </a:cxn>
                  <a:cxn ang="0">
                    <a:pos x="0" y="116"/>
                  </a:cxn>
                </a:cxnLst>
                <a:rect l="0" t="0" r="r" b="b"/>
                <a:pathLst>
                  <a:path w="84" h="116">
                    <a:moveTo>
                      <a:pt x="0" y="116"/>
                    </a:moveTo>
                    <a:lnTo>
                      <a:pt x="40" y="27"/>
                    </a:lnTo>
                    <a:lnTo>
                      <a:pt x="78" y="0"/>
                    </a:lnTo>
                    <a:lnTo>
                      <a:pt x="84" y="49"/>
                    </a:lnTo>
                    <a:lnTo>
                      <a:pt x="0" y="11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8000">
                      <a:gamma/>
                      <a:shade val="46275"/>
                      <a:invGamma/>
                    </a:srgbClr>
                  </a:gs>
                  <a:gs pos="5000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375" name="Freeform 3021"/>
              <p:cNvSpPr>
                <a:spLocks/>
              </p:cNvSpPr>
              <p:nvPr/>
            </p:nvSpPr>
            <p:spPr bwMode="auto">
              <a:xfrm>
                <a:off x="4338" y="1875"/>
                <a:ext cx="36" cy="18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21" y="18"/>
                  </a:cxn>
                  <a:cxn ang="0">
                    <a:pos x="36" y="0"/>
                  </a:cxn>
                  <a:cxn ang="0">
                    <a:pos x="0" y="9"/>
                  </a:cxn>
                </a:cxnLst>
                <a:rect l="0" t="0" r="r" b="b"/>
                <a:pathLst>
                  <a:path w="36" h="18">
                    <a:moveTo>
                      <a:pt x="0" y="9"/>
                    </a:moveTo>
                    <a:lnTo>
                      <a:pt x="21" y="18"/>
                    </a:lnTo>
                    <a:lnTo>
                      <a:pt x="36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</p:grpSp>
        <p:grpSp>
          <p:nvGrpSpPr>
            <p:cNvPr id="1333" name="Group 3022"/>
            <p:cNvGrpSpPr>
              <a:grpSpLocks/>
            </p:cNvGrpSpPr>
            <p:nvPr/>
          </p:nvGrpSpPr>
          <p:grpSpPr bwMode="auto">
            <a:xfrm rot="2490177">
              <a:off x="4372" y="2328"/>
              <a:ext cx="420" cy="411"/>
              <a:chOff x="4060" y="1421"/>
              <a:chExt cx="508" cy="509"/>
            </a:xfrm>
          </p:grpSpPr>
          <p:sp>
            <p:nvSpPr>
              <p:cNvPr id="1362" name="Freeform 3023"/>
              <p:cNvSpPr>
                <a:spLocks/>
              </p:cNvSpPr>
              <p:nvPr/>
            </p:nvSpPr>
            <p:spPr bwMode="auto">
              <a:xfrm>
                <a:off x="4060" y="1514"/>
                <a:ext cx="508" cy="416"/>
              </a:xfrm>
              <a:custGeom>
                <a:avLst/>
                <a:gdLst/>
                <a:ahLst/>
                <a:cxnLst>
                  <a:cxn ang="0">
                    <a:pos x="17" y="112"/>
                  </a:cxn>
                  <a:cxn ang="0">
                    <a:pos x="35" y="265"/>
                  </a:cxn>
                  <a:cxn ang="0">
                    <a:pos x="227" y="400"/>
                  </a:cxn>
                  <a:cxn ang="0">
                    <a:pos x="293" y="361"/>
                  </a:cxn>
                  <a:cxn ang="0">
                    <a:pos x="404" y="358"/>
                  </a:cxn>
                  <a:cxn ang="0">
                    <a:pos x="508" y="140"/>
                  </a:cxn>
                  <a:cxn ang="0">
                    <a:pos x="407" y="22"/>
                  </a:cxn>
                  <a:cxn ang="0">
                    <a:pos x="281" y="10"/>
                  </a:cxn>
                  <a:cxn ang="0">
                    <a:pos x="206" y="43"/>
                  </a:cxn>
                  <a:cxn ang="0">
                    <a:pos x="110" y="19"/>
                  </a:cxn>
                  <a:cxn ang="0">
                    <a:pos x="17" y="112"/>
                  </a:cxn>
                </a:cxnLst>
                <a:rect l="0" t="0" r="r" b="b"/>
                <a:pathLst>
                  <a:path w="508" h="416">
                    <a:moveTo>
                      <a:pt x="17" y="112"/>
                    </a:moveTo>
                    <a:cubicBezTo>
                      <a:pt x="5" y="153"/>
                      <a:pt x="0" y="217"/>
                      <a:pt x="35" y="265"/>
                    </a:cubicBezTo>
                    <a:cubicBezTo>
                      <a:pt x="70" y="313"/>
                      <a:pt x="184" y="384"/>
                      <a:pt x="227" y="400"/>
                    </a:cubicBezTo>
                    <a:cubicBezTo>
                      <a:pt x="270" y="416"/>
                      <a:pt x="264" y="368"/>
                      <a:pt x="293" y="361"/>
                    </a:cubicBezTo>
                    <a:cubicBezTo>
                      <a:pt x="322" y="354"/>
                      <a:pt x="368" y="395"/>
                      <a:pt x="404" y="358"/>
                    </a:cubicBezTo>
                    <a:cubicBezTo>
                      <a:pt x="440" y="321"/>
                      <a:pt x="508" y="196"/>
                      <a:pt x="508" y="140"/>
                    </a:cubicBezTo>
                    <a:cubicBezTo>
                      <a:pt x="508" y="84"/>
                      <a:pt x="445" y="44"/>
                      <a:pt x="407" y="22"/>
                    </a:cubicBezTo>
                    <a:cubicBezTo>
                      <a:pt x="369" y="0"/>
                      <a:pt x="314" y="7"/>
                      <a:pt x="281" y="10"/>
                    </a:cubicBezTo>
                    <a:cubicBezTo>
                      <a:pt x="248" y="13"/>
                      <a:pt x="234" y="42"/>
                      <a:pt x="206" y="43"/>
                    </a:cubicBezTo>
                    <a:cubicBezTo>
                      <a:pt x="178" y="44"/>
                      <a:pt x="142" y="7"/>
                      <a:pt x="110" y="19"/>
                    </a:cubicBezTo>
                    <a:cubicBezTo>
                      <a:pt x="78" y="31"/>
                      <a:pt x="31" y="70"/>
                      <a:pt x="17" y="112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363" name="Freeform 3024"/>
              <p:cNvSpPr>
                <a:spLocks/>
              </p:cNvSpPr>
              <p:nvPr/>
            </p:nvSpPr>
            <p:spPr bwMode="auto">
              <a:xfrm>
                <a:off x="4084" y="1567"/>
                <a:ext cx="296" cy="258"/>
              </a:xfrm>
              <a:custGeom>
                <a:avLst/>
                <a:gdLst/>
                <a:ahLst/>
                <a:cxnLst>
                  <a:cxn ang="0">
                    <a:pos x="188" y="41"/>
                  </a:cxn>
                  <a:cxn ang="0">
                    <a:pos x="44" y="9"/>
                  </a:cxn>
                  <a:cxn ang="0">
                    <a:pos x="4" y="97"/>
                  </a:cxn>
                  <a:cxn ang="0">
                    <a:pos x="68" y="193"/>
                  </a:cxn>
                  <a:cxn ang="0">
                    <a:pos x="252" y="209"/>
                  </a:cxn>
                  <a:cxn ang="0">
                    <a:pos x="284" y="137"/>
                  </a:cxn>
                  <a:cxn ang="0">
                    <a:pos x="188" y="41"/>
                  </a:cxn>
                </a:cxnLst>
                <a:rect l="0" t="0" r="r" b="b"/>
                <a:pathLst>
                  <a:path w="288" h="218">
                    <a:moveTo>
                      <a:pt x="188" y="41"/>
                    </a:moveTo>
                    <a:cubicBezTo>
                      <a:pt x="148" y="20"/>
                      <a:pt x="75" y="0"/>
                      <a:pt x="44" y="9"/>
                    </a:cubicBezTo>
                    <a:cubicBezTo>
                      <a:pt x="13" y="18"/>
                      <a:pt x="0" y="66"/>
                      <a:pt x="4" y="97"/>
                    </a:cubicBezTo>
                    <a:cubicBezTo>
                      <a:pt x="8" y="128"/>
                      <a:pt x="27" y="174"/>
                      <a:pt x="68" y="193"/>
                    </a:cubicBezTo>
                    <a:cubicBezTo>
                      <a:pt x="109" y="212"/>
                      <a:pt x="216" y="218"/>
                      <a:pt x="252" y="209"/>
                    </a:cubicBezTo>
                    <a:cubicBezTo>
                      <a:pt x="288" y="200"/>
                      <a:pt x="288" y="162"/>
                      <a:pt x="284" y="137"/>
                    </a:cubicBezTo>
                    <a:cubicBezTo>
                      <a:pt x="280" y="112"/>
                      <a:pt x="228" y="62"/>
                      <a:pt x="188" y="4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364" name="Freeform 3025"/>
              <p:cNvSpPr>
                <a:spLocks/>
              </p:cNvSpPr>
              <p:nvPr/>
            </p:nvSpPr>
            <p:spPr bwMode="auto">
              <a:xfrm>
                <a:off x="4179" y="1458"/>
                <a:ext cx="78" cy="102"/>
              </a:xfrm>
              <a:custGeom>
                <a:avLst/>
                <a:gdLst/>
                <a:ahLst/>
                <a:cxnLst>
                  <a:cxn ang="0">
                    <a:pos x="78" y="102"/>
                  </a:cxn>
                  <a:cxn ang="0">
                    <a:pos x="3" y="63"/>
                  </a:cxn>
                  <a:cxn ang="0">
                    <a:pos x="0" y="0"/>
                  </a:cxn>
                  <a:cxn ang="0">
                    <a:pos x="60" y="45"/>
                  </a:cxn>
                  <a:cxn ang="0">
                    <a:pos x="78" y="102"/>
                  </a:cxn>
                </a:cxnLst>
                <a:rect l="0" t="0" r="r" b="b"/>
                <a:pathLst>
                  <a:path w="78" h="102">
                    <a:moveTo>
                      <a:pt x="78" y="102"/>
                    </a:moveTo>
                    <a:lnTo>
                      <a:pt x="3" y="63"/>
                    </a:lnTo>
                    <a:lnTo>
                      <a:pt x="0" y="0"/>
                    </a:lnTo>
                    <a:lnTo>
                      <a:pt x="60" y="45"/>
                    </a:lnTo>
                    <a:lnTo>
                      <a:pt x="78" y="102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8000">
                      <a:gamma/>
                      <a:shade val="46275"/>
                      <a:invGamma/>
                    </a:srgbClr>
                  </a:gs>
                  <a:gs pos="5000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365" name="Freeform 3026"/>
              <p:cNvSpPr>
                <a:spLocks/>
              </p:cNvSpPr>
              <p:nvPr/>
            </p:nvSpPr>
            <p:spPr bwMode="auto">
              <a:xfrm>
                <a:off x="4218" y="1421"/>
                <a:ext cx="37" cy="127"/>
              </a:xfrm>
              <a:custGeom>
                <a:avLst/>
                <a:gdLst/>
                <a:ahLst/>
                <a:cxnLst>
                  <a:cxn ang="0">
                    <a:pos x="37" y="127"/>
                  </a:cxn>
                  <a:cxn ang="0">
                    <a:pos x="0" y="46"/>
                  </a:cxn>
                  <a:cxn ang="0">
                    <a:pos x="16" y="0"/>
                  </a:cxn>
                  <a:cxn ang="0">
                    <a:pos x="19" y="32"/>
                  </a:cxn>
                  <a:cxn ang="0">
                    <a:pos x="37" y="127"/>
                  </a:cxn>
                </a:cxnLst>
                <a:rect l="0" t="0" r="r" b="b"/>
                <a:pathLst>
                  <a:path w="37" h="127">
                    <a:moveTo>
                      <a:pt x="37" y="127"/>
                    </a:moveTo>
                    <a:lnTo>
                      <a:pt x="0" y="46"/>
                    </a:lnTo>
                    <a:lnTo>
                      <a:pt x="16" y="0"/>
                    </a:lnTo>
                    <a:lnTo>
                      <a:pt x="19" y="32"/>
                    </a:lnTo>
                    <a:lnTo>
                      <a:pt x="37" y="127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8000">
                      <a:gamma/>
                      <a:shade val="46275"/>
                      <a:invGamma/>
                    </a:srgbClr>
                  </a:gs>
                  <a:gs pos="5000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366" name="Freeform 3027"/>
              <p:cNvSpPr>
                <a:spLocks/>
              </p:cNvSpPr>
              <p:nvPr/>
            </p:nvSpPr>
            <p:spPr bwMode="auto">
              <a:xfrm>
                <a:off x="4257" y="1435"/>
                <a:ext cx="39" cy="123"/>
              </a:xfrm>
              <a:custGeom>
                <a:avLst/>
                <a:gdLst/>
                <a:ahLst/>
                <a:cxnLst>
                  <a:cxn ang="0">
                    <a:pos x="0" y="123"/>
                  </a:cxn>
                  <a:cxn ang="0">
                    <a:pos x="12" y="28"/>
                  </a:cxn>
                  <a:cxn ang="0">
                    <a:pos x="35" y="0"/>
                  </a:cxn>
                  <a:cxn ang="0">
                    <a:pos x="39" y="50"/>
                  </a:cxn>
                  <a:cxn ang="0">
                    <a:pos x="0" y="123"/>
                  </a:cxn>
                </a:cxnLst>
                <a:rect l="0" t="0" r="r" b="b"/>
                <a:pathLst>
                  <a:path w="39" h="123">
                    <a:moveTo>
                      <a:pt x="0" y="123"/>
                    </a:moveTo>
                    <a:lnTo>
                      <a:pt x="12" y="28"/>
                    </a:lnTo>
                    <a:lnTo>
                      <a:pt x="35" y="0"/>
                    </a:lnTo>
                    <a:lnTo>
                      <a:pt x="39" y="50"/>
                    </a:lnTo>
                    <a:lnTo>
                      <a:pt x="0" y="123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8000">
                      <a:gamma/>
                      <a:shade val="46275"/>
                      <a:invGamma/>
                    </a:srgbClr>
                  </a:gs>
                  <a:gs pos="5000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367" name="Freeform 3028"/>
              <p:cNvSpPr>
                <a:spLocks/>
              </p:cNvSpPr>
              <p:nvPr/>
            </p:nvSpPr>
            <p:spPr bwMode="auto">
              <a:xfrm>
                <a:off x="4260" y="1444"/>
                <a:ext cx="84" cy="116"/>
              </a:xfrm>
              <a:custGeom>
                <a:avLst/>
                <a:gdLst/>
                <a:ahLst/>
                <a:cxnLst>
                  <a:cxn ang="0">
                    <a:pos x="0" y="116"/>
                  </a:cxn>
                  <a:cxn ang="0">
                    <a:pos x="40" y="27"/>
                  </a:cxn>
                  <a:cxn ang="0">
                    <a:pos x="78" y="0"/>
                  </a:cxn>
                  <a:cxn ang="0">
                    <a:pos x="84" y="49"/>
                  </a:cxn>
                  <a:cxn ang="0">
                    <a:pos x="0" y="116"/>
                  </a:cxn>
                </a:cxnLst>
                <a:rect l="0" t="0" r="r" b="b"/>
                <a:pathLst>
                  <a:path w="84" h="116">
                    <a:moveTo>
                      <a:pt x="0" y="116"/>
                    </a:moveTo>
                    <a:lnTo>
                      <a:pt x="40" y="27"/>
                    </a:lnTo>
                    <a:lnTo>
                      <a:pt x="78" y="0"/>
                    </a:lnTo>
                    <a:lnTo>
                      <a:pt x="84" y="49"/>
                    </a:lnTo>
                    <a:lnTo>
                      <a:pt x="0" y="11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8000">
                      <a:gamma/>
                      <a:shade val="46275"/>
                      <a:invGamma/>
                    </a:srgbClr>
                  </a:gs>
                  <a:gs pos="5000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368" name="Freeform 3029"/>
              <p:cNvSpPr>
                <a:spLocks/>
              </p:cNvSpPr>
              <p:nvPr/>
            </p:nvSpPr>
            <p:spPr bwMode="auto">
              <a:xfrm>
                <a:off x="4338" y="1875"/>
                <a:ext cx="36" cy="18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21" y="18"/>
                  </a:cxn>
                  <a:cxn ang="0">
                    <a:pos x="36" y="0"/>
                  </a:cxn>
                  <a:cxn ang="0">
                    <a:pos x="0" y="9"/>
                  </a:cxn>
                </a:cxnLst>
                <a:rect l="0" t="0" r="r" b="b"/>
                <a:pathLst>
                  <a:path w="36" h="18">
                    <a:moveTo>
                      <a:pt x="0" y="9"/>
                    </a:moveTo>
                    <a:lnTo>
                      <a:pt x="21" y="18"/>
                    </a:lnTo>
                    <a:lnTo>
                      <a:pt x="36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</p:grpSp>
        <p:grpSp>
          <p:nvGrpSpPr>
            <p:cNvPr id="1334" name="Group 3030"/>
            <p:cNvGrpSpPr>
              <a:grpSpLocks/>
            </p:cNvGrpSpPr>
            <p:nvPr/>
          </p:nvGrpSpPr>
          <p:grpSpPr bwMode="auto">
            <a:xfrm>
              <a:off x="3918" y="3510"/>
              <a:ext cx="419" cy="405"/>
              <a:chOff x="3939" y="1946"/>
              <a:chExt cx="508" cy="501"/>
            </a:xfrm>
          </p:grpSpPr>
          <p:sp>
            <p:nvSpPr>
              <p:cNvPr id="1353" name="Freeform 3031"/>
              <p:cNvSpPr>
                <a:spLocks/>
              </p:cNvSpPr>
              <p:nvPr/>
            </p:nvSpPr>
            <p:spPr bwMode="auto">
              <a:xfrm rot="19109823" flipH="1">
                <a:off x="3939" y="2031"/>
                <a:ext cx="508" cy="416"/>
              </a:xfrm>
              <a:custGeom>
                <a:avLst/>
                <a:gdLst/>
                <a:ahLst/>
                <a:cxnLst>
                  <a:cxn ang="0">
                    <a:pos x="17" y="112"/>
                  </a:cxn>
                  <a:cxn ang="0">
                    <a:pos x="35" y="265"/>
                  </a:cxn>
                  <a:cxn ang="0">
                    <a:pos x="227" y="400"/>
                  </a:cxn>
                  <a:cxn ang="0">
                    <a:pos x="293" y="361"/>
                  </a:cxn>
                  <a:cxn ang="0">
                    <a:pos x="404" y="358"/>
                  </a:cxn>
                  <a:cxn ang="0">
                    <a:pos x="508" y="140"/>
                  </a:cxn>
                  <a:cxn ang="0">
                    <a:pos x="407" y="22"/>
                  </a:cxn>
                  <a:cxn ang="0">
                    <a:pos x="281" y="10"/>
                  </a:cxn>
                  <a:cxn ang="0">
                    <a:pos x="206" y="43"/>
                  </a:cxn>
                  <a:cxn ang="0">
                    <a:pos x="110" y="19"/>
                  </a:cxn>
                  <a:cxn ang="0">
                    <a:pos x="17" y="112"/>
                  </a:cxn>
                </a:cxnLst>
                <a:rect l="0" t="0" r="r" b="b"/>
                <a:pathLst>
                  <a:path w="508" h="416">
                    <a:moveTo>
                      <a:pt x="17" y="112"/>
                    </a:moveTo>
                    <a:cubicBezTo>
                      <a:pt x="5" y="153"/>
                      <a:pt x="0" y="217"/>
                      <a:pt x="35" y="265"/>
                    </a:cubicBezTo>
                    <a:cubicBezTo>
                      <a:pt x="70" y="313"/>
                      <a:pt x="184" y="384"/>
                      <a:pt x="227" y="400"/>
                    </a:cubicBezTo>
                    <a:cubicBezTo>
                      <a:pt x="270" y="416"/>
                      <a:pt x="264" y="368"/>
                      <a:pt x="293" y="361"/>
                    </a:cubicBezTo>
                    <a:cubicBezTo>
                      <a:pt x="322" y="354"/>
                      <a:pt x="368" y="395"/>
                      <a:pt x="404" y="358"/>
                    </a:cubicBezTo>
                    <a:cubicBezTo>
                      <a:pt x="440" y="321"/>
                      <a:pt x="508" y="196"/>
                      <a:pt x="508" y="140"/>
                    </a:cubicBezTo>
                    <a:cubicBezTo>
                      <a:pt x="508" y="84"/>
                      <a:pt x="445" y="44"/>
                      <a:pt x="407" y="22"/>
                    </a:cubicBezTo>
                    <a:cubicBezTo>
                      <a:pt x="369" y="0"/>
                      <a:pt x="314" y="7"/>
                      <a:pt x="281" y="10"/>
                    </a:cubicBezTo>
                    <a:cubicBezTo>
                      <a:pt x="248" y="13"/>
                      <a:pt x="234" y="42"/>
                      <a:pt x="206" y="43"/>
                    </a:cubicBezTo>
                    <a:cubicBezTo>
                      <a:pt x="178" y="44"/>
                      <a:pt x="142" y="7"/>
                      <a:pt x="110" y="19"/>
                    </a:cubicBezTo>
                    <a:cubicBezTo>
                      <a:pt x="78" y="31"/>
                      <a:pt x="31" y="70"/>
                      <a:pt x="17" y="1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7C8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354" name="Freeform 3032"/>
              <p:cNvSpPr>
                <a:spLocks/>
              </p:cNvSpPr>
              <p:nvPr/>
            </p:nvSpPr>
            <p:spPr bwMode="auto">
              <a:xfrm rot="19109823" flipH="1">
                <a:off x="4073" y="2052"/>
                <a:ext cx="296" cy="258"/>
              </a:xfrm>
              <a:custGeom>
                <a:avLst/>
                <a:gdLst/>
                <a:ahLst/>
                <a:cxnLst>
                  <a:cxn ang="0">
                    <a:pos x="188" y="41"/>
                  </a:cxn>
                  <a:cxn ang="0">
                    <a:pos x="44" y="9"/>
                  </a:cxn>
                  <a:cxn ang="0">
                    <a:pos x="4" y="97"/>
                  </a:cxn>
                  <a:cxn ang="0">
                    <a:pos x="68" y="193"/>
                  </a:cxn>
                  <a:cxn ang="0">
                    <a:pos x="252" y="209"/>
                  </a:cxn>
                  <a:cxn ang="0">
                    <a:pos x="284" y="137"/>
                  </a:cxn>
                  <a:cxn ang="0">
                    <a:pos x="188" y="41"/>
                  </a:cxn>
                </a:cxnLst>
                <a:rect l="0" t="0" r="r" b="b"/>
                <a:pathLst>
                  <a:path w="288" h="218">
                    <a:moveTo>
                      <a:pt x="188" y="41"/>
                    </a:moveTo>
                    <a:cubicBezTo>
                      <a:pt x="148" y="20"/>
                      <a:pt x="75" y="0"/>
                      <a:pt x="44" y="9"/>
                    </a:cubicBezTo>
                    <a:cubicBezTo>
                      <a:pt x="13" y="18"/>
                      <a:pt x="0" y="66"/>
                      <a:pt x="4" y="97"/>
                    </a:cubicBezTo>
                    <a:cubicBezTo>
                      <a:pt x="8" y="128"/>
                      <a:pt x="27" y="174"/>
                      <a:pt x="68" y="193"/>
                    </a:cubicBezTo>
                    <a:cubicBezTo>
                      <a:pt x="109" y="212"/>
                      <a:pt x="216" y="218"/>
                      <a:pt x="252" y="209"/>
                    </a:cubicBezTo>
                    <a:cubicBezTo>
                      <a:pt x="288" y="200"/>
                      <a:pt x="288" y="162"/>
                      <a:pt x="284" y="137"/>
                    </a:cubicBezTo>
                    <a:cubicBezTo>
                      <a:pt x="280" y="112"/>
                      <a:pt x="228" y="62"/>
                      <a:pt x="188" y="4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355" name="Freeform 3033"/>
              <p:cNvSpPr>
                <a:spLocks/>
              </p:cNvSpPr>
              <p:nvPr/>
            </p:nvSpPr>
            <p:spPr bwMode="auto">
              <a:xfrm rot="19109823" flipH="1">
                <a:off x="4052" y="1983"/>
                <a:ext cx="39" cy="123"/>
              </a:xfrm>
              <a:custGeom>
                <a:avLst/>
                <a:gdLst/>
                <a:ahLst/>
                <a:cxnLst>
                  <a:cxn ang="0">
                    <a:pos x="0" y="123"/>
                  </a:cxn>
                  <a:cxn ang="0">
                    <a:pos x="12" y="28"/>
                  </a:cxn>
                  <a:cxn ang="0">
                    <a:pos x="35" y="0"/>
                  </a:cxn>
                  <a:cxn ang="0">
                    <a:pos x="39" y="50"/>
                  </a:cxn>
                  <a:cxn ang="0">
                    <a:pos x="0" y="123"/>
                  </a:cxn>
                </a:cxnLst>
                <a:rect l="0" t="0" r="r" b="b"/>
                <a:pathLst>
                  <a:path w="39" h="123">
                    <a:moveTo>
                      <a:pt x="0" y="123"/>
                    </a:moveTo>
                    <a:lnTo>
                      <a:pt x="12" y="28"/>
                    </a:lnTo>
                    <a:lnTo>
                      <a:pt x="35" y="0"/>
                    </a:lnTo>
                    <a:lnTo>
                      <a:pt x="39" y="50"/>
                    </a:lnTo>
                    <a:lnTo>
                      <a:pt x="0" y="123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8000">
                      <a:gamma/>
                      <a:shade val="46275"/>
                      <a:invGamma/>
                    </a:srgbClr>
                  </a:gs>
                  <a:gs pos="5000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grpSp>
            <p:nvGrpSpPr>
              <p:cNvPr id="1356" name="Group 3034"/>
              <p:cNvGrpSpPr>
                <a:grpSpLocks/>
              </p:cNvGrpSpPr>
              <p:nvPr/>
            </p:nvGrpSpPr>
            <p:grpSpPr bwMode="auto">
              <a:xfrm>
                <a:off x="4014" y="1946"/>
                <a:ext cx="149" cy="178"/>
                <a:chOff x="4014" y="1946"/>
                <a:chExt cx="149" cy="178"/>
              </a:xfrm>
            </p:grpSpPr>
            <p:sp>
              <p:nvSpPr>
                <p:cNvPr id="1358" name="Freeform 3035"/>
                <p:cNvSpPr>
                  <a:spLocks/>
                </p:cNvSpPr>
                <p:nvPr/>
              </p:nvSpPr>
              <p:spPr bwMode="auto">
                <a:xfrm rot="19109823" flipH="1">
                  <a:off x="4067" y="1946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grpSp>
              <p:nvGrpSpPr>
                <p:cNvPr id="1359" name="Group 3036"/>
                <p:cNvGrpSpPr>
                  <a:grpSpLocks/>
                </p:cNvGrpSpPr>
                <p:nvPr/>
              </p:nvGrpSpPr>
              <p:grpSpPr bwMode="auto">
                <a:xfrm>
                  <a:off x="4014" y="1965"/>
                  <a:ext cx="149" cy="159"/>
                  <a:chOff x="4014" y="1965"/>
                  <a:chExt cx="149" cy="159"/>
                </a:xfrm>
              </p:grpSpPr>
              <p:sp>
                <p:nvSpPr>
                  <p:cNvPr id="1360" name="Freeform 3037"/>
                  <p:cNvSpPr>
                    <a:spLocks/>
                  </p:cNvSpPr>
                  <p:nvPr/>
                </p:nvSpPr>
                <p:spPr bwMode="auto">
                  <a:xfrm rot="19109823" flipH="1">
                    <a:off x="4085" y="1965"/>
                    <a:ext cx="78" cy="102"/>
                  </a:xfrm>
                  <a:custGeom>
                    <a:avLst/>
                    <a:gdLst/>
                    <a:ahLst/>
                    <a:cxnLst>
                      <a:cxn ang="0">
                        <a:pos x="78" y="102"/>
                      </a:cxn>
                      <a:cxn ang="0">
                        <a:pos x="3" y="63"/>
                      </a:cxn>
                      <a:cxn ang="0">
                        <a:pos x="0" y="0"/>
                      </a:cxn>
                      <a:cxn ang="0">
                        <a:pos x="60" y="45"/>
                      </a:cxn>
                      <a:cxn ang="0">
                        <a:pos x="78" y="102"/>
                      </a:cxn>
                    </a:cxnLst>
                    <a:rect l="0" t="0" r="r" b="b"/>
                    <a:pathLst>
                      <a:path w="78" h="102">
                        <a:moveTo>
                          <a:pt x="78" y="102"/>
                        </a:moveTo>
                        <a:lnTo>
                          <a:pt x="3" y="63"/>
                        </a:lnTo>
                        <a:lnTo>
                          <a:pt x="0" y="0"/>
                        </a:lnTo>
                        <a:lnTo>
                          <a:pt x="60" y="45"/>
                        </a:lnTo>
                        <a:lnTo>
                          <a:pt x="78" y="102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8000">
                          <a:gamma/>
                          <a:shade val="46275"/>
                          <a:invGamma/>
                        </a:srgbClr>
                      </a:gs>
                      <a:gs pos="50000">
                        <a:srgbClr val="008000"/>
                      </a:gs>
                      <a:gs pos="100000">
                        <a:srgbClr val="008000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 w="63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>
                      <a:latin typeface="Georgia" pitchFamily="18" charset="0"/>
                    </a:endParaRPr>
                  </a:p>
                </p:txBody>
              </p:sp>
              <p:sp>
                <p:nvSpPr>
                  <p:cNvPr id="1361" name="Freeform 3038"/>
                  <p:cNvSpPr>
                    <a:spLocks/>
                  </p:cNvSpPr>
                  <p:nvPr/>
                </p:nvSpPr>
                <p:spPr bwMode="auto">
                  <a:xfrm rot="19109823" flipH="1">
                    <a:off x="4014" y="2008"/>
                    <a:ext cx="84" cy="116"/>
                  </a:xfrm>
                  <a:custGeom>
                    <a:avLst/>
                    <a:gdLst/>
                    <a:ahLst/>
                    <a:cxnLst>
                      <a:cxn ang="0">
                        <a:pos x="0" y="116"/>
                      </a:cxn>
                      <a:cxn ang="0">
                        <a:pos x="40" y="27"/>
                      </a:cxn>
                      <a:cxn ang="0">
                        <a:pos x="78" y="0"/>
                      </a:cxn>
                      <a:cxn ang="0">
                        <a:pos x="84" y="49"/>
                      </a:cxn>
                      <a:cxn ang="0">
                        <a:pos x="0" y="116"/>
                      </a:cxn>
                    </a:cxnLst>
                    <a:rect l="0" t="0" r="r" b="b"/>
                    <a:pathLst>
                      <a:path w="84" h="116">
                        <a:moveTo>
                          <a:pt x="0" y="116"/>
                        </a:moveTo>
                        <a:lnTo>
                          <a:pt x="40" y="27"/>
                        </a:lnTo>
                        <a:lnTo>
                          <a:pt x="78" y="0"/>
                        </a:lnTo>
                        <a:lnTo>
                          <a:pt x="84" y="49"/>
                        </a:lnTo>
                        <a:lnTo>
                          <a:pt x="0" y="116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8000">
                          <a:gamma/>
                          <a:shade val="46275"/>
                          <a:invGamma/>
                        </a:srgbClr>
                      </a:gs>
                      <a:gs pos="50000">
                        <a:srgbClr val="008000"/>
                      </a:gs>
                      <a:gs pos="100000">
                        <a:srgbClr val="008000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 w="63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>
                      <a:latin typeface="Georgia" pitchFamily="18" charset="0"/>
                    </a:endParaRPr>
                  </a:p>
                </p:txBody>
              </p:sp>
            </p:grpSp>
          </p:grpSp>
          <p:sp>
            <p:nvSpPr>
              <p:cNvPr id="1357" name="Freeform 3039"/>
              <p:cNvSpPr>
                <a:spLocks/>
              </p:cNvSpPr>
              <p:nvPr/>
            </p:nvSpPr>
            <p:spPr bwMode="auto">
              <a:xfrm rot="19109823" flipH="1">
                <a:off x="4251" y="2379"/>
                <a:ext cx="36" cy="18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21" y="18"/>
                  </a:cxn>
                  <a:cxn ang="0">
                    <a:pos x="36" y="0"/>
                  </a:cxn>
                  <a:cxn ang="0">
                    <a:pos x="0" y="9"/>
                  </a:cxn>
                </a:cxnLst>
                <a:rect l="0" t="0" r="r" b="b"/>
                <a:pathLst>
                  <a:path w="36" h="18">
                    <a:moveTo>
                      <a:pt x="0" y="9"/>
                    </a:moveTo>
                    <a:lnTo>
                      <a:pt x="21" y="18"/>
                    </a:lnTo>
                    <a:lnTo>
                      <a:pt x="36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</p:grpSp>
        <p:grpSp>
          <p:nvGrpSpPr>
            <p:cNvPr id="1335" name="Group 3040"/>
            <p:cNvGrpSpPr>
              <a:grpSpLocks/>
            </p:cNvGrpSpPr>
            <p:nvPr/>
          </p:nvGrpSpPr>
          <p:grpSpPr bwMode="auto">
            <a:xfrm>
              <a:off x="3614" y="3494"/>
              <a:ext cx="419" cy="405"/>
              <a:chOff x="3939" y="1946"/>
              <a:chExt cx="508" cy="501"/>
            </a:xfrm>
          </p:grpSpPr>
          <p:sp>
            <p:nvSpPr>
              <p:cNvPr id="1344" name="Freeform 3041"/>
              <p:cNvSpPr>
                <a:spLocks/>
              </p:cNvSpPr>
              <p:nvPr/>
            </p:nvSpPr>
            <p:spPr bwMode="auto">
              <a:xfrm rot="19109823" flipH="1">
                <a:off x="3939" y="2031"/>
                <a:ext cx="508" cy="416"/>
              </a:xfrm>
              <a:custGeom>
                <a:avLst/>
                <a:gdLst/>
                <a:ahLst/>
                <a:cxnLst>
                  <a:cxn ang="0">
                    <a:pos x="17" y="112"/>
                  </a:cxn>
                  <a:cxn ang="0">
                    <a:pos x="35" y="265"/>
                  </a:cxn>
                  <a:cxn ang="0">
                    <a:pos x="227" y="400"/>
                  </a:cxn>
                  <a:cxn ang="0">
                    <a:pos x="293" y="361"/>
                  </a:cxn>
                  <a:cxn ang="0">
                    <a:pos x="404" y="358"/>
                  </a:cxn>
                  <a:cxn ang="0">
                    <a:pos x="508" y="140"/>
                  </a:cxn>
                  <a:cxn ang="0">
                    <a:pos x="407" y="22"/>
                  </a:cxn>
                  <a:cxn ang="0">
                    <a:pos x="281" y="10"/>
                  </a:cxn>
                  <a:cxn ang="0">
                    <a:pos x="206" y="43"/>
                  </a:cxn>
                  <a:cxn ang="0">
                    <a:pos x="110" y="19"/>
                  </a:cxn>
                  <a:cxn ang="0">
                    <a:pos x="17" y="112"/>
                  </a:cxn>
                </a:cxnLst>
                <a:rect l="0" t="0" r="r" b="b"/>
                <a:pathLst>
                  <a:path w="508" h="416">
                    <a:moveTo>
                      <a:pt x="17" y="112"/>
                    </a:moveTo>
                    <a:cubicBezTo>
                      <a:pt x="5" y="153"/>
                      <a:pt x="0" y="217"/>
                      <a:pt x="35" y="265"/>
                    </a:cubicBezTo>
                    <a:cubicBezTo>
                      <a:pt x="70" y="313"/>
                      <a:pt x="184" y="384"/>
                      <a:pt x="227" y="400"/>
                    </a:cubicBezTo>
                    <a:cubicBezTo>
                      <a:pt x="270" y="416"/>
                      <a:pt x="264" y="368"/>
                      <a:pt x="293" y="361"/>
                    </a:cubicBezTo>
                    <a:cubicBezTo>
                      <a:pt x="322" y="354"/>
                      <a:pt x="368" y="395"/>
                      <a:pt x="404" y="358"/>
                    </a:cubicBezTo>
                    <a:cubicBezTo>
                      <a:pt x="440" y="321"/>
                      <a:pt x="508" y="196"/>
                      <a:pt x="508" y="140"/>
                    </a:cubicBezTo>
                    <a:cubicBezTo>
                      <a:pt x="508" y="84"/>
                      <a:pt x="445" y="44"/>
                      <a:pt x="407" y="22"/>
                    </a:cubicBezTo>
                    <a:cubicBezTo>
                      <a:pt x="369" y="0"/>
                      <a:pt x="314" y="7"/>
                      <a:pt x="281" y="10"/>
                    </a:cubicBezTo>
                    <a:cubicBezTo>
                      <a:pt x="248" y="13"/>
                      <a:pt x="234" y="42"/>
                      <a:pt x="206" y="43"/>
                    </a:cubicBezTo>
                    <a:cubicBezTo>
                      <a:pt x="178" y="44"/>
                      <a:pt x="142" y="7"/>
                      <a:pt x="110" y="19"/>
                    </a:cubicBezTo>
                    <a:cubicBezTo>
                      <a:pt x="78" y="31"/>
                      <a:pt x="31" y="70"/>
                      <a:pt x="17" y="1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7C8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345" name="Freeform 3042"/>
              <p:cNvSpPr>
                <a:spLocks/>
              </p:cNvSpPr>
              <p:nvPr/>
            </p:nvSpPr>
            <p:spPr bwMode="auto">
              <a:xfrm rot="19109823" flipH="1">
                <a:off x="4073" y="2052"/>
                <a:ext cx="296" cy="258"/>
              </a:xfrm>
              <a:custGeom>
                <a:avLst/>
                <a:gdLst/>
                <a:ahLst/>
                <a:cxnLst>
                  <a:cxn ang="0">
                    <a:pos x="188" y="41"/>
                  </a:cxn>
                  <a:cxn ang="0">
                    <a:pos x="44" y="9"/>
                  </a:cxn>
                  <a:cxn ang="0">
                    <a:pos x="4" y="97"/>
                  </a:cxn>
                  <a:cxn ang="0">
                    <a:pos x="68" y="193"/>
                  </a:cxn>
                  <a:cxn ang="0">
                    <a:pos x="252" y="209"/>
                  </a:cxn>
                  <a:cxn ang="0">
                    <a:pos x="284" y="137"/>
                  </a:cxn>
                  <a:cxn ang="0">
                    <a:pos x="188" y="41"/>
                  </a:cxn>
                </a:cxnLst>
                <a:rect l="0" t="0" r="r" b="b"/>
                <a:pathLst>
                  <a:path w="288" h="218">
                    <a:moveTo>
                      <a:pt x="188" y="41"/>
                    </a:moveTo>
                    <a:cubicBezTo>
                      <a:pt x="148" y="20"/>
                      <a:pt x="75" y="0"/>
                      <a:pt x="44" y="9"/>
                    </a:cubicBezTo>
                    <a:cubicBezTo>
                      <a:pt x="13" y="18"/>
                      <a:pt x="0" y="66"/>
                      <a:pt x="4" y="97"/>
                    </a:cubicBezTo>
                    <a:cubicBezTo>
                      <a:pt x="8" y="128"/>
                      <a:pt x="27" y="174"/>
                      <a:pt x="68" y="193"/>
                    </a:cubicBezTo>
                    <a:cubicBezTo>
                      <a:pt x="109" y="212"/>
                      <a:pt x="216" y="218"/>
                      <a:pt x="252" y="209"/>
                    </a:cubicBezTo>
                    <a:cubicBezTo>
                      <a:pt x="288" y="200"/>
                      <a:pt x="288" y="162"/>
                      <a:pt x="284" y="137"/>
                    </a:cubicBezTo>
                    <a:cubicBezTo>
                      <a:pt x="280" y="112"/>
                      <a:pt x="228" y="62"/>
                      <a:pt x="188" y="4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346" name="Freeform 3043"/>
              <p:cNvSpPr>
                <a:spLocks/>
              </p:cNvSpPr>
              <p:nvPr/>
            </p:nvSpPr>
            <p:spPr bwMode="auto">
              <a:xfrm rot="19109823" flipH="1">
                <a:off x="4052" y="1983"/>
                <a:ext cx="39" cy="123"/>
              </a:xfrm>
              <a:custGeom>
                <a:avLst/>
                <a:gdLst/>
                <a:ahLst/>
                <a:cxnLst>
                  <a:cxn ang="0">
                    <a:pos x="0" y="123"/>
                  </a:cxn>
                  <a:cxn ang="0">
                    <a:pos x="12" y="28"/>
                  </a:cxn>
                  <a:cxn ang="0">
                    <a:pos x="35" y="0"/>
                  </a:cxn>
                  <a:cxn ang="0">
                    <a:pos x="39" y="50"/>
                  </a:cxn>
                  <a:cxn ang="0">
                    <a:pos x="0" y="123"/>
                  </a:cxn>
                </a:cxnLst>
                <a:rect l="0" t="0" r="r" b="b"/>
                <a:pathLst>
                  <a:path w="39" h="123">
                    <a:moveTo>
                      <a:pt x="0" y="123"/>
                    </a:moveTo>
                    <a:lnTo>
                      <a:pt x="12" y="28"/>
                    </a:lnTo>
                    <a:lnTo>
                      <a:pt x="35" y="0"/>
                    </a:lnTo>
                    <a:lnTo>
                      <a:pt x="39" y="50"/>
                    </a:lnTo>
                    <a:lnTo>
                      <a:pt x="0" y="123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8000">
                      <a:gamma/>
                      <a:shade val="46275"/>
                      <a:invGamma/>
                    </a:srgbClr>
                  </a:gs>
                  <a:gs pos="5000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grpSp>
            <p:nvGrpSpPr>
              <p:cNvPr id="1347" name="Group 3044"/>
              <p:cNvGrpSpPr>
                <a:grpSpLocks/>
              </p:cNvGrpSpPr>
              <p:nvPr/>
            </p:nvGrpSpPr>
            <p:grpSpPr bwMode="auto">
              <a:xfrm>
                <a:off x="4014" y="1946"/>
                <a:ext cx="149" cy="178"/>
                <a:chOff x="4014" y="1946"/>
                <a:chExt cx="149" cy="178"/>
              </a:xfrm>
            </p:grpSpPr>
            <p:sp>
              <p:nvSpPr>
                <p:cNvPr id="1349" name="Freeform 3045"/>
                <p:cNvSpPr>
                  <a:spLocks/>
                </p:cNvSpPr>
                <p:nvPr/>
              </p:nvSpPr>
              <p:spPr bwMode="auto">
                <a:xfrm rot="19109823" flipH="1">
                  <a:off x="4067" y="1946"/>
                  <a:ext cx="37" cy="127"/>
                </a:xfrm>
                <a:custGeom>
                  <a:avLst/>
                  <a:gdLst/>
                  <a:ahLst/>
                  <a:cxnLst>
                    <a:cxn ang="0">
                      <a:pos x="37" y="127"/>
                    </a:cxn>
                    <a:cxn ang="0">
                      <a:pos x="0" y="46"/>
                    </a:cxn>
                    <a:cxn ang="0">
                      <a:pos x="16" y="0"/>
                    </a:cxn>
                    <a:cxn ang="0">
                      <a:pos x="19" y="32"/>
                    </a:cxn>
                    <a:cxn ang="0">
                      <a:pos x="37" y="127"/>
                    </a:cxn>
                  </a:cxnLst>
                  <a:rect l="0" t="0" r="r" b="b"/>
                  <a:pathLst>
                    <a:path w="37" h="127">
                      <a:moveTo>
                        <a:pt x="37" y="127"/>
                      </a:moveTo>
                      <a:lnTo>
                        <a:pt x="0" y="46"/>
                      </a:lnTo>
                      <a:lnTo>
                        <a:pt x="16" y="0"/>
                      </a:lnTo>
                      <a:lnTo>
                        <a:pt x="19" y="32"/>
                      </a:lnTo>
                      <a:lnTo>
                        <a:pt x="37" y="12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>
                        <a:gamma/>
                        <a:shade val="46275"/>
                        <a:invGamma/>
                      </a:srgbClr>
                    </a:gs>
                    <a:gs pos="5000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  <p:grpSp>
              <p:nvGrpSpPr>
                <p:cNvPr id="1350" name="Group 3046"/>
                <p:cNvGrpSpPr>
                  <a:grpSpLocks/>
                </p:cNvGrpSpPr>
                <p:nvPr/>
              </p:nvGrpSpPr>
              <p:grpSpPr bwMode="auto">
                <a:xfrm>
                  <a:off x="4014" y="1965"/>
                  <a:ext cx="149" cy="159"/>
                  <a:chOff x="4014" y="1965"/>
                  <a:chExt cx="149" cy="159"/>
                </a:xfrm>
              </p:grpSpPr>
              <p:sp>
                <p:nvSpPr>
                  <p:cNvPr id="1351" name="Freeform 3047"/>
                  <p:cNvSpPr>
                    <a:spLocks/>
                  </p:cNvSpPr>
                  <p:nvPr/>
                </p:nvSpPr>
                <p:spPr bwMode="auto">
                  <a:xfrm rot="19109823" flipH="1">
                    <a:off x="4085" y="1965"/>
                    <a:ext cx="78" cy="102"/>
                  </a:xfrm>
                  <a:custGeom>
                    <a:avLst/>
                    <a:gdLst/>
                    <a:ahLst/>
                    <a:cxnLst>
                      <a:cxn ang="0">
                        <a:pos x="78" y="102"/>
                      </a:cxn>
                      <a:cxn ang="0">
                        <a:pos x="3" y="63"/>
                      </a:cxn>
                      <a:cxn ang="0">
                        <a:pos x="0" y="0"/>
                      </a:cxn>
                      <a:cxn ang="0">
                        <a:pos x="60" y="45"/>
                      </a:cxn>
                      <a:cxn ang="0">
                        <a:pos x="78" y="102"/>
                      </a:cxn>
                    </a:cxnLst>
                    <a:rect l="0" t="0" r="r" b="b"/>
                    <a:pathLst>
                      <a:path w="78" h="102">
                        <a:moveTo>
                          <a:pt x="78" y="102"/>
                        </a:moveTo>
                        <a:lnTo>
                          <a:pt x="3" y="63"/>
                        </a:lnTo>
                        <a:lnTo>
                          <a:pt x="0" y="0"/>
                        </a:lnTo>
                        <a:lnTo>
                          <a:pt x="60" y="45"/>
                        </a:lnTo>
                        <a:lnTo>
                          <a:pt x="78" y="102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8000">
                          <a:gamma/>
                          <a:shade val="46275"/>
                          <a:invGamma/>
                        </a:srgbClr>
                      </a:gs>
                      <a:gs pos="50000">
                        <a:srgbClr val="008000"/>
                      </a:gs>
                      <a:gs pos="100000">
                        <a:srgbClr val="008000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 w="63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>
                      <a:latin typeface="Georgia" pitchFamily="18" charset="0"/>
                    </a:endParaRPr>
                  </a:p>
                </p:txBody>
              </p:sp>
              <p:sp>
                <p:nvSpPr>
                  <p:cNvPr id="1352" name="Freeform 3048"/>
                  <p:cNvSpPr>
                    <a:spLocks/>
                  </p:cNvSpPr>
                  <p:nvPr/>
                </p:nvSpPr>
                <p:spPr bwMode="auto">
                  <a:xfrm rot="19109823" flipH="1">
                    <a:off x="4014" y="2008"/>
                    <a:ext cx="84" cy="116"/>
                  </a:xfrm>
                  <a:custGeom>
                    <a:avLst/>
                    <a:gdLst/>
                    <a:ahLst/>
                    <a:cxnLst>
                      <a:cxn ang="0">
                        <a:pos x="0" y="116"/>
                      </a:cxn>
                      <a:cxn ang="0">
                        <a:pos x="40" y="27"/>
                      </a:cxn>
                      <a:cxn ang="0">
                        <a:pos x="78" y="0"/>
                      </a:cxn>
                      <a:cxn ang="0">
                        <a:pos x="84" y="49"/>
                      </a:cxn>
                      <a:cxn ang="0">
                        <a:pos x="0" y="116"/>
                      </a:cxn>
                    </a:cxnLst>
                    <a:rect l="0" t="0" r="r" b="b"/>
                    <a:pathLst>
                      <a:path w="84" h="116">
                        <a:moveTo>
                          <a:pt x="0" y="116"/>
                        </a:moveTo>
                        <a:lnTo>
                          <a:pt x="40" y="27"/>
                        </a:lnTo>
                        <a:lnTo>
                          <a:pt x="78" y="0"/>
                        </a:lnTo>
                        <a:lnTo>
                          <a:pt x="84" y="49"/>
                        </a:lnTo>
                        <a:lnTo>
                          <a:pt x="0" y="116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8000">
                          <a:gamma/>
                          <a:shade val="46275"/>
                          <a:invGamma/>
                        </a:srgbClr>
                      </a:gs>
                      <a:gs pos="50000">
                        <a:srgbClr val="008000"/>
                      </a:gs>
                      <a:gs pos="100000">
                        <a:srgbClr val="008000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 w="63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>
                      <a:latin typeface="Georgia" pitchFamily="18" charset="0"/>
                    </a:endParaRPr>
                  </a:p>
                </p:txBody>
              </p:sp>
            </p:grpSp>
          </p:grpSp>
          <p:sp>
            <p:nvSpPr>
              <p:cNvPr id="1348" name="Freeform 3049"/>
              <p:cNvSpPr>
                <a:spLocks/>
              </p:cNvSpPr>
              <p:nvPr/>
            </p:nvSpPr>
            <p:spPr bwMode="auto">
              <a:xfrm rot="19109823" flipH="1">
                <a:off x="4251" y="2379"/>
                <a:ext cx="36" cy="18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21" y="18"/>
                  </a:cxn>
                  <a:cxn ang="0">
                    <a:pos x="36" y="0"/>
                  </a:cxn>
                  <a:cxn ang="0">
                    <a:pos x="0" y="9"/>
                  </a:cxn>
                </a:cxnLst>
                <a:rect l="0" t="0" r="r" b="b"/>
                <a:pathLst>
                  <a:path w="36" h="18">
                    <a:moveTo>
                      <a:pt x="0" y="9"/>
                    </a:moveTo>
                    <a:lnTo>
                      <a:pt x="21" y="18"/>
                    </a:lnTo>
                    <a:lnTo>
                      <a:pt x="36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</p:grpSp>
        <p:grpSp>
          <p:nvGrpSpPr>
            <p:cNvPr id="1336" name="Group 3050"/>
            <p:cNvGrpSpPr>
              <a:grpSpLocks/>
            </p:cNvGrpSpPr>
            <p:nvPr/>
          </p:nvGrpSpPr>
          <p:grpSpPr bwMode="auto">
            <a:xfrm rot="2490177">
              <a:off x="5140" y="3064"/>
              <a:ext cx="420" cy="411"/>
              <a:chOff x="4060" y="1421"/>
              <a:chExt cx="508" cy="509"/>
            </a:xfrm>
          </p:grpSpPr>
          <p:sp>
            <p:nvSpPr>
              <p:cNvPr id="1337" name="Freeform 3051"/>
              <p:cNvSpPr>
                <a:spLocks/>
              </p:cNvSpPr>
              <p:nvPr/>
            </p:nvSpPr>
            <p:spPr bwMode="auto">
              <a:xfrm>
                <a:off x="4060" y="1514"/>
                <a:ext cx="508" cy="416"/>
              </a:xfrm>
              <a:custGeom>
                <a:avLst/>
                <a:gdLst/>
                <a:ahLst/>
                <a:cxnLst>
                  <a:cxn ang="0">
                    <a:pos x="17" y="112"/>
                  </a:cxn>
                  <a:cxn ang="0">
                    <a:pos x="35" y="265"/>
                  </a:cxn>
                  <a:cxn ang="0">
                    <a:pos x="227" y="400"/>
                  </a:cxn>
                  <a:cxn ang="0">
                    <a:pos x="293" y="361"/>
                  </a:cxn>
                  <a:cxn ang="0">
                    <a:pos x="404" y="358"/>
                  </a:cxn>
                  <a:cxn ang="0">
                    <a:pos x="508" y="140"/>
                  </a:cxn>
                  <a:cxn ang="0">
                    <a:pos x="407" y="22"/>
                  </a:cxn>
                  <a:cxn ang="0">
                    <a:pos x="281" y="10"/>
                  </a:cxn>
                  <a:cxn ang="0">
                    <a:pos x="206" y="43"/>
                  </a:cxn>
                  <a:cxn ang="0">
                    <a:pos x="110" y="19"/>
                  </a:cxn>
                  <a:cxn ang="0">
                    <a:pos x="17" y="112"/>
                  </a:cxn>
                </a:cxnLst>
                <a:rect l="0" t="0" r="r" b="b"/>
                <a:pathLst>
                  <a:path w="508" h="416">
                    <a:moveTo>
                      <a:pt x="17" y="112"/>
                    </a:moveTo>
                    <a:cubicBezTo>
                      <a:pt x="5" y="153"/>
                      <a:pt x="0" y="217"/>
                      <a:pt x="35" y="265"/>
                    </a:cubicBezTo>
                    <a:cubicBezTo>
                      <a:pt x="70" y="313"/>
                      <a:pt x="184" y="384"/>
                      <a:pt x="227" y="400"/>
                    </a:cubicBezTo>
                    <a:cubicBezTo>
                      <a:pt x="270" y="416"/>
                      <a:pt x="264" y="368"/>
                      <a:pt x="293" y="361"/>
                    </a:cubicBezTo>
                    <a:cubicBezTo>
                      <a:pt x="322" y="354"/>
                      <a:pt x="368" y="395"/>
                      <a:pt x="404" y="358"/>
                    </a:cubicBezTo>
                    <a:cubicBezTo>
                      <a:pt x="440" y="321"/>
                      <a:pt x="508" y="196"/>
                      <a:pt x="508" y="140"/>
                    </a:cubicBezTo>
                    <a:cubicBezTo>
                      <a:pt x="508" y="84"/>
                      <a:pt x="445" y="44"/>
                      <a:pt x="407" y="22"/>
                    </a:cubicBezTo>
                    <a:cubicBezTo>
                      <a:pt x="369" y="0"/>
                      <a:pt x="314" y="7"/>
                      <a:pt x="281" y="10"/>
                    </a:cubicBezTo>
                    <a:cubicBezTo>
                      <a:pt x="248" y="13"/>
                      <a:pt x="234" y="42"/>
                      <a:pt x="206" y="43"/>
                    </a:cubicBezTo>
                    <a:cubicBezTo>
                      <a:pt x="178" y="44"/>
                      <a:pt x="142" y="7"/>
                      <a:pt x="110" y="19"/>
                    </a:cubicBezTo>
                    <a:cubicBezTo>
                      <a:pt x="78" y="31"/>
                      <a:pt x="31" y="70"/>
                      <a:pt x="17" y="112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338" name="Freeform 3052"/>
              <p:cNvSpPr>
                <a:spLocks/>
              </p:cNvSpPr>
              <p:nvPr/>
            </p:nvSpPr>
            <p:spPr bwMode="auto">
              <a:xfrm>
                <a:off x="4084" y="1567"/>
                <a:ext cx="296" cy="258"/>
              </a:xfrm>
              <a:custGeom>
                <a:avLst/>
                <a:gdLst/>
                <a:ahLst/>
                <a:cxnLst>
                  <a:cxn ang="0">
                    <a:pos x="188" y="41"/>
                  </a:cxn>
                  <a:cxn ang="0">
                    <a:pos x="44" y="9"/>
                  </a:cxn>
                  <a:cxn ang="0">
                    <a:pos x="4" y="97"/>
                  </a:cxn>
                  <a:cxn ang="0">
                    <a:pos x="68" y="193"/>
                  </a:cxn>
                  <a:cxn ang="0">
                    <a:pos x="252" y="209"/>
                  </a:cxn>
                  <a:cxn ang="0">
                    <a:pos x="284" y="137"/>
                  </a:cxn>
                  <a:cxn ang="0">
                    <a:pos x="188" y="41"/>
                  </a:cxn>
                </a:cxnLst>
                <a:rect l="0" t="0" r="r" b="b"/>
                <a:pathLst>
                  <a:path w="288" h="218">
                    <a:moveTo>
                      <a:pt x="188" y="41"/>
                    </a:moveTo>
                    <a:cubicBezTo>
                      <a:pt x="148" y="20"/>
                      <a:pt x="75" y="0"/>
                      <a:pt x="44" y="9"/>
                    </a:cubicBezTo>
                    <a:cubicBezTo>
                      <a:pt x="13" y="18"/>
                      <a:pt x="0" y="66"/>
                      <a:pt x="4" y="97"/>
                    </a:cubicBezTo>
                    <a:cubicBezTo>
                      <a:pt x="8" y="128"/>
                      <a:pt x="27" y="174"/>
                      <a:pt x="68" y="193"/>
                    </a:cubicBezTo>
                    <a:cubicBezTo>
                      <a:pt x="109" y="212"/>
                      <a:pt x="216" y="218"/>
                      <a:pt x="252" y="209"/>
                    </a:cubicBezTo>
                    <a:cubicBezTo>
                      <a:pt x="288" y="200"/>
                      <a:pt x="288" y="162"/>
                      <a:pt x="284" y="137"/>
                    </a:cubicBezTo>
                    <a:cubicBezTo>
                      <a:pt x="280" y="112"/>
                      <a:pt x="228" y="62"/>
                      <a:pt x="188" y="4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339" name="Freeform 3053"/>
              <p:cNvSpPr>
                <a:spLocks/>
              </p:cNvSpPr>
              <p:nvPr/>
            </p:nvSpPr>
            <p:spPr bwMode="auto">
              <a:xfrm>
                <a:off x="4179" y="1458"/>
                <a:ext cx="78" cy="102"/>
              </a:xfrm>
              <a:custGeom>
                <a:avLst/>
                <a:gdLst/>
                <a:ahLst/>
                <a:cxnLst>
                  <a:cxn ang="0">
                    <a:pos x="78" y="102"/>
                  </a:cxn>
                  <a:cxn ang="0">
                    <a:pos x="3" y="63"/>
                  </a:cxn>
                  <a:cxn ang="0">
                    <a:pos x="0" y="0"/>
                  </a:cxn>
                  <a:cxn ang="0">
                    <a:pos x="60" y="45"/>
                  </a:cxn>
                  <a:cxn ang="0">
                    <a:pos x="78" y="102"/>
                  </a:cxn>
                </a:cxnLst>
                <a:rect l="0" t="0" r="r" b="b"/>
                <a:pathLst>
                  <a:path w="78" h="102">
                    <a:moveTo>
                      <a:pt x="78" y="102"/>
                    </a:moveTo>
                    <a:lnTo>
                      <a:pt x="3" y="63"/>
                    </a:lnTo>
                    <a:lnTo>
                      <a:pt x="0" y="0"/>
                    </a:lnTo>
                    <a:lnTo>
                      <a:pt x="60" y="45"/>
                    </a:lnTo>
                    <a:lnTo>
                      <a:pt x="78" y="102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8000">
                      <a:gamma/>
                      <a:shade val="46275"/>
                      <a:invGamma/>
                    </a:srgbClr>
                  </a:gs>
                  <a:gs pos="5000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340" name="Freeform 3054"/>
              <p:cNvSpPr>
                <a:spLocks/>
              </p:cNvSpPr>
              <p:nvPr/>
            </p:nvSpPr>
            <p:spPr bwMode="auto">
              <a:xfrm>
                <a:off x="4218" y="1421"/>
                <a:ext cx="37" cy="127"/>
              </a:xfrm>
              <a:custGeom>
                <a:avLst/>
                <a:gdLst/>
                <a:ahLst/>
                <a:cxnLst>
                  <a:cxn ang="0">
                    <a:pos x="37" y="127"/>
                  </a:cxn>
                  <a:cxn ang="0">
                    <a:pos x="0" y="46"/>
                  </a:cxn>
                  <a:cxn ang="0">
                    <a:pos x="16" y="0"/>
                  </a:cxn>
                  <a:cxn ang="0">
                    <a:pos x="19" y="32"/>
                  </a:cxn>
                  <a:cxn ang="0">
                    <a:pos x="37" y="127"/>
                  </a:cxn>
                </a:cxnLst>
                <a:rect l="0" t="0" r="r" b="b"/>
                <a:pathLst>
                  <a:path w="37" h="127">
                    <a:moveTo>
                      <a:pt x="37" y="127"/>
                    </a:moveTo>
                    <a:lnTo>
                      <a:pt x="0" y="46"/>
                    </a:lnTo>
                    <a:lnTo>
                      <a:pt x="16" y="0"/>
                    </a:lnTo>
                    <a:lnTo>
                      <a:pt x="19" y="32"/>
                    </a:lnTo>
                    <a:lnTo>
                      <a:pt x="37" y="127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8000">
                      <a:gamma/>
                      <a:shade val="46275"/>
                      <a:invGamma/>
                    </a:srgbClr>
                  </a:gs>
                  <a:gs pos="5000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341" name="Freeform 3055"/>
              <p:cNvSpPr>
                <a:spLocks/>
              </p:cNvSpPr>
              <p:nvPr/>
            </p:nvSpPr>
            <p:spPr bwMode="auto">
              <a:xfrm>
                <a:off x="4257" y="1435"/>
                <a:ext cx="39" cy="123"/>
              </a:xfrm>
              <a:custGeom>
                <a:avLst/>
                <a:gdLst/>
                <a:ahLst/>
                <a:cxnLst>
                  <a:cxn ang="0">
                    <a:pos x="0" y="123"/>
                  </a:cxn>
                  <a:cxn ang="0">
                    <a:pos x="12" y="28"/>
                  </a:cxn>
                  <a:cxn ang="0">
                    <a:pos x="35" y="0"/>
                  </a:cxn>
                  <a:cxn ang="0">
                    <a:pos x="39" y="50"/>
                  </a:cxn>
                  <a:cxn ang="0">
                    <a:pos x="0" y="123"/>
                  </a:cxn>
                </a:cxnLst>
                <a:rect l="0" t="0" r="r" b="b"/>
                <a:pathLst>
                  <a:path w="39" h="123">
                    <a:moveTo>
                      <a:pt x="0" y="123"/>
                    </a:moveTo>
                    <a:lnTo>
                      <a:pt x="12" y="28"/>
                    </a:lnTo>
                    <a:lnTo>
                      <a:pt x="35" y="0"/>
                    </a:lnTo>
                    <a:lnTo>
                      <a:pt x="39" y="50"/>
                    </a:lnTo>
                    <a:lnTo>
                      <a:pt x="0" y="123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8000">
                      <a:gamma/>
                      <a:shade val="46275"/>
                      <a:invGamma/>
                    </a:srgbClr>
                  </a:gs>
                  <a:gs pos="5000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342" name="Freeform 3056"/>
              <p:cNvSpPr>
                <a:spLocks/>
              </p:cNvSpPr>
              <p:nvPr/>
            </p:nvSpPr>
            <p:spPr bwMode="auto">
              <a:xfrm>
                <a:off x="4260" y="1444"/>
                <a:ext cx="84" cy="116"/>
              </a:xfrm>
              <a:custGeom>
                <a:avLst/>
                <a:gdLst/>
                <a:ahLst/>
                <a:cxnLst>
                  <a:cxn ang="0">
                    <a:pos x="0" y="116"/>
                  </a:cxn>
                  <a:cxn ang="0">
                    <a:pos x="40" y="27"/>
                  </a:cxn>
                  <a:cxn ang="0">
                    <a:pos x="78" y="0"/>
                  </a:cxn>
                  <a:cxn ang="0">
                    <a:pos x="84" y="49"/>
                  </a:cxn>
                  <a:cxn ang="0">
                    <a:pos x="0" y="116"/>
                  </a:cxn>
                </a:cxnLst>
                <a:rect l="0" t="0" r="r" b="b"/>
                <a:pathLst>
                  <a:path w="84" h="116">
                    <a:moveTo>
                      <a:pt x="0" y="116"/>
                    </a:moveTo>
                    <a:lnTo>
                      <a:pt x="40" y="27"/>
                    </a:lnTo>
                    <a:lnTo>
                      <a:pt x="78" y="0"/>
                    </a:lnTo>
                    <a:lnTo>
                      <a:pt x="84" y="49"/>
                    </a:lnTo>
                    <a:lnTo>
                      <a:pt x="0" y="11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8000">
                      <a:gamma/>
                      <a:shade val="46275"/>
                      <a:invGamma/>
                    </a:srgbClr>
                  </a:gs>
                  <a:gs pos="5000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343" name="Freeform 3057"/>
              <p:cNvSpPr>
                <a:spLocks/>
              </p:cNvSpPr>
              <p:nvPr/>
            </p:nvSpPr>
            <p:spPr bwMode="auto">
              <a:xfrm>
                <a:off x="4338" y="1875"/>
                <a:ext cx="36" cy="18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21" y="18"/>
                  </a:cxn>
                  <a:cxn ang="0">
                    <a:pos x="36" y="0"/>
                  </a:cxn>
                  <a:cxn ang="0">
                    <a:pos x="0" y="9"/>
                  </a:cxn>
                </a:cxnLst>
                <a:rect l="0" t="0" r="r" b="b"/>
                <a:pathLst>
                  <a:path w="36" h="18">
                    <a:moveTo>
                      <a:pt x="0" y="9"/>
                    </a:moveTo>
                    <a:lnTo>
                      <a:pt x="21" y="18"/>
                    </a:lnTo>
                    <a:lnTo>
                      <a:pt x="36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</p:grpSp>
      </p:grpSp>
      <p:sp>
        <p:nvSpPr>
          <p:cNvPr id="1524" name="Rectangle 3058"/>
          <p:cNvSpPr>
            <a:spLocks noChangeArrowheads="1"/>
          </p:cNvSpPr>
          <p:nvPr/>
        </p:nvSpPr>
        <p:spPr bwMode="auto">
          <a:xfrm>
            <a:off x="6928329" y="5863256"/>
            <a:ext cx="2013693" cy="92333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5400" b="1" i="0" dirty="0">
                <a:latin typeface="Georgia" pitchFamily="18" charset="0"/>
              </a:rPr>
              <a:t>56 кг</a:t>
            </a:r>
          </a:p>
        </p:txBody>
      </p:sp>
      <p:sp>
        <p:nvSpPr>
          <p:cNvPr id="1525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rgbClr val="7CCA62">
                <a:lumMod val="75000"/>
              </a:srgb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526" name="TextBox 1525"/>
          <p:cNvSpPr txBox="1"/>
          <p:nvPr/>
        </p:nvSpPr>
        <p:spPr>
          <a:xfrm>
            <a:off x="-32" y="-24"/>
            <a:ext cx="1763624" cy="707886"/>
          </a:xfrm>
          <a:prstGeom prst="rect">
            <a:avLst/>
          </a:prstGeom>
          <a:gradFill rotWithShape="1">
            <a:gsLst>
              <a:gs pos="0">
                <a:srgbClr val="7FD13B">
                  <a:shade val="51000"/>
                  <a:satMod val="130000"/>
                </a:srgbClr>
              </a:gs>
              <a:gs pos="80000">
                <a:srgbClr val="7FD13B">
                  <a:shade val="93000"/>
                  <a:satMod val="130000"/>
                </a:srgbClr>
              </a:gs>
              <a:gs pos="100000">
                <a:srgbClr val="7FD13B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0066"/>
                </a:solidFill>
                <a:latin typeface="Georgia" pitchFamily="18" charset="0"/>
              </a:rPr>
              <a:t>№ </a:t>
            </a:r>
            <a:r>
              <a:rPr lang="ru-RU" sz="4000" b="1" dirty="0" smtClean="0">
                <a:solidFill>
                  <a:srgbClr val="000066"/>
                </a:solidFill>
                <a:latin typeface="Georgia" pitchFamily="18" charset="0"/>
              </a:rPr>
              <a:t>68 </a:t>
            </a:r>
            <a:endParaRPr lang="ru-RU" sz="4000" b="1" dirty="0">
              <a:solidFill>
                <a:srgbClr val="000066"/>
              </a:solidFill>
              <a:latin typeface="Georgia" pitchFamily="18" charset="0"/>
            </a:endParaRPr>
          </a:p>
        </p:txBody>
      </p:sp>
      <p:sp>
        <p:nvSpPr>
          <p:cNvPr id="1527" name="AutoShape 1542"/>
          <p:cNvSpPr>
            <a:spLocks noChangeArrowheads="1"/>
          </p:cNvSpPr>
          <p:nvPr/>
        </p:nvSpPr>
        <p:spPr bwMode="auto">
          <a:xfrm>
            <a:off x="4071934" y="3571876"/>
            <a:ext cx="2500330" cy="719138"/>
          </a:xfrm>
          <a:prstGeom prst="wedgeEllipseCallout">
            <a:avLst>
              <a:gd name="adj1" fmla="val -155880"/>
              <a:gd name="adj2" fmla="val 94810"/>
            </a:avLst>
          </a:prstGeom>
          <a:gradFill rotWithShape="1">
            <a:gsLst>
              <a:gs pos="0">
                <a:srgbClr val="00FFCC"/>
              </a:gs>
              <a:gs pos="50000">
                <a:srgbClr val="FFFFFF"/>
              </a:gs>
              <a:gs pos="100000">
                <a:srgbClr val="00FFCC"/>
              </a:gs>
            </a:gsLst>
            <a:lin ang="18900000" scaled="1"/>
          </a:gradFill>
          <a:ln w="38100">
            <a:solidFill>
              <a:srgbClr val="000066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b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flatTx/>
          </a:bodyPr>
          <a:lstStyle/>
          <a:p>
            <a:pPr algn="ctr"/>
            <a:r>
              <a:rPr lang="ru-RU" sz="2400" b="1" i="0">
                <a:latin typeface="Georgia" pitchFamily="18" charset="0"/>
                <a:cs typeface="Arial" charset="0"/>
              </a:rPr>
              <a:t>Не верно</a:t>
            </a:r>
          </a:p>
        </p:txBody>
      </p:sp>
      <p:sp>
        <p:nvSpPr>
          <p:cNvPr id="1528" name="AutoShape 1543"/>
          <p:cNvSpPr>
            <a:spLocks noChangeArrowheads="1"/>
          </p:cNvSpPr>
          <p:nvPr/>
        </p:nvSpPr>
        <p:spPr bwMode="auto">
          <a:xfrm>
            <a:off x="4071934" y="4286256"/>
            <a:ext cx="2458867" cy="647700"/>
          </a:xfrm>
          <a:prstGeom prst="wedgeEllipseCallout">
            <a:avLst>
              <a:gd name="adj1" fmla="val -150472"/>
              <a:gd name="adj2" fmla="val 81861"/>
            </a:avLst>
          </a:prstGeom>
          <a:gradFill rotWithShape="1">
            <a:gsLst>
              <a:gs pos="0">
                <a:srgbClr val="00FFCC"/>
              </a:gs>
              <a:gs pos="50000">
                <a:srgbClr val="FFFFFF"/>
              </a:gs>
              <a:gs pos="100000">
                <a:srgbClr val="00FFCC"/>
              </a:gs>
            </a:gsLst>
            <a:lin ang="18900000" scaled="1"/>
          </a:gradFill>
          <a:ln w="38100">
            <a:solidFill>
              <a:srgbClr val="000066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b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flatTx/>
          </a:bodyPr>
          <a:lstStyle/>
          <a:p>
            <a:pPr algn="ctr"/>
            <a:r>
              <a:rPr lang="ru-RU" sz="2400" b="1" i="0" dirty="0">
                <a:latin typeface="Georgia" pitchFamily="18" charset="0"/>
                <a:cs typeface="Arial" charset="0"/>
              </a:rPr>
              <a:t>Не верно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5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5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</p:childTnLst>
        </p:cTn>
      </p:par>
    </p:tnLst>
    <p:bldLst>
      <p:bldP spid="150" grpId="0" animBg="1"/>
      <p:bldP spid="151" grpId="0" animBg="1"/>
      <p:bldP spid="151" grpId="1" animBg="1"/>
      <p:bldP spid="1524" grpId="0"/>
      <p:bldP spid="1527" grpId="0" animBg="1"/>
      <p:bldP spid="1528" grpId="0" animBg="1"/>
      <p:bldP spid="1528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468315" y="257175"/>
            <a:ext cx="8532841" cy="1157764"/>
          </a:xfrm>
          <a:prstGeom prst="wedgeRoundRectCallout">
            <a:avLst>
              <a:gd name="adj1" fmla="val -12319"/>
              <a:gd name="adj2" fmla="val 49778"/>
              <a:gd name="adj3" fmla="val 16667"/>
            </a:avLst>
          </a:prstGeom>
          <a:ln w="38100">
            <a:solidFill>
              <a:srgbClr val="000066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600" b="1" i="0" dirty="0" smtClean="0">
                <a:latin typeface="Georgia" pitchFamily="18" charset="0"/>
              </a:rPr>
              <a:t>Найди </a:t>
            </a:r>
            <a:r>
              <a:rPr lang="ru-RU" sz="2600" b="1" i="0" dirty="0">
                <a:latin typeface="Georgia" pitchFamily="18" charset="0"/>
              </a:rPr>
              <a:t>числа,</a:t>
            </a:r>
            <a:r>
              <a:rPr lang="ru-RU" sz="1400" b="1" i="0" dirty="0">
                <a:latin typeface="Georgia" pitchFamily="18" charset="0"/>
              </a:rPr>
              <a:t> </a:t>
            </a:r>
            <a:r>
              <a:rPr lang="ru-RU" sz="2600" b="1" i="0" dirty="0">
                <a:latin typeface="Georgia" pitchFamily="18" charset="0"/>
              </a:rPr>
              <a:t>кратные </a:t>
            </a:r>
            <a:r>
              <a:rPr lang="ru-RU" sz="3600" b="1" i="0" dirty="0" smtClean="0">
                <a:latin typeface="Georgia" pitchFamily="18" charset="0"/>
              </a:rPr>
              <a:t>3</a:t>
            </a:r>
            <a:r>
              <a:rPr lang="ru-RU" sz="2000" b="1" i="0" dirty="0" smtClean="0">
                <a:latin typeface="Georgia" pitchFamily="18" charset="0"/>
              </a:rPr>
              <a:t>, </a:t>
            </a:r>
            <a:r>
              <a:rPr lang="ru-RU" sz="2400" b="1" i="0" dirty="0" smtClean="0">
                <a:latin typeface="Georgia" pitchFamily="18" charset="0"/>
              </a:rPr>
              <a:t>удовлетворяющие</a:t>
            </a:r>
            <a:r>
              <a:rPr lang="ru-RU" sz="2600" b="1" i="0" dirty="0" smtClean="0">
                <a:latin typeface="Georgia" pitchFamily="18" charset="0"/>
              </a:rPr>
              <a:t>  </a:t>
            </a:r>
            <a:r>
              <a:rPr lang="ru-RU" sz="2600" b="1" dirty="0" smtClean="0">
                <a:latin typeface="Georgia" pitchFamily="18" charset="0"/>
              </a:rPr>
              <a:t>     </a:t>
            </a:r>
          </a:p>
          <a:p>
            <a:r>
              <a:rPr lang="ru-RU" sz="2600" b="1" i="0" dirty="0" smtClean="0">
                <a:latin typeface="Georgia" pitchFamily="18" charset="0"/>
              </a:rPr>
              <a:t>               неравенству</a:t>
            </a:r>
            <a:endParaRPr lang="ru-RU" sz="2600" b="1" dirty="0">
              <a:latin typeface="Georgia" pitchFamily="18" charset="0"/>
            </a:endParaRPr>
          </a:p>
        </p:txBody>
      </p:sp>
      <p:pic>
        <p:nvPicPr>
          <p:cNvPr id="3" name="Рисунок 7" descr="доска-маленькая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38" y="1571625"/>
            <a:ext cx="3500437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7" descr="доска-маленькая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1571625"/>
            <a:ext cx="3357563" cy="478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357686" y="642918"/>
            <a:ext cx="3451586" cy="830997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19 </a:t>
            </a:r>
            <a:r>
              <a:rPr lang="en-US" sz="4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&lt; </a:t>
            </a:r>
            <a:r>
              <a:rPr lang="en-US" sz="48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x</a:t>
            </a:r>
            <a:r>
              <a:rPr lang="en-US" sz="4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</a:t>
            </a:r>
            <a:r>
              <a:rPr lang="ru-RU" sz="48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≤</a:t>
            </a:r>
            <a:r>
              <a:rPr lang="en-US" sz="4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</a:t>
            </a:r>
            <a:r>
              <a:rPr lang="ru-RU" sz="4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75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429250" y="1928813"/>
            <a:ext cx="3119765" cy="70788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19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&lt; </a:t>
            </a:r>
            <a:r>
              <a:rPr lang="ru-RU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     ≤</a:t>
            </a:r>
            <a:r>
              <a:rPr 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 </a:t>
            </a:r>
            <a:r>
              <a:rPr lang="ru-RU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75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572125" y="3571875"/>
            <a:ext cx="3119765" cy="70788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19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&lt; </a:t>
            </a:r>
            <a:r>
              <a:rPr lang="ru-RU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     ≤</a:t>
            </a:r>
            <a:r>
              <a:rPr 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 </a:t>
            </a:r>
            <a:r>
              <a:rPr lang="ru-RU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75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500688" y="2714625"/>
            <a:ext cx="3119765" cy="132343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19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&lt; </a:t>
            </a:r>
            <a:r>
              <a:rPr lang="ru-RU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     ≤</a:t>
            </a:r>
            <a:r>
              <a:rPr 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 </a:t>
            </a:r>
            <a:r>
              <a:rPr lang="ru-RU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75</a:t>
            </a:r>
          </a:p>
          <a:p>
            <a:pPr>
              <a:defRPr/>
            </a:pPr>
            <a:endParaRPr lang="ru-RU" sz="40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Georgia" pitchFamily="18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71500" y="1857375"/>
            <a:ext cx="864339" cy="70788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20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517525" y="3375025"/>
            <a:ext cx="755650" cy="70802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21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2357438" y="2571750"/>
            <a:ext cx="825867" cy="70788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33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2214563" y="4000500"/>
            <a:ext cx="788999" cy="70788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27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357313" y="2000250"/>
            <a:ext cx="768159" cy="70788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19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2214563" y="1785938"/>
            <a:ext cx="800219" cy="70788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55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1355725" y="3603625"/>
            <a:ext cx="838691" cy="70788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43</a:t>
            </a: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500063" y="2643188"/>
            <a:ext cx="849913" cy="70788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46</a:t>
            </a: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1357313" y="2714625"/>
            <a:ext cx="849913" cy="70788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64</a:t>
            </a: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2643188" y="4786313"/>
            <a:ext cx="755650" cy="70802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15</a:t>
            </a: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2357438" y="3286125"/>
            <a:ext cx="889987" cy="70788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80</a:t>
            </a: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571500" y="4214813"/>
            <a:ext cx="788999" cy="70788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37</a:t>
            </a:r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1500188" y="4500563"/>
            <a:ext cx="838691" cy="70788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85</a:t>
            </a:r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568325" y="4924425"/>
            <a:ext cx="875561" cy="70788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60</a:t>
            </a: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1736725" y="5305425"/>
            <a:ext cx="776175" cy="70788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75</a:t>
            </a:r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5572125" y="4429125"/>
            <a:ext cx="3119765" cy="70788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19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&lt; </a:t>
            </a:r>
            <a:r>
              <a:rPr lang="ru-RU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     ≤</a:t>
            </a:r>
            <a:r>
              <a:rPr 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 </a:t>
            </a:r>
            <a:r>
              <a:rPr lang="ru-RU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75</a:t>
            </a:r>
          </a:p>
        </p:txBody>
      </p: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5643563" y="5143500"/>
            <a:ext cx="3119765" cy="70788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19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&lt; </a:t>
            </a:r>
            <a:r>
              <a:rPr lang="ru-RU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     ≤</a:t>
            </a:r>
            <a:r>
              <a:rPr 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 </a:t>
            </a:r>
            <a:r>
              <a:rPr lang="ru-RU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75</a:t>
            </a:r>
          </a:p>
        </p:txBody>
      </p:sp>
      <p:sp>
        <p:nvSpPr>
          <p:cNvPr id="26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rgbClr val="7CCA62">
                <a:lumMod val="75000"/>
              </a:srgb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u="none" strike="noStrike" kern="1200" cap="none" spc="0" normalizeH="0" baseline="0" noProof="0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Georgia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-0.00047 L 0.66597 -0.2009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00" y="-100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44958E-6 L 0.46858 0.1468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400" y="730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95 0.02845 L 0.49514 -0.1813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900" y="-1050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3.70028E-8 L 0.67726 -0.08395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900" y="-4200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465 1.91489E-6 L 0.56111 -0.02082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00" y="-1000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Text Box 2"/>
          <p:cNvSpPr txBox="1">
            <a:spLocks noChangeArrowheads="1"/>
          </p:cNvSpPr>
          <p:nvPr/>
        </p:nvSpPr>
        <p:spPr bwMode="auto">
          <a:xfrm>
            <a:off x="4614834" y="3744913"/>
            <a:ext cx="995785" cy="120032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7200" b="1" i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3 </a:t>
            </a:r>
          </a:p>
        </p:txBody>
      </p:sp>
      <p:sp>
        <p:nvSpPr>
          <p:cNvPr id="472067" name="Text Box 3"/>
          <p:cNvSpPr txBox="1">
            <a:spLocks noChangeArrowheads="1"/>
          </p:cNvSpPr>
          <p:nvPr/>
        </p:nvSpPr>
        <p:spPr bwMode="auto">
          <a:xfrm>
            <a:off x="500034" y="3765550"/>
            <a:ext cx="3999813" cy="1015663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6000" b="1" i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(                )</a:t>
            </a:r>
          </a:p>
        </p:txBody>
      </p:sp>
      <p:sp>
        <p:nvSpPr>
          <p:cNvPr id="472068" name="Text Box 4"/>
          <p:cNvSpPr txBox="1">
            <a:spLocks noChangeArrowheads="1"/>
          </p:cNvSpPr>
          <p:nvPr/>
        </p:nvSpPr>
        <p:spPr bwMode="auto">
          <a:xfrm>
            <a:off x="804834" y="3719513"/>
            <a:ext cx="1337226" cy="120032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7200" b="1" i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54</a:t>
            </a:r>
          </a:p>
        </p:txBody>
      </p:sp>
      <p:sp>
        <p:nvSpPr>
          <p:cNvPr id="472069" name="Text Box 5"/>
          <p:cNvSpPr txBox="1">
            <a:spLocks noChangeArrowheads="1"/>
          </p:cNvSpPr>
          <p:nvPr/>
        </p:nvSpPr>
        <p:spPr bwMode="auto">
          <a:xfrm>
            <a:off x="804834" y="3719513"/>
            <a:ext cx="1337226" cy="120032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7200" b="1" i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54</a:t>
            </a:r>
          </a:p>
        </p:txBody>
      </p:sp>
      <p:sp>
        <p:nvSpPr>
          <p:cNvPr id="472070" name="Text Box 6"/>
          <p:cNvSpPr txBox="1">
            <a:spLocks noChangeArrowheads="1"/>
          </p:cNvSpPr>
          <p:nvPr/>
        </p:nvSpPr>
        <p:spPr bwMode="auto">
          <a:xfrm>
            <a:off x="2354234" y="3719513"/>
            <a:ext cx="1813317" cy="120032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7200" b="1" i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162</a:t>
            </a:r>
          </a:p>
        </p:txBody>
      </p:sp>
      <p:sp>
        <p:nvSpPr>
          <p:cNvPr id="472071" name="Text Box 7"/>
          <p:cNvSpPr txBox="1">
            <a:spLocks noChangeArrowheads="1"/>
          </p:cNvSpPr>
          <p:nvPr/>
        </p:nvSpPr>
        <p:spPr bwMode="auto">
          <a:xfrm>
            <a:off x="285720" y="225425"/>
            <a:ext cx="8501045" cy="70788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 i="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Делимость суммы и разности.</a:t>
            </a:r>
          </a:p>
        </p:txBody>
      </p:sp>
      <p:graphicFrame>
        <p:nvGraphicFramePr>
          <p:cNvPr id="472072" name="Object 8"/>
          <p:cNvGraphicFramePr>
            <a:graphicFrameLocks noChangeAspect="1"/>
          </p:cNvGraphicFramePr>
          <p:nvPr/>
        </p:nvGraphicFramePr>
        <p:xfrm>
          <a:off x="4298952" y="3829050"/>
          <a:ext cx="558800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0" name="Формула" r:id="rId4" imgW="101520" imgH="215640" progId="Equation.3">
                  <p:embed/>
                </p:oleObj>
              </mc:Choice>
              <mc:Fallback>
                <p:oleObj name="Формула" r:id="rId4" imgW="10152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8952" y="3829050"/>
                        <a:ext cx="558800" cy="118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2073" name="Text Box 9"/>
          <p:cNvSpPr txBox="1">
            <a:spLocks noChangeArrowheads="1"/>
          </p:cNvSpPr>
          <p:nvPr/>
        </p:nvSpPr>
        <p:spPr bwMode="auto">
          <a:xfrm>
            <a:off x="1833534" y="2386013"/>
            <a:ext cx="761747" cy="120032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7200" b="1" i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3</a:t>
            </a:r>
          </a:p>
        </p:txBody>
      </p:sp>
      <p:graphicFrame>
        <p:nvGraphicFramePr>
          <p:cNvPr id="472074" name="Object 10"/>
          <p:cNvGraphicFramePr>
            <a:graphicFrameLocks noChangeAspect="1"/>
          </p:cNvGraphicFramePr>
          <p:nvPr/>
        </p:nvGraphicFramePr>
        <p:xfrm>
          <a:off x="1392209" y="2495550"/>
          <a:ext cx="558800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1" name="Формула" r:id="rId6" imgW="101520" imgH="215640" progId="Equation.3">
                  <p:embed/>
                </p:oleObj>
              </mc:Choice>
              <mc:Fallback>
                <p:oleObj name="Формула" r:id="rId6" imgW="10152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2209" y="2495550"/>
                        <a:ext cx="558800" cy="118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2075" name="Text Box 11"/>
          <p:cNvSpPr txBox="1">
            <a:spLocks noChangeArrowheads="1"/>
          </p:cNvSpPr>
          <p:nvPr/>
        </p:nvSpPr>
        <p:spPr bwMode="auto">
          <a:xfrm>
            <a:off x="250825" y="1069975"/>
            <a:ext cx="8566150" cy="919401"/>
          </a:xfrm>
          <a:prstGeom prst="wedgeRoundRectCallout">
            <a:avLst>
              <a:gd name="adj1" fmla="val 26008"/>
              <a:gd name="adj2" fmla="val 43202"/>
              <a:gd name="adj3" fmla="val 16667"/>
            </a:avLst>
          </a:prstGeom>
          <a:ln w="38100">
            <a:solidFill>
              <a:srgbClr val="000066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sz="2400" b="1" i="0" dirty="0">
                <a:latin typeface="Georgia" pitchFamily="18" charset="0"/>
              </a:rPr>
              <a:t>Если два числа делятся на некоторое число, то их сумма и разность тоже делятся на это число.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472078" name="Text Box 14"/>
          <p:cNvSpPr txBox="1">
            <a:spLocks noChangeArrowheads="1"/>
          </p:cNvSpPr>
          <p:nvPr/>
        </p:nvSpPr>
        <p:spPr bwMode="auto">
          <a:xfrm>
            <a:off x="2354234" y="3706813"/>
            <a:ext cx="1813317" cy="120032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7200" b="1" i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162</a:t>
            </a:r>
          </a:p>
        </p:txBody>
      </p:sp>
      <p:sp>
        <p:nvSpPr>
          <p:cNvPr id="472079" name="Text Box 15"/>
          <p:cNvSpPr txBox="1">
            <a:spLocks noChangeArrowheads="1"/>
          </p:cNvSpPr>
          <p:nvPr/>
        </p:nvSpPr>
        <p:spPr bwMode="auto">
          <a:xfrm>
            <a:off x="5465734" y="2398713"/>
            <a:ext cx="761747" cy="120032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7200" b="1" i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3</a:t>
            </a:r>
          </a:p>
        </p:txBody>
      </p:sp>
      <p:graphicFrame>
        <p:nvGraphicFramePr>
          <p:cNvPr id="472080" name="Object 16"/>
          <p:cNvGraphicFramePr>
            <a:graphicFrameLocks noChangeAspect="1"/>
          </p:cNvGraphicFramePr>
          <p:nvPr/>
        </p:nvGraphicFramePr>
        <p:xfrm>
          <a:off x="5156208" y="2508250"/>
          <a:ext cx="558800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2" name="Формула" r:id="rId7" imgW="101520" imgH="215640" progId="Equation.3">
                  <p:embed/>
                </p:oleObj>
              </mc:Choice>
              <mc:Fallback>
                <p:oleObj name="Формула" r:id="rId7" imgW="10152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6208" y="2508250"/>
                        <a:ext cx="558800" cy="118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2081" name="Text Box 17"/>
          <p:cNvSpPr txBox="1">
            <a:spLocks noChangeArrowheads="1"/>
          </p:cNvSpPr>
          <p:nvPr/>
        </p:nvSpPr>
        <p:spPr bwMode="auto">
          <a:xfrm>
            <a:off x="1909734" y="3829050"/>
            <a:ext cx="726481" cy="1015663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6000" b="1" i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+</a:t>
            </a:r>
          </a:p>
        </p:txBody>
      </p:sp>
      <p:sp>
        <p:nvSpPr>
          <p:cNvPr id="19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rgbClr val="7CCA62">
                <a:lumMod val="75000"/>
              </a:srgb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72082" name="Text Box 18"/>
          <p:cNvSpPr txBox="1">
            <a:spLocks noChangeArrowheads="1"/>
          </p:cNvSpPr>
          <p:nvPr/>
        </p:nvSpPr>
        <p:spPr bwMode="auto">
          <a:xfrm>
            <a:off x="403225" y="5260975"/>
            <a:ext cx="8026427" cy="1328023"/>
          </a:xfrm>
          <a:prstGeom prst="wedgeRoundRectCallout">
            <a:avLst>
              <a:gd name="adj1" fmla="val 21584"/>
              <a:gd name="adj2" fmla="val -48489"/>
              <a:gd name="adj3" fmla="val 16667"/>
            </a:avLst>
          </a:prstGeom>
          <a:ln w="38100">
            <a:solidFill>
              <a:srgbClr val="000066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i="0" dirty="0">
                <a:latin typeface="Georgia" pitchFamily="18" charset="0"/>
              </a:rPr>
              <a:t>Если одно из двух чисел делится на некоторое число, а другое не делится на это число, то их сумма и разность не делятся </a:t>
            </a:r>
            <a:r>
              <a:rPr lang="ru-RU" sz="2400" b="1" i="0" dirty="0" smtClean="0">
                <a:latin typeface="Georgia" pitchFamily="18" charset="0"/>
              </a:rPr>
              <a:t>на </a:t>
            </a:r>
            <a:r>
              <a:rPr lang="ru-RU" sz="2400" b="1" i="0" dirty="0">
                <a:latin typeface="Georgia" pitchFamily="18" charset="0"/>
              </a:rPr>
              <a:t>это число.</a:t>
            </a:r>
            <a:endParaRPr lang="ru-RU" sz="2400" b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59259E-6 L -0.06666 -0.2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4720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00" y="-1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7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7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3.33333E-6 L 0.125 -0.18889 " pathEditMode="relative" rAng="0" ptsTypes="AA">
                                      <p:cBhvr>
                                        <p:cTn id="18" dur="500" fill="hold"/>
                                        <p:tgtEl>
                                          <p:spTgt spid="472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00" y="-9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72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72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20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20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20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20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20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20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20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20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2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2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2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20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20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20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20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20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20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20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20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20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20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20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20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20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20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20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20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72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2066" grpId="0"/>
      <p:bldP spid="472067" grpId="0"/>
      <p:bldP spid="472069" grpId="0"/>
      <p:bldP spid="472073" grpId="0"/>
      <p:bldP spid="472078" grpId="0"/>
      <p:bldP spid="472079" grpId="0"/>
      <p:bldP spid="47208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5"/>
          <p:cNvSpPr txBox="1">
            <a:spLocks noChangeArrowheads="1"/>
          </p:cNvSpPr>
          <p:nvPr/>
        </p:nvSpPr>
        <p:spPr bwMode="auto">
          <a:xfrm>
            <a:off x="567933" y="3413125"/>
            <a:ext cx="4932761" cy="92333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5400" b="1" i="0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(13000 – </a:t>
            </a:r>
            <a:r>
              <a:rPr lang="ru-RU" sz="5400" b="1" i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26)</a:t>
            </a:r>
            <a:endParaRPr lang="ru-RU" sz="5400" b="1" i="0" dirty="0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</p:txBody>
      </p:sp>
      <p:sp>
        <p:nvSpPr>
          <p:cNvPr id="2" name="Text Box 175"/>
          <p:cNvSpPr txBox="1">
            <a:spLocks noChangeArrowheads="1"/>
          </p:cNvSpPr>
          <p:nvPr/>
        </p:nvSpPr>
        <p:spPr bwMode="auto">
          <a:xfrm>
            <a:off x="768171" y="5567363"/>
            <a:ext cx="3913251" cy="92333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5400" b="1" i="0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(390 – </a:t>
            </a:r>
            <a:r>
              <a:rPr lang="ru-RU" sz="5400" b="1" i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28)</a:t>
            </a:r>
            <a:endParaRPr lang="ru-RU" sz="5400" b="1" i="0" dirty="0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</p:txBody>
      </p:sp>
      <p:sp>
        <p:nvSpPr>
          <p:cNvPr id="3" name="Text Box 121"/>
          <p:cNvSpPr txBox="1">
            <a:spLocks noChangeArrowheads="1"/>
          </p:cNvSpPr>
          <p:nvPr/>
        </p:nvSpPr>
        <p:spPr bwMode="auto">
          <a:xfrm>
            <a:off x="871672" y="3413125"/>
            <a:ext cx="2414444" cy="92333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5400" b="1" i="0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13000</a:t>
            </a:r>
          </a:p>
        </p:txBody>
      </p:sp>
      <p:sp>
        <p:nvSpPr>
          <p:cNvPr id="5" name="Text Box 98"/>
          <p:cNvSpPr txBox="1">
            <a:spLocks noChangeArrowheads="1"/>
          </p:cNvSpPr>
          <p:nvPr/>
        </p:nvSpPr>
        <p:spPr bwMode="auto">
          <a:xfrm>
            <a:off x="504825" y="1317625"/>
            <a:ext cx="4330032" cy="92333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5400" b="1" i="0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(4500 + </a:t>
            </a:r>
            <a:r>
              <a:rPr lang="ru-RU" sz="5400" b="1" i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25)</a:t>
            </a:r>
            <a:endParaRPr lang="ru-RU" sz="5400" b="1" i="0" dirty="0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2857489" y="117475"/>
            <a:ext cx="6072230" cy="578882"/>
          </a:xfrm>
          <a:prstGeom prst="wedgeRoundRectCallout">
            <a:avLst>
              <a:gd name="adj1" fmla="val 30187"/>
              <a:gd name="adj2" fmla="val 48355"/>
              <a:gd name="adj3" fmla="val 16667"/>
            </a:avLst>
          </a:prstGeom>
          <a:ln w="38100">
            <a:solidFill>
              <a:srgbClr val="000066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i="0" dirty="0" smtClean="0">
                <a:latin typeface="Georgia" pitchFamily="18" charset="0"/>
              </a:rPr>
              <a:t>Выберите верные выражения</a:t>
            </a:r>
            <a:endParaRPr lang="ru-RU" sz="3200" b="1" dirty="0">
              <a:latin typeface="Georgia" pitchFamily="18" charset="0"/>
            </a:endParaRPr>
          </a:p>
        </p:txBody>
      </p:sp>
      <p:sp>
        <p:nvSpPr>
          <p:cNvPr id="7" name="Text Box 99"/>
          <p:cNvSpPr txBox="1">
            <a:spLocks noChangeArrowheads="1"/>
          </p:cNvSpPr>
          <p:nvPr/>
        </p:nvSpPr>
        <p:spPr bwMode="auto">
          <a:xfrm>
            <a:off x="3466305" y="1317625"/>
            <a:ext cx="1034257" cy="92333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5400" b="1" i="0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25</a:t>
            </a:r>
          </a:p>
        </p:txBody>
      </p:sp>
      <p:grpSp>
        <p:nvGrpSpPr>
          <p:cNvPr id="8" name="Group 108"/>
          <p:cNvGrpSpPr>
            <a:grpSpLocks/>
          </p:cNvGrpSpPr>
          <p:nvPr/>
        </p:nvGrpSpPr>
        <p:grpSpPr bwMode="auto">
          <a:xfrm>
            <a:off x="4940308" y="1285860"/>
            <a:ext cx="989014" cy="1022352"/>
            <a:chOff x="2888" y="2454"/>
            <a:chExt cx="623" cy="644"/>
          </a:xfrm>
        </p:grpSpPr>
        <p:sp>
          <p:nvSpPr>
            <p:cNvPr id="9" name="Text Box 97"/>
            <p:cNvSpPr txBox="1">
              <a:spLocks noChangeArrowheads="1"/>
            </p:cNvSpPr>
            <p:nvPr/>
          </p:nvSpPr>
          <p:spPr bwMode="auto">
            <a:xfrm>
              <a:off x="3022" y="2454"/>
              <a:ext cx="489" cy="582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5400" b="1" i="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</a:rPr>
                <a:t>5 </a:t>
              </a:r>
            </a:p>
          </p:txBody>
        </p:sp>
        <p:graphicFrame>
          <p:nvGraphicFramePr>
            <p:cNvPr id="10" name="Object 102"/>
            <p:cNvGraphicFramePr>
              <a:graphicFrameLocks noChangeAspect="1"/>
            </p:cNvGraphicFramePr>
            <p:nvPr/>
          </p:nvGraphicFramePr>
          <p:xfrm>
            <a:off x="2888" y="2588"/>
            <a:ext cx="240" cy="5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1595" name="Формула" r:id="rId3" imgW="101520" imgH="215640" progId="Equation.3">
                    <p:embed/>
                  </p:oleObj>
                </mc:Choice>
                <mc:Fallback>
                  <p:oleObj name="Формула" r:id="rId3" imgW="101520" imgH="21564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8" y="2588"/>
                          <a:ext cx="240" cy="51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prstDash val="sysDot"/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" name="Group 109"/>
          <p:cNvGrpSpPr>
            <a:grpSpLocks/>
          </p:cNvGrpSpPr>
          <p:nvPr/>
        </p:nvGrpSpPr>
        <p:grpSpPr bwMode="auto">
          <a:xfrm>
            <a:off x="2309801" y="446072"/>
            <a:ext cx="762001" cy="982664"/>
            <a:chOff x="1168" y="1585"/>
            <a:chExt cx="480" cy="619"/>
          </a:xfrm>
        </p:grpSpPr>
        <p:sp>
          <p:nvSpPr>
            <p:cNvPr id="12" name="Text Box 103"/>
            <p:cNvSpPr txBox="1">
              <a:spLocks noChangeArrowheads="1"/>
            </p:cNvSpPr>
            <p:nvPr/>
          </p:nvSpPr>
          <p:spPr bwMode="auto">
            <a:xfrm>
              <a:off x="1270" y="1585"/>
              <a:ext cx="378" cy="582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5400" b="1" i="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</a:rPr>
                <a:t>5</a:t>
              </a:r>
            </a:p>
          </p:txBody>
        </p:sp>
        <p:graphicFrame>
          <p:nvGraphicFramePr>
            <p:cNvPr id="13" name="Object 104"/>
            <p:cNvGraphicFramePr>
              <a:graphicFrameLocks noChangeAspect="1"/>
            </p:cNvGraphicFramePr>
            <p:nvPr/>
          </p:nvGraphicFramePr>
          <p:xfrm>
            <a:off x="1168" y="1796"/>
            <a:ext cx="192" cy="4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1596" name="Формула" r:id="rId5" imgW="101520" imgH="215640" progId="Equation.3">
                    <p:embed/>
                  </p:oleObj>
                </mc:Choice>
                <mc:Fallback>
                  <p:oleObj name="Формула" r:id="rId5" imgW="101520" imgH="21564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68" y="1796"/>
                          <a:ext cx="192" cy="4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prstDash val="sysDot"/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" name="Text Box 110"/>
          <p:cNvSpPr txBox="1">
            <a:spLocks noChangeArrowheads="1"/>
          </p:cNvSpPr>
          <p:nvPr/>
        </p:nvSpPr>
        <p:spPr bwMode="auto">
          <a:xfrm>
            <a:off x="785786" y="1285860"/>
            <a:ext cx="2021707" cy="92333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5400" b="1" i="0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4500</a:t>
            </a:r>
          </a:p>
        </p:txBody>
      </p:sp>
      <p:grpSp>
        <p:nvGrpSpPr>
          <p:cNvPr id="15" name="Group 111"/>
          <p:cNvGrpSpPr>
            <a:grpSpLocks/>
          </p:cNvGrpSpPr>
          <p:nvPr/>
        </p:nvGrpSpPr>
        <p:grpSpPr bwMode="auto">
          <a:xfrm>
            <a:off x="4881569" y="428627"/>
            <a:ext cx="762001" cy="923926"/>
            <a:chOff x="1168" y="1630"/>
            <a:chExt cx="480" cy="582"/>
          </a:xfrm>
        </p:grpSpPr>
        <p:sp>
          <p:nvSpPr>
            <p:cNvPr id="16" name="Text Box 112"/>
            <p:cNvSpPr txBox="1">
              <a:spLocks noChangeArrowheads="1"/>
            </p:cNvSpPr>
            <p:nvPr/>
          </p:nvSpPr>
          <p:spPr bwMode="auto">
            <a:xfrm>
              <a:off x="1270" y="1630"/>
              <a:ext cx="378" cy="582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5400" b="1" i="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</a:rPr>
                <a:t>5</a:t>
              </a:r>
            </a:p>
          </p:txBody>
        </p:sp>
        <p:graphicFrame>
          <p:nvGraphicFramePr>
            <p:cNvPr id="17" name="Object 113"/>
            <p:cNvGraphicFramePr>
              <a:graphicFrameLocks noChangeAspect="1"/>
            </p:cNvGraphicFramePr>
            <p:nvPr/>
          </p:nvGraphicFramePr>
          <p:xfrm>
            <a:off x="1168" y="1796"/>
            <a:ext cx="192" cy="4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1597" name="Формула" r:id="rId6" imgW="101520" imgH="215640" progId="Equation.3">
                    <p:embed/>
                  </p:oleObj>
                </mc:Choice>
                <mc:Fallback>
                  <p:oleObj name="Формула" r:id="rId6" imgW="101520" imgH="21564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68" y="1796"/>
                          <a:ext cx="192" cy="4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prstDash val="sysDot"/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8" name="Text Box 114"/>
          <p:cNvSpPr txBox="1">
            <a:spLocks noChangeArrowheads="1"/>
          </p:cNvSpPr>
          <p:nvPr/>
        </p:nvSpPr>
        <p:spPr bwMode="auto">
          <a:xfrm>
            <a:off x="3861269" y="3413125"/>
            <a:ext cx="1067921" cy="92333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5400" b="1" i="0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26</a:t>
            </a:r>
          </a:p>
        </p:txBody>
      </p:sp>
      <p:grpSp>
        <p:nvGrpSpPr>
          <p:cNvPr id="19" name="Group 115"/>
          <p:cNvGrpSpPr>
            <a:grpSpLocks/>
          </p:cNvGrpSpPr>
          <p:nvPr/>
        </p:nvGrpSpPr>
        <p:grpSpPr bwMode="auto">
          <a:xfrm>
            <a:off x="5143504" y="3382967"/>
            <a:ext cx="1265239" cy="974727"/>
            <a:chOff x="2888" y="2484"/>
            <a:chExt cx="797" cy="614"/>
          </a:xfrm>
        </p:grpSpPr>
        <p:sp>
          <p:nvSpPr>
            <p:cNvPr id="20" name="Text Box 116"/>
            <p:cNvSpPr txBox="1">
              <a:spLocks noChangeArrowheads="1"/>
            </p:cNvSpPr>
            <p:nvPr/>
          </p:nvSpPr>
          <p:spPr bwMode="auto">
            <a:xfrm>
              <a:off x="2971" y="2484"/>
              <a:ext cx="714" cy="582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5400" b="1" i="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</a:rPr>
                <a:t>13 </a:t>
              </a:r>
            </a:p>
          </p:txBody>
        </p:sp>
        <p:graphicFrame>
          <p:nvGraphicFramePr>
            <p:cNvPr id="21" name="Object 117"/>
            <p:cNvGraphicFramePr>
              <a:graphicFrameLocks noChangeAspect="1"/>
            </p:cNvGraphicFramePr>
            <p:nvPr/>
          </p:nvGraphicFramePr>
          <p:xfrm>
            <a:off x="2888" y="2588"/>
            <a:ext cx="240" cy="5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1598" name="Формула" r:id="rId7" imgW="101520" imgH="215640" progId="Equation.3">
                    <p:embed/>
                  </p:oleObj>
                </mc:Choice>
                <mc:Fallback>
                  <p:oleObj name="Формула" r:id="rId7" imgW="101520" imgH="21564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8" y="2588"/>
                          <a:ext cx="240" cy="51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prstDash val="sysDot"/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2" name="Group 118"/>
          <p:cNvGrpSpPr>
            <a:grpSpLocks/>
          </p:cNvGrpSpPr>
          <p:nvPr/>
        </p:nvGrpSpPr>
        <p:grpSpPr bwMode="auto">
          <a:xfrm>
            <a:off x="2573330" y="2500316"/>
            <a:ext cx="1069976" cy="935039"/>
            <a:chOff x="1168" y="1615"/>
            <a:chExt cx="674" cy="589"/>
          </a:xfrm>
        </p:grpSpPr>
        <p:sp>
          <p:nvSpPr>
            <p:cNvPr id="23" name="Text Box 119"/>
            <p:cNvSpPr txBox="1">
              <a:spLocks noChangeArrowheads="1"/>
            </p:cNvSpPr>
            <p:nvPr/>
          </p:nvSpPr>
          <p:spPr bwMode="auto">
            <a:xfrm>
              <a:off x="1239" y="1615"/>
              <a:ext cx="603" cy="582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5400" b="1" i="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</a:rPr>
                <a:t>13</a:t>
              </a:r>
            </a:p>
          </p:txBody>
        </p:sp>
        <p:graphicFrame>
          <p:nvGraphicFramePr>
            <p:cNvPr id="24" name="Object 120"/>
            <p:cNvGraphicFramePr>
              <a:graphicFrameLocks noChangeAspect="1"/>
            </p:cNvGraphicFramePr>
            <p:nvPr/>
          </p:nvGraphicFramePr>
          <p:xfrm>
            <a:off x="1168" y="1796"/>
            <a:ext cx="192" cy="4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1599" name="Формула" r:id="rId8" imgW="101520" imgH="215640" progId="Equation.3">
                    <p:embed/>
                  </p:oleObj>
                </mc:Choice>
                <mc:Fallback>
                  <p:oleObj name="Формула" r:id="rId8" imgW="101520" imgH="21564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68" y="1796"/>
                          <a:ext cx="192" cy="4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prstDash val="sysDot"/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5" name="Group 122"/>
          <p:cNvGrpSpPr>
            <a:grpSpLocks/>
          </p:cNvGrpSpPr>
          <p:nvPr/>
        </p:nvGrpSpPr>
        <p:grpSpPr bwMode="auto">
          <a:xfrm>
            <a:off x="4959359" y="2500316"/>
            <a:ext cx="1041401" cy="935039"/>
            <a:chOff x="1168" y="1615"/>
            <a:chExt cx="656" cy="589"/>
          </a:xfrm>
        </p:grpSpPr>
        <p:sp>
          <p:nvSpPr>
            <p:cNvPr id="26" name="Text Box 123"/>
            <p:cNvSpPr txBox="1">
              <a:spLocks noChangeArrowheads="1"/>
            </p:cNvSpPr>
            <p:nvPr/>
          </p:nvSpPr>
          <p:spPr bwMode="auto">
            <a:xfrm>
              <a:off x="1221" y="1615"/>
              <a:ext cx="603" cy="582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5400" b="1" i="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</a:rPr>
                <a:t>13</a:t>
              </a:r>
            </a:p>
          </p:txBody>
        </p:sp>
        <p:graphicFrame>
          <p:nvGraphicFramePr>
            <p:cNvPr id="27" name="Object 124"/>
            <p:cNvGraphicFramePr>
              <a:graphicFrameLocks noChangeAspect="1"/>
            </p:cNvGraphicFramePr>
            <p:nvPr/>
          </p:nvGraphicFramePr>
          <p:xfrm>
            <a:off x="1168" y="1796"/>
            <a:ext cx="192" cy="4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1600" name="Формула" r:id="rId9" imgW="101520" imgH="215640" progId="Equation.3">
                    <p:embed/>
                  </p:oleObj>
                </mc:Choice>
                <mc:Fallback>
                  <p:oleObj name="Формула" r:id="rId9" imgW="101520" imgH="21564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68" y="1796"/>
                          <a:ext cx="192" cy="4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prstDash val="sysDot"/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8" name="Text Box 164"/>
          <p:cNvSpPr txBox="1">
            <a:spLocks noChangeArrowheads="1"/>
          </p:cNvSpPr>
          <p:nvPr/>
        </p:nvSpPr>
        <p:spPr bwMode="auto">
          <a:xfrm>
            <a:off x="3270529" y="5572125"/>
            <a:ext cx="1087157" cy="92333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5400" b="1" i="0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28</a:t>
            </a:r>
          </a:p>
        </p:txBody>
      </p:sp>
      <p:grpSp>
        <p:nvGrpSpPr>
          <p:cNvPr id="29" name="Group 165"/>
          <p:cNvGrpSpPr>
            <a:grpSpLocks/>
          </p:cNvGrpSpPr>
          <p:nvPr/>
        </p:nvGrpSpPr>
        <p:grpSpPr bwMode="auto">
          <a:xfrm>
            <a:off x="4714876" y="5581670"/>
            <a:ext cx="1265239" cy="990602"/>
            <a:chOff x="2888" y="2474"/>
            <a:chExt cx="797" cy="624"/>
          </a:xfrm>
        </p:grpSpPr>
        <p:sp>
          <p:nvSpPr>
            <p:cNvPr id="30" name="Text Box 166"/>
            <p:cNvSpPr txBox="1">
              <a:spLocks noChangeArrowheads="1"/>
            </p:cNvSpPr>
            <p:nvPr/>
          </p:nvSpPr>
          <p:spPr bwMode="auto">
            <a:xfrm>
              <a:off x="2971" y="2474"/>
              <a:ext cx="714" cy="582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5400" b="1" i="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</a:rPr>
                <a:t>13 </a:t>
              </a:r>
            </a:p>
          </p:txBody>
        </p:sp>
        <p:graphicFrame>
          <p:nvGraphicFramePr>
            <p:cNvPr id="31" name="Object 167"/>
            <p:cNvGraphicFramePr>
              <a:graphicFrameLocks noChangeAspect="1"/>
            </p:cNvGraphicFramePr>
            <p:nvPr/>
          </p:nvGraphicFramePr>
          <p:xfrm>
            <a:off x="2888" y="2588"/>
            <a:ext cx="240" cy="5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1601" name="Формула" r:id="rId10" imgW="101520" imgH="215640" progId="Equation.3">
                    <p:embed/>
                  </p:oleObj>
                </mc:Choice>
                <mc:Fallback>
                  <p:oleObj name="Формула" r:id="rId10" imgW="101520" imgH="21564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8" y="2588"/>
                          <a:ext cx="240" cy="51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prstDash val="sysDot"/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2" name="Group 168"/>
          <p:cNvGrpSpPr>
            <a:grpSpLocks/>
          </p:cNvGrpSpPr>
          <p:nvPr/>
        </p:nvGrpSpPr>
        <p:grpSpPr bwMode="auto">
          <a:xfrm>
            <a:off x="1844662" y="4714884"/>
            <a:ext cx="1084264" cy="923926"/>
            <a:chOff x="1168" y="1642"/>
            <a:chExt cx="683" cy="582"/>
          </a:xfrm>
        </p:grpSpPr>
        <p:sp>
          <p:nvSpPr>
            <p:cNvPr id="33" name="Text Box 169"/>
            <p:cNvSpPr txBox="1">
              <a:spLocks noChangeArrowheads="1"/>
            </p:cNvSpPr>
            <p:nvPr/>
          </p:nvSpPr>
          <p:spPr bwMode="auto">
            <a:xfrm>
              <a:off x="1248" y="1642"/>
              <a:ext cx="603" cy="582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5400" b="1" i="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</a:rPr>
                <a:t>13</a:t>
              </a:r>
            </a:p>
          </p:txBody>
        </p:sp>
        <p:graphicFrame>
          <p:nvGraphicFramePr>
            <p:cNvPr id="34" name="Object 170"/>
            <p:cNvGraphicFramePr>
              <a:graphicFrameLocks noChangeAspect="1"/>
            </p:cNvGraphicFramePr>
            <p:nvPr/>
          </p:nvGraphicFramePr>
          <p:xfrm>
            <a:off x="1168" y="1796"/>
            <a:ext cx="192" cy="4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1602" name="Формула" r:id="rId11" imgW="101520" imgH="215640" progId="Equation.3">
                    <p:embed/>
                  </p:oleObj>
                </mc:Choice>
                <mc:Fallback>
                  <p:oleObj name="Формула" r:id="rId11" imgW="101520" imgH="21564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68" y="1796"/>
                          <a:ext cx="192" cy="4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prstDash val="sysDot"/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5" name="Text Box 171"/>
          <p:cNvSpPr txBox="1">
            <a:spLocks noChangeArrowheads="1"/>
          </p:cNvSpPr>
          <p:nvPr/>
        </p:nvSpPr>
        <p:spPr bwMode="auto">
          <a:xfrm>
            <a:off x="1071538" y="5572140"/>
            <a:ext cx="1552028" cy="92333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5400" b="1" i="0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390</a:t>
            </a:r>
          </a:p>
        </p:txBody>
      </p:sp>
      <p:grpSp>
        <p:nvGrpSpPr>
          <p:cNvPr id="36" name="Group 172"/>
          <p:cNvGrpSpPr>
            <a:grpSpLocks/>
          </p:cNvGrpSpPr>
          <p:nvPr/>
        </p:nvGrpSpPr>
        <p:grpSpPr bwMode="auto">
          <a:xfrm>
            <a:off x="4452943" y="4719640"/>
            <a:ext cx="1047751" cy="923926"/>
            <a:chOff x="1168" y="1653"/>
            <a:chExt cx="660" cy="582"/>
          </a:xfrm>
        </p:grpSpPr>
        <p:sp>
          <p:nvSpPr>
            <p:cNvPr id="37" name="Text Box 173"/>
            <p:cNvSpPr txBox="1">
              <a:spLocks noChangeArrowheads="1"/>
            </p:cNvSpPr>
            <p:nvPr/>
          </p:nvSpPr>
          <p:spPr bwMode="auto">
            <a:xfrm>
              <a:off x="1225" y="1653"/>
              <a:ext cx="603" cy="582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5400" b="1" i="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</a:rPr>
                <a:t>13</a:t>
              </a:r>
            </a:p>
          </p:txBody>
        </p:sp>
        <p:graphicFrame>
          <p:nvGraphicFramePr>
            <p:cNvPr id="38" name="Object 174"/>
            <p:cNvGraphicFramePr>
              <a:graphicFrameLocks noChangeAspect="1"/>
            </p:cNvGraphicFramePr>
            <p:nvPr/>
          </p:nvGraphicFramePr>
          <p:xfrm>
            <a:off x="1168" y="1796"/>
            <a:ext cx="192" cy="4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1603" name="Формула" r:id="rId12" imgW="101520" imgH="215640" progId="Equation.3">
                    <p:embed/>
                  </p:oleObj>
                </mc:Choice>
                <mc:Fallback>
                  <p:oleObj name="Формула" r:id="rId12" imgW="101520" imgH="215640" progId="Equation.3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68" y="1796"/>
                          <a:ext cx="192" cy="4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prstDash val="sysDot"/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2" name="Group 179"/>
          <p:cNvGrpSpPr>
            <a:grpSpLocks/>
          </p:cNvGrpSpPr>
          <p:nvPr/>
        </p:nvGrpSpPr>
        <p:grpSpPr bwMode="auto">
          <a:xfrm>
            <a:off x="4446588" y="4929198"/>
            <a:ext cx="196850" cy="660400"/>
            <a:chOff x="2825" y="3152"/>
            <a:chExt cx="188" cy="400"/>
          </a:xfrm>
        </p:grpSpPr>
        <p:graphicFrame>
          <p:nvGraphicFramePr>
            <p:cNvPr id="43" name="Object 180"/>
            <p:cNvGraphicFramePr>
              <a:graphicFrameLocks noChangeAspect="1"/>
            </p:cNvGraphicFramePr>
            <p:nvPr/>
          </p:nvGraphicFramePr>
          <p:xfrm>
            <a:off x="2825" y="3152"/>
            <a:ext cx="188" cy="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1604" name="Формула" r:id="rId13" imgW="101520" imgH="215640" progId="Equation.3">
                    <p:embed/>
                  </p:oleObj>
                </mc:Choice>
                <mc:Fallback>
                  <p:oleObj name="Формула" r:id="rId13" imgW="101520" imgH="215640" progId="Equation.3">
                    <p:embed/>
                    <p:pic>
                      <p:nvPicPr>
                        <p:cNvPr id="0" name="Picture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25" y="3152"/>
                          <a:ext cx="188" cy="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prstDash val="sysDot"/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4" name="Line 181"/>
            <p:cNvSpPr>
              <a:spLocks noChangeShapeType="1"/>
            </p:cNvSpPr>
            <p:nvPr/>
          </p:nvSpPr>
          <p:spPr bwMode="auto">
            <a:xfrm>
              <a:off x="2832" y="3168"/>
              <a:ext cx="1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2800">
                <a:latin typeface="Georgia" pitchFamily="18" charset="0"/>
              </a:endParaRPr>
            </a:p>
          </p:txBody>
        </p:sp>
      </p:grpSp>
      <p:sp>
        <p:nvSpPr>
          <p:cNvPr id="48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rgbClr val="7CCA62">
                <a:lumMod val="75000"/>
              </a:srgb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u="none" strike="noStrike" kern="1200" cap="none" spc="0" normalizeH="0" baseline="0" noProof="0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Georgia" pitchFamily="18" charset="0"/>
              <a:cs typeface="Arial" charset="0"/>
            </a:endParaRPr>
          </a:p>
        </p:txBody>
      </p:sp>
      <p:sp>
        <p:nvSpPr>
          <p:cNvPr id="56" name="AutoShape 1540"/>
          <p:cNvSpPr>
            <a:spLocks noChangeArrowheads="1"/>
          </p:cNvSpPr>
          <p:nvPr/>
        </p:nvSpPr>
        <p:spPr bwMode="auto">
          <a:xfrm>
            <a:off x="6072198" y="1357298"/>
            <a:ext cx="2371742" cy="720725"/>
          </a:xfrm>
          <a:prstGeom prst="wedgeEllipseCallout">
            <a:avLst>
              <a:gd name="adj1" fmla="val -67698"/>
              <a:gd name="adj2" fmla="val 30492"/>
            </a:avLst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18900000" scaled="1"/>
          </a:gradFill>
          <a:ln w="38100">
            <a:solidFill>
              <a:srgbClr val="000066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b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flatTx/>
          </a:bodyPr>
          <a:lstStyle/>
          <a:p>
            <a:pPr algn="ctr"/>
            <a:r>
              <a:rPr lang="ru-RU" sz="2400" b="1" i="0" dirty="0">
                <a:solidFill>
                  <a:srgbClr val="FF0000"/>
                </a:solidFill>
                <a:latin typeface="Georgia" pitchFamily="18" charset="0"/>
                <a:cs typeface="Arial" charset="0"/>
              </a:rPr>
              <a:t>ВЕРНО!</a:t>
            </a:r>
          </a:p>
        </p:txBody>
      </p:sp>
      <p:sp>
        <p:nvSpPr>
          <p:cNvPr id="57" name="AutoShape 1543"/>
          <p:cNvSpPr>
            <a:spLocks noChangeArrowheads="1"/>
          </p:cNvSpPr>
          <p:nvPr/>
        </p:nvSpPr>
        <p:spPr bwMode="auto">
          <a:xfrm>
            <a:off x="5429256" y="4929198"/>
            <a:ext cx="2458867" cy="647700"/>
          </a:xfrm>
          <a:prstGeom prst="wedgeEllipseCallout">
            <a:avLst>
              <a:gd name="adj1" fmla="val -51675"/>
              <a:gd name="adj2" fmla="val 77647"/>
            </a:avLst>
          </a:prstGeom>
          <a:gradFill rotWithShape="1">
            <a:gsLst>
              <a:gs pos="0">
                <a:srgbClr val="00FFCC"/>
              </a:gs>
              <a:gs pos="50000">
                <a:srgbClr val="FFFFFF"/>
              </a:gs>
              <a:gs pos="100000">
                <a:srgbClr val="00FFCC"/>
              </a:gs>
            </a:gsLst>
            <a:lin ang="18900000" scaled="1"/>
          </a:gradFill>
          <a:ln w="38100">
            <a:solidFill>
              <a:srgbClr val="000066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b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flatTx/>
          </a:bodyPr>
          <a:lstStyle/>
          <a:p>
            <a:pPr algn="ctr"/>
            <a:r>
              <a:rPr lang="ru-RU" sz="2400" b="1" i="0" dirty="0">
                <a:latin typeface="Georgia" pitchFamily="18" charset="0"/>
                <a:cs typeface="Arial" charset="0"/>
              </a:rPr>
              <a:t>Не верно</a:t>
            </a:r>
          </a:p>
        </p:txBody>
      </p:sp>
      <p:sp>
        <p:nvSpPr>
          <p:cNvPr id="58" name="AutoShape 1540"/>
          <p:cNvSpPr>
            <a:spLocks noChangeArrowheads="1"/>
          </p:cNvSpPr>
          <p:nvPr/>
        </p:nvSpPr>
        <p:spPr bwMode="auto">
          <a:xfrm>
            <a:off x="6057910" y="2779713"/>
            <a:ext cx="2371742" cy="720725"/>
          </a:xfrm>
          <a:prstGeom prst="wedgeEllipseCallout">
            <a:avLst>
              <a:gd name="adj1" fmla="val -52737"/>
              <a:gd name="adj2" fmla="val 81620"/>
            </a:avLst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18900000" scaled="1"/>
          </a:gradFill>
          <a:ln w="38100">
            <a:solidFill>
              <a:srgbClr val="000066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b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flatTx/>
          </a:bodyPr>
          <a:lstStyle/>
          <a:p>
            <a:pPr algn="ctr"/>
            <a:r>
              <a:rPr lang="ru-RU" sz="2400" b="1" i="0" dirty="0">
                <a:solidFill>
                  <a:srgbClr val="FF0000"/>
                </a:solidFill>
                <a:latin typeface="Georgia" pitchFamily="18" charset="0"/>
                <a:cs typeface="Arial" charset="0"/>
              </a:rPr>
              <a:t>ВЕРНО!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6531E-6 L -0.05868 -0.1223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00" y="-61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6.93802E-7 L 0.04861 -0.11633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0" y="-580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58927E-6 L -0.0658 -0.12789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00" y="-6400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58927E-6 L 0.01944 -0.12789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0" y="-6400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000"/>
                            </p:stCondLst>
                            <p:childTnLst>
                              <p:par>
                                <p:cTn id="8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82146E-6 L -0.06441 -0.11726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00" y="-5900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000"/>
                            </p:stCondLst>
                            <p:childTnLst>
                              <p:par>
                                <p:cTn id="110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82146E-6 L -0.00364 -0.12766 " pathEditMode="relative" rAng="0" ptsTypes="AA">
                                      <p:cBhvr>
                                        <p:cTn id="11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-6400"/>
                                    </p:animMotion>
                                  </p:childTnLst>
                                </p:cTn>
                              </p:par>
                              <p:par>
                                <p:cTn id="11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4000"/>
                            </p:stCondLst>
                            <p:childTnLst>
                              <p:par>
                                <p:cTn id="1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14" grpId="0"/>
      <p:bldP spid="18" grpId="0"/>
      <p:bldP spid="28" grpId="0"/>
      <p:bldP spid="35" grpId="0"/>
      <p:bldP spid="56" grpId="0" animBg="1"/>
      <p:bldP spid="57" grpId="0" animBg="1"/>
      <p:bldP spid="5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48" name="Text Box 12"/>
          <p:cNvSpPr txBox="1">
            <a:spLocks noChangeArrowheads="1"/>
          </p:cNvSpPr>
          <p:nvPr/>
        </p:nvSpPr>
        <p:spPr bwMode="auto">
          <a:xfrm>
            <a:off x="5516542" y="4800619"/>
            <a:ext cx="995785" cy="120032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7200" b="1" i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3 </a:t>
            </a:r>
          </a:p>
        </p:txBody>
      </p:sp>
      <p:sp>
        <p:nvSpPr>
          <p:cNvPr id="449558" name="Text Box 22"/>
          <p:cNvSpPr txBox="1">
            <a:spLocks noChangeArrowheads="1"/>
          </p:cNvSpPr>
          <p:nvPr/>
        </p:nvSpPr>
        <p:spPr bwMode="auto">
          <a:xfrm>
            <a:off x="1500166" y="4913667"/>
            <a:ext cx="4000528" cy="1015663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6000" b="1" i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(               </a:t>
            </a:r>
            <a:r>
              <a:rPr lang="ru-RU" sz="6000" b="1" i="0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)</a:t>
            </a:r>
          </a:p>
        </p:txBody>
      </p:sp>
      <p:sp>
        <p:nvSpPr>
          <p:cNvPr id="449539" name="Text Box 3"/>
          <p:cNvSpPr txBox="1">
            <a:spLocks noChangeArrowheads="1"/>
          </p:cNvSpPr>
          <p:nvPr/>
        </p:nvSpPr>
        <p:spPr bwMode="auto">
          <a:xfrm>
            <a:off x="1947842" y="4775219"/>
            <a:ext cx="1337226" cy="120032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7200" b="1" i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54</a:t>
            </a:r>
          </a:p>
        </p:txBody>
      </p:sp>
      <p:sp>
        <p:nvSpPr>
          <p:cNvPr id="449538" name="Text Box 2"/>
          <p:cNvSpPr txBox="1">
            <a:spLocks noChangeArrowheads="1"/>
          </p:cNvSpPr>
          <p:nvPr/>
        </p:nvSpPr>
        <p:spPr bwMode="auto">
          <a:xfrm>
            <a:off x="1947842" y="4775219"/>
            <a:ext cx="1337226" cy="120032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7200" b="1" i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54</a:t>
            </a:r>
          </a:p>
        </p:txBody>
      </p:sp>
      <p:sp>
        <p:nvSpPr>
          <p:cNvPr id="449541" name="Text Box 5"/>
          <p:cNvSpPr txBox="1">
            <a:spLocks noChangeArrowheads="1"/>
          </p:cNvSpPr>
          <p:nvPr/>
        </p:nvSpPr>
        <p:spPr bwMode="auto">
          <a:xfrm>
            <a:off x="3255942" y="4775219"/>
            <a:ext cx="1768433" cy="120032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7200" b="1" i="0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251</a:t>
            </a:r>
          </a:p>
        </p:txBody>
      </p:sp>
      <p:sp>
        <p:nvSpPr>
          <p:cNvPr id="449543" name="Text Box 7"/>
          <p:cNvSpPr txBox="1">
            <a:spLocks noChangeArrowheads="1"/>
          </p:cNvSpPr>
          <p:nvPr/>
        </p:nvSpPr>
        <p:spPr bwMode="auto">
          <a:xfrm>
            <a:off x="1343025" y="225425"/>
            <a:ext cx="7435049" cy="70788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 i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Делимость произведения.</a:t>
            </a:r>
          </a:p>
        </p:txBody>
      </p:sp>
      <p:graphicFrame>
        <p:nvGraphicFramePr>
          <p:cNvPr id="449547" name="Object 11"/>
          <p:cNvGraphicFramePr>
            <a:graphicFrameLocks noChangeAspect="1"/>
          </p:cNvGraphicFramePr>
          <p:nvPr/>
        </p:nvGraphicFramePr>
        <p:xfrm>
          <a:off x="5087917" y="4884756"/>
          <a:ext cx="558800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2" name="Формула" r:id="rId4" imgW="101520" imgH="215640" progId="Equation.3">
                  <p:embed/>
                </p:oleObj>
              </mc:Choice>
              <mc:Fallback>
                <p:oleObj name="Формула" r:id="rId4" imgW="10152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7917" y="4884756"/>
                        <a:ext cx="558800" cy="118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9553" name="Text Box 17"/>
          <p:cNvSpPr txBox="1">
            <a:spLocks noChangeArrowheads="1"/>
          </p:cNvSpPr>
          <p:nvPr/>
        </p:nvSpPr>
        <p:spPr bwMode="auto">
          <a:xfrm>
            <a:off x="3310187" y="3441719"/>
            <a:ext cx="761747" cy="120032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7200" b="1" i="0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3</a:t>
            </a:r>
          </a:p>
        </p:txBody>
      </p:sp>
      <p:graphicFrame>
        <p:nvGraphicFramePr>
          <p:cNvPr id="449554" name="Object 18"/>
          <p:cNvGraphicFramePr>
            <a:graphicFrameLocks noChangeAspect="1"/>
          </p:cNvGraphicFramePr>
          <p:nvPr/>
        </p:nvGraphicFramePr>
        <p:xfrm>
          <a:off x="2868862" y="3551256"/>
          <a:ext cx="558800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3" name="Формула" r:id="rId6" imgW="101520" imgH="215640" progId="Equation.3">
                  <p:embed/>
                </p:oleObj>
              </mc:Choice>
              <mc:Fallback>
                <p:oleObj name="Формула" r:id="rId6" imgW="10152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8862" y="3551256"/>
                        <a:ext cx="558800" cy="118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9557" name="Object 21"/>
          <p:cNvGraphicFramePr>
            <a:graphicFrameLocks noChangeAspect="1"/>
          </p:cNvGraphicFramePr>
          <p:nvPr/>
        </p:nvGraphicFramePr>
        <p:xfrm>
          <a:off x="3084506" y="5259406"/>
          <a:ext cx="5588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4" name="Формула" r:id="rId7" imgW="101520" imgH="139680" progId="Equation.3">
                  <p:embed/>
                </p:oleObj>
              </mc:Choice>
              <mc:Fallback>
                <p:oleObj name="Формула" r:id="rId7" imgW="101520" imgH="1396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4506" y="5259406"/>
                        <a:ext cx="55880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 Box 11"/>
          <p:cNvSpPr txBox="1">
            <a:spLocks noChangeArrowheads="1"/>
          </p:cNvSpPr>
          <p:nvPr/>
        </p:nvSpPr>
        <p:spPr bwMode="auto">
          <a:xfrm>
            <a:off x="250825" y="1069975"/>
            <a:ext cx="8566150" cy="1328023"/>
          </a:xfrm>
          <a:prstGeom prst="wedgeRoundRectCallout">
            <a:avLst>
              <a:gd name="adj1" fmla="val 29194"/>
              <a:gd name="adj2" fmla="val 39777"/>
              <a:gd name="adj3" fmla="val 16667"/>
            </a:avLst>
          </a:prstGeom>
          <a:ln w="38100">
            <a:solidFill>
              <a:srgbClr val="000066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sz="2400" b="1" dirty="0" smtClean="0">
                <a:latin typeface="Georgia" pitchFamily="18" charset="0"/>
              </a:rPr>
              <a:t>Если одно из двух чисел делится на некоторое число, то и  их произведение делится на это число.</a:t>
            </a:r>
            <a:endParaRPr lang="ru-RU" sz="2800" b="1" dirty="0">
              <a:latin typeface="Georgia" pitchFamily="18" charset="0"/>
            </a:endParaRPr>
          </a:p>
        </p:txBody>
      </p:sp>
      <p:sp>
        <p:nvSpPr>
          <p:cNvPr id="23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rgbClr val="7CCA62">
                <a:lumMod val="75000"/>
              </a:srgb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59259E-6 L -0.06666 -0.2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4495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00" y="-1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49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49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9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9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9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95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95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95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95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95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95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95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95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9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9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9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95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95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95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95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95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95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95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95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9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9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9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95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95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95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95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95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95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95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95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9548" grpId="0"/>
      <p:bldP spid="449558" grpId="0"/>
      <p:bldP spid="449538" grpId="0"/>
      <p:bldP spid="44955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7"/>
          <p:cNvGrpSpPr>
            <a:grpSpLocks/>
          </p:cNvGrpSpPr>
          <p:nvPr/>
        </p:nvGrpSpPr>
        <p:grpSpPr bwMode="auto">
          <a:xfrm>
            <a:off x="2446330" y="5572144"/>
            <a:ext cx="1196976" cy="1000127"/>
            <a:chOff x="1832" y="2574"/>
            <a:chExt cx="754" cy="630"/>
          </a:xfrm>
        </p:grpSpPr>
        <p:sp>
          <p:nvSpPr>
            <p:cNvPr id="3" name="Text Box 148"/>
            <p:cNvSpPr txBox="1">
              <a:spLocks noChangeArrowheads="1"/>
            </p:cNvSpPr>
            <p:nvPr/>
          </p:nvSpPr>
          <p:spPr bwMode="auto">
            <a:xfrm>
              <a:off x="1902" y="2574"/>
              <a:ext cx="684" cy="582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5400" b="1" i="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</a:rPr>
                <a:t>44</a:t>
              </a:r>
            </a:p>
          </p:txBody>
        </p:sp>
        <p:graphicFrame>
          <p:nvGraphicFramePr>
            <p:cNvPr id="4" name="Object 149"/>
            <p:cNvGraphicFramePr>
              <a:graphicFrameLocks noChangeAspect="1"/>
            </p:cNvGraphicFramePr>
            <p:nvPr/>
          </p:nvGraphicFramePr>
          <p:xfrm>
            <a:off x="1832" y="2832"/>
            <a:ext cx="271" cy="3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654" name="Формула" r:id="rId3" imgW="101520" imgH="139680" progId="Equation.3">
                    <p:embed/>
                  </p:oleObj>
                </mc:Choice>
                <mc:Fallback>
                  <p:oleObj name="Формула" r:id="rId3" imgW="101520" imgH="13968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32" y="2832"/>
                          <a:ext cx="271" cy="3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prstDash val="sysDot"/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" name="Text Box 153"/>
          <p:cNvSpPr txBox="1">
            <a:spLocks noChangeArrowheads="1"/>
          </p:cNvSpPr>
          <p:nvPr/>
        </p:nvSpPr>
        <p:spPr bwMode="auto">
          <a:xfrm>
            <a:off x="214282" y="5618174"/>
            <a:ext cx="5849678" cy="92333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5400" b="1" i="0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(</a:t>
            </a:r>
            <a:r>
              <a:rPr lang="ru-RU" sz="5400" b="1" i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3800            </a:t>
            </a:r>
            <a:r>
              <a:rPr lang="ru-RU" sz="5400" b="1" i="0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)      </a:t>
            </a:r>
          </a:p>
        </p:txBody>
      </p:sp>
      <p:sp>
        <p:nvSpPr>
          <p:cNvPr id="6" name="Text Box 72"/>
          <p:cNvSpPr txBox="1">
            <a:spLocks noChangeArrowheads="1"/>
          </p:cNvSpPr>
          <p:nvPr/>
        </p:nvSpPr>
        <p:spPr bwMode="auto">
          <a:xfrm>
            <a:off x="203200" y="4254511"/>
            <a:ext cx="4314001" cy="92333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5400" b="1" i="0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(726  74)      </a:t>
            </a:r>
          </a:p>
        </p:txBody>
      </p:sp>
      <p:sp>
        <p:nvSpPr>
          <p:cNvPr id="7" name="Text Box 53"/>
          <p:cNvSpPr txBox="1">
            <a:spLocks noChangeArrowheads="1"/>
          </p:cNvSpPr>
          <p:nvPr/>
        </p:nvSpPr>
        <p:spPr bwMode="auto">
          <a:xfrm>
            <a:off x="365125" y="3235325"/>
            <a:ext cx="3802644" cy="92333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5400" b="1" i="0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(85      )      </a:t>
            </a:r>
          </a:p>
        </p:txBody>
      </p:sp>
      <p:sp>
        <p:nvSpPr>
          <p:cNvPr id="8" name="Text Box 31"/>
          <p:cNvSpPr txBox="1">
            <a:spLocks noChangeArrowheads="1"/>
          </p:cNvSpPr>
          <p:nvPr/>
        </p:nvSpPr>
        <p:spPr bwMode="auto">
          <a:xfrm>
            <a:off x="327025" y="1736725"/>
            <a:ext cx="4288353" cy="92333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5400" b="1" i="0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(508      )      </a:t>
            </a:r>
          </a:p>
        </p:txBody>
      </p:sp>
      <p:graphicFrame>
        <p:nvGraphicFramePr>
          <p:cNvPr id="9" name="Object 75"/>
          <p:cNvGraphicFramePr>
            <a:graphicFrameLocks noChangeAspect="1"/>
          </p:cNvGraphicFramePr>
          <p:nvPr/>
        </p:nvGraphicFramePr>
        <p:xfrm>
          <a:off x="1855772" y="4643446"/>
          <a:ext cx="430212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5" name="Формула" r:id="rId5" imgW="101520" imgH="139680" progId="Equation.3">
                  <p:embed/>
                </p:oleObj>
              </mc:Choice>
              <mc:Fallback>
                <p:oleObj name="Формула" r:id="rId5" imgW="101520" imgH="1396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5772" y="4643446"/>
                        <a:ext cx="430212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41"/>
          <p:cNvGrpSpPr>
            <a:grpSpLocks/>
          </p:cNvGrpSpPr>
          <p:nvPr/>
        </p:nvGrpSpPr>
        <p:grpSpPr bwMode="auto">
          <a:xfrm>
            <a:off x="2073264" y="1749429"/>
            <a:ext cx="1069976" cy="965201"/>
            <a:chOff x="1832" y="2574"/>
            <a:chExt cx="674" cy="608"/>
          </a:xfrm>
        </p:grpSpPr>
        <p:sp>
          <p:nvSpPr>
            <p:cNvPr id="11" name="Text Box 34"/>
            <p:cNvSpPr txBox="1">
              <a:spLocks noChangeArrowheads="1"/>
            </p:cNvSpPr>
            <p:nvPr/>
          </p:nvSpPr>
          <p:spPr bwMode="auto">
            <a:xfrm>
              <a:off x="1902" y="2574"/>
              <a:ext cx="604" cy="582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5400" b="1" i="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</a:rPr>
                <a:t>12</a:t>
              </a:r>
            </a:p>
          </p:txBody>
        </p:sp>
        <p:graphicFrame>
          <p:nvGraphicFramePr>
            <p:cNvPr id="12" name="Object 38"/>
            <p:cNvGraphicFramePr>
              <a:graphicFrameLocks noChangeAspect="1"/>
            </p:cNvGraphicFramePr>
            <p:nvPr/>
          </p:nvGraphicFramePr>
          <p:xfrm>
            <a:off x="1832" y="2810"/>
            <a:ext cx="271" cy="3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656" name="Формула" r:id="rId6" imgW="101520" imgH="139680" progId="Equation.3">
                    <p:embed/>
                  </p:oleObj>
                </mc:Choice>
                <mc:Fallback>
                  <p:oleObj name="Формула" r:id="rId6" imgW="101520" imgH="13968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32" y="2810"/>
                          <a:ext cx="271" cy="3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prstDash val="sysDot"/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" name="Text Box 33"/>
          <p:cNvSpPr txBox="1">
            <a:spLocks noChangeArrowheads="1"/>
          </p:cNvSpPr>
          <p:nvPr/>
        </p:nvSpPr>
        <p:spPr bwMode="auto">
          <a:xfrm>
            <a:off x="646559" y="3235325"/>
            <a:ext cx="1067921" cy="92333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5400" b="1" i="0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85</a:t>
            </a:r>
          </a:p>
        </p:txBody>
      </p:sp>
      <p:grpSp>
        <p:nvGrpSpPr>
          <p:cNvPr id="14" name="Group 39"/>
          <p:cNvGrpSpPr>
            <a:grpSpLocks/>
          </p:cNvGrpSpPr>
          <p:nvPr/>
        </p:nvGrpSpPr>
        <p:grpSpPr bwMode="auto">
          <a:xfrm>
            <a:off x="3571868" y="1576374"/>
            <a:ext cx="866775" cy="923926"/>
            <a:chOff x="2584" y="2434"/>
            <a:chExt cx="546" cy="582"/>
          </a:xfrm>
        </p:grpSpPr>
        <p:sp>
          <p:nvSpPr>
            <p:cNvPr id="15" name="Text Box 30"/>
            <p:cNvSpPr txBox="1">
              <a:spLocks noChangeArrowheads="1"/>
            </p:cNvSpPr>
            <p:nvPr/>
          </p:nvSpPr>
          <p:spPr bwMode="auto">
            <a:xfrm>
              <a:off x="2630" y="2434"/>
              <a:ext cx="500" cy="582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5400" b="1" i="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</a:rPr>
                <a:t>3 </a:t>
              </a:r>
            </a:p>
          </p:txBody>
        </p:sp>
        <p:graphicFrame>
          <p:nvGraphicFramePr>
            <p:cNvPr id="16" name="Object 35"/>
            <p:cNvGraphicFramePr>
              <a:graphicFrameLocks noChangeAspect="1"/>
            </p:cNvGraphicFramePr>
            <p:nvPr/>
          </p:nvGraphicFramePr>
          <p:xfrm>
            <a:off x="2584" y="2612"/>
            <a:ext cx="188" cy="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657" name="Формула" r:id="rId7" imgW="101520" imgH="215640" progId="Equation.3">
                    <p:embed/>
                  </p:oleObj>
                </mc:Choice>
                <mc:Fallback>
                  <p:oleObj name="Формула" r:id="rId7" imgW="101520" imgH="21564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84" y="2612"/>
                          <a:ext cx="188" cy="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prstDash val="sysDot"/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7" name="Group 40"/>
          <p:cNvGrpSpPr>
            <a:grpSpLocks/>
          </p:cNvGrpSpPr>
          <p:nvPr/>
        </p:nvGrpSpPr>
        <p:grpSpPr bwMode="auto">
          <a:xfrm>
            <a:off x="1752602" y="857253"/>
            <a:ext cx="728663" cy="923926"/>
            <a:chOff x="1992" y="1940"/>
            <a:chExt cx="459" cy="582"/>
          </a:xfrm>
        </p:grpSpPr>
        <p:sp>
          <p:nvSpPr>
            <p:cNvPr id="18" name="Text Box 36"/>
            <p:cNvSpPr txBox="1">
              <a:spLocks noChangeArrowheads="1"/>
            </p:cNvSpPr>
            <p:nvPr/>
          </p:nvSpPr>
          <p:spPr bwMode="auto">
            <a:xfrm>
              <a:off x="2062" y="1940"/>
              <a:ext cx="389" cy="582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5400" b="1" i="0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</a:rPr>
                <a:t>3</a:t>
              </a:r>
            </a:p>
          </p:txBody>
        </p:sp>
        <p:graphicFrame>
          <p:nvGraphicFramePr>
            <p:cNvPr id="19" name="Object 37"/>
            <p:cNvGraphicFramePr>
              <a:graphicFrameLocks noChangeAspect="1"/>
            </p:cNvGraphicFramePr>
            <p:nvPr/>
          </p:nvGraphicFramePr>
          <p:xfrm>
            <a:off x="1992" y="2130"/>
            <a:ext cx="176" cy="3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658" name="Формула" r:id="rId9" imgW="101520" imgH="215640" progId="Equation.3">
                    <p:embed/>
                  </p:oleObj>
                </mc:Choice>
                <mc:Fallback>
                  <p:oleObj name="Формула" r:id="rId9" imgW="101520" imgH="21564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92" y="2130"/>
                          <a:ext cx="176" cy="3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prstDash val="sysDot"/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" name="Text Box 42"/>
          <p:cNvSpPr txBox="1">
            <a:spLocks noChangeArrowheads="1"/>
          </p:cNvSpPr>
          <p:nvPr/>
        </p:nvSpPr>
        <p:spPr bwMode="auto">
          <a:xfrm>
            <a:off x="2184323" y="1785926"/>
            <a:ext cx="958917" cy="92333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5400" b="1" i="0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12</a:t>
            </a:r>
          </a:p>
        </p:txBody>
      </p:sp>
      <p:grpSp>
        <p:nvGrpSpPr>
          <p:cNvPr id="21" name="Group 43"/>
          <p:cNvGrpSpPr>
            <a:grpSpLocks/>
          </p:cNvGrpSpPr>
          <p:nvPr/>
        </p:nvGrpSpPr>
        <p:grpSpPr bwMode="auto">
          <a:xfrm>
            <a:off x="1787512" y="3235331"/>
            <a:ext cx="1069976" cy="998539"/>
            <a:chOff x="1832" y="2574"/>
            <a:chExt cx="674" cy="629"/>
          </a:xfrm>
        </p:grpSpPr>
        <p:sp>
          <p:nvSpPr>
            <p:cNvPr id="22" name="Text Box 44"/>
            <p:cNvSpPr txBox="1">
              <a:spLocks noChangeArrowheads="1"/>
            </p:cNvSpPr>
            <p:nvPr/>
          </p:nvSpPr>
          <p:spPr bwMode="auto">
            <a:xfrm>
              <a:off x="1902" y="2574"/>
              <a:ext cx="604" cy="582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5400" b="1" i="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</a:rPr>
                <a:t>12</a:t>
              </a:r>
            </a:p>
          </p:txBody>
        </p:sp>
        <p:graphicFrame>
          <p:nvGraphicFramePr>
            <p:cNvPr id="23" name="Object 45"/>
            <p:cNvGraphicFramePr>
              <a:graphicFrameLocks noChangeAspect="1"/>
            </p:cNvGraphicFramePr>
            <p:nvPr/>
          </p:nvGraphicFramePr>
          <p:xfrm>
            <a:off x="1832" y="2831"/>
            <a:ext cx="271" cy="3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659" name="Формула" r:id="rId10" imgW="101520" imgH="139680" progId="Equation.3">
                    <p:embed/>
                  </p:oleObj>
                </mc:Choice>
                <mc:Fallback>
                  <p:oleObj name="Формула" r:id="rId10" imgW="101520" imgH="13968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32" y="2831"/>
                          <a:ext cx="271" cy="3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prstDash val="sysDot"/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4" name="Group 46"/>
          <p:cNvGrpSpPr>
            <a:grpSpLocks/>
          </p:cNvGrpSpPr>
          <p:nvPr/>
        </p:nvGrpSpPr>
        <p:grpSpPr bwMode="auto">
          <a:xfrm>
            <a:off x="3000371" y="3217866"/>
            <a:ext cx="952501" cy="925514"/>
            <a:chOff x="2555" y="2429"/>
            <a:chExt cx="600" cy="583"/>
          </a:xfrm>
        </p:grpSpPr>
        <p:sp>
          <p:nvSpPr>
            <p:cNvPr id="25" name="Text Box 47"/>
            <p:cNvSpPr txBox="1">
              <a:spLocks noChangeArrowheads="1"/>
            </p:cNvSpPr>
            <p:nvPr/>
          </p:nvSpPr>
          <p:spPr bwMode="auto">
            <a:xfrm>
              <a:off x="2555" y="2429"/>
              <a:ext cx="600" cy="582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5400" b="1" i="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</a:rPr>
                <a:t> 5 </a:t>
              </a:r>
            </a:p>
          </p:txBody>
        </p:sp>
        <p:graphicFrame>
          <p:nvGraphicFramePr>
            <p:cNvPr id="26" name="Object 48"/>
            <p:cNvGraphicFramePr>
              <a:graphicFrameLocks noChangeAspect="1"/>
            </p:cNvGraphicFramePr>
            <p:nvPr/>
          </p:nvGraphicFramePr>
          <p:xfrm>
            <a:off x="2584" y="2612"/>
            <a:ext cx="188" cy="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660" name="Формула" r:id="rId11" imgW="101520" imgH="215640" progId="Equation.3">
                    <p:embed/>
                  </p:oleObj>
                </mc:Choice>
                <mc:Fallback>
                  <p:oleObj name="Формула" r:id="rId11" imgW="101520" imgH="21564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84" y="2612"/>
                          <a:ext cx="188" cy="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prstDash val="sysDot"/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7" name="Group 49"/>
          <p:cNvGrpSpPr>
            <a:grpSpLocks/>
          </p:cNvGrpSpPr>
          <p:nvPr/>
        </p:nvGrpSpPr>
        <p:grpSpPr bwMode="auto">
          <a:xfrm>
            <a:off x="1789097" y="2357440"/>
            <a:ext cx="711201" cy="923926"/>
            <a:chOff x="1992" y="1941"/>
            <a:chExt cx="448" cy="582"/>
          </a:xfrm>
        </p:grpSpPr>
        <p:sp>
          <p:nvSpPr>
            <p:cNvPr id="28" name="Text Box 50"/>
            <p:cNvSpPr txBox="1">
              <a:spLocks noChangeArrowheads="1"/>
            </p:cNvSpPr>
            <p:nvPr/>
          </p:nvSpPr>
          <p:spPr bwMode="auto">
            <a:xfrm>
              <a:off x="2062" y="1941"/>
              <a:ext cx="378" cy="582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5400" b="1" i="0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</a:rPr>
                <a:t>5</a:t>
              </a:r>
            </a:p>
          </p:txBody>
        </p:sp>
        <p:graphicFrame>
          <p:nvGraphicFramePr>
            <p:cNvPr id="29" name="Object 51"/>
            <p:cNvGraphicFramePr>
              <a:graphicFrameLocks noChangeAspect="1"/>
            </p:cNvGraphicFramePr>
            <p:nvPr/>
          </p:nvGraphicFramePr>
          <p:xfrm>
            <a:off x="1992" y="2130"/>
            <a:ext cx="176" cy="3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661" name="Формула" r:id="rId12" imgW="101520" imgH="215640" progId="Equation.3">
                    <p:embed/>
                  </p:oleObj>
                </mc:Choice>
                <mc:Fallback>
                  <p:oleObj name="Формула" r:id="rId12" imgW="101520" imgH="21564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92" y="2130"/>
                          <a:ext cx="176" cy="3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prstDash val="sysDot"/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0" name="Text Box 52"/>
          <p:cNvSpPr txBox="1">
            <a:spLocks noChangeArrowheads="1"/>
          </p:cNvSpPr>
          <p:nvPr/>
        </p:nvSpPr>
        <p:spPr bwMode="auto">
          <a:xfrm>
            <a:off x="2557752" y="5572140"/>
            <a:ext cx="1085554" cy="92333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5400" b="1" i="0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44</a:t>
            </a:r>
          </a:p>
        </p:txBody>
      </p:sp>
      <p:sp>
        <p:nvSpPr>
          <p:cNvPr id="31" name="Text Box 66"/>
          <p:cNvSpPr txBox="1">
            <a:spLocks noChangeArrowheads="1"/>
          </p:cNvSpPr>
          <p:nvPr/>
        </p:nvSpPr>
        <p:spPr bwMode="auto">
          <a:xfrm>
            <a:off x="3510073" y="4214818"/>
            <a:ext cx="776175" cy="92333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5400" b="1" i="0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5 </a:t>
            </a:r>
          </a:p>
        </p:txBody>
      </p:sp>
      <p:graphicFrame>
        <p:nvGraphicFramePr>
          <p:cNvPr id="32" name="Object 67"/>
          <p:cNvGraphicFramePr>
            <a:graphicFrameLocks noChangeAspect="1"/>
          </p:cNvGraphicFramePr>
          <p:nvPr/>
        </p:nvGraphicFramePr>
        <p:xfrm>
          <a:off x="3357554" y="4579950"/>
          <a:ext cx="29845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62" name="Формула" r:id="rId13" imgW="101520" imgH="215640" progId="Equation.3">
                  <p:embed/>
                </p:oleObj>
              </mc:Choice>
              <mc:Fallback>
                <p:oleObj name="Формула" r:id="rId13" imgW="101520" imgH="2156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54" y="4579950"/>
                        <a:ext cx="298450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3" name="Group 79"/>
          <p:cNvGrpSpPr>
            <a:grpSpLocks/>
          </p:cNvGrpSpPr>
          <p:nvPr/>
        </p:nvGrpSpPr>
        <p:grpSpPr bwMode="auto">
          <a:xfrm>
            <a:off x="3357554" y="4579950"/>
            <a:ext cx="298450" cy="635000"/>
            <a:chOff x="2825" y="3152"/>
            <a:chExt cx="188" cy="400"/>
          </a:xfrm>
        </p:grpSpPr>
        <p:graphicFrame>
          <p:nvGraphicFramePr>
            <p:cNvPr id="34" name="Object 76"/>
            <p:cNvGraphicFramePr>
              <a:graphicFrameLocks noChangeAspect="1"/>
            </p:cNvGraphicFramePr>
            <p:nvPr/>
          </p:nvGraphicFramePr>
          <p:xfrm>
            <a:off x="2825" y="3152"/>
            <a:ext cx="188" cy="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663" name="Формула" r:id="rId14" imgW="101520" imgH="215640" progId="Equation.3">
                    <p:embed/>
                  </p:oleObj>
                </mc:Choice>
                <mc:Fallback>
                  <p:oleObj name="Формула" r:id="rId14" imgW="101520" imgH="215640" progId="Equation.3">
                    <p:embed/>
                    <p:pic>
                      <p:nvPicPr>
                        <p:cNvPr id="0" name="Picture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25" y="3152"/>
                          <a:ext cx="188" cy="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prstDash val="sysDot"/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5" name="Line 77"/>
            <p:cNvSpPr>
              <a:spLocks noChangeShapeType="1"/>
            </p:cNvSpPr>
            <p:nvPr/>
          </p:nvSpPr>
          <p:spPr bwMode="auto">
            <a:xfrm>
              <a:off x="2832" y="3168"/>
              <a:ext cx="11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2800">
                <a:latin typeface="Georgia" pitchFamily="18" charset="0"/>
              </a:endParaRPr>
            </a:p>
          </p:txBody>
        </p:sp>
      </p:grpSp>
      <p:grpSp>
        <p:nvGrpSpPr>
          <p:cNvPr id="36" name="Group 141"/>
          <p:cNvGrpSpPr>
            <a:grpSpLocks/>
          </p:cNvGrpSpPr>
          <p:nvPr/>
        </p:nvGrpSpPr>
        <p:grpSpPr bwMode="auto">
          <a:xfrm>
            <a:off x="4957772" y="5572140"/>
            <a:ext cx="1114426" cy="923926"/>
            <a:chOff x="2584" y="2566"/>
            <a:chExt cx="702" cy="582"/>
          </a:xfrm>
        </p:grpSpPr>
        <p:sp>
          <p:nvSpPr>
            <p:cNvPr id="37" name="Text Box 142"/>
            <p:cNvSpPr txBox="1">
              <a:spLocks noChangeArrowheads="1"/>
            </p:cNvSpPr>
            <p:nvPr/>
          </p:nvSpPr>
          <p:spPr bwMode="auto">
            <a:xfrm>
              <a:off x="2630" y="2566"/>
              <a:ext cx="656" cy="582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5400" b="1" i="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</a:rPr>
                <a:t>11 </a:t>
              </a:r>
            </a:p>
          </p:txBody>
        </p:sp>
        <p:graphicFrame>
          <p:nvGraphicFramePr>
            <p:cNvPr id="38" name="Object 143"/>
            <p:cNvGraphicFramePr>
              <a:graphicFrameLocks noChangeAspect="1"/>
            </p:cNvGraphicFramePr>
            <p:nvPr/>
          </p:nvGraphicFramePr>
          <p:xfrm>
            <a:off x="2584" y="2743"/>
            <a:ext cx="188" cy="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664" name="Формула" r:id="rId15" imgW="101520" imgH="215640" progId="Equation.3">
                    <p:embed/>
                  </p:oleObj>
                </mc:Choice>
                <mc:Fallback>
                  <p:oleObj name="Формула" r:id="rId15" imgW="101520" imgH="215640" progId="Equation.3">
                    <p:embed/>
                    <p:pic>
                      <p:nvPicPr>
                        <p:cNvPr id="0" name="Picture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84" y="2743"/>
                          <a:ext cx="188" cy="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prstDash val="sysDot"/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9" name="Group 144"/>
          <p:cNvGrpSpPr>
            <a:grpSpLocks/>
          </p:cNvGrpSpPr>
          <p:nvPr/>
        </p:nvGrpSpPr>
        <p:grpSpPr bwMode="auto">
          <a:xfrm>
            <a:off x="2249457" y="4933964"/>
            <a:ext cx="974725" cy="923926"/>
            <a:chOff x="1992" y="1967"/>
            <a:chExt cx="614" cy="582"/>
          </a:xfrm>
        </p:grpSpPr>
        <p:sp>
          <p:nvSpPr>
            <p:cNvPr id="40" name="Text Box 145"/>
            <p:cNvSpPr txBox="1">
              <a:spLocks noChangeArrowheads="1"/>
            </p:cNvSpPr>
            <p:nvPr/>
          </p:nvSpPr>
          <p:spPr bwMode="auto">
            <a:xfrm>
              <a:off x="2062" y="1967"/>
              <a:ext cx="544" cy="582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5400" b="1" i="0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</a:rPr>
                <a:t>11</a:t>
              </a:r>
            </a:p>
          </p:txBody>
        </p:sp>
        <p:graphicFrame>
          <p:nvGraphicFramePr>
            <p:cNvPr id="41" name="Object 146"/>
            <p:cNvGraphicFramePr>
              <a:graphicFrameLocks noChangeAspect="1"/>
            </p:cNvGraphicFramePr>
            <p:nvPr/>
          </p:nvGraphicFramePr>
          <p:xfrm>
            <a:off x="1992" y="2130"/>
            <a:ext cx="176" cy="3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665" name="Формула" r:id="rId16" imgW="101520" imgH="215640" progId="Equation.3">
                    <p:embed/>
                  </p:oleObj>
                </mc:Choice>
                <mc:Fallback>
                  <p:oleObj name="Формула" r:id="rId16" imgW="101520" imgH="215640" progId="Equation.3">
                    <p:embed/>
                    <p:pic>
                      <p:nvPicPr>
                        <p:cNvPr id="0" name="Picture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92" y="2130"/>
                          <a:ext cx="176" cy="3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prstDash val="sysDot"/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2" name="Group 150"/>
          <p:cNvGrpSpPr>
            <a:grpSpLocks/>
          </p:cNvGrpSpPr>
          <p:nvPr/>
        </p:nvGrpSpPr>
        <p:grpSpPr bwMode="auto">
          <a:xfrm>
            <a:off x="3500438" y="5618180"/>
            <a:ext cx="1143002" cy="954089"/>
            <a:chOff x="1807" y="2574"/>
            <a:chExt cx="720" cy="601"/>
          </a:xfrm>
        </p:grpSpPr>
        <p:sp>
          <p:nvSpPr>
            <p:cNvPr id="43" name="Text Box 151"/>
            <p:cNvSpPr txBox="1">
              <a:spLocks noChangeArrowheads="1"/>
            </p:cNvSpPr>
            <p:nvPr/>
          </p:nvSpPr>
          <p:spPr bwMode="auto">
            <a:xfrm>
              <a:off x="1902" y="2574"/>
              <a:ext cx="625" cy="582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5400" b="1" i="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</a:rPr>
                <a:t>18</a:t>
              </a:r>
            </a:p>
          </p:txBody>
        </p:sp>
        <p:graphicFrame>
          <p:nvGraphicFramePr>
            <p:cNvPr id="44" name="Object 152"/>
            <p:cNvGraphicFramePr>
              <a:graphicFrameLocks noChangeAspect="1"/>
            </p:cNvGraphicFramePr>
            <p:nvPr/>
          </p:nvGraphicFramePr>
          <p:xfrm>
            <a:off x="1807" y="2803"/>
            <a:ext cx="271" cy="3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666" name="Формула" r:id="rId17" imgW="101520" imgH="139680" progId="Equation.3">
                    <p:embed/>
                  </p:oleObj>
                </mc:Choice>
                <mc:Fallback>
                  <p:oleObj name="Формула" r:id="rId17" imgW="101520" imgH="139680" progId="Equation.3">
                    <p:embed/>
                    <p:pic>
                      <p:nvPicPr>
                        <p:cNvPr id="0" name="Picture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07" y="2803"/>
                          <a:ext cx="271" cy="3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prstDash val="sysDot"/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5" name="Text Box 11"/>
          <p:cNvSpPr txBox="1">
            <a:spLocks noChangeArrowheads="1"/>
          </p:cNvSpPr>
          <p:nvPr/>
        </p:nvSpPr>
        <p:spPr bwMode="auto">
          <a:xfrm>
            <a:off x="3214678" y="117475"/>
            <a:ext cx="5715041" cy="919401"/>
          </a:xfrm>
          <a:prstGeom prst="wedgeRoundRectCallout">
            <a:avLst>
              <a:gd name="adj1" fmla="val 24498"/>
              <a:gd name="adj2" fmla="val 49228"/>
              <a:gd name="adj3" fmla="val 16667"/>
            </a:avLst>
          </a:prstGeom>
          <a:ln w="38100">
            <a:solidFill>
              <a:srgbClr val="000066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>
                <a:latin typeface="Georgia" pitchFamily="18" charset="0"/>
              </a:rPr>
              <a:t>Не вычисляя произведения, выберите </a:t>
            </a:r>
            <a:r>
              <a:rPr lang="ru-RU" sz="2400" b="1" i="0" dirty="0" smtClean="0">
                <a:latin typeface="Georgia" pitchFamily="18" charset="0"/>
              </a:rPr>
              <a:t>верные выражения</a:t>
            </a:r>
            <a:endParaRPr lang="ru-RU" sz="2800" b="1" dirty="0">
              <a:latin typeface="Georgia" pitchFamily="18" charset="0"/>
            </a:endParaRPr>
          </a:p>
        </p:txBody>
      </p:sp>
      <p:sp>
        <p:nvSpPr>
          <p:cNvPr id="46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rgbClr val="7CCA62">
                <a:lumMod val="75000"/>
              </a:srgb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u="none" strike="noStrike" kern="1200" cap="none" spc="0" normalizeH="0" baseline="0" noProof="0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Georgia" pitchFamily="18" charset="0"/>
              <a:cs typeface="Arial" charset="0"/>
            </a:endParaRPr>
          </a:p>
        </p:txBody>
      </p:sp>
      <p:sp>
        <p:nvSpPr>
          <p:cNvPr id="51" name="AutoShape 1540"/>
          <p:cNvSpPr>
            <a:spLocks noChangeArrowheads="1"/>
          </p:cNvSpPr>
          <p:nvPr/>
        </p:nvSpPr>
        <p:spPr bwMode="auto">
          <a:xfrm>
            <a:off x="4714876" y="1714488"/>
            <a:ext cx="2371742" cy="720725"/>
          </a:xfrm>
          <a:prstGeom prst="wedgeEllipseCallout">
            <a:avLst>
              <a:gd name="adj1" fmla="val -67698"/>
              <a:gd name="adj2" fmla="val 30492"/>
            </a:avLst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18900000" scaled="1"/>
          </a:gradFill>
          <a:ln w="38100">
            <a:solidFill>
              <a:srgbClr val="000066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b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flatTx/>
          </a:bodyPr>
          <a:lstStyle/>
          <a:p>
            <a:pPr algn="ctr"/>
            <a:r>
              <a:rPr lang="ru-RU" sz="2400" b="1" i="0" dirty="0">
                <a:solidFill>
                  <a:srgbClr val="FF0000"/>
                </a:solidFill>
                <a:latin typeface="Georgia" pitchFamily="18" charset="0"/>
                <a:cs typeface="Arial" charset="0"/>
              </a:rPr>
              <a:t>ВЕРНО!</a:t>
            </a:r>
          </a:p>
        </p:txBody>
      </p:sp>
      <p:sp>
        <p:nvSpPr>
          <p:cNvPr id="52" name="AutoShape 1543"/>
          <p:cNvSpPr>
            <a:spLocks noChangeArrowheads="1"/>
          </p:cNvSpPr>
          <p:nvPr/>
        </p:nvSpPr>
        <p:spPr bwMode="auto">
          <a:xfrm>
            <a:off x="4143372" y="4071942"/>
            <a:ext cx="2458867" cy="647700"/>
          </a:xfrm>
          <a:prstGeom prst="wedgeEllipseCallout">
            <a:avLst>
              <a:gd name="adj1" fmla="val -51675"/>
              <a:gd name="adj2" fmla="val 77647"/>
            </a:avLst>
          </a:prstGeom>
          <a:gradFill rotWithShape="1">
            <a:gsLst>
              <a:gs pos="0">
                <a:srgbClr val="00FFCC"/>
              </a:gs>
              <a:gs pos="50000">
                <a:srgbClr val="FFFFFF"/>
              </a:gs>
              <a:gs pos="100000">
                <a:srgbClr val="00FFCC"/>
              </a:gs>
            </a:gsLst>
            <a:lin ang="18900000" scaled="1"/>
          </a:gradFill>
          <a:ln w="38100">
            <a:solidFill>
              <a:srgbClr val="000066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b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flatTx/>
          </a:bodyPr>
          <a:lstStyle/>
          <a:p>
            <a:pPr algn="ctr"/>
            <a:r>
              <a:rPr lang="ru-RU" sz="2400" b="1" i="0" dirty="0">
                <a:latin typeface="Georgia" pitchFamily="18" charset="0"/>
                <a:cs typeface="Arial" charset="0"/>
              </a:rPr>
              <a:t>Не верно</a:t>
            </a:r>
          </a:p>
        </p:txBody>
      </p:sp>
      <p:sp>
        <p:nvSpPr>
          <p:cNvPr id="53" name="AutoShape 1540"/>
          <p:cNvSpPr>
            <a:spLocks noChangeArrowheads="1"/>
          </p:cNvSpPr>
          <p:nvPr/>
        </p:nvSpPr>
        <p:spPr bwMode="auto">
          <a:xfrm>
            <a:off x="3786182" y="2786058"/>
            <a:ext cx="2371742" cy="720725"/>
          </a:xfrm>
          <a:prstGeom prst="wedgeEllipseCallout">
            <a:avLst>
              <a:gd name="adj1" fmla="val -52737"/>
              <a:gd name="adj2" fmla="val 81620"/>
            </a:avLst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18900000" scaled="1"/>
          </a:gradFill>
          <a:ln w="38100">
            <a:solidFill>
              <a:srgbClr val="000066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b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flatTx/>
          </a:bodyPr>
          <a:lstStyle/>
          <a:p>
            <a:pPr algn="ctr"/>
            <a:r>
              <a:rPr lang="ru-RU" sz="2400" b="1" i="0" dirty="0">
                <a:solidFill>
                  <a:srgbClr val="FF0000"/>
                </a:solidFill>
                <a:latin typeface="Georgia" pitchFamily="18" charset="0"/>
                <a:cs typeface="Arial" charset="0"/>
              </a:rPr>
              <a:t>ВЕРНО!</a:t>
            </a:r>
          </a:p>
        </p:txBody>
      </p:sp>
      <p:sp>
        <p:nvSpPr>
          <p:cNvPr id="54" name="AutoShape 1540"/>
          <p:cNvSpPr>
            <a:spLocks noChangeArrowheads="1"/>
          </p:cNvSpPr>
          <p:nvPr/>
        </p:nvSpPr>
        <p:spPr bwMode="auto">
          <a:xfrm>
            <a:off x="4714876" y="4857760"/>
            <a:ext cx="2371742" cy="720725"/>
          </a:xfrm>
          <a:prstGeom prst="wedgeEllipseCallout">
            <a:avLst>
              <a:gd name="adj1" fmla="val -52737"/>
              <a:gd name="adj2" fmla="val 81620"/>
            </a:avLst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18900000" scaled="1"/>
          </a:gradFill>
          <a:ln w="38100">
            <a:solidFill>
              <a:srgbClr val="000066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b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flatTx/>
          </a:bodyPr>
          <a:lstStyle/>
          <a:p>
            <a:pPr algn="ctr"/>
            <a:r>
              <a:rPr lang="ru-RU" sz="2400" b="1" i="0" dirty="0">
                <a:solidFill>
                  <a:srgbClr val="FF0000"/>
                </a:solidFill>
                <a:latin typeface="Georgia" pitchFamily="18" charset="0"/>
                <a:cs typeface="Arial" charset="0"/>
              </a:rPr>
              <a:t>ВЕРНО!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63737E-6 L -0.16146 -0.1327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" y="-6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64662E-6 L 0.00087 -0.12303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2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82146E-6 L -0.14618 -0.0858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" y="-43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000"/>
                            </p:stCondLst>
                            <p:childTnLst>
                              <p:par>
                                <p:cTn id="9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0" grpId="0"/>
      <p:bldP spid="30" grpId="0"/>
      <p:bldP spid="51" grpId="0" animBg="1"/>
      <p:bldP spid="52" grpId="0" animBg="1"/>
      <p:bldP spid="53" grpId="0" animBg="1"/>
      <p:bldP spid="5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6404" name="Picture 4" descr="h01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73878" y="4429133"/>
            <a:ext cx="2653927" cy="2357453"/>
          </a:xfrm>
          <a:prstGeom prst="rect">
            <a:avLst/>
          </a:prstGeom>
          <a:noFill/>
        </p:spPr>
      </p:pic>
      <p:sp>
        <p:nvSpPr>
          <p:cNvPr id="486405" name="Text Box 5"/>
          <p:cNvSpPr txBox="1">
            <a:spLocks noChangeArrowheads="1"/>
          </p:cNvSpPr>
          <p:nvPr/>
        </p:nvSpPr>
        <p:spPr bwMode="auto">
          <a:xfrm>
            <a:off x="98425" y="130175"/>
            <a:ext cx="8918575" cy="4493538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600" b="1" i="0" dirty="0">
                <a:latin typeface="Georgia" pitchFamily="18" charset="0"/>
              </a:rPr>
              <a:t>           Ковбой Джо зашел в бар и попросил у бармена </a:t>
            </a:r>
          </a:p>
          <a:p>
            <a:r>
              <a:rPr lang="ru-RU" sz="2600" b="1" i="0" dirty="0">
                <a:latin typeface="Georgia" pitchFamily="18" charset="0"/>
              </a:rPr>
              <a:t>- бутылку  виски за 3 доллара, </a:t>
            </a:r>
          </a:p>
          <a:p>
            <a:r>
              <a:rPr lang="ru-RU" sz="2600" b="1" i="0" dirty="0">
                <a:latin typeface="Georgia" pitchFamily="18" charset="0"/>
              </a:rPr>
              <a:t>- трубку за 6 долларов, </a:t>
            </a:r>
          </a:p>
          <a:p>
            <a:r>
              <a:rPr lang="ru-RU" sz="2600" b="1" i="0" dirty="0">
                <a:latin typeface="Georgia" pitchFamily="18" charset="0"/>
              </a:rPr>
              <a:t>- 3 пачки табака и</a:t>
            </a:r>
          </a:p>
          <a:p>
            <a:r>
              <a:rPr lang="ru-RU" sz="2600" b="1" i="0" dirty="0">
                <a:latin typeface="Georgia" pitchFamily="18" charset="0"/>
              </a:rPr>
              <a:t>- 9 коробок непромокаемых спичек, цену которых он не знал. </a:t>
            </a:r>
          </a:p>
          <a:p>
            <a:r>
              <a:rPr lang="ru-RU" sz="2600" b="1" i="0" dirty="0">
                <a:latin typeface="Georgia" pitchFamily="18" charset="0"/>
              </a:rPr>
              <a:t>Бармен потребовал с него </a:t>
            </a:r>
            <a:r>
              <a:rPr lang="ru-RU" sz="2600" b="1" i="0" dirty="0">
                <a:solidFill>
                  <a:srgbClr val="FF0000"/>
                </a:solidFill>
                <a:latin typeface="Georgia" pitchFamily="18" charset="0"/>
              </a:rPr>
              <a:t>14 долларов и 80 центов</a:t>
            </a:r>
            <a:r>
              <a:rPr lang="ru-RU" sz="2600" b="1" i="0" dirty="0">
                <a:latin typeface="Georgia" pitchFamily="18" charset="0"/>
              </a:rPr>
              <a:t>, на что Джо вытащил пистолет. Бармен пересчитал снова и исправил ошибку. Как Джо догадался, что бармен пытался его обмануть?</a:t>
            </a:r>
            <a:endParaRPr lang="ru-RU" sz="2600" b="1" dirty="0">
              <a:latin typeface="Georgia" pitchFamily="18" charset="0"/>
            </a:endParaRPr>
          </a:p>
        </p:txBody>
      </p:sp>
      <p:sp>
        <p:nvSpPr>
          <p:cNvPr id="486407" name="Text Box 7"/>
          <p:cNvSpPr txBox="1">
            <a:spLocks noChangeArrowheads="1"/>
          </p:cNvSpPr>
          <p:nvPr/>
        </p:nvSpPr>
        <p:spPr bwMode="auto">
          <a:xfrm>
            <a:off x="5070063" y="1395699"/>
            <a:ext cx="3788217" cy="46166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0" dirty="0">
                <a:solidFill>
                  <a:srgbClr val="0000FF"/>
                </a:solidFill>
                <a:latin typeface="Georgia" pitchFamily="18" charset="0"/>
              </a:rPr>
              <a:t>1 доллар = 100 центов</a:t>
            </a:r>
          </a:p>
        </p:txBody>
      </p:sp>
      <p:sp>
        <p:nvSpPr>
          <p:cNvPr id="486406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070600" y="800100"/>
            <a:ext cx="1625600" cy="431800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rect">
              <a:fillToRect l="50000" t="50000" r="50000" b="50000"/>
            </a:path>
          </a:gradFill>
          <a:ln w="9525">
            <a:noFill/>
            <a:prstDash val="sysDot"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Georgia" pitchFamily="18" charset="0"/>
              </a:rPr>
              <a:t>Подсказка</a:t>
            </a:r>
            <a:endParaRPr lang="ru-RU" b="1" dirty="0">
              <a:effectLst>
                <a:outerShdw blurRad="38100" dist="38100" dir="2700000" algn="tl">
                  <a:srgbClr val="FFFFFF"/>
                </a:outerShdw>
              </a:effectLst>
              <a:latin typeface="Georgia" pitchFamily="18" charset="0"/>
            </a:endParaRPr>
          </a:p>
        </p:txBody>
      </p:sp>
      <p:sp>
        <p:nvSpPr>
          <p:cNvPr id="7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rgbClr val="7CCA62">
                <a:lumMod val="75000"/>
              </a:srgb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u="none" strike="noStrike" kern="1200" cap="none" spc="0" normalizeH="0" baseline="0" noProof="0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Georgia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81481E-6 C -0.0658 0.04814 -0.13143 0.09606 -0.21493 0.09606 C -0.29809 0.09606 -0.42188 0.01597 -0.50018 4.81481E-6 C -0.57813 -0.01598 -0.60018 -0.01667 -0.68403 4.81481E-6 C -0.76789 0.01689 -0.88559 0.05856 -1.00278 0.10069 " pathEditMode="relative" rAng="0" ptsTypes="aaaaA">
                                      <p:cBhvr>
                                        <p:cTn id="6" dur="5000" fill="hold"/>
                                        <p:tgtEl>
                                          <p:spTgt spid="4864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100" y="4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864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64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6406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94" name="Text Box 26"/>
          <p:cNvSpPr txBox="1">
            <a:spLocks noChangeArrowheads="1"/>
          </p:cNvSpPr>
          <p:nvPr/>
        </p:nvSpPr>
        <p:spPr bwMode="auto">
          <a:xfrm>
            <a:off x="2857488" y="4342163"/>
            <a:ext cx="257176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6000" b="1" i="0" dirty="0">
                <a:latin typeface="Georgia" pitchFamily="18" charset="0"/>
              </a:rPr>
              <a:t> 7 308</a:t>
            </a:r>
            <a:endParaRPr lang="ru-RU" sz="6000" b="1" dirty="0">
              <a:latin typeface="Georgia" pitchFamily="18" charset="0"/>
            </a:endParaRPr>
          </a:p>
        </p:txBody>
      </p:sp>
      <p:sp>
        <p:nvSpPr>
          <p:cNvPr id="493595" name="Text Box 27"/>
          <p:cNvSpPr txBox="1">
            <a:spLocks noChangeArrowheads="1"/>
          </p:cNvSpPr>
          <p:nvPr/>
        </p:nvSpPr>
        <p:spPr bwMode="auto">
          <a:xfrm>
            <a:off x="4143372" y="4342163"/>
            <a:ext cx="1245854" cy="1015663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6000" b="1" i="0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08</a:t>
            </a:r>
          </a:p>
        </p:txBody>
      </p:sp>
      <p:sp>
        <p:nvSpPr>
          <p:cNvPr id="493580" name="Text Box 12"/>
          <p:cNvSpPr txBox="1">
            <a:spLocks noChangeArrowheads="1"/>
          </p:cNvSpPr>
          <p:nvPr/>
        </p:nvSpPr>
        <p:spPr bwMode="auto">
          <a:xfrm>
            <a:off x="403225" y="2124075"/>
            <a:ext cx="24144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0" dirty="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Примеры.</a:t>
            </a:r>
            <a:r>
              <a:rPr lang="ru-RU" sz="2400" b="1" i="0" dirty="0">
                <a:latin typeface="Georgia" pitchFamily="18" charset="0"/>
              </a:rPr>
              <a:t>   </a:t>
            </a:r>
            <a:endParaRPr lang="ru-RU" sz="4000" b="1" dirty="0">
              <a:latin typeface="Georgia" pitchFamily="18" charset="0"/>
            </a:endParaRPr>
          </a:p>
        </p:txBody>
      </p:sp>
      <p:sp>
        <p:nvSpPr>
          <p:cNvPr id="493575" name="Rectangle 7"/>
          <p:cNvSpPr>
            <a:spLocks noChangeArrowheads="1"/>
          </p:cNvSpPr>
          <p:nvPr/>
        </p:nvSpPr>
        <p:spPr bwMode="auto">
          <a:xfrm>
            <a:off x="357158" y="963613"/>
            <a:ext cx="8572560" cy="953453"/>
          </a:xfrm>
          <a:prstGeom prst="wedgeRoundRectCallout">
            <a:avLst>
              <a:gd name="adj1" fmla="val 28093"/>
              <a:gd name="adj2" fmla="val 45800"/>
              <a:gd name="adj3" fmla="val 16667"/>
            </a:avLst>
          </a:prstGeom>
          <a:ln w="38100">
            <a:solidFill>
              <a:srgbClr val="000066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ru-RU" sz="2500" b="1" i="0" dirty="0">
                <a:latin typeface="Georgia" pitchFamily="18" charset="0"/>
                <a:cs typeface="Times New Roman" pitchFamily="18" charset="0"/>
              </a:rPr>
              <a:t>Если последние две цифры составляют </a:t>
            </a:r>
            <a:r>
              <a:rPr lang="ru-RU" sz="2500" b="1" i="0" dirty="0" smtClean="0">
                <a:latin typeface="Georgia" pitchFamily="18" charset="0"/>
                <a:cs typeface="Times New Roman" pitchFamily="18" charset="0"/>
              </a:rPr>
              <a:t>число, кратное </a:t>
            </a:r>
            <a:r>
              <a:rPr lang="ru-RU" sz="2500" b="1" i="0" dirty="0">
                <a:latin typeface="Georgia" pitchFamily="18" charset="0"/>
                <a:cs typeface="Times New Roman" pitchFamily="18" charset="0"/>
              </a:rPr>
              <a:t>4 (или два нуля),</a:t>
            </a:r>
            <a:r>
              <a:rPr lang="ru-RU" sz="2500" b="1" i="0" dirty="0">
                <a:latin typeface="Georgia" pitchFamily="18" charset="0"/>
              </a:rPr>
              <a:t> </a:t>
            </a:r>
            <a:r>
              <a:rPr lang="ru-RU" sz="2500" b="1" i="0" dirty="0">
                <a:latin typeface="Georgia" pitchFamily="18" charset="0"/>
                <a:cs typeface="Times New Roman" pitchFamily="18" charset="0"/>
              </a:rPr>
              <a:t>то число делится на 4</a:t>
            </a:r>
            <a:r>
              <a:rPr lang="ru-RU" sz="2500" b="1" i="0" dirty="0" smtClean="0">
                <a:latin typeface="Georgia" pitchFamily="18" charset="0"/>
                <a:cs typeface="Times New Roman" pitchFamily="18" charset="0"/>
              </a:rPr>
              <a:t>.</a:t>
            </a:r>
            <a:r>
              <a:rPr lang="ru-RU" sz="2500" i="0" dirty="0" smtClean="0">
                <a:latin typeface="Georgia" pitchFamily="18" charset="0"/>
                <a:cs typeface="Times New Roman" pitchFamily="18" charset="0"/>
              </a:rPr>
              <a:t>             </a:t>
            </a:r>
            <a:endParaRPr lang="ru-RU" sz="2500" i="0" dirty="0">
              <a:latin typeface="Georgia" pitchFamily="18" charset="0"/>
            </a:endParaRPr>
          </a:p>
        </p:txBody>
      </p:sp>
      <p:sp>
        <p:nvSpPr>
          <p:cNvPr id="493579" name="Text Box 11"/>
          <p:cNvSpPr txBox="1">
            <a:spLocks noChangeArrowheads="1"/>
          </p:cNvSpPr>
          <p:nvPr/>
        </p:nvSpPr>
        <p:spPr bwMode="auto">
          <a:xfrm>
            <a:off x="1660525" y="225425"/>
            <a:ext cx="7162538" cy="70788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 i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Признак делимости на 4.</a:t>
            </a:r>
          </a:p>
        </p:txBody>
      </p:sp>
      <p:sp>
        <p:nvSpPr>
          <p:cNvPr id="493583" name="Text Box 15"/>
          <p:cNvSpPr txBox="1">
            <a:spLocks noChangeArrowheads="1"/>
          </p:cNvSpPr>
          <p:nvPr/>
        </p:nvSpPr>
        <p:spPr bwMode="auto">
          <a:xfrm>
            <a:off x="2643174" y="2682875"/>
            <a:ext cx="292895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6000" b="1" i="0" dirty="0">
                <a:latin typeface="Georgia" pitchFamily="18" charset="0"/>
              </a:rPr>
              <a:t>23 312    </a:t>
            </a:r>
            <a:endParaRPr lang="ru-RU" sz="6000" b="1" dirty="0">
              <a:latin typeface="Georgia" pitchFamily="18" charset="0"/>
            </a:endParaRPr>
          </a:p>
        </p:txBody>
      </p:sp>
      <p:sp>
        <p:nvSpPr>
          <p:cNvPr id="493584" name="Text Box 16"/>
          <p:cNvSpPr txBox="1">
            <a:spLocks noChangeArrowheads="1"/>
          </p:cNvSpPr>
          <p:nvPr/>
        </p:nvSpPr>
        <p:spPr bwMode="auto">
          <a:xfrm>
            <a:off x="4214810" y="2689225"/>
            <a:ext cx="1043876" cy="1015663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6000" b="1" i="0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12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5334001" y="1906583"/>
            <a:ext cx="846138" cy="1022351"/>
            <a:chOff x="1168" y="1560"/>
            <a:chExt cx="533" cy="644"/>
          </a:xfrm>
        </p:grpSpPr>
        <p:sp>
          <p:nvSpPr>
            <p:cNvPr id="493589" name="Text Box 21"/>
            <p:cNvSpPr txBox="1">
              <a:spLocks noChangeArrowheads="1"/>
            </p:cNvSpPr>
            <p:nvPr/>
          </p:nvSpPr>
          <p:spPr bwMode="auto">
            <a:xfrm>
              <a:off x="1270" y="1560"/>
              <a:ext cx="431" cy="640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6000" b="1" i="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</a:rPr>
                <a:t>4</a:t>
              </a:r>
            </a:p>
          </p:txBody>
        </p:sp>
        <p:graphicFrame>
          <p:nvGraphicFramePr>
            <p:cNvPr id="493590" name="Object 22"/>
            <p:cNvGraphicFramePr>
              <a:graphicFrameLocks noChangeAspect="1"/>
            </p:cNvGraphicFramePr>
            <p:nvPr/>
          </p:nvGraphicFramePr>
          <p:xfrm>
            <a:off x="1168" y="1796"/>
            <a:ext cx="192" cy="4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886" name="Формула" r:id="rId3" imgW="101520" imgH="215640" progId="Equation.3">
                    <p:embed/>
                  </p:oleObj>
                </mc:Choice>
                <mc:Fallback>
                  <p:oleObj name="Формула" r:id="rId3" imgW="101520" imgH="21564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68" y="1796"/>
                          <a:ext cx="192" cy="4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prstDash val="sysDot"/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5384801" y="2676528"/>
            <a:ext cx="846138" cy="1016001"/>
            <a:chOff x="1168" y="1750"/>
            <a:chExt cx="533" cy="640"/>
          </a:xfrm>
        </p:grpSpPr>
        <p:sp>
          <p:nvSpPr>
            <p:cNvPr id="493592" name="Text Box 24"/>
            <p:cNvSpPr txBox="1">
              <a:spLocks noChangeArrowheads="1"/>
            </p:cNvSpPr>
            <p:nvPr/>
          </p:nvSpPr>
          <p:spPr bwMode="auto">
            <a:xfrm>
              <a:off x="1270" y="1750"/>
              <a:ext cx="431" cy="640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6000" b="1" i="0"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</a:rPr>
                <a:t>4</a:t>
              </a:r>
            </a:p>
          </p:txBody>
        </p:sp>
        <p:graphicFrame>
          <p:nvGraphicFramePr>
            <p:cNvPr id="493593" name="Object 25"/>
            <p:cNvGraphicFramePr>
              <a:graphicFrameLocks noChangeAspect="1"/>
            </p:cNvGraphicFramePr>
            <p:nvPr/>
          </p:nvGraphicFramePr>
          <p:xfrm>
            <a:off x="1168" y="1951"/>
            <a:ext cx="192" cy="4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887" name="Формула" r:id="rId5" imgW="101520" imgH="215640" progId="Equation.3">
                    <p:embed/>
                  </p:oleObj>
                </mc:Choice>
                <mc:Fallback>
                  <p:oleObj name="Формула" r:id="rId5" imgW="101520" imgH="21564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68" y="1951"/>
                          <a:ext cx="192" cy="4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prstDash val="sysDot"/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5297498" y="3449644"/>
            <a:ext cx="846138" cy="1050926"/>
            <a:chOff x="1168" y="1542"/>
            <a:chExt cx="533" cy="662"/>
          </a:xfrm>
        </p:grpSpPr>
        <p:sp>
          <p:nvSpPr>
            <p:cNvPr id="493597" name="Text Box 29"/>
            <p:cNvSpPr txBox="1">
              <a:spLocks noChangeArrowheads="1"/>
            </p:cNvSpPr>
            <p:nvPr/>
          </p:nvSpPr>
          <p:spPr bwMode="auto">
            <a:xfrm>
              <a:off x="1270" y="1542"/>
              <a:ext cx="431" cy="640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6000" b="1" i="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</a:rPr>
                <a:t>4</a:t>
              </a:r>
            </a:p>
          </p:txBody>
        </p:sp>
        <p:graphicFrame>
          <p:nvGraphicFramePr>
            <p:cNvPr id="493598" name="Object 30"/>
            <p:cNvGraphicFramePr>
              <a:graphicFrameLocks noChangeAspect="1"/>
            </p:cNvGraphicFramePr>
            <p:nvPr/>
          </p:nvGraphicFramePr>
          <p:xfrm>
            <a:off x="1168" y="1796"/>
            <a:ext cx="192" cy="4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888" name="Формула" r:id="rId6" imgW="101520" imgH="215640" progId="Equation.3">
                    <p:embed/>
                  </p:oleObj>
                </mc:Choice>
                <mc:Fallback>
                  <p:oleObj name="Формула" r:id="rId6" imgW="101520" imgH="21564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68" y="1796"/>
                          <a:ext cx="192" cy="4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prstDash val="sysDot"/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5410201" y="4276728"/>
            <a:ext cx="846138" cy="1016001"/>
            <a:chOff x="1168" y="1750"/>
            <a:chExt cx="533" cy="640"/>
          </a:xfrm>
        </p:grpSpPr>
        <p:sp>
          <p:nvSpPr>
            <p:cNvPr id="493600" name="Text Box 32"/>
            <p:cNvSpPr txBox="1">
              <a:spLocks noChangeArrowheads="1"/>
            </p:cNvSpPr>
            <p:nvPr/>
          </p:nvSpPr>
          <p:spPr bwMode="auto">
            <a:xfrm>
              <a:off x="1270" y="1750"/>
              <a:ext cx="431" cy="640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6000" b="1" i="0"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</a:rPr>
                <a:t>4</a:t>
              </a:r>
            </a:p>
          </p:txBody>
        </p:sp>
        <p:graphicFrame>
          <p:nvGraphicFramePr>
            <p:cNvPr id="493601" name="Object 33"/>
            <p:cNvGraphicFramePr>
              <a:graphicFrameLocks noChangeAspect="1"/>
            </p:cNvGraphicFramePr>
            <p:nvPr/>
          </p:nvGraphicFramePr>
          <p:xfrm>
            <a:off x="1168" y="1978"/>
            <a:ext cx="192" cy="4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889" name="Формула" r:id="rId7" imgW="101520" imgH="215640" progId="Equation.3">
                    <p:embed/>
                  </p:oleObj>
                </mc:Choice>
                <mc:Fallback>
                  <p:oleObj name="Формула" r:id="rId7" imgW="101520" imgH="21564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68" y="1978"/>
                          <a:ext cx="192" cy="4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prstDash val="sysDot"/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93602" name="Text Box 34"/>
          <p:cNvSpPr txBox="1">
            <a:spLocks noChangeArrowheads="1"/>
          </p:cNvSpPr>
          <p:nvPr/>
        </p:nvSpPr>
        <p:spPr bwMode="auto">
          <a:xfrm>
            <a:off x="2000232" y="5857875"/>
            <a:ext cx="368936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6000" b="1" i="0" dirty="0">
                <a:latin typeface="Georgia" pitchFamily="18" charset="0"/>
              </a:rPr>
              <a:t> 275 600</a:t>
            </a:r>
            <a:endParaRPr lang="ru-RU" sz="6000" b="1" dirty="0">
              <a:latin typeface="Georgia" pitchFamily="18" charset="0"/>
            </a:endParaRPr>
          </a:p>
        </p:txBody>
      </p:sp>
      <p:sp>
        <p:nvSpPr>
          <p:cNvPr id="493603" name="Text Box 35"/>
          <p:cNvSpPr txBox="1">
            <a:spLocks noChangeArrowheads="1"/>
          </p:cNvSpPr>
          <p:nvPr/>
        </p:nvSpPr>
        <p:spPr bwMode="auto">
          <a:xfrm>
            <a:off x="4214810" y="5864225"/>
            <a:ext cx="1265090" cy="1015663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6000" b="1" i="0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00</a:t>
            </a:r>
          </a:p>
        </p:txBody>
      </p:sp>
      <p:grpSp>
        <p:nvGrpSpPr>
          <p:cNvPr id="6" name="Group 39"/>
          <p:cNvGrpSpPr>
            <a:grpSpLocks/>
          </p:cNvGrpSpPr>
          <p:nvPr/>
        </p:nvGrpSpPr>
        <p:grpSpPr bwMode="auto">
          <a:xfrm>
            <a:off x="5461001" y="5851528"/>
            <a:ext cx="846138" cy="1016001"/>
            <a:chOff x="1168" y="1750"/>
            <a:chExt cx="533" cy="640"/>
          </a:xfrm>
        </p:grpSpPr>
        <p:sp>
          <p:nvSpPr>
            <p:cNvPr id="493608" name="Text Box 40"/>
            <p:cNvSpPr txBox="1">
              <a:spLocks noChangeArrowheads="1"/>
            </p:cNvSpPr>
            <p:nvPr/>
          </p:nvSpPr>
          <p:spPr bwMode="auto">
            <a:xfrm>
              <a:off x="1270" y="1750"/>
              <a:ext cx="431" cy="640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6000" b="1" i="0"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</a:rPr>
                <a:t>4</a:t>
              </a:r>
            </a:p>
          </p:txBody>
        </p:sp>
        <p:graphicFrame>
          <p:nvGraphicFramePr>
            <p:cNvPr id="493609" name="Object 41"/>
            <p:cNvGraphicFramePr>
              <a:graphicFrameLocks noChangeAspect="1"/>
            </p:cNvGraphicFramePr>
            <p:nvPr/>
          </p:nvGraphicFramePr>
          <p:xfrm>
            <a:off x="1168" y="1931"/>
            <a:ext cx="192" cy="4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890" name="Формула" r:id="rId8" imgW="101520" imgH="215640" progId="Equation.3">
                    <p:embed/>
                  </p:oleObj>
                </mc:Choice>
                <mc:Fallback>
                  <p:oleObj name="Формула" r:id="rId8" imgW="101520" imgH="21564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68" y="1931"/>
                          <a:ext cx="192" cy="4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prstDash val="sysDot"/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6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rgbClr val="7CCA62">
                <a:lumMod val="75000"/>
              </a:srgb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u="none" strike="noStrike" kern="1200" cap="none" spc="0" normalizeH="0" baseline="0" noProof="0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Georgia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96296E-6 L -0.01111 -0.096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935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0" y="-48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500" fill="hold"/>
                                        <p:tgtEl>
                                          <p:spTgt spid="4935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96296E-6 L -0.01111 -0.0963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4935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0" y="-4800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500" fill="hold"/>
                                        <p:tgtEl>
                                          <p:spTgt spid="4935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96296E-6 L -0.01111 -0.0963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4936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0" y="-4800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" dur="500" fill="hold"/>
                                        <p:tgtEl>
                                          <p:spTgt spid="4936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3595" grpId="0"/>
      <p:bldP spid="493595" grpId="1"/>
      <p:bldP spid="493584" grpId="0"/>
      <p:bldP spid="493584" grpId="1"/>
      <p:bldP spid="493603" grpId="0"/>
      <p:bldP spid="493603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Text Box 2"/>
          <p:cNvSpPr txBox="1">
            <a:spLocks noChangeArrowheads="1"/>
          </p:cNvSpPr>
          <p:nvPr/>
        </p:nvSpPr>
        <p:spPr bwMode="auto">
          <a:xfrm>
            <a:off x="1660525" y="301625"/>
            <a:ext cx="7457491" cy="70788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 i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Признак делимости на 25.</a:t>
            </a:r>
          </a:p>
        </p:txBody>
      </p:sp>
      <p:sp>
        <p:nvSpPr>
          <p:cNvPr id="496656" name="Text Box 16"/>
          <p:cNvSpPr txBox="1">
            <a:spLocks noChangeArrowheads="1"/>
          </p:cNvSpPr>
          <p:nvPr/>
        </p:nvSpPr>
        <p:spPr bwMode="auto">
          <a:xfrm>
            <a:off x="500034" y="3406775"/>
            <a:ext cx="16827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 i="0" dirty="0">
                <a:latin typeface="Georgia" pitchFamily="18" charset="0"/>
              </a:rPr>
              <a:t> 325</a:t>
            </a:r>
            <a:endParaRPr lang="ru-RU" sz="4800" b="1" dirty="0">
              <a:latin typeface="Georgia" pitchFamily="18" charset="0"/>
            </a:endParaRPr>
          </a:p>
        </p:txBody>
      </p:sp>
      <p:sp>
        <p:nvSpPr>
          <p:cNvPr id="496657" name="Text Box 17"/>
          <p:cNvSpPr txBox="1">
            <a:spLocks noChangeArrowheads="1"/>
          </p:cNvSpPr>
          <p:nvPr/>
        </p:nvSpPr>
        <p:spPr bwMode="auto">
          <a:xfrm>
            <a:off x="1012825" y="3413125"/>
            <a:ext cx="939681" cy="830997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800" b="1" i="0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25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625602" y="2740027"/>
            <a:ext cx="1101726" cy="830263"/>
            <a:chOff x="1168" y="1750"/>
            <a:chExt cx="694" cy="523"/>
          </a:xfrm>
        </p:grpSpPr>
        <p:sp>
          <p:nvSpPr>
            <p:cNvPr id="496659" name="Text Box 19"/>
            <p:cNvSpPr txBox="1">
              <a:spLocks noChangeArrowheads="1"/>
            </p:cNvSpPr>
            <p:nvPr/>
          </p:nvSpPr>
          <p:spPr bwMode="auto">
            <a:xfrm>
              <a:off x="1270" y="1750"/>
              <a:ext cx="592" cy="523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800" b="1" i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</a:rPr>
                <a:t>25</a:t>
              </a:r>
            </a:p>
          </p:txBody>
        </p:sp>
        <p:graphicFrame>
          <p:nvGraphicFramePr>
            <p:cNvPr id="496660" name="Object 20"/>
            <p:cNvGraphicFramePr>
              <a:graphicFrameLocks noChangeAspect="1"/>
            </p:cNvGraphicFramePr>
            <p:nvPr/>
          </p:nvGraphicFramePr>
          <p:xfrm>
            <a:off x="1168" y="1796"/>
            <a:ext cx="192" cy="4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42" name="Формула" r:id="rId3" imgW="101520" imgH="215640" progId="Equation.3">
                    <p:embed/>
                  </p:oleObj>
                </mc:Choice>
                <mc:Fallback>
                  <p:oleObj name="Формула" r:id="rId3" imgW="101520" imgH="21564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68" y="1796"/>
                          <a:ext cx="192" cy="4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prstDash val="sysDot"/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898638" y="3400428"/>
            <a:ext cx="1101726" cy="885826"/>
            <a:chOff x="1168" y="1750"/>
            <a:chExt cx="694" cy="558"/>
          </a:xfrm>
        </p:grpSpPr>
        <p:sp>
          <p:nvSpPr>
            <p:cNvPr id="496662" name="Text Box 22"/>
            <p:cNvSpPr txBox="1">
              <a:spLocks noChangeArrowheads="1"/>
            </p:cNvSpPr>
            <p:nvPr/>
          </p:nvSpPr>
          <p:spPr bwMode="auto">
            <a:xfrm>
              <a:off x="1270" y="1750"/>
              <a:ext cx="592" cy="523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800" b="1" i="0"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</a:rPr>
                <a:t>25</a:t>
              </a:r>
            </a:p>
          </p:txBody>
        </p:sp>
        <p:graphicFrame>
          <p:nvGraphicFramePr>
            <p:cNvPr id="496663" name="Object 23"/>
            <p:cNvGraphicFramePr>
              <a:graphicFrameLocks noChangeAspect="1"/>
            </p:cNvGraphicFramePr>
            <p:nvPr/>
          </p:nvGraphicFramePr>
          <p:xfrm>
            <a:off x="1168" y="1900"/>
            <a:ext cx="192" cy="4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43" name="Формула" r:id="rId5" imgW="101520" imgH="215640" progId="Equation.3">
                    <p:embed/>
                  </p:oleObj>
                </mc:Choice>
                <mc:Fallback>
                  <p:oleObj name="Формула" r:id="rId5" imgW="101520" imgH="21564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68" y="1900"/>
                          <a:ext cx="192" cy="4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prstDash val="sysDot"/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96664" name="Text Box 24"/>
          <p:cNvSpPr txBox="1">
            <a:spLocks noChangeArrowheads="1"/>
          </p:cNvSpPr>
          <p:nvPr/>
        </p:nvSpPr>
        <p:spPr bwMode="auto">
          <a:xfrm>
            <a:off x="142844" y="5362575"/>
            <a:ext cx="195741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800" b="1" i="0" dirty="0">
                <a:latin typeface="Georgia" pitchFamily="18" charset="0"/>
              </a:rPr>
              <a:t>7 350</a:t>
            </a:r>
            <a:endParaRPr lang="ru-RU" sz="4800" b="1" dirty="0">
              <a:latin typeface="Georgia" pitchFamily="18" charset="0"/>
            </a:endParaRPr>
          </a:p>
        </p:txBody>
      </p:sp>
      <p:sp>
        <p:nvSpPr>
          <p:cNvPr id="496665" name="Text Box 25"/>
          <p:cNvSpPr txBox="1">
            <a:spLocks noChangeArrowheads="1"/>
          </p:cNvSpPr>
          <p:nvPr/>
        </p:nvSpPr>
        <p:spPr bwMode="auto">
          <a:xfrm>
            <a:off x="1000100" y="5368925"/>
            <a:ext cx="984565" cy="830997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800" b="1" i="0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50</a:t>
            </a:r>
          </a:p>
        </p:txBody>
      </p: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1790702" y="4695827"/>
            <a:ext cx="1101726" cy="830263"/>
            <a:chOff x="1168" y="1750"/>
            <a:chExt cx="694" cy="523"/>
          </a:xfrm>
        </p:grpSpPr>
        <p:sp>
          <p:nvSpPr>
            <p:cNvPr id="496667" name="Text Box 27"/>
            <p:cNvSpPr txBox="1">
              <a:spLocks noChangeArrowheads="1"/>
            </p:cNvSpPr>
            <p:nvPr/>
          </p:nvSpPr>
          <p:spPr bwMode="auto">
            <a:xfrm>
              <a:off x="1270" y="1750"/>
              <a:ext cx="592" cy="523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800" b="1" i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</a:rPr>
                <a:t>25</a:t>
              </a:r>
            </a:p>
          </p:txBody>
        </p:sp>
        <p:graphicFrame>
          <p:nvGraphicFramePr>
            <p:cNvPr id="496668" name="Object 28"/>
            <p:cNvGraphicFramePr>
              <a:graphicFrameLocks noChangeAspect="1"/>
            </p:cNvGraphicFramePr>
            <p:nvPr/>
          </p:nvGraphicFramePr>
          <p:xfrm>
            <a:off x="1168" y="1796"/>
            <a:ext cx="192" cy="4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44" name="Формула" r:id="rId6" imgW="101520" imgH="215640" progId="Equation.3">
                    <p:embed/>
                  </p:oleObj>
                </mc:Choice>
                <mc:Fallback>
                  <p:oleObj name="Формула" r:id="rId6" imgW="101520" imgH="21564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68" y="1796"/>
                          <a:ext cx="192" cy="4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prstDash val="sysDot"/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29"/>
          <p:cNvGrpSpPr>
            <a:grpSpLocks/>
          </p:cNvGrpSpPr>
          <p:nvPr/>
        </p:nvGrpSpPr>
        <p:grpSpPr bwMode="auto">
          <a:xfrm>
            <a:off x="2052639" y="5356227"/>
            <a:ext cx="1042988" cy="858838"/>
            <a:chOff x="1205" y="1750"/>
            <a:chExt cx="657" cy="541"/>
          </a:xfrm>
        </p:grpSpPr>
        <p:sp>
          <p:nvSpPr>
            <p:cNvPr id="496670" name="Text Box 30"/>
            <p:cNvSpPr txBox="1">
              <a:spLocks noChangeArrowheads="1"/>
            </p:cNvSpPr>
            <p:nvPr/>
          </p:nvSpPr>
          <p:spPr bwMode="auto">
            <a:xfrm>
              <a:off x="1270" y="1750"/>
              <a:ext cx="592" cy="523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800" b="1" i="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</a:rPr>
                <a:t>25</a:t>
              </a:r>
            </a:p>
          </p:txBody>
        </p:sp>
        <p:graphicFrame>
          <p:nvGraphicFramePr>
            <p:cNvPr id="496671" name="Object 31"/>
            <p:cNvGraphicFramePr>
              <a:graphicFrameLocks noChangeAspect="1"/>
            </p:cNvGraphicFramePr>
            <p:nvPr/>
          </p:nvGraphicFramePr>
          <p:xfrm>
            <a:off x="1205" y="1883"/>
            <a:ext cx="192" cy="4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45" name="Формула" r:id="rId7" imgW="101520" imgH="215640" progId="Equation.3">
                    <p:embed/>
                  </p:oleObj>
                </mc:Choice>
                <mc:Fallback>
                  <p:oleObj name="Формула" r:id="rId7" imgW="101520" imgH="21564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5" y="1883"/>
                          <a:ext cx="192" cy="4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prstDash val="sysDot"/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96672" name="Text Box 32"/>
          <p:cNvSpPr txBox="1">
            <a:spLocks noChangeArrowheads="1"/>
          </p:cNvSpPr>
          <p:nvPr/>
        </p:nvSpPr>
        <p:spPr bwMode="auto">
          <a:xfrm>
            <a:off x="3571868" y="5387975"/>
            <a:ext cx="280035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800" b="1" i="0" dirty="0">
                <a:latin typeface="Georgia" pitchFamily="18" charset="0"/>
              </a:rPr>
              <a:t>275 600</a:t>
            </a:r>
            <a:endParaRPr lang="ru-RU" sz="4800" b="1" dirty="0">
              <a:latin typeface="Georgia" pitchFamily="18" charset="0"/>
            </a:endParaRPr>
          </a:p>
        </p:txBody>
      </p:sp>
      <p:sp>
        <p:nvSpPr>
          <p:cNvPr id="496673" name="Text Box 33"/>
          <p:cNvSpPr txBox="1">
            <a:spLocks noChangeArrowheads="1"/>
          </p:cNvSpPr>
          <p:nvPr/>
        </p:nvSpPr>
        <p:spPr bwMode="auto">
          <a:xfrm>
            <a:off x="5214942" y="5394325"/>
            <a:ext cx="1047082" cy="830997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800" b="1" i="0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00</a:t>
            </a:r>
          </a:p>
        </p:txBody>
      </p: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6267446" y="5381627"/>
            <a:ext cx="1076326" cy="833438"/>
            <a:chOff x="1184" y="1750"/>
            <a:chExt cx="678" cy="525"/>
          </a:xfrm>
        </p:grpSpPr>
        <p:sp>
          <p:nvSpPr>
            <p:cNvPr id="496675" name="Text Box 35"/>
            <p:cNvSpPr txBox="1">
              <a:spLocks noChangeArrowheads="1"/>
            </p:cNvSpPr>
            <p:nvPr/>
          </p:nvSpPr>
          <p:spPr bwMode="auto">
            <a:xfrm>
              <a:off x="1270" y="1750"/>
              <a:ext cx="592" cy="523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800" b="1" i="0"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</a:rPr>
                <a:t>25</a:t>
              </a:r>
            </a:p>
          </p:txBody>
        </p:sp>
        <p:graphicFrame>
          <p:nvGraphicFramePr>
            <p:cNvPr id="496676" name="Object 36"/>
            <p:cNvGraphicFramePr>
              <a:graphicFrameLocks noChangeAspect="1"/>
            </p:cNvGraphicFramePr>
            <p:nvPr/>
          </p:nvGraphicFramePr>
          <p:xfrm>
            <a:off x="1184" y="1867"/>
            <a:ext cx="192" cy="4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46" name="Формула" r:id="rId8" imgW="101520" imgH="215640" progId="Equation.3">
                    <p:embed/>
                  </p:oleObj>
                </mc:Choice>
                <mc:Fallback>
                  <p:oleObj name="Формула" r:id="rId8" imgW="101520" imgH="21564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84" y="1867"/>
                          <a:ext cx="192" cy="4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prstDash val="sysDot"/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96677" name="Text Box 37"/>
          <p:cNvSpPr txBox="1">
            <a:spLocks noChangeArrowheads="1"/>
          </p:cNvSpPr>
          <p:nvPr/>
        </p:nvSpPr>
        <p:spPr bwMode="auto">
          <a:xfrm>
            <a:off x="4000496" y="3432175"/>
            <a:ext cx="21621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800" b="1" i="0" dirty="0">
                <a:latin typeface="Georgia" pitchFamily="18" charset="0"/>
              </a:rPr>
              <a:t>8 375</a:t>
            </a:r>
            <a:endParaRPr lang="ru-RU" sz="4800" b="1" dirty="0">
              <a:latin typeface="Georgia" pitchFamily="18" charset="0"/>
            </a:endParaRPr>
          </a:p>
        </p:txBody>
      </p:sp>
      <p:sp>
        <p:nvSpPr>
          <p:cNvPr id="496678" name="Text Box 38"/>
          <p:cNvSpPr txBox="1">
            <a:spLocks noChangeArrowheads="1"/>
          </p:cNvSpPr>
          <p:nvPr/>
        </p:nvSpPr>
        <p:spPr bwMode="auto">
          <a:xfrm>
            <a:off x="4929190" y="3438525"/>
            <a:ext cx="894797" cy="830997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800" b="1" i="0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75</a:t>
            </a:r>
          </a:p>
        </p:txBody>
      </p:sp>
      <p:grpSp>
        <p:nvGrpSpPr>
          <p:cNvPr id="7" name="Group 39"/>
          <p:cNvGrpSpPr>
            <a:grpSpLocks/>
          </p:cNvGrpSpPr>
          <p:nvPr/>
        </p:nvGrpSpPr>
        <p:grpSpPr bwMode="auto">
          <a:xfrm>
            <a:off x="5638798" y="2765427"/>
            <a:ext cx="1101726" cy="830263"/>
            <a:chOff x="1168" y="1750"/>
            <a:chExt cx="694" cy="523"/>
          </a:xfrm>
        </p:grpSpPr>
        <p:sp>
          <p:nvSpPr>
            <p:cNvPr id="496680" name="Text Box 40"/>
            <p:cNvSpPr txBox="1">
              <a:spLocks noChangeArrowheads="1"/>
            </p:cNvSpPr>
            <p:nvPr/>
          </p:nvSpPr>
          <p:spPr bwMode="auto">
            <a:xfrm>
              <a:off x="1270" y="1750"/>
              <a:ext cx="592" cy="523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800" b="1" i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</a:rPr>
                <a:t>25</a:t>
              </a:r>
            </a:p>
          </p:txBody>
        </p:sp>
        <p:graphicFrame>
          <p:nvGraphicFramePr>
            <p:cNvPr id="496681" name="Object 41"/>
            <p:cNvGraphicFramePr>
              <a:graphicFrameLocks noChangeAspect="1"/>
            </p:cNvGraphicFramePr>
            <p:nvPr/>
          </p:nvGraphicFramePr>
          <p:xfrm>
            <a:off x="1168" y="1796"/>
            <a:ext cx="192" cy="4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47" name="Формула" r:id="rId9" imgW="101520" imgH="215640" progId="Equation.3">
                    <p:embed/>
                  </p:oleObj>
                </mc:Choice>
                <mc:Fallback>
                  <p:oleObj name="Формула" r:id="rId9" imgW="101520" imgH="21564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68" y="1796"/>
                          <a:ext cx="192" cy="4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prstDash val="sysDot"/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" name="Group 42"/>
          <p:cNvGrpSpPr>
            <a:grpSpLocks/>
          </p:cNvGrpSpPr>
          <p:nvPr/>
        </p:nvGrpSpPr>
        <p:grpSpPr bwMode="auto">
          <a:xfrm>
            <a:off x="5841998" y="3425829"/>
            <a:ext cx="1101726" cy="860426"/>
            <a:chOff x="1168" y="1750"/>
            <a:chExt cx="694" cy="542"/>
          </a:xfrm>
        </p:grpSpPr>
        <p:sp>
          <p:nvSpPr>
            <p:cNvPr id="496683" name="Text Box 43"/>
            <p:cNvSpPr txBox="1">
              <a:spLocks noChangeArrowheads="1"/>
            </p:cNvSpPr>
            <p:nvPr/>
          </p:nvSpPr>
          <p:spPr bwMode="auto">
            <a:xfrm>
              <a:off x="1270" y="1750"/>
              <a:ext cx="592" cy="523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800" b="1" i="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</a:rPr>
                <a:t>25</a:t>
              </a:r>
            </a:p>
          </p:txBody>
        </p:sp>
        <p:graphicFrame>
          <p:nvGraphicFramePr>
            <p:cNvPr id="496684" name="Object 44"/>
            <p:cNvGraphicFramePr>
              <a:graphicFrameLocks noChangeAspect="1"/>
            </p:cNvGraphicFramePr>
            <p:nvPr/>
          </p:nvGraphicFramePr>
          <p:xfrm>
            <a:off x="1168" y="1884"/>
            <a:ext cx="192" cy="4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48" name="Формула" r:id="rId10" imgW="101520" imgH="215640" progId="Equation.3">
                    <p:embed/>
                  </p:oleObj>
                </mc:Choice>
                <mc:Fallback>
                  <p:oleObj name="Формула" r:id="rId10" imgW="101520" imgH="21564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68" y="1884"/>
                          <a:ext cx="192" cy="4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prstDash val="sysDot"/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96685" name="Text Box 45"/>
          <p:cNvSpPr txBox="1">
            <a:spLocks noChangeArrowheads="1"/>
          </p:cNvSpPr>
          <p:nvPr/>
        </p:nvSpPr>
        <p:spPr bwMode="auto">
          <a:xfrm>
            <a:off x="403225" y="2124075"/>
            <a:ext cx="24144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Примеры.</a:t>
            </a:r>
            <a:r>
              <a:rPr lang="ru-RU" sz="2400" b="1" i="0">
                <a:latin typeface="Georgia" pitchFamily="18" charset="0"/>
              </a:rPr>
              <a:t>   </a:t>
            </a:r>
            <a:endParaRPr lang="ru-RU" sz="4000" b="1">
              <a:latin typeface="Georgia" pitchFamily="18" charset="0"/>
            </a:endParaRPr>
          </a:p>
        </p:txBody>
      </p:sp>
      <p:sp>
        <p:nvSpPr>
          <p:cNvPr id="34" name="Rectangle 7"/>
          <p:cNvSpPr>
            <a:spLocks noChangeArrowheads="1"/>
          </p:cNvSpPr>
          <p:nvPr/>
        </p:nvSpPr>
        <p:spPr bwMode="auto">
          <a:xfrm>
            <a:off x="285720" y="963613"/>
            <a:ext cx="8643998" cy="919401"/>
          </a:xfrm>
          <a:prstGeom prst="wedgeRoundRectCallout">
            <a:avLst>
              <a:gd name="adj1" fmla="val 28197"/>
              <a:gd name="adj2" fmla="val 47179"/>
              <a:gd name="adj3" fmla="val 16667"/>
            </a:avLst>
          </a:prstGeom>
          <a:ln w="38100">
            <a:solidFill>
              <a:srgbClr val="000066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ru-RU" sz="2400" b="1" dirty="0" smtClean="0">
                <a:latin typeface="Georgia" pitchFamily="18" charset="0"/>
                <a:cs typeface="Times New Roman" pitchFamily="18" charset="0"/>
              </a:rPr>
              <a:t>Если последние две цифры составляют число, </a:t>
            </a:r>
          </a:p>
          <a:p>
            <a:r>
              <a:rPr lang="ru-RU" sz="2400" b="1" dirty="0" smtClean="0">
                <a:latin typeface="Georgia" pitchFamily="18" charset="0"/>
                <a:cs typeface="Times New Roman" pitchFamily="18" charset="0"/>
              </a:rPr>
              <a:t>кратное 25 (или два нуля),</a:t>
            </a:r>
            <a:r>
              <a:rPr lang="ru-RU" sz="2400" b="1" dirty="0" smtClean="0">
                <a:latin typeface="Georgia" pitchFamily="18" charset="0"/>
              </a:rPr>
              <a:t> </a:t>
            </a:r>
            <a:r>
              <a:rPr lang="ru-RU" sz="2400" b="1" dirty="0" smtClean="0">
                <a:latin typeface="Georgia" pitchFamily="18" charset="0"/>
                <a:cs typeface="Times New Roman" pitchFamily="18" charset="0"/>
              </a:rPr>
              <a:t>то число делится на 25.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35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rgbClr val="7CCA62">
                <a:lumMod val="75000"/>
              </a:srgb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u="none" strike="noStrike" kern="1200" cap="none" spc="0" normalizeH="0" baseline="0" noProof="0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Georgia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43108E-6 L -0.03229 -0.0999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966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0" y="-50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500" fill="hold"/>
                                        <p:tgtEl>
                                          <p:spTgt spid="4966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06198E-6 L -0.03333 -0.10176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4966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00" y="-5100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500" fill="hold"/>
                                        <p:tgtEl>
                                          <p:spTgt spid="4966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15356E-6 L -0.0408 -0.0932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4966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0" y="-4700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" dur="500" fill="hold"/>
                                        <p:tgtEl>
                                          <p:spTgt spid="4966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000"/>
                            </p:stCondLst>
                            <p:childTnLst>
                              <p:par>
                                <p:cTn id="10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96296E-6 L -0.01111 -0.0963 " pathEditMode="relative" rAng="0" ptsTypes="AA">
                                      <p:cBhvr>
                                        <p:cTn id="123" dur="2000" fill="hold"/>
                                        <p:tgtEl>
                                          <p:spTgt spid="4966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0" y="-4800"/>
                                    </p:animMotion>
                                  </p:childTnLst>
                                </p:cTn>
                              </p:par>
                              <p:par>
                                <p:cTn id="12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5" dur="500" fill="hold"/>
                                        <p:tgtEl>
                                          <p:spTgt spid="4966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000"/>
                            </p:stCondLst>
                            <p:childTnLst>
                              <p:par>
                                <p:cTn id="12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6657" grpId="0"/>
      <p:bldP spid="496657" grpId="1"/>
      <p:bldP spid="496665" grpId="0"/>
      <p:bldP spid="496665" grpId="1"/>
      <p:bldP spid="496673" grpId="0"/>
      <p:bldP spid="496673" grpId="1"/>
      <p:bldP spid="496678" grpId="0"/>
      <p:bldP spid="496678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AutoShape 48"/>
          <p:cNvSpPr>
            <a:spLocks noChangeArrowheads="1"/>
          </p:cNvSpPr>
          <p:nvPr/>
        </p:nvSpPr>
        <p:spPr bwMode="auto">
          <a:xfrm>
            <a:off x="500034" y="357166"/>
            <a:ext cx="6143668" cy="1071570"/>
          </a:xfrm>
          <a:prstGeom prst="wedgeRoundRectCallout">
            <a:avLst>
              <a:gd name="adj1" fmla="val -13779"/>
              <a:gd name="adj2" fmla="val 39779"/>
              <a:gd name="adj3" fmla="val 16667"/>
            </a:avLst>
          </a:prstGeom>
          <a:solidFill>
            <a:srgbClr val="FFFF99"/>
          </a:solidFill>
          <a:ln w="38100">
            <a:solidFill>
              <a:srgbClr val="000066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kern="1200" dirty="0" smtClean="0">
                <a:solidFill>
                  <a:srgbClr val="000099"/>
                </a:solidFill>
                <a:latin typeface="Georgia" pitchFamily="18" charset="0"/>
                <a:ea typeface="+mn-ea"/>
                <a:cs typeface="Arial" charset="0"/>
              </a:rPr>
              <a:t>Сформулируйте признаки деления натурального числа на:</a:t>
            </a:r>
            <a:endParaRPr lang="ru-RU" sz="2400" b="1" kern="1200" dirty="0">
              <a:solidFill>
                <a:srgbClr val="CC0099"/>
              </a:solidFill>
              <a:latin typeface="Georgia" pitchFamily="18" charset="0"/>
              <a:ea typeface="+mn-ea"/>
              <a:cs typeface="Arial" charset="0"/>
            </a:endParaRPr>
          </a:p>
        </p:txBody>
      </p:sp>
      <p:sp>
        <p:nvSpPr>
          <p:cNvPr id="12" name="AutoShape 48"/>
          <p:cNvSpPr>
            <a:spLocks noChangeArrowheads="1"/>
          </p:cNvSpPr>
          <p:nvPr/>
        </p:nvSpPr>
        <p:spPr bwMode="auto">
          <a:xfrm>
            <a:off x="3643306" y="1500174"/>
            <a:ext cx="2714644" cy="714380"/>
          </a:xfrm>
          <a:prstGeom prst="wedgeRoundRectCallout">
            <a:avLst>
              <a:gd name="adj1" fmla="val 21849"/>
              <a:gd name="adj2" fmla="val 46467"/>
              <a:gd name="adj3" fmla="val 16667"/>
            </a:avLst>
          </a:prstGeom>
          <a:ln w="38100">
            <a:solidFill>
              <a:srgbClr val="000066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368300" algn="l"/>
              </a:tabLst>
            </a:pPr>
            <a:r>
              <a:rPr lang="ru-RU" sz="3600" b="1" dirty="0" smtClean="0">
                <a:ln w="1905"/>
                <a:solidFill>
                  <a:srgbClr val="00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ea typeface="Times New Roman" pitchFamily="18" charset="0"/>
              </a:rPr>
              <a:t>на 10?</a:t>
            </a:r>
            <a:endParaRPr lang="ru-RU" sz="3600" b="1" dirty="0" smtClean="0">
              <a:ln w="1905"/>
              <a:solidFill>
                <a:srgbClr val="00006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endParaRPr>
          </a:p>
        </p:txBody>
      </p:sp>
      <p:sp>
        <p:nvSpPr>
          <p:cNvPr id="20" name="Скругленная прямоугольная выноска 19"/>
          <p:cNvSpPr/>
          <p:nvPr/>
        </p:nvSpPr>
        <p:spPr>
          <a:xfrm>
            <a:off x="2000232" y="2357430"/>
            <a:ext cx="2428892" cy="783193"/>
          </a:xfrm>
          <a:prstGeom prst="wedgeRoundRectCallout">
            <a:avLst>
              <a:gd name="adj1" fmla="val -18407"/>
              <a:gd name="adj2" fmla="val 39333"/>
              <a:gd name="adj3" fmla="val 16667"/>
            </a:avLst>
          </a:prstGeom>
          <a:ln w="38100">
            <a:solidFill>
              <a:srgbClr val="000066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0" rIns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68300" algn="l"/>
              </a:tabLst>
            </a:pPr>
            <a:r>
              <a:rPr lang="ru-RU" sz="4000" b="1" dirty="0" smtClean="0">
                <a:ln w="1905"/>
                <a:solidFill>
                  <a:srgbClr val="00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ea typeface="Times New Roman" pitchFamily="18" charset="0"/>
              </a:rPr>
              <a:t>на 5?</a:t>
            </a:r>
            <a:endParaRPr lang="ru-RU" sz="4000" b="1" dirty="0" smtClean="0">
              <a:ln w="1905"/>
              <a:solidFill>
                <a:srgbClr val="00006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endParaRPr>
          </a:p>
        </p:txBody>
      </p:sp>
      <p:sp>
        <p:nvSpPr>
          <p:cNvPr id="21" name="AutoShape 48"/>
          <p:cNvSpPr>
            <a:spLocks noChangeArrowheads="1"/>
          </p:cNvSpPr>
          <p:nvPr/>
        </p:nvSpPr>
        <p:spPr bwMode="auto">
          <a:xfrm>
            <a:off x="4357686" y="3214686"/>
            <a:ext cx="1785950" cy="785818"/>
          </a:xfrm>
          <a:prstGeom prst="wedgeRoundRectCallout">
            <a:avLst>
              <a:gd name="adj1" fmla="val 16980"/>
              <a:gd name="adj2" fmla="val 45112"/>
              <a:gd name="adj3" fmla="val 16667"/>
            </a:avLst>
          </a:prstGeom>
          <a:ln w="38100">
            <a:solidFill>
              <a:srgbClr val="000066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68300" algn="l"/>
              </a:tabLst>
            </a:pPr>
            <a:r>
              <a:rPr lang="ru-RU" sz="4000" b="1" dirty="0" smtClean="0">
                <a:ln w="1905"/>
                <a:solidFill>
                  <a:srgbClr val="00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ea typeface="Times New Roman" pitchFamily="18" charset="0"/>
              </a:rPr>
              <a:t>на 2?</a:t>
            </a:r>
            <a:endParaRPr lang="ru-RU" sz="6000" b="1" dirty="0" smtClean="0">
              <a:ln w="1905"/>
              <a:solidFill>
                <a:srgbClr val="00006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endParaRPr>
          </a:p>
        </p:txBody>
      </p:sp>
      <p:sp>
        <p:nvSpPr>
          <p:cNvPr id="13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rgbClr val="7CCA62">
                <a:lumMod val="75000"/>
              </a:srgb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u="none" strike="noStrike" kern="1200" cap="none" spc="0" normalizeH="0" baseline="0" noProof="0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Georgia" pitchFamily="18" charset="0"/>
              <a:cs typeface="Arial" charset="0"/>
            </a:endParaRPr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2357422" y="4146005"/>
            <a:ext cx="2428892" cy="783193"/>
          </a:xfrm>
          <a:prstGeom prst="wedgeRoundRectCallout">
            <a:avLst>
              <a:gd name="adj1" fmla="val -19531"/>
              <a:gd name="adj2" fmla="val 39333"/>
              <a:gd name="adj3" fmla="val 16667"/>
            </a:avLst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rgbClr val="000066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0" rIns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68300" algn="l"/>
              </a:tabLst>
            </a:pPr>
            <a:r>
              <a:rPr lang="ru-RU" sz="4000" b="1" dirty="0" smtClean="0">
                <a:ln w="1905"/>
                <a:solidFill>
                  <a:srgbClr val="00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ea typeface="Times New Roman" pitchFamily="18" charset="0"/>
              </a:rPr>
              <a:t>на 3?</a:t>
            </a:r>
            <a:endParaRPr lang="ru-RU" sz="4000" b="1" dirty="0" smtClean="0">
              <a:ln w="1905"/>
              <a:solidFill>
                <a:srgbClr val="00006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endParaRPr>
          </a:p>
        </p:txBody>
      </p:sp>
      <p:sp>
        <p:nvSpPr>
          <p:cNvPr id="14" name="AutoShape 48"/>
          <p:cNvSpPr>
            <a:spLocks noChangeArrowheads="1"/>
          </p:cNvSpPr>
          <p:nvPr/>
        </p:nvSpPr>
        <p:spPr bwMode="auto">
          <a:xfrm>
            <a:off x="4071934" y="5357826"/>
            <a:ext cx="1785950" cy="785818"/>
          </a:xfrm>
          <a:prstGeom prst="wedgeRoundRectCallout">
            <a:avLst>
              <a:gd name="adj1" fmla="val 23093"/>
              <a:gd name="adj2" fmla="val -43463"/>
              <a:gd name="adj3" fmla="val 16667"/>
            </a:avLst>
          </a:prstGeom>
          <a:ln w="38100">
            <a:solidFill>
              <a:srgbClr val="000066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68300" algn="l"/>
              </a:tabLst>
            </a:pPr>
            <a:r>
              <a:rPr lang="ru-RU" sz="4000" b="1" dirty="0" smtClean="0">
                <a:ln w="1905"/>
                <a:solidFill>
                  <a:srgbClr val="00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ea typeface="Times New Roman" pitchFamily="18" charset="0"/>
              </a:rPr>
              <a:t>на 9?</a:t>
            </a:r>
            <a:endParaRPr lang="ru-RU" sz="6000" b="1" dirty="0" smtClean="0">
              <a:ln w="1905"/>
              <a:solidFill>
                <a:srgbClr val="00006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0" grpId="0" animBg="1"/>
      <p:bldP spid="21" grpId="0" animBg="1"/>
      <p:bldP spid="9" grpId="0" animBg="1"/>
      <p:bldP spid="1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25" name="Text Box 9"/>
          <p:cNvSpPr txBox="1">
            <a:spLocks noChangeArrowheads="1"/>
          </p:cNvSpPr>
          <p:nvPr/>
        </p:nvSpPr>
        <p:spPr bwMode="auto">
          <a:xfrm>
            <a:off x="357158" y="214290"/>
            <a:ext cx="7175362" cy="70788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 i="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Признак делимости на 8.</a:t>
            </a:r>
          </a:p>
        </p:txBody>
      </p:sp>
      <p:sp>
        <p:nvSpPr>
          <p:cNvPr id="495644" name="Text Box 28"/>
          <p:cNvSpPr txBox="1">
            <a:spLocks noChangeArrowheads="1"/>
          </p:cNvSpPr>
          <p:nvPr/>
        </p:nvSpPr>
        <p:spPr bwMode="auto">
          <a:xfrm>
            <a:off x="-32" y="3381375"/>
            <a:ext cx="214314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800" b="1" i="0" dirty="0">
                <a:latin typeface="Georgia" pitchFamily="18" charset="0"/>
              </a:rPr>
              <a:t> 7 848</a:t>
            </a:r>
            <a:endParaRPr lang="ru-RU" sz="4800" b="1" dirty="0">
              <a:latin typeface="Georgia" pitchFamily="18" charset="0"/>
            </a:endParaRPr>
          </a:p>
        </p:txBody>
      </p:sp>
      <p:sp>
        <p:nvSpPr>
          <p:cNvPr id="495645" name="Text Box 29"/>
          <p:cNvSpPr txBox="1">
            <a:spLocks noChangeArrowheads="1"/>
          </p:cNvSpPr>
          <p:nvPr/>
        </p:nvSpPr>
        <p:spPr bwMode="auto">
          <a:xfrm>
            <a:off x="642910" y="3387725"/>
            <a:ext cx="1417376" cy="830997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800" b="1" i="0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848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1778001" y="2714627"/>
            <a:ext cx="763588" cy="830263"/>
            <a:chOff x="1168" y="1750"/>
            <a:chExt cx="481" cy="523"/>
          </a:xfrm>
        </p:grpSpPr>
        <p:sp>
          <p:nvSpPr>
            <p:cNvPr id="495647" name="Text Box 31"/>
            <p:cNvSpPr txBox="1">
              <a:spLocks noChangeArrowheads="1"/>
            </p:cNvSpPr>
            <p:nvPr/>
          </p:nvSpPr>
          <p:spPr bwMode="auto">
            <a:xfrm>
              <a:off x="1270" y="1750"/>
              <a:ext cx="379" cy="523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800" b="1" i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</a:rPr>
                <a:t>8</a:t>
              </a:r>
            </a:p>
          </p:txBody>
        </p:sp>
        <p:graphicFrame>
          <p:nvGraphicFramePr>
            <p:cNvPr id="495648" name="Object 32"/>
            <p:cNvGraphicFramePr>
              <a:graphicFrameLocks noChangeAspect="1"/>
            </p:cNvGraphicFramePr>
            <p:nvPr/>
          </p:nvGraphicFramePr>
          <p:xfrm>
            <a:off x="1168" y="1796"/>
            <a:ext cx="192" cy="4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20" name="Формула" r:id="rId3" imgW="101520" imgH="215640" progId="Equation.3">
                    <p:embed/>
                  </p:oleObj>
                </mc:Choice>
                <mc:Fallback>
                  <p:oleObj name="Формула" r:id="rId3" imgW="101520" imgH="215640" progId="Equation.3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68" y="1796"/>
                          <a:ext cx="192" cy="4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prstDash val="sysDot"/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2071670" y="3455993"/>
            <a:ext cx="763588" cy="830263"/>
            <a:chOff x="1168" y="1750"/>
            <a:chExt cx="481" cy="523"/>
          </a:xfrm>
        </p:grpSpPr>
        <p:sp>
          <p:nvSpPr>
            <p:cNvPr id="495650" name="Text Box 34"/>
            <p:cNvSpPr txBox="1">
              <a:spLocks noChangeArrowheads="1"/>
            </p:cNvSpPr>
            <p:nvPr/>
          </p:nvSpPr>
          <p:spPr bwMode="auto">
            <a:xfrm>
              <a:off x="1270" y="1750"/>
              <a:ext cx="379" cy="523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800" b="1" i="0"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</a:rPr>
                <a:t>8</a:t>
              </a:r>
            </a:p>
          </p:txBody>
        </p:sp>
        <p:graphicFrame>
          <p:nvGraphicFramePr>
            <p:cNvPr id="495651" name="Object 35"/>
            <p:cNvGraphicFramePr>
              <a:graphicFrameLocks noChangeAspect="1"/>
            </p:cNvGraphicFramePr>
            <p:nvPr/>
          </p:nvGraphicFramePr>
          <p:xfrm>
            <a:off x="1168" y="1796"/>
            <a:ext cx="192" cy="4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21" name="Формула" r:id="rId5" imgW="101520" imgH="215640" progId="Equation.3">
                    <p:embed/>
                  </p:oleObj>
                </mc:Choice>
                <mc:Fallback>
                  <p:oleObj name="Формула" r:id="rId5" imgW="101520" imgH="21564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68" y="1796"/>
                          <a:ext cx="192" cy="4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prstDash val="sysDot"/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95652" name="Text Box 36"/>
          <p:cNvSpPr txBox="1">
            <a:spLocks noChangeArrowheads="1"/>
          </p:cNvSpPr>
          <p:nvPr/>
        </p:nvSpPr>
        <p:spPr bwMode="auto">
          <a:xfrm>
            <a:off x="403225" y="2124075"/>
            <a:ext cx="24144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Примеры.</a:t>
            </a:r>
            <a:r>
              <a:rPr lang="ru-RU" sz="2400" b="1" i="0">
                <a:latin typeface="Georgia" pitchFamily="18" charset="0"/>
              </a:rPr>
              <a:t>   </a:t>
            </a:r>
            <a:endParaRPr lang="ru-RU" sz="4000" b="1">
              <a:latin typeface="Georgia" pitchFamily="18" charset="0"/>
            </a:endParaRPr>
          </a:p>
        </p:txBody>
      </p:sp>
      <p:sp>
        <p:nvSpPr>
          <p:cNvPr id="495654" name="Text Box 38"/>
          <p:cNvSpPr txBox="1">
            <a:spLocks noChangeArrowheads="1"/>
          </p:cNvSpPr>
          <p:nvPr/>
        </p:nvSpPr>
        <p:spPr bwMode="auto">
          <a:xfrm>
            <a:off x="-71470" y="5311775"/>
            <a:ext cx="250029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800" b="1" i="0" dirty="0">
                <a:latin typeface="Georgia" pitchFamily="18" charset="0"/>
              </a:rPr>
              <a:t> 92 024</a:t>
            </a:r>
            <a:endParaRPr lang="ru-RU" sz="4800" b="1" dirty="0">
              <a:latin typeface="Georgia" pitchFamily="18" charset="0"/>
            </a:endParaRPr>
          </a:p>
        </p:txBody>
      </p:sp>
      <p:sp>
        <p:nvSpPr>
          <p:cNvPr id="495655" name="Text Box 39"/>
          <p:cNvSpPr txBox="1">
            <a:spLocks noChangeArrowheads="1"/>
          </p:cNvSpPr>
          <p:nvPr/>
        </p:nvSpPr>
        <p:spPr bwMode="auto">
          <a:xfrm>
            <a:off x="1000100" y="5318125"/>
            <a:ext cx="1401346" cy="830997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800" b="1" i="0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024</a:t>
            </a:r>
          </a:p>
        </p:txBody>
      </p:sp>
      <p:grpSp>
        <p:nvGrpSpPr>
          <p:cNvPr id="4" name="Group 40"/>
          <p:cNvGrpSpPr>
            <a:grpSpLocks/>
          </p:cNvGrpSpPr>
          <p:nvPr/>
        </p:nvGrpSpPr>
        <p:grpSpPr bwMode="auto">
          <a:xfrm>
            <a:off x="1676401" y="4645027"/>
            <a:ext cx="763588" cy="830263"/>
            <a:chOff x="1168" y="1750"/>
            <a:chExt cx="481" cy="523"/>
          </a:xfrm>
        </p:grpSpPr>
        <p:sp>
          <p:nvSpPr>
            <p:cNvPr id="495657" name="Text Box 41"/>
            <p:cNvSpPr txBox="1">
              <a:spLocks noChangeArrowheads="1"/>
            </p:cNvSpPr>
            <p:nvPr/>
          </p:nvSpPr>
          <p:spPr bwMode="auto">
            <a:xfrm>
              <a:off x="1270" y="1750"/>
              <a:ext cx="379" cy="523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800" b="1" i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</a:rPr>
                <a:t>8</a:t>
              </a:r>
            </a:p>
          </p:txBody>
        </p:sp>
        <p:graphicFrame>
          <p:nvGraphicFramePr>
            <p:cNvPr id="495658" name="Object 42"/>
            <p:cNvGraphicFramePr>
              <a:graphicFrameLocks noChangeAspect="1"/>
            </p:cNvGraphicFramePr>
            <p:nvPr/>
          </p:nvGraphicFramePr>
          <p:xfrm>
            <a:off x="1168" y="1796"/>
            <a:ext cx="192" cy="4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22" name="Формула" r:id="rId6" imgW="101520" imgH="215640" progId="Equation.3">
                    <p:embed/>
                  </p:oleObj>
                </mc:Choice>
                <mc:Fallback>
                  <p:oleObj name="Формула" r:id="rId6" imgW="101520" imgH="21564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68" y="1796"/>
                          <a:ext cx="192" cy="4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prstDash val="sysDot"/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2379652" y="5429264"/>
            <a:ext cx="763588" cy="830263"/>
            <a:chOff x="1168" y="1750"/>
            <a:chExt cx="481" cy="523"/>
          </a:xfrm>
        </p:grpSpPr>
        <p:sp>
          <p:nvSpPr>
            <p:cNvPr id="495660" name="Text Box 44"/>
            <p:cNvSpPr txBox="1">
              <a:spLocks noChangeArrowheads="1"/>
            </p:cNvSpPr>
            <p:nvPr/>
          </p:nvSpPr>
          <p:spPr bwMode="auto">
            <a:xfrm>
              <a:off x="1270" y="1750"/>
              <a:ext cx="379" cy="523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800" b="1" i="0"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</a:rPr>
                <a:t>8</a:t>
              </a:r>
            </a:p>
          </p:txBody>
        </p:sp>
        <p:graphicFrame>
          <p:nvGraphicFramePr>
            <p:cNvPr id="495661" name="Object 45"/>
            <p:cNvGraphicFramePr>
              <a:graphicFrameLocks noChangeAspect="1"/>
            </p:cNvGraphicFramePr>
            <p:nvPr/>
          </p:nvGraphicFramePr>
          <p:xfrm>
            <a:off x="1168" y="1796"/>
            <a:ext cx="192" cy="4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23" name="Формула" r:id="rId7" imgW="101520" imgH="215640" progId="Equation.3">
                    <p:embed/>
                  </p:oleObj>
                </mc:Choice>
                <mc:Fallback>
                  <p:oleObj name="Формула" r:id="rId7" imgW="101520" imgH="21564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68" y="1796"/>
                          <a:ext cx="192" cy="4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prstDash val="sysDot"/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95662" name="Text Box 46"/>
          <p:cNvSpPr txBox="1">
            <a:spLocks noChangeArrowheads="1"/>
          </p:cNvSpPr>
          <p:nvPr/>
        </p:nvSpPr>
        <p:spPr bwMode="auto">
          <a:xfrm>
            <a:off x="3500430" y="3330575"/>
            <a:ext cx="19907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800" b="1" i="0" dirty="0">
                <a:latin typeface="Georgia" pitchFamily="18" charset="0"/>
              </a:rPr>
              <a:t>3 008</a:t>
            </a:r>
            <a:endParaRPr lang="ru-RU" sz="4800" b="1" dirty="0">
              <a:latin typeface="Georgia" pitchFamily="18" charset="0"/>
            </a:endParaRPr>
          </a:p>
        </p:txBody>
      </p:sp>
      <p:sp>
        <p:nvSpPr>
          <p:cNvPr id="495663" name="Text Box 47"/>
          <p:cNvSpPr txBox="1">
            <a:spLocks noChangeArrowheads="1"/>
          </p:cNvSpPr>
          <p:nvPr/>
        </p:nvSpPr>
        <p:spPr bwMode="auto">
          <a:xfrm>
            <a:off x="4000496" y="3336925"/>
            <a:ext cx="1463862" cy="830997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800" b="1" i="0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008</a:t>
            </a:r>
          </a:p>
        </p:txBody>
      </p:sp>
      <p:grpSp>
        <p:nvGrpSpPr>
          <p:cNvPr id="6" name="Group 48"/>
          <p:cNvGrpSpPr>
            <a:grpSpLocks/>
          </p:cNvGrpSpPr>
          <p:nvPr/>
        </p:nvGrpSpPr>
        <p:grpSpPr bwMode="auto">
          <a:xfrm>
            <a:off x="5181601" y="2663827"/>
            <a:ext cx="763588" cy="830263"/>
            <a:chOff x="1168" y="1750"/>
            <a:chExt cx="481" cy="523"/>
          </a:xfrm>
        </p:grpSpPr>
        <p:sp>
          <p:nvSpPr>
            <p:cNvPr id="495665" name="Text Box 49"/>
            <p:cNvSpPr txBox="1">
              <a:spLocks noChangeArrowheads="1"/>
            </p:cNvSpPr>
            <p:nvPr/>
          </p:nvSpPr>
          <p:spPr bwMode="auto">
            <a:xfrm>
              <a:off x="1270" y="1750"/>
              <a:ext cx="379" cy="523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800" b="1" i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</a:rPr>
                <a:t>8</a:t>
              </a:r>
            </a:p>
          </p:txBody>
        </p:sp>
        <p:graphicFrame>
          <p:nvGraphicFramePr>
            <p:cNvPr id="495666" name="Object 50"/>
            <p:cNvGraphicFramePr>
              <a:graphicFrameLocks noChangeAspect="1"/>
            </p:cNvGraphicFramePr>
            <p:nvPr/>
          </p:nvGraphicFramePr>
          <p:xfrm>
            <a:off x="1168" y="1796"/>
            <a:ext cx="192" cy="4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24" name="Формула" r:id="rId8" imgW="101520" imgH="215640" progId="Equation.3">
                    <p:embed/>
                  </p:oleObj>
                </mc:Choice>
                <mc:Fallback>
                  <p:oleObj name="Формула" r:id="rId8" imgW="101520" imgH="21564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68" y="1796"/>
                          <a:ext cx="192" cy="4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prstDash val="sysDot"/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" name="Group 51"/>
          <p:cNvGrpSpPr>
            <a:grpSpLocks/>
          </p:cNvGrpSpPr>
          <p:nvPr/>
        </p:nvGrpSpPr>
        <p:grpSpPr bwMode="auto">
          <a:xfrm>
            <a:off x="5522924" y="3384555"/>
            <a:ext cx="763588" cy="830263"/>
            <a:chOff x="1168" y="1750"/>
            <a:chExt cx="481" cy="523"/>
          </a:xfrm>
        </p:grpSpPr>
        <p:sp>
          <p:nvSpPr>
            <p:cNvPr id="495668" name="Text Box 52"/>
            <p:cNvSpPr txBox="1">
              <a:spLocks noChangeArrowheads="1"/>
            </p:cNvSpPr>
            <p:nvPr/>
          </p:nvSpPr>
          <p:spPr bwMode="auto">
            <a:xfrm>
              <a:off x="1270" y="1750"/>
              <a:ext cx="379" cy="523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800" b="1" i="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</a:rPr>
                <a:t>8</a:t>
              </a:r>
            </a:p>
          </p:txBody>
        </p:sp>
        <p:graphicFrame>
          <p:nvGraphicFramePr>
            <p:cNvPr id="495669" name="Object 53"/>
            <p:cNvGraphicFramePr>
              <a:graphicFrameLocks noChangeAspect="1"/>
            </p:cNvGraphicFramePr>
            <p:nvPr/>
          </p:nvGraphicFramePr>
          <p:xfrm>
            <a:off x="1168" y="1796"/>
            <a:ext cx="192" cy="4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25" name="Формула" r:id="rId9" imgW="101520" imgH="215640" progId="Equation.3">
                    <p:embed/>
                  </p:oleObj>
                </mc:Choice>
                <mc:Fallback>
                  <p:oleObj name="Формула" r:id="rId9" imgW="101520" imgH="21564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68" y="1796"/>
                          <a:ext cx="192" cy="4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prstDash val="sysDot"/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95678" name="Text Box 62"/>
          <p:cNvSpPr txBox="1">
            <a:spLocks noChangeArrowheads="1"/>
          </p:cNvSpPr>
          <p:nvPr/>
        </p:nvSpPr>
        <p:spPr bwMode="auto">
          <a:xfrm>
            <a:off x="3500430" y="5384085"/>
            <a:ext cx="264320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800" b="1" i="0" dirty="0">
                <a:latin typeface="Georgia" pitchFamily="18" charset="0"/>
              </a:rPr>
              <a:t>75 000</a:t>
            </a:r>
            <a:endParaRPr lang="ru-RU" sz="4800" b="1" dirty="0">
              <a:latin typeface="Georgia" pitchFamily="18" charset="0"/>
            </a:endParaRPr>
          </a:p>
        </p:txBody>
      </p:sp>
      <p:sp>
        <p:nvSpPr>
          <p:cNvPr id="495679" name="Text Box 63"/>
          <p:cNvSpPr txBox="1">
            <a:spLocks noChangeArrowheads="1"/>
          </p:cNvSpPr>
          <p:nvPr/>
        </p:nvSpPr>
        <p:spPr bwMode="auto">
          <a:xfrm>
            <a:off x="4357686" y="5384085"/>
            <a:ext cx="1478290" cy="830997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800" b="1" i="0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000</a:t>
            </a:r>
          </a:p>
        </p:txBody>
      </p:sp>
      <p:grpSp>
        <p:nvGrpSpPr>
          <p:cNvPr id="10" name="Group 67"/>
          <p:cNvGrpSpPr>
            <a:grpSpLocks/>
          </p:cNvGrpSpPr>
          <p:nvPr/>
        </p:nvGrpSpPr>
        <p:grpSpPr bwMode="auto">
          <a:xfrm>
            <a:off x="5737238" y="5456257"/>
            <a:ext cx="763588" cy="830263"/>
            <a:chOff x="1168" y="1750"/>
            <a:chExt cx="481" cy="523"/>
          </a:xfrm>
        </p:grpSpPr>
        <p:sp>
          <p:nvSpPr>
            <p:cNvPr id="495684" name="Text Box 68"/>
            <p:cNvSpPr txBox="1">
              <a:spLocks noChangeArrowheads="1"/>
            </p:cNvSpPr>
            <p:nvPr/>
          </p:nvSpPr>
          <p:spPr bwMode="auto">
            <a:xfrm>
              <a:off x="1270" y="1750"/>
              <a:ext cx="379" cy="523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800" b="1" i="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</a:rPr>
                <a:t>8</a:t>
              </a:r>
            </a:p>
          </p:txBody>
        </p:sp>
        <p:graphicFrame>
          <p:nvGraphicFramePr>
            <p:cNvPr id="495685" name="Object 69"/>
            <p:cNvGraphicFramePr>
              <a:graphicFrameLocks noChangeAspect="1"/>
            </p:cNvGraphicFramePr>
            <p:nvPr/>
          </p:nvGraphicFramePr>
          <p:xfrm>
            <a:off x="1168" y="1796"/>
            <a:ext cx="192" cy="4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26" name="Формула" r:id="rId10" imgW="101520" imgH="215640" progId="Equation.3">
                    <p:embed/>
                  </p:oleObj>
                </mc:Choice>
                <mc:Fallback>
                  <p:oleObj name="Формула" r:id="rId10" imgW="101520" imgH="21564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68" y="1796"/>
                          <a:ext cx="192" cy="4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prstDash val="sysDot"/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2" name="Rectangle 7"/>
          <p:cNvSpPr>
            <a:spLocks noChangeArrowheads="1"/>
          </p:cNvSpPr>
          <p:nvPr/>
        </p:nvSpPr>
        <p:spPr bwMode="auto">
          <a:xfrm>
            <a:off x="357158" y="963613"/>
            <a:ext cx="8572560" cy="919401"/>
          </a:xfrm>
          <a:prstGeom prst="wedgeRoundRectCallout">
            <a:avLst>
              <a:gd name="adj1" fmla="val 31118"/>
              <a:gd name="adj2" fmla="val 45694"/>
              <a:gd name="adj3" fmla="val 16667"/>
            </a:avLst>
          </a:prstGeom>
          <a:ln w="38100">
            <a:solidFill>
              <a:srgbClr val="000066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ru-RU" sz="2400" b="1" dirty="0" smtClean="0">
                <a:latin typeface="Georgia" pitchFamily="18" charset="0"/>
                <a:cs typeface="Times New Roman" pitchFamily="18" charset="0"/>
              </a:rPr>
              <a:t>Если последние три цифры составляют число, </a:t>
            </a:r>
          </a:p>
          <a:p>
            <a:r>
              <a:rPr lang="ru-RU" sz="2400" b="1" dirty="0" smtClean="0">
                <a:latin typeface="Georgia" pitchFamily="18" charset="0"/>
                <a:cs typeface="Times New Roman" pitchFamily="18" charset="0"/>
              </a:rPr>
              <a:t>кратное 8 (или три нуля),</a:t>
            </a:r>
            <a:r>
              <a:rPr lang="ru-RU" sz="2400" b="1" dirty="0" smtClean="0">
                <a:latin typeface="Georgia" pitchFamily="18" charset="0"/>
              </a:rPr>
              <a:t> </a:t>
            </a:r>
            <a:r>
              <a:rPr lang="ru-RU" sz="2400" b="1" dirty="0" smtClean="0">
                <a:latin typeface="Georgia" pitchFamily="18" charset="0"/>
                <a:cs typeface="Times New Roman" pitchFamily="18" charset="0"/>
              </a:rPr>
              <a:t>то число делится на 8.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43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rgbClr val="7CCA62">
                <a:lumMod val="75000"/>
              </a:srgb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u="none" strike="noStrike" kern="1200" cap="none" spc="0" normalizeH="0" baseline="0" noProof="0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Georgia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4.7086E-6 L -0.02673 -0.0962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956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0" y="-48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500" fill="hold"/>
                                        <p:tgtEl>
                                          <p:spTgt spid="4956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61702E-6 L -0.06389 -0.09436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4956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00" y="-4700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500" fill="hold"/>
                                        <p:tgtEl>
                                          <p:spTgt spid="4956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73636E-6 L -0.03333 -0.09944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4956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00" y="-5000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" dur="500" fill="hold"/>
                                        <p:tgtEl>
                                          <p:spTgt spid="4956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000"/>
                            </p:stCondLst>
                            <p:childTnLst>
                              <p:par>
                                <p:cTn id="10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96296E-6 L -0.01111 -0.0963 " pathEditMode="relative" rAng="0" ptsTypes="AA">
                                      <p:cBhvr>
                                        <p:cTn id="123" dur="2000" fill="hold"/>
                                        <p:tgtEl>
                                          <p:spTgt spid="4956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0" y="-4800"/>
                                    </p:animMotion>
                                  </p:childTnLst>
                                </p:cTn>
                              </p:par>
                              <p:par>
                                <p:cTn id="12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5" dur="500" fill="hold"/>
                                        <p:tgtEl>
                                          <p:spTgt spid="4956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000"/>
                            </p:stCondLst>
                            <p:childTnLst>
                              <p:par>
                                <p:cTn id="12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5645" grpId="0"/>
      <p:bldP spid="495645" grpId="1"/>
      <p:bldP spid="495655" grpId="0"/>
      <p:bldP spid="495655" grpId="1"/>
      <p:bldP spid="495663" grpId="0"/>
      <p:bldP spid="495663" grpId="1"/>
      <p:bldP spid="495679" grpId="0"/>
      <p:bldP spid="495679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Text Box 2"/>
          <p:cNvSpPr txBox="1">
            <a:spLocks noChangeArrowheads="1"/>
          </p:cNvSpPr>
          <p:nvPr/>
        </p:nvSpPr>
        <p:spPr bwMode="auto">
          <a:xfrm>
            <a:off x="-304800" y="200025"/>
            <a:ext cx="9144000" cy="5847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 i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     Признаки делимости на  6 и на 15.</a:t>
            </a:r>
          </a:p>
        </p:txBody>
      </p:sp>
      <p:sp>
        <p:nvSpPr>
          <p:cNvPr id="498706" name="Rectangle 18"/>
          <p:cNvSpPr>
            <a:spLocks noChangeArrowheads="1"/>
          </p:cNvSpPr>
          <p:nvPr/>
        </p:nvSpPr>
        <p:spPr bwMode="auto">
          <a:xfrm>
            <a:off x="1571604" y="857232"/>
            <a:ext cx="7358114" cy="987504"/>
          </a:xfrm>
          <a:prstGeom prst="wedgeRoundRectCallout">
            <a:avLst>
              <a:gd name="adj1" fmla="val 26781"/>
              <a:gd name="adj2" fmla="val 30713"/>
              <a:gd name="adj3" fmla="val 16667"/>
            </a:avLst>
          </a:prstGeom>
          <a:solidFill>
            <a:srgbClr val="FFFF2F"/>
          </a:solidFill>
          <a:ln w="38100" algn="ctr">
            <a:solidFill>
              <a:srgbClr val="000066"/>
            </a:solidFill>
            <a:prstDash val="sysDot"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anchor="ctr">
            <a:spAutoFit/>
          </a:bodyPr>
          <a:lstStyle/>
          <a:p>
            <a:r>
              <a:rPr lang="ru-RU" sz="2600" b="1" i="0" dirty="0">
                <a:latin typeface="Georgia" pitchFamily="18" charset="0"/>
                <a:cs typeface="Times New Roman" pitchFamily="18" charset="0"/>
              </a:rPr>
              <a:t>Если число кратно 3 и четное, то оно делится на 6.</a:t>
            </a:r>
            <a:endParaRPr lang="ru-RU" sz="2600" b="1" i="0" dirty="0">
              <a:latin typeface="Georgia" pitchFamily="18" charset="0"/>
            </a:endParaRPr>
          </a:p>
        </p:txBody>
      </p:sp>
      <p:sp>
        <p:nvSpPr>
          <p:cNvPr id="498708" name="Rectangle 20"/>
          <p:cNvSpPr>
            <a:spLocks noChangeArrowheads="1"/>
          </p:cNvSpPr>
          <p:nvPr/>
        </p:nvSpPr>
        <p:spPr bwMode="auto">
          <a:xfrm>
            <a:off x="642910" y="3000372"/>
            <a:ext cx="6500858" cy="987504"/>
          </a:xfrm>
          <a:prstGeom prst="wedgeRoundRectCallout">
            <a:avLst>
              <a:gd name="adj1" fmla="val 28503"/>
              <a:gd name="adj2" fmla="val 46325"/>
              <a:gd name="adj3" fmla="val 16667"/>
            </a:avLst>
          </a:prstGeom>
          <a:solidFill>
            <a:schemeClr val="bg2">
              <a:lumMod val="75000"/>
            </a:schemeClr>
          </a:solidFill>
          <a:ln w="38100" algn="ctr">
            <a:solidFill>
              <a:srgbClr val="000066"/>
            </a:solidFill>
            <a:prstDash val="sysDot"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anchor="ctr">
            <a:spAutoFit/>
          </a:bodyPr>
          <a:lstStyle/>
          <a:p>
            <a:pPr eaLnBrk="0" hangingPunct="0"/>
            <a:r>
              <a:rPr lang="ru-RU" sz="2600" b="1" i="0" dirty="0">
                <a:latin typeface="Georgia" pitchFamily="18" charset="0"/>
                <a:cs typeface="Times New Roman" pitchFamily="18" charset="0"/>
              </a:rPr>
              <a:t>Если число кратно 3 и 5, то оно делится на 15.           </a:t>
            </a:r>
            <a:endParaRPr lang="ru-RU" sz="2600" b="1" i="0" dirty="0">
              <a:latin typeface="Georgia" pitchFamily="18" charset="0"/>
            </a:endParaRPr>
          </a:p>
        </p:txBody>
      </p:sp>
      <p:sp>
        <p:nvSpPr>
          <p:cNvPr id="498711" name="Text Box 23"/>
          <p:cNvSpPr txBox="1">
            <a:spLocks noChangeArrowheads="1"/>
          </p:cNvSpPr>
          <p:nvPr/>
        </p:nvSpPr>
        <p:spPr bwMode="auto">
          <a:xfrm>
            <a:off x="642910" y="5572140"/>
            <a:ext cx="6357982" cy="987504"/>
          </a:xfrm>
          <a:prstGeom prst="wedgeRoundRectCallout">
            <a:avLst>
              <a:gd name="adj1" fmla="val 28753"/>
              <a:gd name="adj2" fmla="val -46681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  <a:ln w="38100" algn="ctr">
            <a:solidFill>
              <a:srgbClr val="000066"/>
            </a:solidFill>
            <a:prstDash val="sysDot"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r>
              <a:rPr lang="ru-RU" sz="2600" b="1" i="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Сформулируйте признаки делимости  </a:t>
            </a:r>
            <a:r>
              <a:rPr lang="ru-RU" sz="2600" b="1" i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на  </a:t>
            </a:r>
            <a:r>
              <a:rPr lang="ru-RU" sz="2600" b="1" i="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18,   </a:t>
            </a:r>
          </a:p>
        </p:txBody>
      </p:sp>
      <p:sp>
        <p:nvSpPr>
          <p:cNvPr id="498712" name="Text Box 24"/>
          <p:cNvSpPr txBox="1">
            <a:spLocks noChangeArrowheads="1"/>
          </p:cNvSpPr>
          <p:nvPr/>
        </p:nvSpPr>
        <p:spPr bwMode="auto">
          <a:xfrm>
            <a:off x="642910" y="1876425"/>
            <a:ext cx="633891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800" b="1" i="0" dirty="0">
                <a:latin typeface="Georgia" pitchFamily="18" charset="0"/>
              </a:rPr>
              <a:t>714  6,        </a:t>
            </a:r>
            <a:r>
              <a:rPr lang="ru-RU" sz="4800" b="1" i="0" dirty="0" smtClean="0">
                <a:latin typeface="Georgia" pitchFamily="18" charset="0"/>
              </a:rPr>
              <a:t>2526  </a:t>
            </a:r>
            <a:r>
              <a:rPr lang="ru-RU" sz="4800" b="1" i="0" dirty="0">
                <a:latin typeface="Georgia" pitchFamily="18" charset="0"/>
              </a:rPr>
              <a:t>6.</a:t>
            </a:r>
            <a:endParaRPr lang="ru-RU" sz="4800" b="1" dirty="0">
              <a:latin typeface="Georgia" pitchFamily="18" charset="0"/>
            </a:endParaRPr>
          </a:p>
        </p:txBody>
      </p:sp>
      <p:graphicFrame>
        <p:nvGraphicFramePr>
          <p:cNvPr id="498715" name="Object 27"/>
          <p:cNvGraphicFramePr>
            <a:graphicFrameLocks noChangeAspect="1"/>
          </p:cNvGraphicFramePr>
          <p:nvPr/>
        </p:nvGraphicFramePr>
        <p:xfrm>
          <a:off x="1857356" y="2066920"/>
          <a:ext cx="3048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8" name="Формула" r:id="rId3" imgW="101520" imgH="215640" progId="Equation.3">
                  <p:embed/>
                </p:oleObj>
              </mc:Choice>
              <mc:Fallback>
                <p:oleObj name="Формула" r:id="rId3" imgW="10152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56" y="2066920"/>
                        <a:ext cx="3048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8716" name="Object 28"/>
          <p:cNvGraphicFramePr>
            <a:graphicFrameLocks noChangeAspect="1"/>
          </p:cNvGraphicFramePr>
          <p:nvPr/>
        </p:nvGraphicFramePr>
        <p:xfrm>
          <a:off x="5481646" y="2066920"/>
          <a:ext cx="3048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9" name="Формула" r:id="rId5" imgW="101520" imgH="215640" progId="Equation.3">
                  <p:embed/>
                </p:oleObj>
              </mc:Choice>
              <mc:Fallback>
                <p:oleObj name="Формула" r:id="rId5" imgW="10152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1646" y="2066920"/>
                        <a:ext cx="3048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8722" name="Text Box 34"/>
          <p:cNvSpPr txBox="1">
            <a:spLocks noChangeArrowheads="1"/>
          </p:cNvSpPr>
          <p:nvPr/>
        </p:nvSpPr>
        <p:spPr bwMode="auto">
          <a:xfrm>
            <a:off x="642910" y="4455391"/>
            <a:ext cx="666911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800" b="1" i="0" dirty="0" smtClean="0">
                <a:latin typeface="Georgia" pitchFamily="18" charset="0"/>
              </a:rPr>
              <a:t>8715  </a:t>
            </a:r>
            <a:r>
              <a:rPr lang="ru-RU" sz="4800" b="1" i="0" dirty="0">
                <a:latin typeface="Georgia" pitchFamily="18" charset="0"/>
              </a:rPr>
              <a:t>15,    </a:t>
            </a:r>
            <a:r>
              <a:rPr lang="ru-RU" sz="4800" b="1" i="0" dirty="0" smtClean="0">
                <a:latin typeface="Georgia" pitchFamily="18" charset="0"/>
              </a:rPr>
              <a:t>2520  </a:t>
            </a:r>
            <a:r>
              <a:rPr lang="ru-RU" sz="4800" b="1" i="0" dirty="0">
                <a:latin typeface="Georgia" pitchFamily="18" charset="0"/>
              </a:rPr>
              <a:t>15.</a:t>
            </a:r>
            <a:endParaRPr lang="ru-RU" sz="4800" b="1" dirty="0">
              <a:latin typeface="Georgia" pitchFamily="18" charset="0"/>
            </a:endParaRPr>
          </a:p>
        </p:txBody>
      </p:sp>
      <p:graphicFrame>
        <p:nvGraphicFramePr>
          <p:cNvPr id="498723" name="Object 35"/>
          <p:cNvGraphicFramePr>
            <a:graphicFrameLocks noChangeAspect="1"/>
          </p:cNvGraphicFramePr>
          <p:nvPr/>
        </p:nvGraphicFramePr>
        <p:xfrm>
          <a:off x="2143108" y="4643446"/>
          <a:ext cx="3048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0" name="Формула" r:id="rId6" imgW="101520" imgH="215640" progId="Equation.3">
                  <p:embed/>
                </p:oleObj>
              </mc:Choice>
              <mc:Fallback>
                <p:oleObj name="Формула" r:id="rId6" imgW="10152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08" y="4643446"/>
                        <a:ext cx="3048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8724" name="Object 36"/>
          <p:cNvGraphicFramePr>
            <a:graphicFrameLocks noChangeAspect="1"/>
          </p:cNvGraphicFramePr>
          <p:nvPr/>
        </p:nvGraphicFramePr>
        <p:xfrm>
          <a:off x="5572132" y="4638688"/>
          <a:ext cx="3048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1" name="Формула" r:id="rId7" imgW="101520" imgH="215640" progId="Equation.3">
                  <p:embed/>
                </p:oleObj>
              </mc:Choice>
              <mc:Fallback>
                <p:oleObj name="Формула" r:id="rId7" imgW="10152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2132" y="4638688"/>
                        <a:ext cx="3048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rgbClr val="7CCA62">
                <a:lumMod val="75000"/>
              </a:srgb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u="none" strike="noStrike" kern="1200" cap="none" spc="0" normalizeH="0" baseline="0" noProof="0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Georgia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98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98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98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98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98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987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987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987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987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987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987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987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987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98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98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98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987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987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987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987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987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987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987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987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498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98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98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98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98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987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987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987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987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987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987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987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987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98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98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98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987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987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987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987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987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987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987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987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498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8706" grpId="0" animBg="1"/>
      <p:bldP spid="498708" grpId="0" animBg="1"/>
      <p:bldP spid="498711" grpId="0" animBg="1"/>
      <p:bldP spid="498712" grpId="0"/>
      <p:bldP spid="49872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2000232" y="214290"/>
            <a:ext cx="6786610" cy="578882"/>
          </a:xfrm>
          <a:prstGeom prst="wedgeRoundRectCallout">
            <a:avLst>
              <a:gd name="adj1" fmla="val 25017"/>
              <a:gd name="adj2" fmla="val 34209"/>
              <a:gd name="adj3" fmla="val 16667"/>
            </a:avLst>
          </a:prstGeom>
          <a:solidFill>
            <a:schemeClr val="bg2">
              <a:lumMod val="75000"/>
            </a:schemeClr>
          </a:solidFill>
          <a:ln w="38100" algn="ctr">
            <a:solidFill>
              <a:srgbClr val="000066"/>
            </a:solidFill>
            <a:prstDash val="sysDot"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r>
              <a:rPr lang="ru-RU" sz="2800" b="1" i="0" dirty="0">
                <a:latin typeface="Georgia" pitchFamily="18" charset="0"/>
              </a:rPr>
              <a:t>Найди истинные высказывания. </a:t>
            </a:r>
          </a:p>
        </p:txBody>
      </p:sp>
      <p:sp>
        <p:nvSpPr>
          <p:cNvPr id="3" name="Text Box 14"/>
          <p:cNvSpPr txBox="1">
            <a:spLocks noChangeArrowheads="1"/>
          </p:cNvSpPr>
          <p:nvPr/>
        </p:nvSpPr>
        <p:spPr bwMode="auto">
          <a:xfrm>
            <a:off x="949325" y="1327150"/>
            <a:ext cx="4759636" cy="5847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i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1 001 не делится на 3</a:t>
            </a:r>
          </a:p>
        </p:txBody>
      </p:sp>
      <p:sp>
        <p:nvSpPr>
          <p:cNvPr id="4" name="Text Box 22"/>
          <p:cNvSpPr txBox="1">
            <a:spLocks noChangeArrowheads="1"/>
          </p:cNvSpPr>
          <p:nvPr/>
        </p:nvSpPr>
        <p:spPr bwMode="auto">
          <a:xfrm>
            <a:off x="923925" y="1987550"/>
            <a:ext cx="4759636" cy="5847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i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888 016 делится на 8</a:t>
            </a:r>
          </a:p>
        </p:txBody>
      </p:sp>
      <p:sp>
        <p:nvSpPr>
          <p:cNvPr id="5" name="Text Box 23"/>
          <p:cNvSpPr txBox="1">
            <a:spLocks noChangeArrowheads="1"/>
          </p:cNvSpPr>
          <p:nvPr/>
        </p:nvSpPr>
        <p:spPr bwMode="auto">
          <a:xfrm>
            <a:off x="923925" y="2622550"/>
            <a:ext cx="4915128" cy="5847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i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12 411 не делится на 4</a:t>
            </a:r>
          </a:p>
        </p:txBody>
      </p:sp>
      <p:sp>
        <p:nvSpPr>
          <p:cNvPr id="6" name="Text Box 25"/>
          <p:cNvSpPr txBox="1">
            <a:spLocks noChangeArrowheads="1"/>
          </p:cNvSpPr>
          <p:nvPr/>
        </p:nvSpPr>
        <p:spPr bwMode="auto">
          <a:xfrm>
            <a:off x="923925" y="3206750"/>
            <a:ext cx="4669868" cy="5847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i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83 675 делится на 25</a:t>
            </a:r>
          </a:p>
        </p:txBody>
      </p:sp>
      <p:sp>
        <p:nvSpPr>
          <p:cNvPr id="7" name="Text Box 27"/>
          <p:cNvSpPr txBox="1">
            <a:spLocks noChangeArrowheads="1"/>
          </p:cNvSpPr>
          <p:nvPr/>
        </p:nvSpPr>
        <p:spPr bwMode="auto">
          <a:xfrm>
            <a:off x="949325" y="3841750"/>
            <a:ext cx="4007828" cy="5847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i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786 делится на 15</a:t>
            </a:r>
          </a:p>
        </p:txBody>
      </p:sp>
      <p:sp>
        <p:nvSpPr>
          <p:cNvPr id="8" name="Text Box 28"/>
          <p:cNvSpPr txBox="1">
            <a:spLocks noChangeArrowheads="1"/>
          </p:cNvSpPr>
          <p:nvPr/>
        </p:nvSpPr>
        <p:spPr bwMode="auto">
          <a:xfrm>
            <a:off x="263525" y="4391025"/>
            <a:ext cx="612668" cy="70788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 i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Л</a:t>
            </a:r>
          </a:p>
        </p:txBody>
      </p:sp>
      <p:sp>
        <p:nvSpPr>
          <p:cNvPr id="9" name="Text Box 29"/>
          <p:cNvSpPr txBox="1">
            <a:spLocks noChangeArrowheads="1"/>
          </p:cNvSpPr>
          <p:nvPr/>
        </p:nvSpPr>
        <p:spPr bwMode="auto">
          <a:xfrm>
            <a:off x="974725" y="4502150"/>
            <a:ext cx="3828292" cy="5847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i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786 делится на 6</a:t>
            </a:r>
          </a:p>
        </p:txBody>
      </p:sp>
      <p:sp>
        <p:nvSpPr>
          <p:cNvPr id="10" name="Text Box 31"/>
          <p:cNvSpPr txBox="1">
            <a:spLocks noChangeArrowheads="1"/>
          </p:cNvSpPr>
          <p:nvPr/>
        </p:nvSpPr>
        <p:spPr bwMode="auto">
          <a:xfrm>
            <a:off x="1000125" y="5111750"/>
            <a:ext cx="4237057" cy="5847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i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3853 </a:t>
            </a:r>
            <a:r>
              <a:rPr lang="ru-RU" sz="3200" b="1" i="0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делится на </a:t>
            </a:r>
            <a:r>
              <a:rPr lang="ru-RU" sz="3200" b="1" i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3</a:t>
            </a:r>
            <a:endParaRPr lang="ru-RU" sz="3200" b="1" i="0" dirty="0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</p:txBody>
      </p:sp>
      <p:sp>
        <p:nvSpPr>
          <p:cNvPr id="11" name="Text Box 33"/>
          <p:cNvSpPr txBox="1">
            <a:spLocks noChangeArrowheads="1"/>
          </p:cNvSpPr>
          <p:nvPr/>
        </p:nvSpPr>
        <p:spPr bwMode="auto">
          <a:xfrm>
            <a:off x="1025525" y="5772150"/>
            <a:ext cx="4208203" cy="5847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i="0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7854 делится на </a:t>
            </a:r>
            <a:r>
              <a:rPr lang="ru-RU" sz="3200" b="1" i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2</a:t>
            </a:r>
            <a:endParaRPr lang="ru-RU" sz="3200" b="1" i="0" dirty="0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</p:txBody>
      </p:sp>
      <p:sp>
        <p:nvSpPr>
          <p:cNvPr id="12" name="Text Box 35"/>
          <p:cNvSpPr txBox="1">
            <a:spLocks noChangeArrowheads="1"/>
          </p:cNvSpPr>
          <p:nvPr/>
        </p:nvSpPr>
        <p:spPr bwMode="auto">
          <a:xfrm>
            <a:off x="339725" y="1190625"/>
            <a:ext cx="604653" cy="70788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 i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О</a:t>
            </a:r>
          </a:p>
        </p:txBody>
      </p:sp>
      <p:sp>
        <p:nvSpPr>
          <p:cNvPr id="13" name="Text Box 36"/>
          <p:cNvSpPr txBox="1">
            <a:spLocks noChangeArrowheads="1"/>
          </p:cNvSpPr>
          <p:nvPr/>
        </p:nvSpPr>
        <p:spPr bwMode="auto">
          <a:xfrm>
            <a:off x="314325" y="1851025"/>
            <a:ext cx="574196" cy="70788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 i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А</a:t>
            </a:r>
          </a:p>
        </p:txBody>
      </p:sp>
      <p:sp>
        <p:nvSpPr>
          <p:cNvPr id="14" name="Text Box 37"/>
          <p:cNvSpPr txBox="1">
            <a:spLocks noChangeArrowheads="1"/>
          </p:cNvSpPr>
          <p:nvPr/>
        </p:nvSpPr>
        <p:spPr bwMode="auto">
          <a:xfrm>
            <a:off x="263525" y="3121025"/>
            <a:ext cx="521297" cy="70788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 i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Г</a:t>
            </a:r>
          </a:p>
        </p:txBody>
      </p:sp>
      <p:sp>
        <p:nvSpPr>
          <p:cNvPr id="15" name="Text Box 38"/>
          <p:cNvSpPr txBox="1">
            <a:spLocks noChangeArrowheads="1"/>
          </p:cNvSpPr>
          <p:nvPr/>
        </p:nvSpPr>
        <p:spPr bwMode="auto">
          <a:xfrm>
            <a:off x="314325" y="5661025"/>
            <a:ext cx="657552" cy="70788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 i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И</a:t>
            </a:r>
          </a:p>
        </p:txBody>
      </p:sp>
      <p:sp>
        <p:nvSpPr>
          <p:cNvPr id="16" name="Text Box 39"/>
          <p:cNvSpPr txBox="1">
            <a:spLocks noChangeArrowheads="1"/>
          </p:cNvSpPr>
          <p:nvPr/>
        </p:nvSpPr>
        <p:spPr bwMode="auto">
          <a:xfrm>
            <a:off x="288925" y="2562225"/>
            <a:ext cx="595035" cy="70788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 i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К</a:t>
            </a:r>
          </a:p>
        </p:txBody>
      </p:sp>
      <p:sp>
        <p:nvSpPr>
          <p:cNvPr id="17" name="Text Box 40"/>
          <p:cNvSpPr txBox="1">
            <a:spLocks noChangeArrowheads="1"/>
          </p:cNvSpPr>
          <p:nvPr/>
        </p:nvSpPr>
        <p:spPr bwMode="auto">
          <a:xfrm>
            <a:off x="200025" y="5026025"/>
            <a:ext cx="845103" cy="70788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 i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Ш</a:t>
            </a:r>
          </a:p>
        </p:txBody>
      </p:sp>
      <p:sp>
        <p:nvSpPr>
          <p:cNvPr id="18" name="Text Box 41"/>
          <p:cNvSpPr txBox="1">
            <a:spLocks noChangeArrowheads="1"/>
          </p:cNvSpPr>
          <p:nvPr/>
        </p:nvSpPr>
        <p:spPr bwMode="auto">
          <a:xfrm>
            <a:off x="276225" y="3756025"/>
            <a:ext cx="591829" cy="70788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 i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Я</a:t>
            </a:r>
          </a:p>
        </p:txBody>
      </p:sp>
      <p:sp>
        <p:nvSpPr>
          <p:cNvPr id="20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rgbClr val="7CCA62">
                <a:lumMod val="75000"/>
              </a:srgb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33C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81481E-6 L 0.53055 -0.4222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00" y="-21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33C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1.48148E-6 L 0.58611 0.04444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00" y="2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33C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81481E-6 L 0.89722 -0.0518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900" y="-2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33C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8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0 L 0.67778 -0.23704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900" y="-11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33C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3.7037E-7 L 0.74445 -0.61111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200" y="-30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33C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2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48148E-6 L 0.83056 -0.15926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500" y="-8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33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33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706" name="Rectangle 18"/>
          <p:cNvSpPr>
            <a:spLocks noChangeArrowheads="1"/>
          </p:cNvSpPr>
          <p:nvPr/>
        </p:nvSpPr>
        <p:spPr bwMode="auto">
          <a:xfrm>
            <a:off x="4929190" y="357166"/>
            <a:ext cx="3929090" cy="544830"/>
          </a:xfrm>
          <a:prstGeom prst="wedgeRoundRectCallout">
            <a:avLst>
              <a:gd name="adj1" fmla="val 33974"/>
              <a:gd name="adj2" fmla="val 46952"/>
              <a:gd name="adj3" fmla="val 16667"/>
            </a:avLst>
          </a:prstGeom>
          <a:solidFill>
            <a:srgbClr val="FFFF2F"/>
          </a:solidFill>
          <a:ln w="38100" algn="ctr">
            <a:solidFill>
              <a:srgbClr val="000066"/>
            </a:solidFill>
            <a:prstDash val="sysDot"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anchor="ctr">
            <a:spAutoFit/>
          </a:bodyPr>
          <a:lstStyle/>
          <a:p>
            <a:r>
              <a:rPr lang="ru-RU" sz="2600" b="1" i="0" dirty="0" smtClean="0">
                <a:latin typeface="Georgia" pitchFamily="18" charset="0"/>
                <a:cs typeface="Times New Roman" pitchFamily="18" charset="0"/>
              </a:rPr>
              <a:t>Решить уравнение:</a:t>
            </a:r>
            <a:endParaRPr lang="ru-RU" sz="2600" b="1" i="0" dirty="0">
              <a:latin typeface="Georgia" pitchFamily="18" charset="0"/>
            </a:endParaRPr>
          </a:p>
        </p:txBody>
      </p:sp>
      <p:sp>
        <p:nvSpPr>
          <p:cNvPr id="12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rgbClr val="7CCA62">
                <a:lumMod val="75000"/>
              </a:srgb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u="none" strike="noStrike" kern="1200" cap="none" spc="0" normalizeH="0" baseline="0" noProof="0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Georgia" pitchFamily="18" charset="0"/>
              <a:cs typeface="Arial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85720" y="1071546"/>
            <a:ext cx="649568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rgbClr val="000066"/>
                </a:solidFill>
                <a:latin typeface="Georgia" pitchFamily="18" charset="0"/>
                <a:cs typeface="Times New Roman" pitchFamily="18" charset="0"/>
              </a:rPr>
              <a:t>744 :</a:t>
            </a:r>
            <a:r>
              <a:rPr lang="ru-RU" sz="4800" b="1" dirty="0" smtClean="0">
                <a:solidFill>
                  <a:srgbClr val="000066"/>
                </a:solidFill>
                <a:latin typeface="Georgia" pitchFamily="18" charset="0"/>
                <a:cs typeface="Times New Roman" pitchFamily="18" charset="0"/>
                <a:sym typeface="Wingdings" pitchFamily="2" charset="2"/>
              </a:rPr>
              <a:t>( </a:t>
            </a:r>
            <a:r>
              <a:rPr lang="ru-RU" sz="4800" b="1" dirty="0" err="1" smtClean="0">
                <a:solidFill>
                  <a:srgbClr val="000066"/>
                </a:solidFill>
                <a:latin typeface="Georgia" pitchFamily="18" charset="0"/>
                <a:cs typeface="Times New Roman" pitchFamily="18" charset="0"/>
                <a:sym typeface="Wingdings" pitchFamily="2" charset="2"/>
              </a:rPr>
              <a:t>х</a:t>
            </a:r>
            <a:r>
              <a:rPr lang="ru-RU" sz="4800" b="1" dirty="0" smtClean="0">
                <a:solidFill>
                  <a:srgbClr val="000066"/>
                </a:solidFill>
                <a:latin typeface="Georgia" pitchFamily="18" charset="0"/>
                <a:cs typeface="Times New Roman" pitchFamily="18" charset="0"/>
                <a:sym typeface="Wingdings" pitchFamily="2" charset="2"/>
              </a:rPr>
              <a:t>–24)+28=90</a:t>
            </a:r>
            <a:endParaRPr lang="ru-RU" sz="4000" dirty="0">
              <a:solidFill>
                <a:srgbClr val="000066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42844" y="4169639"/>
            <a:ext cx="736772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rgbClr val="000066"/>
                </a:solidFill>
                <a:latin typeface="Georgia" pitchFamily="18" charset="0"/>
                <a:cs typeface="Times New Roman" pitchFamily="18" charset="0"/>
                <a:sym typeface="Wingdings" pitchFamily="2" charset="2"/>
              </a:rPr>
              <a:t>(2х+х+9+8х):4–26=45</a:t>
            </a:r>
            <a:endParaRPr lang="ru-RU" sz="4000" dirty="0">
              <a:solidFill>
                <a:srgbClr val="000066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85720" y="2526565"/>
            <a:ext cx="768992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rgbClr val="000066"/>
                </a:solidFill>
                <a:latin typeface="Georgia" pitchFamily="18" charset="0"/>
                <a:cs typeface="Times New Roman" pitchFamily="18" charset="0"/>
              </a:rPr>
              <a:t>52–</a:t>
            </a:r>
            <a:r>
              <a:rPr lang="ru-RU" sz="4800" b="1" dirty="0" smtClean="0">
                <a:solidFill>
                  <a:srgbClr val="000066"/>
                </a:solidFill>
                <a:latin typeface="Georgia" pitchFamily="18" charset="0"/>
                <a:cs typeface="Times New Roman" pitchFamily="18" charset="0"/>
                <a:sym typeface="Wingdings" pitchFamily="2" charset="2"/>
              </a:rPr>
              <a:t>(3у+6+у+3у):38=50</a:t>
            </a:r>
            <a:endParaRPr lang="ru-RU" sz="4000" dirty="0">
              <a:solidFill>
                <a:srgbClr val="000066"/>
              </a:solidFill>
            </a:endParaRPr>
          </a:p>
        </p:txBody>
      </p:sp>
      <p:sp>
        <p:nvSpPr>
          <p:cNvPr id="17" name="AutoShape 12"/>
          <p:cNvSpPr>
            <a:spLocks noChangeArrowheads="1"/>
          </p:cNvSpPr>
          <p:nvPr/>
        </p:nvSpPr>
        <p:spPr bwMode="auto">
          <a:xfrm>
            <a:off x="6286513" y="1142984"/>
            <a:ext cx="2857488" cy="1571636"/>
          </a:xfrm>
          <a:prstGeom prst="irregularSeal1">
            <a:avLst/>
          </a:prstGeom>
          <a:gradFill rotWithShape="1">
            <a:gsLst>
              <a:gs pos="0">
                <a:srgbClr val="66FF66">
                  <a:gamma/>
                  <a:tint val="0"/>
                  <a:invGamma/>
                </a:srgbClr>
              </a:gs>
              <a:gs pos="100000">
                <a:srgbClr val="66FF66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00800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r>
              <a:rPr lang="ru-RU" sz="4800" b="1" kern="0" dirty="0" err="1" smtClean="0">
                <a:solidFill>
                  <a:srgbClr val="000066"/>
                </a:solidFill>
                <a:latin typeface="Georgia" pitchFamily="18" charset="0"/>
              </a:rPr>
              <a:t>х</a:t>
            </a:r>
            <a:r>
              <a:rPr lang="ru-RU" sz="4800" b="1" kern="0" dirty="0" smtClean="0">
                <a:solidFill>
                  <a:srgbClr val="000066"/>
                </a:solidFill>
                <a:latin typeface="Georgia" pitchFamily="18" charset="0"/>
              </a:rPr>
              <a:t> =36</a:t>
            </a:r>
            <a:endParaRPr lang="ru-RU" sz="4800" dirty="0"/>
          </a:p>
        </p:txBody>
      </p:sp>
      <p:sp>
        <p:nvSpPr>
          <p:cNvPr id="18" name="AutoShape 12"/>
          <p:cNvSpPr>
            <a:spLocks noChangeArrowheads="1"/>
          </p:cNvSpPr>
          <p:nvPr/>
        </p:nvSpPr>
        <p:spPr bwMode="auto">
          <a:xfrm>
            <a:off x="0" y="3071810"/>
            <a:ext cx="2857488" cy="1571636"/>
          </a:xfrm>
          <a:prstGeom prst="irregularSeal1">
            <a:avLst/>
          </a:prstGeom>
          <a:gradFill rotWithShape="1">
            <a:gsLst>
              <a:gs pos="0">
                <a:srgbClr val="66FF66">
                  <a:gamma/>
                  <a:tint val="0"/>
                  <a:invGamma/>
                </a:srgb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  <a:ln w="2540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r>
              <a:rPr lang="ru-RU" sz="4800" b="1" kern="0" dirty="0" smtClean="0">
                <a:solidFill>
                  <a:srgbClr val="000066"/>
                </a:solidFill>
                <a:latin typeface="Georgia" pitchFamily="18" charset="0"/>
              </a:rPr>
              <a:t>у =10</a:t>
            </a:r>
            <a:endParaRPr lang="ru-RU" sz="4800" dirty="0"/>
          </a:p>
        </p:txBody>
      </p:sp>
      <p:sp>
        <p:nvSpPr>
          <p:cNvPr id="19" name="AutoShape 12"/>
          <p:cNvSpPr>
            <a:spLocks noChangeArrowheads="1"/>
          </p:cNvSpPr>
          <p:nvPr/>
        </p:nvSpPr>
        <p:spPr bwMode="auto">
          <a:xfrm>
            <a:off x="2500298" y="4786322"/>
            <a:ext cx="2857488" cy="1571636"/>
          </a:xfrm>
          <a:prstGeom prst="irregularSeal1">
            <a:avLst/>
          </a:prstGeom>
          <a:gradFill rotWithShape="1">
            <a:gsLst>
              <a:gs pos="0">
                <a:srgbClr val="66FF66">
                  <a:gamma/>
                  <a:tint val="0"/>
                  <a:invGamma/>
                </a:srgbClr>
              </a:gs>
              <a:gs pos="100000">
                <a:srgbClr val="FFC000"/>
              </a:gs>
            </a:gsLst>
            <a:path path="shape">
              <a:fillToRect l="50000" t="50000" r="50000" b="50000"/>
            </a:path>
          </a:gradFill>
          <a:ln w="25400">
            <a:solidFill>
              <a:schemeClr val="accent3">
                <a:lumMod val="75000"/>
              </a:schemeClr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r>
              <a:rPr lang="ru-RU" sz="4800" b="1" kern="0" dirty="0" err="1" smtClean="0">
                <a:solidFill>
                  <a:srgbClr val="000066"/>
                </a:solidFill>
                <a:latin typeface="Georgia" pitchFamily="18" charset="0"/>
              </a:rPr>
              <a:t>х</a:t>
            </a:r>
            <a:r>
              <a:rPr lang="ru-RU" sz="4800" b="1" kern="0" dirty="0" smtClean="0">
                <a:solidFill>
                  <a:srgbClr val="000066"/>
                </a:solidFill>
                <a:latin typeface="Georgia" pitchFamily="18" charset="0"/>
              </a:rPr>
              <a:t> =25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b="1" i="1" kern="1200">
              <a:solidFill>
                <a:srgbClr val="000000"/>
              </a:solidFill>
              <a:latin typeface="Arial" pitchFamily="34" charset="0"/>
              <a:ea typeface="+mn-ea"/>
              <a:cs typeface="Arial" charset="0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rgbClr val="7CCA62">
                <a:lumMod val="75000"/>
              </a:srgb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28596" y="500042"/>
            <a:ext cx="7858180" cy="1071570"/>
          </a:xfrm>
          <a:prstGeom prst="roundRect">
            <a:avLst>
              <a:gd name="adj" fmla="val 42525"/>
            </a:avLst>
          </a:prstGeom>
          <a:solidFill>
            <a:srgbClr val="A5C249"/>
          </a:solidFill>
          <a:ln w="25400" cap="flat" cmpd="sng" algn="ctr">
            <a:solidFill>
              <a:srgbClr val="A5C249">
                <a:lumMod val="20000"/>
                <a:lumOff val="80000"/>
              </a:srgbClr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Georgia" pitchFamily="18" charset="0"/>
                <a:ea typeface="+mn-ea"/>
                <a:cs typeface="+mn-cs"/>
              </a:rPr>
              <a:t>Домашнее задание</a:t>
            </a:r>
            <a:endParaRPr kumimoji="0" lang="ru-RU" sz="1050" b="1" i="1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28596" y="1738050"/>
            <a:ext cx="4786346" cy="4214842"/>
          </a:xfrm>
          <a:prstGeom prst="roundRect">
            <a:avLst/>
          </a:prstGeom>
          <a:gradFill flip="none" rotWithShape="1">
            <a:gsLst>
              <a:gs pos="0">
                <a:srgbClr val="D1EF9F"/>
              </a:gs>
              <a:gs pos="50000">
                <a:srgbClr val="CCFF66"/>
              </a:gs>
              <a:gs pos="100000">
                <a:srgbClr val="CAE27E"/>
              </a:gs>
            </a:gsLst>
            <a:path path="circle">
              <a:fillToRect l="100000" t="100000"/>
            </a:path>
            <a:tileRect r="-100000" b="-100000"/>
          </a:gradFill>
          <a:ln w="25400" cap="flat" cmpd="sng" algn="ctr">
            <a:solidFill>
              <a:srgbClr val="A5C249">
                <a:lumMod val="40000"/>
                <a:lumOff val="60000"/>
              </a:srgbClr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anchor="ctr">
            <a:sp3d extrusionH="57150">
              <a:bevelT w="38100" h="38100"/>
            </a:sp3d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4800" b="1" dirty="0" smtClean="0">
                <a:solidFill>
                  <a:srgbClr val="000099"/>
                </a:solidFill>
                <a:latin typeface="Georgia" pitchFamily="18" charset="0"/>
              </a:rPr>
              <a:t>П. 3, </a:t>
            </a:r>
            <a:r>
              <a:rPr lang="ru-RU" sz="3200" b="1" dirty="0" err="1" smtClean="0">
                <a:solidFill>
                  <a:srgbClr val="000099"/>
                </a:solidFill>
                <a:latin typeface="Georgia" pitchFamily="18" charset="0"/>
              </a:rPr>
              <a:t>повт</a:t>
            </a:r>
            <a:r>
              <a:rPr lang="ru-RU" sz="3200" b="1" dirty="0" smtClean="0">
                <a:solidFill>
                  <a:srgbClr val="000099"/>
                </a:solidFill>
                <a:latin typeface="Georgia" pitchFamily="18" charset="0"/>
              </a:rPr>
              <a:t>. п.1-2</a:t>
            </a:r>
            <a:endParaRPr lang="ru-RU" sz="4800" b="1" dirty="0" smtClean="0">
              <a:solidFill>
                <a:srgbClr val="000099"/>
              </a:solidFill>
              <a:latin typeface="Georgia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4800" b="1" dirty="0" smtClean="0">
                <a:solidFill>
                  <a:srgbClr val="000099"/>
                </a:solidFill>
                <a:latin typeface="Georgia" pitchFamily="18" charset="0"/>
              </a:rPr>
              <a:t>№ 87;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4800" b="1" dirty="0" smtClean="0">
                <a:solidFill>
                  <a:srgbClr val="000099"/>
                </a:solidFill>
                <a:latin typeface="Georgia" pitchFamily="18" charset="0"/>
              </a:rPr>
              <a:t>№ 88;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4800" b="1" dirty="0" smtClean="0">
                <a:solidFill>
                  <a:srgbClr val="000099"/>
                </a:solidFill>
                <a:latin typeface="Georgia" pitchFamily="18" charset="0"/>
              </a:rPr>
              <a:t> № 91(</a:t>
            </a:r>
            <a:r>
              <a:rPr lang="ru-RU" sz="4800" b="1" dirty="0" err="1" smtClean="0">
                <a:solidFill>
                  <a:srgbClr val="000099"/>
                </a:solidFill>
                <a:latin typeface="Georgia" pitchFamily="18" charset="0"/>
              </a:rPr>
              <a:t>б,в</a:t>
            </a:r>
            <a:r>
              <a:rPr lang="ru-RU" sz="4800" b="1" dirty="0" smtClean="0">
                <a:solidFill>
                  <a:srgbClr val="000099"/>
                </a:solidFill>
                <a:latin typeface="Georgia" pitchFamily="18" charset="0"/>
              </a:rPr>
              <a:t>);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4800" b="1" dirty="0" smtClean="0">
                <a:solidFill>
                  <a:srgbClr val="000099"/>
                </a:solidFill>
                <a:latin typeface="Georgia" pitchFamily="18" charset="0"/>
              </a:rPr>
              <a:t>№ 110.</a:t>
            </a: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55" descr="Орех"/>
          <p:cNvSpPr>
            <a:spLocks/>
          </p:cNvSpPr>
          <p:nvPr/>
        </p:nvSpPr>
        <p:spPr bwMode="auto">
          <a:xfrm>
            <a:off x="2171700" y="2517775"/>
            <a:ext cx="390525" cy="4089400"/>
          </a:xfrm>
          <a:custGeom>
            <a:avLst/>
            <a:gdLst/>
            <a:ahLst/>
            <a:cxnLst>
              <a:cxn ang="0">
                <a:pos x="16" y="2440"/>
              </a:cxn>
              <a:cxn ang="0">
                <a:pos x="16" y="2392"/>
              </a:cxn>
              <a:cxn ang="0">
                <a:pos x="16" y="952"/>
              </a:cxn>
              <a:cxn ang="0">
                <a:pos x="112" y="328"/>
              </a:cxn>
              <a:cxn ang="0">
                <a:pos x="64" y="40"/>
              </a:cxn>
              <a:cxn ang="0">
                <a:pos x="160" y="88"/>
              </a:cxn>
              <a:cxn ang="0">
                <a:pos x="160" y="376"/>
              </a:cxn>
              <a:cxn ang="0">
                <a:pos x="112" y="808"/>
              </a:cxn>
              <a:cxn ang="0">
                <a:pos x="112" y="1288"/>
              </a:cxn>
              <a:cxn ang="0">
                <a:pos x="112" y="1912"/>
              </a:cxn>
              <a:cxn ang="0">
                <a:pos x="256" y="2440"/>
              </a:cxn>
              <a:cxn ang="0">
                <a:pos x="16" y="2392"/>
              </a:cxn>
            </a:cxnLst>
            <a:rect l="0" t="0" r="r" b="b"/>
            <a:pathLst>
              <a:path w="272" h="2640">
                <a:moveTo>
                  <a:pt x="16" y="2440"/>
                </a:moveTo>
                <a:cubicBezTo>
                  <a:pt x="16" y="2540"/>
                  <a:pt x="16" y="2640"/>
                  <a:pt x="16" y="2392"/>
                </a:cubicBezTo>
                <a:cubicBezTo>
                  <a:pt x="16" y="2144"/>
                  <a:pt x="0" y="1296"/>
                  <a:pt x="16" y="952"/>
                </a:cubicBezTo>
                <a:cubicBezTo>
                  <a:pt x="32" y="608"/>
                  <a:pt x="104" y="480"/>
                  <a:pt x="112" y="328"/>
                </a:cubicBezTo>
                <a:cubicBezTo>
                  <a:pt x="120" y="176"/>
                  <a:pt x="56" y="80"/>
                  <a:pt x="64" y="40"/>
                </a:cubicBezTo>
                <a:cubicBezTo>
                  <a:pt x="72" y="0"/>
                  <a:pt x="144" y="32"/>
                  <a:pt x="160" y="88"/>
                </a:cubicBezTo>
                <a:cubicBezTo>
                  <a:pt x="176" y="144"/>
                  <a:pt x="168" y="256"/>
                  <a:pt x="160" y="376"/>
                </a:cubicBezTo>
                <a:cubicBezTo>
                  <a:pt x="152" y="496"/>
                  <a:pt x="120" y="656"/>
                  <a:pt x="112" y="808"/>
                </a:cubicBezTo>
                <a:cubicBezTo>
                  <a:pt x="104" y="960"/>
                  <a:pt x="112" y="1104"/>
                  <a:pt x="112" y="1288"/>
                </a:cubicBezTo>
                <a:cubicBezTo>
                  <a:pt x="112" y="1472"/>
                  <a:pt x="88" y="1720"/>
                  <a:pt x="112" y="1912"/>
                </a:cubicBezTo>
                <a:cubicBezTo>
                  <a:pt x="136" y="2104"/>
                  <a:pt x="272" y="2360"/>
                  <a:pt x="256" y="2440"/>
                </a:cubicBezTo>
                <a:cubicBezTo>
                  <a:pt x="240" y="2520"/>
                  <a:pt x="128" y="2456"/>
                  <a:pt x="16" y="2392"/>
                </a:cubicBezTo>
              </a:path>
            </a:pathLst>
          </a:custGeom>
          <a:blipFill dpi="0" rotWithShape="1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2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endParaRPr lang="ru-RU" b="1">
              <a:latin typeface="Georgia" pitchFamily="18" charset="0"/>
            </a:endParaRPr>
          </a:p>
        </p:txBody>
      </p:sp>
      <p:sp>
        <p:nvSpPr>
          <p:cNvPr id="3" name="Freeform 56"/>
          <p:cNvSpPr>
            <a:spLocks/>
          </p:cNvSpPr>
          <p:nvPr/>
        </p:nvSpPr>
        <p:spPr bwMode="auto">
          <a:xfrm>
            <a:off x="584200" y="596900"/>
            <a:ext cx="4048125" cy="3929063"/>
          </a:xfrm>
          <a:custGeom>
            <a:avLst/>
            <a:gdLst/>
            <a:ahLst/>
            <a:cxnLst>
              <a:cxn ang="0">
                <a:pos x="1120" y="2432"/>
              </a:cxn>
              <a:cxn ang="0">
                <a:pos x="592" y="2336"/>
              </a:cxn>
              <a:cxn ang="0">
                <a:pos x="448" y="1856"/>
              </a:cxn>
              <a:cxn ang="0">
                <a:pos x="64" y="1616"/>
              </a:cxn>
              <a:cxn ang="0">
                <a:pos x="64" y="992"/>
              </a:cxn>
              <a:cxn ang="0">
                <a:pos x="160" y="608"/>
              </a:cxn>
              <a:cxn ang="0">
                <a:pos x="544" y="320"/>
              </a:cxn>
              <a:cxn ang="0">
                <a:pos x="1312" y="128"/>
              </a:cxn>
              <a:cxn ang="0">
                <a:pos x="1552" y="32"/>
              </a:cxn>
              <a:cxn ang="0">
                <a:pos x="1936" y="320"/>
              </a:cxn>
              <a:cxn ang="0">
                <a:pos x="2560" y="560"/>
              </a:cxn>
              <a:cxn ang="0">
                <a:pos x="2608" y="800"/>
              </a:cxn>
              <a:cxn ang="0">
                <a:pos x="2800" y="1424"/>
              </a:cxn>
              <a:cxn ang="0">
                <a:pos x="2512" y="1712"/>
              </a:cxn>
              <a:cxn ang="0">
                <a:pos x="2464" y="2192"/>
              </a:cxn>
              <a:cxn ang="0">
                <a:pos x="2032" y="2336"/>
              </a:cxn>
              <a:cxn ang="0">
                <a:pos x="1792" y="2528"/>
              </a:cxn>
              <a:cxn ang="0">
                <a:pos x="1456" y="2384"/>
              </a:cxn>
              <a:cxn ang="0">
                <a:pos x="1216" y="2384"/>
              </a:cxn>
            </a:cxnLst>
            <a:rect l="0" t="0" r="r" b="b"/>
            <a:pathLst>
              <a:path w="2816" h="2536">
                <a:moveTo>
                  <a:pt x="1120" y="2432"/>
                </a:moveTo>
                <a:cubicBezTo>
                  <a:pt x="912" y="2432"/>
                  <a:pt x="704" y="2432"/>
                  <a:pt x="592" y="2336"/>
                </a:cubicBezTo>
                <a:cubicBezTo>
                  <a:pt x="480" y="2240"/>
                  <a:pt x="536" y="1976"/>
                  <a:pt x="448" y="1856"/>
                </a:cubicBezTo>
                <a:cubicBezTo>
                  <a:pt x="360" y="1736"/>
                  <a:pt x="128" y="1760"/>
                  <a:pt x="64" y="1616"/>
                </a:cubicBezTo>
                <a:cubicBezTo>
                  <a:pt x="0" y="1472"/>
                  <a:pt x="48" y="1160"/>
                  <a:pt x="64" y="992"/>
                </a:cubicBezTo>
                <a:cubicBezTo>
                  <a:pt x="80" y="824"/>
                  <a:pt x="80" y="720"/>
                  <a:pt x="160" y="608"/>
                </a:cubicBezTo>
                <a:cubicBezTo>
                  <a:pt x="240" y="496"/>
                  <a:pt x="352" y="400"/>
                  <a:pt x="544" y="320"/>
                </a:cubicBezTo>
                <a:cubicBezTo>
                  <a:pt x="736" y="240"/>
                  <a:pt x="1144" y="176"/>
                  <a:pt x="1312" y="128"/>
                </a:cubicBezTo>
                <a:cubicBezTo>
                  <a:pt x="1480" y="80"/>
                  <a:pt x="1448" y="0"/>
                  <a:pt x="1552" y="32"/>
                </a:cubicBezTo>
                <a:cubicBezTo>
                  <a:pt x="1656" y="64"/>
                  <a:pt x="1768" y="232"/>
                  <a:pt x="1936" y="320"/>
                </a:cubicBezTo>
                <a:cubicBezTo>
                  <a:pt x="2104" y="408"/>
                  <a:pt x="2448" y="480"/>
                  <a:pt x="2560" y="560"/>
                </a:cubicBezTo>
                <a:cubicBezTo>
                  <a:pt x="2672" y="640"/>
                  <a:pt x="2568" y="656"/>
                  <a:pt x="2608" y="800"/>
                </a:cubicBezTo>
                <a:cubicBezTo>
                  <a:pt x="2648" y="944"/>
                  <a:pt x="2816" y="1272"/>
                  <a:pt x="2800" y="1424"/>
                </a:cubicBezTo>
                <a:cubicBezTo>
                  <a:pt x="2784" y="1576"/>
                  <a:pt x="2568" y="1584"/>
                  <a:pt x="2512" y="1712"/>
                </a:cubicBezTo>
                <a:cubicBezTo>
                  <a:pt x="2456" y="1840"/>
                  <a:pt x="2544" y="2088"/>
                  <a:pt x="2464" y="2192"/>
                </a:cubicBezTo>
                <a:cubicBezTo>
                  <a:pt x="2384" y="2296"/>
                  <a:pt x="2144" y="2280"/>
                  <a:pt x="2032" y="2336"/>
                </a:cubicBezTo>
                <a:cubicBezTo>
                  <a:pt x="1920" y="2392"/>
                  <a:pt x="1888" y="2520"/>
                  <a:pt x="1792" y="2528"/>
                </a:cubicBezTo>
                <a:cubicBezTo>
                  <a:pt x="1696" y="2536"/>
                  <a:pt x="1552" y="2408"/>
                  <a:pt x="1456" y="2384"/>
                </a:cubicBezTo>
                <a:cubicBezTo>
                  <a:pt x="1360" y="2360"/>
                  <a:pt x="1264" y="2384"/>
                  <a:pt x="1216" y="2384"/>
                </a:cubicBezTo>
              </a:path>
            </a:pathLst>
          </a:custGeom>
          <a:gradFill rotWithShape="1">
            <a:gsLst>
              <a:gs pos="0">
                <a:srgbClr val="33CC33"/>
              </a:gs>
              <a:gs pos="50000">
                <a:srgbClr val="008000"/>
              </a:gs>
              <a:gs pos="100000">
                <a:srgbClr val="33CC33"/>
              </a:gs>
            </a:gsLst>
            <a:lin ang="18900000" scaled="1"/>
          </a:gradFill>
          <a:ln w="12700" cap="flat" cmpd="sng">
            <a:solidFill>
              <a:schemeClr val="tx2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endParaRPr lang="ru-RU" b="1">
              <a:latin typeface="Georgia" pitchFamily="18" charset="0"/>
            </a:endParaRPr>
          </a:p>
        </p:txBody>
      </p:sp>
      <p:grpSp>
        <p:nvGrpSpPr>
          <p:cNvPr id="4" name="Group 57"/>
          <p:cNvGrpSpPr>
            <a:grpSpLocks/>
          </p:cNvGrpSpPr>
          <p:nvPr/>
        </p:nvGrpSpPr>
        <p:grpSpPr bwMode="auto">
          <a:xfrm rot="605647">
            <a:off x="2401888" y="2951163"/>
            <a:ext cx="1025525" cy="615950"/>
            <a:chOff x="2506" y="1584"/>
            <a:chExt cx="419" cy="247"/>
          </a:xfrm>
        </p:grpSpPr>
        <p:sp>
          <p:nvSpPr>
            <p:cNvPr id="5" name="Freeform 58"/>
            <p:cNvSpPr>
              <a:spLocks/>
            </p:cNvSpPr>
            <p:nvPr/>
          </p:nvSpPr>
          <p:spPr bwMode="auto">
            <a:xfrm rot="-25649421">
              <a:off x="2757" y="1560"/>
              <a:ext cx="144" cy="192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48" y="48"/>
                </a:cxn>
                <a:cxn ang="0">
                  <a:pos x="144" y="0"/>
                </a:cxn>
              </a:cxnLst>
              <a:rect l="0" t="0" r="r" b="b"/>
              <a:pathLst>
                <a:path w="144" h="192">
                  <a:moveTo>
                    <a:pt x="0" y="192"/>
                  </a:moveTo>
                  <a:cubicBezTo>
                    <a:pt x="12" y="136"/>
                    <a:pt x="24" y="80"/>
                    <a:pt x="48" y="48"/>
                  </a:cubicBezTo>
                  <a:cubicBezTo>
                    <a:pt x="72" y="16"/>
                    <a:pt x="108" y="8"/>
                    <a:pt x="144" y="0"/>
                  </a:cubicBezTo>
                </a:path>
              </a:pathLst>
            </a:custGeom>
            <a:noFill/>
            <a:ln w="2857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 b="1">
                <a:latin typeface="Georgia" pitchFamily="18" charset="0"/>
              </a:endParaRPr>
            </a:p>
          </p:txBody>
        </p:sp>
        <p:grpSp>
          <p:nvGrpSpPr>
            <p:cNvPr id="6" name="Group 59"/>
            <p:cNvGrpSpPr>
              <a:grpSpLocks/>
            </p:cNvGrpSpPr>
            <p:nvPr/>
          </p:nvGrpSpPr>
          <p:grpSpPr bwMode="auto">
            <a:xfrm rot="-23852377">
              <a:off x="2509" y="1656"/>
              <a:ext cx="353" cy="180"/>
              <a:chOff x="3144" y="3204"/>
              <a:chExt cx="867" cy="623"/>
            </a:xfrm>
          </p:grpSpPr>
          <p:grpSp>
            <p:nvGrpSpPr>
              <p:cNvPr id="7" name="Group 60"/>
              <p:cNvGrpSpPr>
                <a:grpSpLocks/>
              </p:cNvGrpSpPr>
              <p:nvPr/>
            </p:nvGrpSpPr>
            <p:grpSpPr bwMode="auto">
              <a:xfrm>
                <a:off x="3144" y="3204"/>
                <a:ext cx="867" cy="623"/>
                <a:chOff x="3144" y="3204"/>
                <a:chExt cx="867" cy="623"/>
              </a:xfrm>
            </p:grpSpPr>
            <p:sp>
              <p:nvSpPr>
                <p:cNvPr id="13" name="Freeform 61"/>
                <p:cNvSpPr>
                  <a:spLocks/>
                </p:cNvSpPr>
                <p:nvPr/>
              </p:nvSpPr>
              <p:spPr bwMode="auto">
                <a:xfrm>
                  <a:off x="3144" y="3204"/>
                  <a:ext cx="848" cy="308"/>
                </a:xfrm>
                <a:custGeom>
                  <a:avLst/>
                  <a:gdLst/>
                  <a:ahLst/>
                  <a:cxnLst>
                    <a:cxn ang="0">
                      <a:pos x="848" y="300"/>
                    </a:cxn>
                    <a:cxn ang="0">
                      <a:pos x="704" y="76"/>
                    </a:cxn>
                    <a:cxn ang="0">
                      <a:pos x="576" y="4"/>
                    </a:cxn>
                    <a:cxn ang="0">
                      <a:pos x="376" y="52"/>
                    </a:cxn>
                    <a:cxn ang="0">
                      <a:pos x="0" y="308"/>
                    </a:cxn>
                  </a:cxnLst>
                  <a:rect l="0" t="0" r="r" b="b"/>
                  <a:pathLst>
                    <a:path w="848" h="308">
                      <a:moveTo>
                        <a:pt x="848" y="300"/>
                      </a:moveTo>
                      <a:cubicBezTo>
                        <a:pt x="824" y="263"/>
                        <a:pt x="749" y="125"/>
                        <a:pt x="704" y="76"/>
                      </a:cubicBezTo>
                      <a:cubicBezTo>
                        <a:pt x="659" y="27"/>
                        <a:pt x="631" y="8"/>
                        <a:pt x="576" y="4"/>
                      </a:cubicBezTo>
                      <a:cubicBezTo>
                        <a:pt x="521" y="0"/>
                        <a:pt x="472" y="1"/>
                        <a:pt x="376" y="52"/>
                      </a:cubicBezTo>
                      <a:cubicBezTo>
                        <a:pt x="280" y="103"/>
                        <a:pt x="78" y="255"/>
                        <a:pt x="0" y="308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66FF66"/>
                    </a:gs>
                    <a:gs pos="100000">
                      <a:srgbClr val="0099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rgbClr val="00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b="1">
                    <a:latin typeface="Georgia" pitchFamily="18" charset="0"/>
                  </a:endParaRPr>
                </a:p>
              </p:txBody>
            </p:sp>
            <p:sp>
              <p:nvSpPr>
                <p:cNvPr id="14" name="Freeform 62"/>
                <p:cNvSpPr>
                  <a:spLocks/>
                </p:cNvSpPr>
                <p:nvPr/>
              </p:nvSpPr>
              <p:spPr bwMode="auto">
                <a:xfrm>
                  <a:off x="3144" y="3420"/>
                  <a:ext cx="867" cy="407"/>
                </a:xfrm>
                <a:custGeom>
                  <a:avLst/>
                  <a:gdLst/>
                  <a:ahLst/>
                  <a:cxnLst>
                    <a:cxn ang="0">
                      <a:pos x="0" y="92"/>
                    </a:cxn>
                    <a:cxn ang="0">
                      <a:pos x="552" y="380"/>
                    </a:cxn>
                    <a:cxn ang="0">
                      <a:pos x="832" y="252"/>
                    </a:cxn>
                    <a:cxn ang="0">
                      <a:pos x="760" y="28"/>
                    </a:cxn>
                    <a:cxn ang="0">
                      <a:pos x="232" y="84"/>
                    </a:cxn>
                  </a:cxnLst>
                  <a:rect l="0" t="0" r="r" b="b"/>
                  <a:pathLst>
                    <a:path w="867" h="407">
                      <a:moveTo>
                        <a:pt x="0" y="92"/>
                      </a:moveTo>
                      <a:cubicBezTo>
                        <a:pt x="206" y="222"/>
                        <a:pt x="413" y="353"/>
                        <a:pt x="552" y="380"/>
                      </a:cubicBezTo>
                      <a:cubicBezTo>
                        <a:pt x="691" y="407"/>
                        <a:pt x="797" y="311"/>
                        <a:pt x="832" y="252"/>
                      </a:cubicBezTo>
                      <a:cubicBezTo>
                        <a:pt x="867" y="193"/>
                        <a:pt x="860" y="56"/>
                        <a:pt x="760" y="28"/>
                      </a:cubicBezTo>
                      <a:cubicBezTo>
                        <a:pt x="660" y="0"/>
                        <a:pt x="446" y="42"/>
                        <a:pt x="232" y="84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66FF66"/>
                    </a:gs>
                    <a:gs pos="100000">
                      <a:srgbClr val="008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rgbClr val="00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b="1">
                    <a:latin typeface="Georgia" pitchFamily="18" charset="0"/>
                  </a:endParaRPr>
                </a:p>
              </p:txBody>
            </p:sp>
          </p:grpSp>
          <p:sp>
            <p:nvSpPr>
              <p:cNvPr id="8" name="Freeform 63"/>
              <p:cNvSpPr>
                <a:spLocks/>
              </p:cNvSpPr>
              <p:nvPr/>
            </p:nvSpPr>
            <p:spPr bwMode="auto">
              <a:xfrm>
                <a:off x="3808" y="3440"/>
                <a:ext cx="87" cy="28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80" y="160"/>
                  </a:cxn>
                  <a:cxn ang="0">
                    <a:pos x="0" y="288"/>
                  </a:cxn>
                </a:cxnLst>
                <a:rect l="0" t="0" r="r" b="b"/>
                <a:pathLst>
                  <a:path w="87" h="288">
                    <a:moveTo>
                      <a:pt x="40" y="0"/>
                    </a:moveTo>
                    <a:cubicBezTo>
                      <a:pt x="63" y="56"/>
                      <a:pt x="87" y="112"/>
                      <a:pt x="80" y="160"/>
                    </a:cubicBezTo>
                    <a:cubicBezTo>
                      <a:pt x="73" y="208"/>
                      <a:pt x="36" y="248"/>
                      <a:pt x="0" y="288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9" name="Freeform 64"/>
              <p:cNvSpPr>
                <a:spLocks/>
              </p:cNvSpPr>
              <p:nvPr/>
            </p:nvSpPr>
            <p:spPr bwMode="auto">
              <a:xfrm>
                <a:off x="3688" y="3440"/>
                <a:ext cx="87" cy="28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80" y="160"/>
                  </a:cxn>
                  <a:cxn ang="0">
                    <a:pos x="0" y="288"/>
                  </a:cxn>
                </a:cxnLst>
                <a:rect l="0" t="0" r="r" b="b"/>
                <a:pathLst>
                  <a:path w="87" h="288">
                    <a:moveTo>
                      <a:pt x="40" y="0"/>
                    </a:moveTo>
                    <a:cubicBezTo>
                      <a:pt x="63" y="56"/>
                      <a:pt x="87" y="112"/>
                      <a:pt x="80" y="160"/>
                    </a:cubicBezTo>
                    <a:cubicBezTo>
                      <a:pt x="73" y="208"/>
                      <a:pt x="36" y="248"/>
                      <a:pt x="0" y="288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10" name="Freeform 65"/>
              <p:cNvSpPr>
                <a:spLocks/>
              </p:cNvSpPr>
              <p:nvPr/>
            </p:nvSpPr>
            <p:spPr bwMode="auto">
              <a:xfrm>
                <a:off x="3568" y="3480"/>
                <a:ext cx="72" cy="184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64" y="120"/>
                  </a:cxn>
                  <a:cxn ang="0">
                    <a:pos x="0" y="184"/>
                  </a:cxn>
                </a:cxnLst>
                <a:rect l="0" t="0" r="r" b="b"/>
                <a:pathLst>
                  <a:path w="72" h="184">
                    <a:moveTo>
                      <a:pt x="48" y="0"/>
                    </a:moveTo>
                    <a:cubicBezTo>
                      <a:pt x="51" y="17"/>
                      <a:pt x="72" y="89"/>
                      <a:pt x="64" y="120"/>
                    </a:cubicBezTo>
                    <a:cubicBezTo>
                      <a:pt x="56" y="151"/>
                      <a:pt x="13" y="171"/>
                      <a:pt x="0" y="184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11" name="Freeform 66"/>
              <p:cNvSpPr>
                <a:spLocks/>
              </p:cNvSpPr>
              <p:nvPr/>
            </p:nvSpPr>
            <p:spPr bwMode="auto">
              <a:xfrm>
                <a:off x="3656" y="3280"/>
                <a:ext cx="112" cy="14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6" y="48"/>
                  </a:cxn>
                  <a:cxn ang="0">
                    <a:pos x="112" y="144"/>
                  </a:cxn>
                </a:cxnLst>
                <a:rect l="0" t="0" r="r" b="b"/>
                <a:pathLst>
                  <a:path w="112" h="144">
                    <a:moveTo>
                      <a:pt x="0" y="0"/>
                    </a:moveTo>
                    <a:cubicBezTo>
                      <a:pt x="9" y="8"/>
                      <a:pt x="37" y="24"/>
                      <a:pt x="56" y="48"/>
                    </a:cubicBezTo>
                    <a:cubicBezTo>
                      <a:pt x="75" y="72"/>
                      <a:pt x="100" y="124"/>
                      <a:pt x="112" y="144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12" name="Freeform 67"/>
              <p:cNvSpPr>
                <a:spLocks/>
              </p:cNvSpPr>
              <p:nvPr/>
            </p:nvSpPr>
            <p:spPr bwMode="auto">
              <a:xfrm>
                <a:off x="3752" y="3264"/>
                <a:ext cx="120" cy="1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2" y="72"/>
                  </a:cxn>
                  <a:cxn ang="0">
                    <a:pos x="120" y="160"/>
                  </a:cxn>
                </a:cxnLst>
                <a:rect l="0" t="0" r="r" b="b"/>
                <a:pathLst>
                  <a:path w="120" h="160">
                    <a:moveTo>
                      <a:pt x="0" y="0"/>
                    </a:moveTo>
                    <a:cubicBezTo>
                      <a:pt x="12" y="12"/>
                      <a:pt x="52" y="45"/>
                      <a:pt x="72" y="72"/>
                    </a:cubicBezTo>
                    <a:cubicBezTo>
                      <a:pt x="92" y="99"/>
                      <a:pt x="110" y="142"/>
                      <a:pt x="120" y="160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</p:grpSp>
      </p:grpSp>
      <p:grpSp>
        <p:nvGrpSpPr>
          <p:cNvPr id="15" name="Group 68"/>
          <p:cNvGrpSpPr>
            <a:grpSpLocks/>
          </p:cNvGrpSpPr>
          <p:nvPr/>
        </p:nvGrpSpPr>
        <p:grpSpPr bwMode="auto">
          <a:xfrm rot="605647">
            <a:off x="882650" y="3768725"/>
            <a:ext cx="1027113" cy="615950"/>
            <a:chOff x="2506" y="1584"/>
            <a:chExt cx="419" cy="247"/>
          </a:xfrm>
        </p:grpSpPr>
        <p:sp>
          <p:nvSpPr>
            <p:cNvPr id="16" name="Freeform 69"/>
            <p:cNvSpPr>
              <a:spLocks/>
            </p:cNvSpPr>
            <p:nvPr/>
          </p:nvSpPr>
          <p:spPr bwMode="auto">
            <a:xfrm rot="-25649421">
              <a:off x="2757" y="1560"/>
              <a:ext cx="144" cy="192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48" y="48"/>
                </a:cxn>
                <a:cxn ang="0">
                  <a:pos x="144" y="0"/>
                </a:cxn>
              </a:cxnLst>
              <a:rect l="0" t="0" r="r" b="b"/>
              <a:pathLst>
                <a:path w="144" h="192">
                  <a:moveTo>
                    <a:pt x="0" y="192"/>
                  </a:moveTo>
                  <a:cubicBezTo>
                    <a:pt x="12" y="136"/>
                    <a:pt x="24" y="80"/>
                    <a:pt x="48" y="48"/>
                  </a:cubicBezTo>
                  <a:cubicBezTo>
                    <a:pt x="72" y="16"/>
                    <a:pt x="108" y="8"/>
                    <a:pt x="144" y="0"/>
                  </a:cubicBezTo>
                </a:path>
              </a:pathLst>
            </a:custGeom>
            <a:noFill/>
            <a:ln w="2857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 b="1">
                <a:latin typeface="Georgia" pitchFamily="18" charset="0"/>
              </a:endParaRPr>
            </a:p>
          </p:txBody>
        </p:sp>
        <p:grpSp>
          <p:nvGrpSpPr>
            <p:cNvPr id="17" name="Group 70"/>
            <p:cNvGrpSpPr>
              <a:grpSpLocks/>
            </p:cNvGrpSpPr>
            <p:nvPr/>
          </p:nvGrpSpPr>
          <p:grpSpPr bwMode="auto">
            <a:xfrm rot="-23852377">
              <a:off x="2509" y="1656"/>
              <a:ext cx="353" cy="180"/>
              <a:chOff x="3144" y="3204"/>
              <a:chExt cx="867" cy="623"/>
            </a:xfrm>
          </p:grpSpPr>
          <p:grpSp>
            <p:nvGrpSpPr>
              <p:cNvPr id="18" name="Group 71"/>
              <p:cNvGrpSpPr>
                <a:grpSpLocks/>
              </p:cNvGrpSpPr>
              <p:nvPr/>
            </p:nvGrpSpPr>
            <p:grpSpPr bwMode="auto">
              <a:xfrm>
                <a:off x="3144" y="3204"/>
                <a:ext cx="867" cy="623"/>
                <a:chOff x="3144" y="3204"/>
                <a:chExt cx="867" cy="623"/>
              </a:xfrm>
            </p:grpSpPr>
            <p:sp>
              <p:nvSpPr>
                <p:cNvPr id="24" name="Freeform 72"/>
                <p:cNvSpPr>
                  <a:spLocks/>
                </p:cNvSpPr>
                <p:nvPr/>
              </p:nvSpPr>
              <p:spPr bwMode="auto">
                <a:xfrm>
                  <a:off x="3144" y="3204"/>
                  <a:ext cx="848" cy="308"/>
                </a:xfrm>
                <a:custGeom>
                  <a:avLst/>
                  <a:gdLst/>
                  <a:ahLst/>
                  <a:cxnLst>
                    <a:cxn ang="0">
                      <a:pos x="848" y="300"/>
                    </a:cxn>
                    <a:cxn ang="0">
                      <a:pos x="704" y="76"/>
                    </a:cxn>
                    <a:cxn ang="0">
                      <a:pos x="576" y="4"/>
                    </a:cxn>
                    <a:cxn ang="0">
                      <a:pos x="376" y="52"/>
                    </a:cxn>
                    <a:cxn ang="0">
                      <a:pos x="0" y="308"/>
                    </a:cxn>
                  </a:cxnLst>
                  <a:rect l="0" t="0" r="r" b="b"/>
                  <a:pathLst>
                    <a:path w="848" h="308">
                      <a:moveTo>
                        <a:pt x="848" y="300"/>
                      </a:moveTo>
                      <a:cubicBezTo>
                        <a:pt x="824" y="263"/>
                        <a:pt x="749" y="125"/>
                        <a:pt x="704" y="76"/>
                      </a:cubicBezTo>
                      <a:cubicBezTo>
                        <a:pt x="659" y="27"/>
                        <a:pt x="631" y="8"/>
                        <a:pt x="576" y="4"/>
                      </a:cubicBezTo>
                      <a:cubicBezTo>
                        <a:pt x="521" y="0"/>
                        <a:pt x="472" y="1"/>
                        <a:pt x="376" y="52"/>
                      </a:cubicBezTo>
                      <a:cubicBezTo>
                        <a:pt x="280" y="103"/>
                        <a:pt x="78" y="255"/>
                        <a:pt x="0" y="308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66FF66"/>
                    </a:gs>
                    <a:gs pos="100000">
                      <a:srgbClr val="0099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rgbClr val="00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b="1">
                    <a:latin typeface="Georgia" pitchFamily="18" charset="0"/>
                  </a:endParaRPr>
                </a:p>
              </p:txBody>
            </p:sp>
            <p:sp>
              <p:nvSpPr>
                <p:cNvPr id="25" name="Freeform 73"/>
                <p:cNvSpPr>
                  <a:spLocks/>
                </p:cNvSpPr>
                <p:nvPr/>
              </p:nvSpPr>
              <p:spPr bwMode="auto">
                <a:xfrm>
                  <a:off x="3144" y="3420"/>
                  <a:ext cx="867" cy="407"/>
                </a:xfrm>
                <a:custGeom>
                  <a:avLst/>
                  <a:gdLst/>
                  <a:ahLst/>
                  <a:cxnLst>
                    <a:cxn ang="0">
                      <a:pos x="0" y="92"/>
                    </a:cxn>
                    <a:cxn ang="0">
                      <a:pos x="552" y="380"/>
                    </a:cxn>
                    <a:cxn ang="0">
                      <a:pos x="832" y="252"/>
                    </a:cxn>
                    <a:cxn ang="0">
                      <a:pos x="760" y="28"/>
                    </a:cxn>
                    <a:cxn ang="0">
                      <a:pos x="232" y="84"/>
                    </a:cxn>
                  </a:cxnLst>
                  <a:rect l="0" t="0" r="r" b="b"/>
                  <a:pathLst>
                    <a:path w="867" h="407">
                      <a:moveTo>
                        <a:pt x="0" y="92"/>
                      </a:moveTo>
                      <a:cubicBezTo>
                        <a:pt x="206" y="222"/>
                        <a:pt x="413" y="353"/>
                        <a:pt x="552" y="380"/>
                      </a:cubicBezTo>
                      <a:cubicBezTo>
                        <a:pt x="691" y="407"/>
                        <a:pt x="797" y="311"/>
                        <a:pt x="832" y="252"/>
                      </a:cubicBezTo>
                      <a:cubicBezTo>
                        <a:pt x="867" y="193"/>
                        <a:pt x="860" y="56"/>
                        <a:pt x="760" y="28"/>
                      </a:cubicBezTo>
                      <a:cubicBezTo>
                        <a:pt x="660" y="0"/>
                        <a:pt x="446" y="42"/>
                        <a:pt x="232" y="84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66FF66"/>
                    </a:gs>
                    <a:gs pos="100000">
                      <a:srgbClr val="008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rgbClr val="00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b="1">
                    <a:latin typeface="Georgia" pitchFamily="18" charset="0"/>
                  </a:endParaRPr>
                </a:p>
              </p:txBody>
            </p:sp>
          </p:grpSp>
          <p:sp>
            <p:nvSpPr>
              <p:cNvPr id="19" name="Freeform 74"/>
              <p:cNvSpPr>
                <a:spLocks/>
              </p:cNvSpPr>
              <p:nvPr/>
            </p:nvSpPr>
            <p:spPr bwMode="auto">
              <a:xfrm>
                <a:off x="3808" y="3440"/>
                <a:ext cx="87" cy="28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80" y="160"/>
                  </a:cxn>
                  <a:cxn ang="0">
                    <a:pos x="0" y="288"/>
                  </a:cxn>
                </a:cxnLst>
                <a:rect l="0" t="0" r="r" b="b"/>
                <a:pathLst>
                  <a:path w="87" h="288">
                    <a:moveTo>
                      <a:pt x="40" y="0"/>
                    </a:moveTo>
                    <a:cubicBezTo>
                      <a:pt x="63" y="56"/>
                      <a:pt x="87" y="112"/>
                      <a:pt x="80" y="160"/>
                    </a:cubicBezTo>
                    <a:cubicBezTo>
                      <a:pt x="73" y="208"/>
                      <a:pt x="36" y="248"/>
                      <a:pt x="0" y="288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20" name="Freeform 75"/>
              <p:cNvSpPr>
                <a:spLocks/>
              </p:cNvSpPr>
              <p:nvPr/>
            </p:nvSpPr>
            <p:spPr bwMode="auto">
              <a:xfrm>
                <a:off x="3688" y="3440"/>
                <a:ext cx="87" cy="28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80" y="160"/>
                  </a:cxn>
                  <a:cxn ang="0">
                    <a:pos x="0" y="288"/>
                  </a:cxn>
                </a:cxnLst>
                <a:rect l="0" t="0" r="r" b="b"/>
                <a:pathLst>
                  <a:path w="87" h="288">
                    <a:moveTo>
                      <a:pt x="40" y="0"/>
                    </a:moveTo>
                    <a:cubicBezTo>
                      <a:pt x="63" y="56"/>
                      <a:pt x="87" y="112"/>
                      <a:pt x="80" y="160"/>
                    </a:cubicBezTo>
                    <a:cubicBezTo>
                      <a:pt x="73" y="208"/>
                      <a:pt x="36" y="248"/>
                      <a:pt x="0" y="288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21" name="Freeform 76"/>
              <p:cNvSpPr>
                <a:spLocks/>
              </p:cNvSpPr>
              <p:nvPr/>
            </p:nvSpPr>
            <p:spPr bwMode="auto">
              <a:xfrm>
                <a:off x="3568" y="3480"/>
                <a:ext cx="72" cy="184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64" y="120"/>
                  </a:cxn>
                  <a:cxn ang="0">
                    <a:pos x="0" y="184"/>
                  </a:cxn>
                </a:cxnLst>
                <a:rect l="0" t="0" r="r" b="b"/>
                <a:pathLst>
                  <a:path w="72" h="184">
                    <a:moveTo>
                      <a:pt x="48" y="0"/>
                    </a:moveTo>
                    <a:cubicBezTo>
                      <a:pt x="51" y="17"/>
                      <a:pt x="72" y="89"/>
                      <a:pt x="64" y="120"/>
                    </a:cubicBezTo>
                    <a:cubicBezTo>
                      <a:pt x="56" y="151"/>
                      <a:pt x="13" y="171"/>
                      <a:pt x="0" y="184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22" name="Freeform 77"/>
              <p:cNvSpPr>
                <a:spLocks/>
              </p:cNvSpPr>
              <p:nvPr/>
            </p:nvSpPr>
            <p:spPr bwMode="auto">
              <a:xfrm>
                <a:off x="3656" y="3280"/>
                <a:ext cx="112" cy="14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6" y="48"/>
                  </a:cxn>
                  <a:cxn ang="0">
                    <a:pos x="112" y="144"/>
                  </a:cxn>
                </a:cxnLst>
                <a:rect l="0" t="0" r="r" b="b"/>
                <a:pathLst>
                  <a:path w="112" h="144">
                    <a:moveTo>
                      <a:pt x="0" y="0"/>
                    </a:moveTo>
                    <a:cubicBezTo>
                      <a:pt x="9" y="8"/>
                      <a:pt x="37" y="24"/>
                      <a:pt x="56" y="48"/>
                    </a:cubicBezTo>
                    <a:cubicBezTo>
                      <a:pt x="75" y="72"/>
                      <a:pt x="100" y="124"/>
                      <a:pt x="112" y="144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23" name="Freeform 78"/>
              <p:cNvSpPr>
                <a:spLocks/>
              </p:cNvSpPr>
              <p:nvPr/>
            </p:nvSpPr>
            <p:spPr bwMode="auto">
              <a:xfrm>
                <a:off x="3752" y="3264"/>
                <a:ext cx="120" cy="1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2" y="72"/>
                  </a:cxn>
                  <a:cxn ang="0">
                    <a:pos x="120" y="160"/>
                  </a:cxn>
                </a:cxnLst>
                <a:rect l="0" t="0" r="r" b="b"/>
                <a:pathLst>
                  <a:path w="120" h="160">
                    <a:moveTo>
                      <a:pt x="0" y="0"/>
                    </a:moveTo>
                    <a:cubicBezTo>
                      <a:pt x="12" y="12"/>
                      <a:pt x="52" y="45"/>
                      <a:pt x="72" y="72"/>
                    </a:cubicBezTo>
                    <a:cubicBezTo>
                      <a:pt x="92" y="99"/>
                      <a:pt x="110" y="142"/>
                      <a:pt x="120" y="160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</p:grpSp>
      </p:grpSp>
      <p:grpSp>
        <p:nvGrpSpPr>
          <p:cNvPr id="26" name="Group 79"/>
          <p:cNvGrpSpPr>
            <a:grpSpLocks/>
          </p:cNvGrpSpPr>
          <p:nvPr/>
        </p:nvGrpSpPr>
        <p:grpSpPr bwMode="auto">
          <a:xfrm rot="-3709116">
            <a:off x="-74612" y="3070225"/>
            <a:ext cx="1106487" cy="569913"/>
            <a:chOff x="2506" y="1584"/>
            <a:chExt cx="419" cy="247"/>
          </a:xfrm>
        </p:grpSpPr>
        <p:sp>
          <p:nvSpPr>
            <p:cNvPr id="27" name="Freeform 80"/>
            <p:cNvSpPr>
              <a:spLocks/>
            </p:cNvSpPr>
            <p:nvPr/>
          </p:nvSpPr>
          <p:spPr bwMode="auto">
            <a:xfrm rot="-25649421">
              <a:off x="2757" y="1560"/>
              <a:ext cx="144" cy="192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48" y="48"/>
                </a:cxn>
                <a:cxn ang="0">
                  <a:pos x="144" y="0"/>
                </a:cxn>
              </a:cxnLst>
              <a:rect l="0" t="0" r="r" b="b"/>
              <a:pathLst>
                <a:path w="144" h="192">
                  <a:moveTo>
                    <a:pt x="0" y="192"/>
                  </a:moveTo>
                  <a:cubicBezTo>
                    <a:pt x="12" y="136"/>
                    <a:pt x="24" y="80"/>
                    <a:pt x="48" y="48"/>
                  </a:cubicBezTo>
                  <a:cubicBezTo>
                    <a:pt x="72" y="16"/>
                    <a:pt x="108" y="8"/>
                    <a:pt x="144" y="0"/>
                  </a:cubicBezTo>
                </a:path>
              </a:pathLst>
            </a:custGeom>
            <a:noFill/>
            <a:ln w="2857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 b="1">
                <a:latin typeface="Georgia" pitchFamily="18" charset="0"/>
              </a:endParaRPr>
            </a:p>
          </p:txBody>
        </p:sp>
        <p:grpSp>
          <p:nvGrpSpPr>
            <p:cNvPr id="28" name="Group 81"/>
            <p:cNvGrpSpPr>
              <a:grpSpLocks/>
            </p:cNvGrpSpPr>
            <p:nvPr/>
          </p:nvGrpSpPr>
          <p:grpSpPr bwMode="auto">
            <a:xfrm rot="-23852377">
              <a:off x="2509" y="1656"/>
              <a:ext cx="353" cy="180"/>
              <a:chOff x="3144" y="3204"/>
              <a:chExt cx="867" cy="623"/>
            </a:xfrm>
          </p:grpSpPr>
          <p:grpSp>
            <p:nvGrpSpPr>
              <p:cNvPr id="29" name="Group 82"/>
              <p:cNvGrpSpPr>
                <a:grpSpLocks/>
              </p:cNvGrpSpPr>
              <p:nvPr/>
            </p:nvGrpSpPr>
            <p:grpSpPr bwMode="auto">
              <a:xfrm>
                <a:off x="3144" y="3204"/>
                <a:ext cx="867" cy="623"/>
                <a:chOff x="3144" y="3204"/>
                <a:chExt cx="867" cy="623"/>
              </a:xfrm>
            </p:grpSpPr>
            <p:sp>
              <p:nvSpPr>
                <p:cNvPr id="35" name="Freeform 83"/>
                <p:cNvSpPr>
                  <a:spLocks/>
                </p:cNvSpPr>
                <p:nvPr/>
              </p:nvSpPr>
              <p:spPr bwMode="auto">
                <a:xfrm>
                  <a:off x="3144" y="3204"/>
                  <a:ext cx="848" cy="308"/>
                </a:xfrm>
                <a:custGeom>
                  <a:avLst/>
                  <a:gdLst/>
                  <a:ahLst/>
                  <a:cxnLst>
                    <a:cxn ang="0">
                      <a:pos x="848" y="300"/>
                    </a:cxn>
                    <a:cxn ang="0">
                      <a:pos x="704" y="76"/>
                    </a:cxn>
                    <a:cxn ang="0">
                      <a:pos x="576" y="4"/>
                    </a:cxn>
                    <a:cxn ang="0">
                      <a:pos x="376" y="52"/>
                    </a:cxn>
                    <a:cxn ang="0">
                      <a:pos x="0" y="308"/>
                    </a:cxn>
                  </a:cxnLst>
                  <a:rect l="0" t="0" r="r" b="b"/>
                  <a:pathLst>
                    <a:path w="848" h="308">
                      <a:moveTo>
                        <a:pt x="848" y="300"/>
                      </a:moveTo>
                      <a:cubicBezTo>
                        <a:pt x="824" y="263"/>
                        <a:pt x="749" y="125"/>
                        <a:pt x="704" y="76"/>
                      </a:cubicBezTo>
                      <a:cubicBezTo>
                        <a:pt x="659" y="27"/>
                        <a:pt x="631" y="8"/>
                        <a:pt x="576" y="4"/>
                      </a:cubicBezTo>
                      <a:cubicBezTo>
                        <a:pt x="521" y="0"/>
                        <a:pt x="472" y="1"/>
                        <a:pt x="376" y="52"/>
                      </a:cubicBezTo>
                      <a:cubicBezTo>
                        <a:pt x="280" y="103"/>
                        <a:pt x="78" y="255"/>
                        <a:pt x="0" y="308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66FF66"/>
                    </a:gs>
                    <a:gs pos="100000">
                      <a:srgbClr val="0099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rgbClr val="00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b="1">
                    <a:latin typeface="Georgia" pitchFamily="18" charset="0"/>
                  </a:endParaRPr>
                </a:p>
              </p:txBody>
            </p:sp>
            <p:sp>
              <p:nvSpPr>
                <p:cNvPr id="36" name="Freeform 84"/>
                <p:cNvSpPr>
                  <a:spLocks/>
                </p:cNvSpPr>
                <p:nvPr/>
              </p:nvSpPr>
              <p:spPr bwMode="auto">
                <a:xfrm>
                  <a:off x="3144" y="3420"/>
                  <a:ext cx="867" cy="407"/>
                </a:xfrm>
                <a:custGeom>
                  <a:avLst/>
                  <a:gdLst/>
                  <a:ahLst/>
                  <a:cxnLst>
                    <a:cxn ang="0">
                      <a:pos x="0" y="92"/>
                    </a:cxn>
                    <a:cxn ang="0">
                      <a:pos x="552" y="380"/>
                    </a:cxn>
                    <a:cxn ang="0">
                      <a:pos x="832" y="252"/>
                    </a:cxn>
                    <a:cxn ang="0">
                      <a:pos x="760" y="28"/>
                    </a:cxn>
                    <a:cxn ang="0">
                      <a:pos x="232" y="84"/>
                    </a:cxn>
                  </a:cxnLst>
                  <a:rect l="0" t="0" r="r" b="b"/>
                  <a:pathLst>
                    <a:path w="867" h="407">
                      <a:moveTo>
                        <a:pt x="0" y="92"/>
                      </a:moveTo>
                      <a:cubicBezTo>
                        <a:pt x="206" y="222"/>
                        <a:pt x="413" y="353"/>
                        <a:pt x="552" y="380"/>
                      </a:cubicBezTo>
                      <a:cubicBezTo>
                        <a:pt x="691" y="407"/>
                        <a:pt x="797" y="311"/>
                        <a:pt x="832" y="252"/>
                      </a:cubicBezTo>
                      <a:cubicBezTo>
                        <a:pt x="867" y="193"/>
                        <a:pt x="860" y="56"/>
                        <a:pt x="760" y="28"/>
                      </a:cubicBezTo>
                      <a:cubicBezTo>
                        <a:pt x="660" y="0"/>
                        <a:pt x="446" y="42"/>
                        <a:pt x="232" y="84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66FF66"/>
                    </a:gs>
                    <a:gs pos="100000">
                      <a:srgbClr val="008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rgbClr val="00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b="1">
                    <a:latin typeface="Georgia" pitchFamily="18" charset="0"/>
                  </a:endParaRPr>
                </a:p>
              </p:txBody>
            </p:sp>
          </p:grpSp>
          <p:sp>
            <p:nvSpPr>
              <p:cNvPr id="30" name="Freeform 85"/>
              <p:cNvSpPr>
                <a:spLocks/>
              </p:cNvSpPr>
              <p:nvPr/>
            </p:nvSpPr>
            <p:spPr bwMode="auto">
              <a:xfrm>
                <a:off x="3808" y="3440"/>
                <a:ext cx="87" cy="28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80" y="160"/>
                  </a:cxn>
                  <a:cxn ang="0">
                    <a:pos x="0" y="288"/>
                  </a:cxn>
                </a:cxnLst>
                <a:rect l="0" t="0" r="r" b="b"/>
                <a:pathLst>
                  <a:path w="87" h="288">
                    <a:moveTo>
                      <a:pt x="40" y="0"/>
                    </a:moveTo>
                    <a:cubicBezTo>
                      <a:pt x="63" y="56"/>
                      <a:pt x="87" y="112"/>
                      <a:pt x="80" y="160"/>
                    </a:cubicBezTo>
                    <a:cubicBezTo>
                      <a:pt x="73" y="208"/>
                      <a:pt x="36" y="248"/>
                      <a:pt x="0" y="288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31" name="Freeform 86"/>
              <p:cNvSpPr>
                <a:spLocks/>
              </p:cNvSpPr>
              <p:nvPr/>
            </p:nvSpPr>
            <p:spPr bwMode="auto">
              <a:xfrm>
                <a:off x="3688" y="3440"/>
                <a:ext cx="87" cy="28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80" y="160"/>
                  </a:cxn>
                  <a:cxn ang="0">
                    <a:pos x="0" y="288"/>
                  </a:cxn>
                </a:cxnLst>
                <a:rect l="0" t="0" r="r" b="b"/>
                <a:pathLst>
                  <a:path w="87" h="288">
                    <a:moveTo>
                      <a:pt x="40" y="0"/>
                    </a:moveTo>
                    <a:cubicBezTo>
                      <a:pt x="63" y="56"/>
                      <a:pt x="87" y="112"/>
                      <a:pt x="80" y="160"/>
                    </a:cubicBezTo>
                    <a:cubicBezTo>
                      <a:pt x="73" y="208"/>
                      <a:pt x="36" y="248"/>
                      <a:pt x="0" y="288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32" name="Freeform 87"/>
              <p:cNvSpPr>
                <a:spLocks/>
              </p:cNvSpPr>
              <p:nvPr/>
            </p:nvSpPr>
            <p:spPr bwMode="auto">
              <a:xfrm>
                <a:off x="3568" y="3480"/>
                <a:ext cx="72" cy="184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64" y="120"/>
                  </a:cxn>
                  <a:cxn ang="0">
                    <a:pos x="0" y="184"/>
                  </a:cxn>
                </a:cxnLst>
                <a:rect l="0" t="0" r="r" b="b"/>
                <a:pathLst>
                  <a:path w="72" h="184">
                    <a:moveTo>
                      <a:pt x="48" y="0"/>
                    </a:moveTo>
                    <a:cubicBezTo>
                      <a:pt x="51" y="17"/>
                      <a:pt x="72" y="89"/>
                      <a:pt x="64" y="120"/>
                    </a:cubicBezTo>
                    <a:cubicBezTo>
                      <a:pt x="56" y="151"/>
                      <a:pt x="13" y="171"/>
                      <a:pt x="0" y="184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33" name="Freeform 88"/>
              <p:cNvSpPr>
                <a:spLocks/>
              </p:cNvSpPr>
              <p:nvPr/>
            </p:nvSpPr>
            <p:spPr bwMode="auto">
              <a:xfrm>
                <a:off x="3656" y="3280"/>
                <a:ext cx="112" cy="14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6" y="48"/>
                  </a:cxn>
                  <a:cxn ang="0">
                    <a:pos x="112" y="144"/>
                  </a:cxn>
                </a:cxnLst>
                <a:rect l="0" t="0" r="r" b="b"/>
                <a:pathLst>
                  <a:path w="112" h="144">
                    <a:moveTo>
                      <a:pt x="0" y="0"/>
                    </a:moveTo>
                    <a:cubicBezTo>
                      <a:pt x="9" y="8"/>
                      <a:pt x="37" y="24"/>
                      <a:pt x="56" y="48"/>
                    </a:cubicBezTo>
                    <a:cubicBezTo>
                      <a:pt x="75" y="72"/>
                      <a:pt x="100" y="124"/>
                      <a:pt x="112" y="144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34" name="Freeform 89"/>
              <p:cNvSpPr>
                <a:spLocks/>
              </p:cNvSpPr>
              <p:nvPr/>
            </p:nvSpPr>
            <p:spPr bwMode="auto">
              <a:xfrm>
                <a:off x="3752" y="3264"/>
                <a:ext cx="120" cy="1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2" y="72"/>
                  </a:cxn>
                  <a:cxn ang="0">
                    <a:pos x="120" y="160"/>
                  </a:cxn>
                </a:cxnLst>
                <a:rect l="0" t="0" r="r" b="b"/>
                <a:pathLst>
                  <a:path w="120" h="160">
                    <a:moveTo>
                      <a:pt x="0" y="0"/>
                    </a:moveTo>
                    <a:cubicBezTo>
                      <a:pt x="12" y="12"/>
                      <a:pt x="52" y="45"/>
                      <a:pt x="72" y="72"/>
                    </a:cubicBezTo>
                    <a:cubicBezTo>
                      <a:pt x="92" y="99"/>
                      <a:pt x="110" y="142"/>
                      <a:pt x="120" y="160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</p:grpSp>
      </p:grpSp>
      <p:grpSp>
        <p:nvGrpSpPr>
          <p:cNvPr id="37" name="Group 90"/>
          <p:cNvGrpSpPr>
            <a:grpSpLocks/>
          </p:cNvGrpSpPr>
          <p:nvPr/>
        </p:nvGrpSpPr>
        <p:grpSpPr bwMode="auto">
          <a:xfrm rot="-23545776">
            <a:off x="34925" y="1560513"/>
            <a:ext cx="1027113" cy="614362"/>
            <a:chOff x="2506" y="1584"/>
            <a:chExt cx="419" cy="247"/>
          </a:xfrm>
        </p:grpSpPr>
        <p:sp>
          <p:nvSpPr>
            <p:cNvPr id="38" name="Freeform 91"/>
            <p:cNvSpPr>
              <a:spLocks/>
            </p:cNvSpPr>
            <p:nvPr/>
          </p:nvSpPr>
          <p:spPr bwMode="auto">
            <a:xfrm rot="-25649421">
              <a:off x="2757" y="1560"/>
              <a:ext cx="144" cy="192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48" y="48"/>
                </a:cxn>
                <a:cxn ang="0">
                  <a:pos x="144" y="0"/>
                </a:cxn>
              </a:cxnLst>
              <a:rect l="0" t="0" r="r" b="b"/>
              <a:pathLst>
                <a:path w="144" h="192">
                  <a:moveTo>
                    <a:pt x="0" y="192"/>
                  </a:moveTo>
                  <a:cubicBezTo>
                    <a:pt x="12" y="136"/>
                    <a:pt x="24" y="80"/>
                    <a:pt x="48" y="48"/>
                  </a:cubicBezTo>
                  <a:cubicBezTo>
                    <a:pt x="72" y="16"/>
                    <a:pt x="108" y="8"/>
                    <a:pt x="144" y="0"/>
                  </a:cubicBezTo>
                </a:path>
              </a:pathLst>
            </a:custGeom>
            <a:noFill/>
            <a:ln w="2857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 b="1">
                <a:latin typeface="Georgia" pitchFamily="18" charset="0"/>
              </a:endParaRPr>
            </a:p>
          </p:txBody>
        </p:sp>
        <p:grpSp>
          <p:nvGrpSpPr>
            <p:cNvPr id="39" name="Group 92"/>
            <p:cNvGrpSpPr>
              <a:grpSpLocks/>
            </p:cNvGrpSpPr>
            <p:nvPr/>
          </p:nvGrpSpPr>
          <p:grpSpPr bwMode="auto">
            <a:xfrm rot="-23852377">
              <a:off x="2509" y="1656"/>
              <a:ext cx="353" cy="180"/>
              <a:chOff x="3144" y="3204"/>
              <a:chExt cx="867" cy="623"/>
            </a:xfrm>
          </p:grpSpPr>
          <p:grpSp>
            <p:nvGrpSpPr>
              <p:cNvPr id="40" name="Group 93"/>
              <p:cNvGrpSpPr>
                <a:grpSpLocks/>
              </p:cNvGrpSpPr>
              <p:nvPr/>
            </p:nvGrpSpPr>
            <p:grpSpPr bwMode="auto">
              <a:xfrm>
                <a:off x="3144" y="3204"/>
                <a:ext cx="867" cy="623"/>
                <a:chOff x="3144" y="3204"/>
                <a:chExt cx="867" cy="623"/>
              </a:xfrm>
            </p:grpSpPr>
            <p:sp>
              <p:nvSpPr>
                <p:cNvPr id="46" name="Freeform 94"/>
                <p:cNvSpPr>
                  <a:spLocks/>
                </p:cNvSpPr>
                <p:nvPr/>
              </p:nvSpPr>
              <p:spPr bwMode="auto">
                <a:xfrm>
                  <a:off x="3144" y="3204"/>
                  <a:ext cx="848" cy="308"/>
                </a:xfrm>
                <a:custGeom>
                  <a:avLst/>
                  <a:gdLst/>
                  <a:ahLst/>
                  <a:cxnLst>
                    <a:cxn ang="0">
                      <a:pos x="848" y="300"/>
                    </a:cxn>
                    <a:cxn ang="0">
                      <a:pos x="704" y="76"/>
                    </a:cxn>
                    <a:cxn ang="0">
                      <a:pos x="576" y="4"/>
                    </a:cxn>
                    <a:cxn ang="0">
                      <a:pos x="376" y="52"/>
                    </a:cxn>
                    <a:cxn ang="0">
                      <a:pos x="0" y="308"/>
                    </a:cxn>
                  </a:cxnLst>
                  <a:rect l="0" t="0" r="r" b="b"/>
                  <a:pathLst>
                    <a:path w="848" h="308">
                      <a:moveTo>
                        <a:pt x="848" y="300"/>
                      </a:moveTo>
                      <a:cubicBezTo>
                        <a:pt x="824" y="263"/>
                        <a:pt x="749" y="125"/>
                        <a:pt x="704" y="76"/>
                      </a:cubicBezTo>
                      <a:cubicBezTo>
                        <a:pt x="659" y="27"/>
                        <a:pt x="631" y="8"/>
                        <a:pt x="576" y="4"/>
                      </a:cubicBezTo>
                      <a:cubicBezTo>
                        <a:pt x="521" y="0"/>
                        <a:pt x="472" y="1"/>
                        <a:pt x="376" y="52"/>
                      </a:cubicBezTo>
                      <a:cubicBezTo>
                        <a:pt x="280" y="103"/>
                        <a:pt x="78" y="255"/>
                        <a:pt x="0" y="308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66FF66"/>
                    </a:gs>
                    <a:gs pos="100000">
                      <a:srgbClr val="0099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rgbClr val="00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b="1">
                    <a:latin typeface="Georgia" pitchFamily="18" charset="0"/>
                  </a:endParaRPr>
                </a:p>
              </p:txBody>
            </p:sp>
            <p:sp>
              <p:nvSpPr>
                <p:cNvPr id="47" name="Freeform 95"/>
                <p:cNvSpPr>
                  <a:spLocks/>
                </p:cNvSpPr>
                <p:nvPr/>
              </p:nvSpPr>
              <p:spPr bwMode="auto">
                <a:xfrm>
                  <a:off x="3144" y="3420"/>
                  <a:ext cx="867" cy="407"/>
                </a:xfrm>
                <a:custGeom>
                  <a:avLst/>
                  <a:gdLst/>
                  <a:ahLst/>
                  <a:cxnLst>
                    <a:cxn ang="0">
                      <a:pos x="0" y="92"/>
                    </a:cxn>
                    <a:cxn ang="0">
                      <a:pos x="552" y="380"/>
                    </a:cxn>
                    <a:cxn ang="0">
                      <a:pos x="832" y="252"/>
                    </a:cxn>
                    <a:cxn ang="0">
                      <a:pos x="760" y="28"/>
                    </a:cxn>
                    <a:cxn ang="0">
                      <a:pos x="232" y="84"/>
                    </a:cxn>
                  </a:cxnLst>
                  <a:rect l="0" t="0" r="r" b="b"/>
                  <a:pathLst>
                    <a:path w="867" h="407">
                      <a:moveTo>
                        <a:pt x="0" y="92"/>
                      </a:moveTo>
                      <a:cubicBezTo>
                        <a:pt x="206" y="222"/>
                        <a:pt x="413" y="353"/>
                        <a:pt x="552" y="380"/>
                      </a:cubicBezTo>
                      <a:cubicBezTo>
                        <a:pt x="691" y="407"/>
                        <a:pt x="797" y="311"/>
                        <a:pt x="832" y="252"/>
                      </a:cubicBezTo>
                      <a:cubicBezTo>
                        <a:pt x="867" y="193"/>
                        <a:pt x="860" y="56"/>
                        <a:pt x="760" y="28"/>
                      </a:cubicBezTo>
                      <a:cubicBezTo>
                        <a:pt x="660" y="0"/>
                        <a:pt x="446" y="42"/>
                        <a:pt x="232" y="84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66FF66"/>
                    </a:gs>
                    <a:gs pos="100000">
                      <a:srgbClr val="008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rgbClr val="00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b="1">
                    <a:latin typeface="Georgia" pitchFamily="18" charset="0"/>
                  </a:endParaRPr>
                </a:p>
              </p:txBody>
            </p:sp>
          </p:grpSp>
          <p:sp>
            <p:nvSpPr>
              <p:cNvPr id="41" name="Freeform 96"/>
              <p:cNvSpPr>
                <a:spLocks/>
              </p:cNvSpPr>
              <p:nvPr/>
            </p:nvSpPr>
            <p:spPr bwMode="auto">
              <a:xfrm>
                <a:off x="3808" y="3440"/>
                <a:ext cx="87" cy="28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80" y="160"/>
                  </a:cxn>
                  <a:cxn ang="0">
                    <a:pos x="0" y="288"/>
                  </a:cxn>
                </a:cxnLst>
                <a:rect l="0" t="0" r="r" b="b"/>
                <a:pathLst>
                  <a:path w="87" h="288">
                    <a:moveTo>
                      <a:pt x="40" y="0"/>
                    </a:moveTo>
                    <a:cubicBezTo>
                      <a:pt x="63" y="56"/>
                      <a:pt x="87" y="112"/>
                      <a:pt x="80" y="160"/>
                    </a:cubicBezTo>
                    <a:cubicBezTo>
                      <a:pt x="73" y="208"/>
                      <a:pt x="36" y="248"/>
                      <a:pt x="0" y="288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42" name="Freeform 97"/>
              <p:cNvSpPr>
                <a:spLocks/>
              </p:cNvSpPr>
              <p:nvPr/>
            </p:nvSpPr>
            <p:spPr bwMode="auto">
              <a:xfrm>
                <a:off x="3688" y="3440"/>
                <a:ext cx="87" cy="28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80" y="160"/>
                  </a:cxn>
                  <a:cxn ang="0">
                    <a:pos x="0" y="288"/>
                  </a:cxn>
                </a:cxnLst>
                <a:rect l="0" t="0" r="r" b="b"/>
                <a:pathLst>
                  <a:path w="87" h="288">
                    <a:moveTo>
                      <a:pt x="40" y="0"/>
                    </a:moveTo>
                    <a:cubicBezTo>
                      <a:pt x="63" y="56"/>
                      <a:pt x="87" y="112"/>
                      <a:pt x="80" y="160"/>
                    </a:cubicBezTo>
                    <a:cubicBezTo>
                      <a:pt x="73" y="208"/>
                      <a:pt x="36" y="248"/>
                      <a:pt x="0" y="288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43" name="Freeform 98"/>
              <p:cNvSpPr>
                <a:spLocks/>
              </p:cNvSpPr>
              <p:nvPr/>
            </p:nvSpPr>
            <p:spPr bwMode="auto">
              <a:xfrm>
                <a:off x="3568" y="3480"/>
                <a:ext cx="72" cy="184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64" y="120"/>
                  </a:cxn>
                  <a:cxn ang="0">
                    <a:pos x="0" y="184"/>
                  </a:cxn>
                </a:cxnLst>
                <a:rect l="0" t="0" r="r" b="b"/>
                <a:pathLst>
                  <a:path w="72" h="184">
                    <a:moveTo>
                      <a:pt x="48" y="0"/>
                    </a:moveTo>
                    <a:cubicBezTo>
                      <a:pt x="51" y="17"/>
                      <a:pt x="72" y="89"/>
                      <a:pt x="64" y="120"/>
                    </a:cubicBezTo>
                    <a:cubicBezTo>
                      <a:pt x="56" y="151"/>
                      <a:pt x="13" y="171"/>
                      <a:pt x="0" y="184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44" name="Freeform 99"/>
              <p:cNvSpPr>
                <a:spLocks/>
              </p:cNvSpPr>
              <p:nvPr/>
            </p:nvSpPr>
            <p:spPr bwMode="auto">
              <a:xfrm>
                <a:off x="3656" y="3280"/>
                <a:ext cx="112" cy="14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6" y="48"/>
                  </a:cxn>
                  <a:cxn ang="0">
                    <a:pos x="112" y="144"/>
                  </a:cxn>
                </a:cxnLst>
                <a:rect l="0" t="0" r="r" b="b"/>
                <a:pathLst>
                  <a:path w="112" h="144">
                    <a:moveTo>
                      <a:pt x="0" y="0"/>
                    </a:moveTo>
                    <a:cubicBezTo>
                      <a:pt x="9" y="8"/>
                      <a:pt x="37" y="24"/>
                      <a:pt x="56" y="48"/>
                    </a:cubicBezTo>
                    <a:cubicBezTo>
                      <a:pt x="75" y="72"/>
                      <a:pt x="100" y="124"/>
                      <a:pt x="112" y="144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45" name="Freeform 100"/>
              <p:cNvSpPr>
                <a:spLocks/>
              </p:cNvSpPr>
              <p:nvPr/>
            </p:nvSpPr>
            <p:spPr bwMode="auto">
              <a:xfrm>
                <a:off x="3752" y="3264"/>
                <a:ext cx="120" cy="1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2" y="72"/>
                  </a:cxn>
                  <a:cxn ang="0">
                    <a:pos x="120" y="160"/>
                  </a:cxn>
                </a:cxnLst>
                <a:rect l="0" t="0" r="r" b="b"/>
                <a:pathLst>
                  <a:path w="120" h="160">
                    <a:moveTo>
                      <a:pt x="0" y="0"/>
                    </a:moveTo>
                    <a:cubicBezTo>
                      <a:pt x="12" y="12"/>
                      <a:pt x="52" y="45"/>
                      <a:pt x="72" y="72"/>
                    </a:cubicBezTo>
                    <a:cubicBezTo>
                      <a:pt x="92" y="99"/>
                      <a:pt x="110" y="142"/>
                      <a:pt x="120" y="160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</p:grpSp>
      </p:grpSp>
      <p:grpSp>
        <p:nvGrpSpPr>
          <p:cNvPr id="48" name="Group 123"/>
          <p:cNvGrpSpPr>
            <a:grpSpLocks/>
          </p:cNvGrpSpPr>
          <p:nvPr/>
        </p:nvGrpSpPr>
        <p:grpSpPr bwMode="auto">
          <a:xfrm rot="-17105570">
            <a:off x="1168400" y="319088"/>
            <a:ext cx="1104900" cy="571500"/>
            <a:chOff x="2506" y="1584"/>
            <a:chExt cx="419" cy="247"/>
          </a:xfrm>
        </p:grpSpPr>
        <p:sp>
          <p:nvSpPr>
            <p:cNvPr id="49" name="Freeform 124"/>
            <p:cNvSpPr>
              <a:spLocks/>
            </p:cNvSpPr>
            <p:nvPr/>
          </p:nvSpPr>
          <p:spPr bwMode="auto">
            <a:xfrm rot="-25649421">
              <a:off x="2757" y="1560"/>
              <a:ext cx="144" cy="192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48" y="48"/>
                </a:cxn>
                <a:cxn ang="0">
                  <a:pos x="144" y="0"/>
                </a:cxn>
              </a:cxnLst>
              <a:rect l="0" t="0" r="r" b="b"/>
              <a:pathLst>
                <a:path w="144" h="192">
                  <a:moveTo>
                    <a:pt x="0" y="192"/>
                  </a:moveTo>
                  <a:cubicBezTo>
                    <a:pt x="12" y="136"/>
                    <a:pt x="24" y="80"/>
                    <a:pt x="48" y="48"/>
                  </a:cubicBezTo>
                  <a:cubicBezTo>
                    <a:pt x="72" y="16"/>
                    <a:pt x="108" y="8"/>
                    <a:pt x="144" y="0"/>
                  </a:cubicBezTo>
                </a:path>
              </a:pathLst>
            </a:custGeom>
            <a:noFill/>
            <a:ln w="2857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 b="1">
                <a:latin typeface="Georgia" pitchFamily="18" charset="0"/>
              </a:endParaRPr>
            </a:p>
          </p:txBody>
        </p:sp>
        <p:grpSp>
          <p:nvGrpSpPr>
            <p:cNvPr id="50" name="Group 125"/>
            <p:cNvGrpSpPr>
              <a:grpSpLocks/>
            </p:cNvGrpSpPr>
            <p:nvPr/>
          </p:nvGrpSpPr>
          <p:grpSpPr bwMode="auto">
            <a:xfrm rot="-23852377">
              <a:off x="2509" y="1656"/>
              <a:ext cx="353" cy="180"/>
              <a:chOff x="3144" y="3204"/>
              <a:chExt cx="867" cy="623"/>
            </a:xfrm>
          </p:grpSpPr>
          <p:grpSp>
            <p:nvGrpSpPr>
              <p:cNvPr id="51" name="Group 126"/>
              <p:cNvGrpSpPr>
                <a:grpSpLocks/>
              </p:cNvGrpSpPr>
              <p:nvPr/>
            </p:nvGrpSpPr>
            <p:grpSpPr bwMode="auto">
              <a:xfrm>
                <a:off x="3144" y="3204"/>
                <a:ext cx="867" cy="623"/>
                <a:chOff x="3144" y="3204"/>
                <a:chExt cx="867" cy="623"/>
              </a:xfrm>
            </p:grpSpPr>
            <p:sp>
              <p:nvSpPr>
                <p:cNvPr id="57" name="Freeform 127"/>
                <p:cNvSpPr>
                  <a:spLocks/>
                </p:cNvSpPr>
                <p:nvPr/>
              </p:nvSpPr>
              <p:spPr bwMode="auto">
                <a:xfrm>
                  <a:off x="3144" y="3204"/>
                  <a:ext cx="848" cy="308"/>
                </a:xfrm>
                <a:custGeom>
                  <a:avLst/>
                  <a:gdLst/>
                  <a:ahLst/>
                  <a:cxnLst>
                    <a:cxn ang="0">
                      <a:pos x="848" y="300"/>
                    </a:cxn>
                    <a:cxn ang="0">
                      <a:pos x="704" y="76"/>
                    </a:cxn>
                    <a:cxn ang="0">
                      <a:pos x="576" y="4"/>
                    </a:cxn>
                    <a:cxn ang="0">
                      <a:pos x="376" y="52"/>
                    </a:cxn>
                    <a:cxn ang="0">
                      <a:pos x="0" y="308"/>
                    </a:cxn>
                  </a:cxnLst>
                  <a:rect l="0" t="0" r="r" b="b"/>
                  <a:pathLst>
                    <a:path w="848" h="308">
                      <a:moveTo>
                        <a:pt x="848" y="300"/>
                      </a:moveTo>
                      <a:cubicBezTo>
                        <a:pt x="824" y="263"/>
                        <a:pt x="749" y="125"/>
                        <a:pt x="704" y="76"/>
                      </a:cubicBezTo>
                      <a:cubicBezTo>
                        <a:pt x="659" y="27"/>
                        <a:pt x="631" y="8"/>
                        <a:pt x="576" y="4"/>
                      </a:cubicBezTo>
                      <a:cubicBezTo>
                        <a:pt x="521" y="0"/>
                        <a:pt x="472" y="1"/>
                        <a:pt x="376" y="52"/>
                      </a:cubicBezTo>
                      <a:cubicBezTo>
                        <a:pt x="280" y="103"/>
                        <a:pt x="78" y="255"/>
                        <a:pt x="0" y="308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66FF66"/>
                    </a:gs>
                    <a:gs pos="100000">
                      <a:srgbClr val="0099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rgbClr val="00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b="1">
                    <a:latin typeface="Georgia" pitchFamily="18" charset="0"/>
                  </a:endParaRPr>
                </a:p>
              </p:txBody>
            </p:sp>
            <p:sp>
              <p:nvSpPr>
                <p:cNvPr id="58" name="Freeform 128"/>
                <p:cNvSpPr>
                  <a:spLocks/>
                </p:cNvSpPr>
                <p:nvPr/>
              </p:nvSpPr>
              <p:spPr bwMode="auto">
                <a:xfrm>
                  <a:off x="3144" y="3420"/>
                  <a:ext cx="867" cy="407"/>
                </a:xfrm>
                <a:custGeom>
                  <a:avLst/>
                  <a:gdLst/>
                  <a:ahLst/>
                  <a:cxnLst>
                    <a:cxn ang="0">
                      <a:pos x="0" y="92"/>
                    </a:cxn>
                    <a:cxn ang="0">
                      <a:pos x="552" y="380"/>
                    </a:cxn>
                    <a:cxn ang="0">
                      <a:pos x="832" y="252"/>
                    </a:cxn>
                    <a:cxn ang="0">
                      <a:pos x="760" y="28"/>
                    </a:cxn>
                    <a:cxn ang="0">
                      <a:pos x="232" y="84"/>
                    </a:cxn>
                  </a:cxnLst>
                  <a:rect l="0" t="0" r="r" b="b"/>
                  <a:pathLst>
                    <a:path w="867" h="407">
                      <a:moveTo>
                        <a:pt x="0" y="92"/>
                      </a:moveTo>
                      <a:cubicBezTo>
                        <a:pt x="206" y="222"/>
                        <a:pt x="413" y="353"/>
                        <a:pt x="552" y="380"/>
                      </a:cubicBezTo>
                      <a:cubicBezTo>
                        <a:pt x="691" y="407"/>
                        <a:pt x="797" y="311"/>
                        <a:pt x="832" y="252"/>
                      </a:cubicBezTo>
                      <a:cubicBezTo>
                        <a:pt x="867" y="193"/>
                        <a:pt x="860" y="56"/>
                        <a:pt x="760" y="28"/>
                      </a:cubicBezTo>
                      <a:cubicBezTo>
                        <a:pt x="660" y="0"/>
                        <a:pt x="446" y="42"/>
                        <a:pt x="232" y="84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66FF66"/>
                    </a:gs>
                    <a:gs pos="100000">
                      <a:srgbClr val="008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rgbClr val="00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b="1">
                    <a:latin typeface="Georgia" pitchFamily="18" charset="0"/>
                  </a:endParaRPr>
                </a:p>
              </p:txBody>
            </p:sp>
          </p:grpSp>
          <p:sp>
            <p:nvSpPr>
              <p:cNvPr id="52" name="Freeform 129"/>
              <p:cNvSpPr>
                <a:spLocks/>
              </p:cNvSpPr>
              <p:nvPr/>
            </p:nvSpPr>
            <p:spPr bwMode="auto">
              <a:xfrm>
                <a:off x="3808" y="3440"/>
                <a:ext cx="87" cy="28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80" y="160"/>
                  </a:cxn>
                  <a:cxn ang="0">
                    <a:pos x="0" y="288"/>
                  </a:cxn>
                </a:cxnLst>
                <a:rect l="0" t="0" r="r" b="b"/>
                <a:pathLst>
                  <a:path w="87" h="288">
                    <a:moveTo>
                      <a:pt x="40" y="0"/>
                    </a:moveTo>
                    <a:cubicBezTo>
                      <a:pt x="63" y="56"/>
                      <a:pt x="87" y="112"/>
                      <a:pt x="80" y="160"/>
                    </a:cubicBezTo>
                    <a:cubicBezTo>
                      <a:pt x="73" y="208"/>
                      <a:pt x="36" y="248"/>
                      <a:pt x="0" y="288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53" name="Freeform 130"/>
              <p:cNvSpPr>
                <a:spLocks/>
              </p:cNvSpPr>
              <p:nvPr/>
            </p:nvSpPr>
            <p:spPr bwMode="auto">
              <a:xfrm>
                <a:off x="3688" y="3440"/>
                <a:ext cx="87" cy="28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80" y="160"/>
                  </a:cxn>
                  <a:cxn ang="0">
                    <a:pos x="0" y="288"/>
                  </a:cxn>
                </a:cxnLst>
                <a:rect l="0" t="0" r="r" b="b"/>
                <a:pathLst>
                  <a:path w="87" h="288">
                    <a:moveTo>
                      <a:pt x="40" y="0"/>
                    </a:moveTo>
                    <a:cubicBezTo>
                      <a:pt x="63" y="56"/>
                      <a:pt x="87" y="112"/>
                      <a:pt x="80" y="160"/>
                    </a:cubicBezTo>
                    <a:cubicBezTo>
                      <a:pt x="73" y="208"/>
                      <a:pt x="36" y="248"/>
                      <a:pt x="0" y="288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54" name="Freeform 131"/>
              <p:cNvSpPr>
                <a:spLocks/>
              </p:cNvSpPr>
              <p:nvPr/>
            </p:nvSpPr>
            <p:spPr bwMode="auto">
              <a:xfrm>
                <a:off x="3568" y="3480"/>
                <a:ext cx="72" cy="184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64" y="120"/>
                  </a:cxn>
                  <a:cxn ang="0">
                    <a:pos x="0" y="184"/>
                  </a:cxn>
                </a:cxnLst>
                <a:rect l="0" t="0" r="r" b="b"/>
                <a:pathLst>
                  <a:path w="72" h="184">
                    <a:moveTo>
                      <a:pt x="48" y="0"/>
                    </a:moveTo>
                    <a:cubicBezTo>
                      <a:pt x="51" y="17"/>
                      <a:pt x="72" y="89"/>
                      <a:pt x="64" y="120"/>
                    </a:cubicBezTo>
                    <a:cubicBezTo>
                      <a:pt x="56" y="151"/>
                      <a:pt x="13" y="171"/>
                      <a:pt x="0" y="184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55" name="Freeform 132"/>
              <p:cNvSpPr>
                <a:spLocks/>
              </p:cNvSpPr>
              <p:nvPr/>
            </p:nvSpPr>
            <p:spPr bwMode="auto">
              <a:xfrm>
                <a:off x="3656" y="3280"/>
                <a:ext cx="112" cy="14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6" y="48"/>
                  </a:cxn>
                  <a:cxn ang="0">
                    <a:pos x="112" y="144"/>
                  </a:cxn>
                </a:cxnLst>
                <a:rect l="0" t="0" r="r" b="b"/>
                <a:pathLst>
                  <a:path w="112" h="144">
                    <a:moveTo>
                      <a:pt x="0" y="0"/>
                    </a:moveTo>
                    <a:cubicBezTo>
                      <a:pt x="9" y="8"/>
                      <a:pt x="37" y="24"/>
                      <a:pt x="56" y="48"/>
                    </a:cubicBezTo>
                    <a:cubicBezTo>
                      <a:pt x="75" y="72"/>
                      <a:pt x="100" y="124"/>
                      <a:pt x="112" y="144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56" name="Freeform 133"/>
              <p:cNvSpPr>
                <a:spLocks/>
              </p:cNvSpPr>
              <p:nvPr/>
            </p:nvSpPr>
            <p:spPr bwMode="auto">
              <a:xfrm>
                <a:off x="3752" y="3264"/>
                <a:ext cx="120" cy="1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2" y="72"/>
                  </a:cxn>
                  <a:cxn ang="0">
                    <a:pos x="120" y="160"/>
                  </a:cxn>
                </a:cxnLst>
                <a:rect l="0" t="0" r="r" b="b"/>
                <a:pathLst>
                  <a:path w="120" h="160">
                    <a:moveTo>
                      <a:pt x="0" y="0"/>
                    </a:moveTo>
                    <a:cubicBezTo>
                      <a:pt x="12" y="12"/>
                      <a:pt x="52" y="45"/>
                      <a:pt x="72" y="72"/>
                    </a:cubicBezTo>
                    <a:cubicBezTo>
                      <a:pt x="92" y="99"/>
                      <a:pt x="110" y="142"/>
                      <a:pt x="120" y="160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</p:grpSp>
      </p:grpSp>
      <p:grpSp>
        <p:nvGrpSpPr>
          <p:cNvPr id="59" name="Group 134"/>
          <p:cNvGrpSpPr>
            <a:grpSpLocks/>
          </p:cNvGrpSpPr>
          <p:nvPr/>
        </p:nvGrpSpPr>
        <p:grpSpPr bwMode="auto">
          <a:xfrm rot="12141703" flipV="1">
            <a:off x="4175125" y="1709738"/>
            <a:ext cx="1027113" cy="614362"/>
            <a:chOff x="2506" y="1584"/>
            <a:chExt cx="419" cy="247"/>
          </a:xfrm>
        </p:grpSpPr>
        <p:sp>
          <p:nvSpPr>
            <p:cNvPr id="60" name="Freeform 135"/>
            <p:cNvSpPr>
              <a:spLocks/>
            </p:cNvSpPr>
            <p:nvPr/>
          </p:nvSpPr>
          <p:spPr bwMode="auto">
            <a:xfrm rot="-25649421">
              <a:off x="2757" y="1560"/>
              <a:ext cx="144" cy="192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48" y="48"/>
                </a:cxn>
                <a:cxn ang="0">
                  <a:pos x="144" y="0"/>
                </a:cxn>
              </a:cxnLst>
              <a:rect l="0" t="0" r="r" b="b"/>
              <a:pathLst>
                <a:path w="144" h="192">
                  <a:moveTo>
                    <a:pt x="0" y="192"/>
                  </a:moveTo>
                  <a:cubicBezTo>
                    <a:pt x="12" y="136"/>
                    <a:pt x="24" y="80"/>
                    <a:pt x="48" y="48"/>
                  </a:cubicBezTo>
                  <a:cubicBezTo>
                    <a:pt x="72" y="16"/>
                    <a:pt x="108" y="8"/>
                    <a:pt x="144" y="0"/>
                  </a:cubicBezTo>
                </a:path>
              </a:pathLst>
            </a:custGeom>
            <a:noFill/>
            <a:ln w="2857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 b="1">
                <a:latin typeface="Georgia" pitchFamily="18" charset="0"/>
              </a:endParaRPr>
            </a:p>
          </p:txBody>
        </p:sp>
        <p:grpSp>
          <p:nvGrpSpPr>
            <p:cNvPr id="61" name="Group 136"/>
            <p:cNvGrpSpPr>
              <a:grpSpLocks/>
            </p:cNvGrpSpPr>
            <p:nvPr/>
          </p:nvGrpSpPr>
          <p:grpSpPr bwMode="auto">
            <a:xfrm rot="-23852377">
              <a:off x="2509" y="1656"/>
              <a:ext cx="353" cy="180"/>
              <a:chOff x="3144" y="3204"/>
              <a:chExt cx="867" cy="623"/>
            </a:xfrm>
          </p:grpSpPr>
          <p:grpSp>
            <p:nvGrpSpPr>
              <p:cNvPr id="62" name="Group 137"/>
              <p:cNvGrpSpPr>
                <a:grpSpLocks/>
              </p:cNvGrpSpPr>
              <p:nvPr/>
            </p:nvGrpSpPr>
            <p:grpSpPr bwMode="auto">
              <a:xfrm>
                <a:off x="3144" y="3204"/>
                <a:ext cx="867" cy="623"/>
                <a:chOff x="3144" y="3204"/>
                <a:chExt cx="867" cy="623"/>
              </a:xfrm>
            </p:grpSpPr>
            <p:sp>
              <p:nvSpPr>
                <p:cNvPr id="68" name="Freeform 138"/>
                <p:cNvSpPr>
                  <a:spLocks/>
                </p:cNvSpPr>
                <p:nvPr/>
              </p:nvSpPr>
              <p:spPr bwMode="auto">
                <a:xfrm>
                  <a:off x="3144" y="3204"/>
                  <a:ext cx="848" cy="308"/>
                </a:xfrm>
                <a:custGeom>
                  <a:avLst/>
                  <a:gdLst/>
                  <a:ahLst/>
                  <a:cxnLst>
                    <a:cxn ang="0">
                      <a:pos x="848" y="300"/>
                    </a:cxn>
                    <a:cxn ang="0">
                      <a:pos x="704" y="76"/>
                    </a:cxn>
                    <a:cxn ang="0">
                      <a:pos x="576" y="4"/>
                    </a:cxn>
                    <a:cxn ang="0">
                      <a:pos x="376" y="52"/>
                    </a:cxn>
                    <a:cxn ang="0">
                      <a:pos x="0" y="308"/>
                    </a:cxn>
                  </a:cxnLst>
                  <a:rect l="0" t="0" r="r" b="b"/>
                  <a:pathLst>
                    <a:path w="848" h="308">
                      <a:moveTo>
                        <a:pt x="848" y="300"/>
                      </a:moveTo>
                      <a:cubicBezTo>
                        <a:pt x="824" y="263"/>
                        <a:pt x="749" y="125"/>
                        <a:pt x="704" y="76"/>
                      </a:cubicBezTo>
                      <a:cubicBezTo>
                        <a:pt x="659" y="27"/>
                        <a:pt x="631" y="8"/>
                        <a:pt x="576" y="4"/>
                      </a:cubicBezTo>
                      <a:cubicBezTo>
                        <a:pt x="521" y="0"/>
                        <a:pt x="472" y="1"/>
                        <a:pt x="376" y="52"/>
                      </a:cubicBezTo>
                      <a:cubicBezTo>
                        <a:pt x="280" y="103"/>
                        <a:pt x="78" y="255"/>
                        <a:pt x="0" y="308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66FF66"/>
                    </a:gs>
                    <a:gs pos="100000">
                      <a:srgbClr val="0099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rgbClr val="00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b="1">
                    <a:latin typeface="Georgia" pitchFamily="18" charset="0"/>
                  </a:endParaRPr>
                </a:p>
              </p:txBody>
            </p:sp>
            <p:sp>
              <p:nvSpPr>
                <p:cNvPr id="69" name="Freeform 139"/>
                <p:cNvSpPr>
                  <a:spLocks/>
                </p:cNvSpPr>
                <p:nvPr/>
              </p:nvSpPr>
              <p:spPr bwMode="auto">
                <a:xfrm>
                  <a:off x="3144" y="3420"/>
                  <a:ext cx="867" cy="407"/>
                </a:xfrm>
                <a:custGeom>
                  <a:avLst/>
                  <a:gdLst/>
                  <a:ahLst/>
                  <a:cxnLst>
                    <a:cxn ang="0">
                      <a:pos x="0" y="92"/>
                    </a:cxn>
                    <a:cxn ang="0">
                      <a:pos x="552" y="380"/>
                    </a:cxn>
                    <a:cxn ang="0">
                      <a:pos x="832" y="252"/>
                    </a:cxn>
                    <a:cxn ang="0">
                      <a:pos x="760" y="28"/>
                    </a:cxn>
                    <a:cxn ang="0">
                      <a:pos x="232" y="84"/>
                    </a:cxn>
                  </a:cxnLst>
                  <a:rect l="0" t="0" r="r" b="b"/>
                  <a:pathLst>
                    <a:path w="867" h="407">
                      <a:moveTo>
                        <a:pt x="0" y="92"/>
                      </a:moveTo>
                      <a:cubicBezTo>
                        <a:pt x="206" y="222"/>
                        <a:pt x="413" y="353"/>
                        <a:pt x="552" y="380"/>
                      </a:cubicBezTo>
                      <a:cubicBezTo>
                        <a:pt x="691" y="407"/>
                        <a:pt x="797" y="311"/>
                        <a:pt x="832" y="252"/>
                      </a:cubicBezTo>
                      <a:cubicBezTo>
                        <a:pt x="867" y="193"/>
                        <a:pt x="860" y="56"/>
                        <a:pt x="760" y="28"/>
                      </a:cubicBezTo>
                      <a:cubicBezTo>
                        <a:pt x="660" y="0"/>
                        <a:pt x="446" y="42"/>
                        <a:pt x="232" y="84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66FF66"/>
                    </a:gs>
                    <a:gs pos="100000">
                      <a:srgbClr val="008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rgbClr val="00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b="1">
                    <a:latin typeface="Georgia" pitchFamily="18" charset="0"/>
                  </a:endParaRPr>
                </a:p>
              </p:txBody>
            </p:sp>
          </p:grpSp>
          <p:sp>
            <p:nvSpPr>
              <p:cNvPr id="63" name="Freeform 140"/>
              <p:cNvSpPr>
                <a:spLocks/>
              </p:cNvSpPr>
              <p:nvPr/>
            </p:nvSpPr>
            <p:spPr bwMode="auto">
              <a:xfrm>
                <a:off x="3808" y="3440"/>
                <a:ext cx="87" cy="28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80" y="160"/>
                  </a:cxn>
                  <a:cxn ang="0">
                    <a:pos x="0" y="288"/>
                  </a:cxn>
                </a:cxnLst>
                <a:rect l="0" t="0" r="r" b="b"/>
                <a:pathLst>
                  <a:path w="87" h="288">
                    <a:moveTo>
                      <a:pt x="40" y="0"/>
                    </a:moveTo>
                    <a:cubicBezTo>
                      <a:pt x="63" y="56"/>
                      <a:pt x="87" y="112"/>
                      <a:pt x="80" y="160"/>
                    </a:cubicBezTo>
                    <a:cubicBezTo>
                      <a:pt x="73" y="208"/>
                      <a:pt x="36" y="248"/>
                      <a:pt x="0" y="288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64" name="Freeform 141"/>
              <p:cNvSpPr>
                <a:spLocks/>
              </p:cNvSpPr>
              <p:nvPr/>
            </p:nvSpPr>
            <p:spPr bwMode="auto">
              <a:xfrm>
                <a:off x="3688" y="3440"/>
                <a:ext cx="87" cy="28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80" y="160"/>
                  </a:cxn>
                  <a:cxn ang="0">
                    <a:pos x="0" y="288"/>
                  </a:cxn>
                </a:cxnLst>
                <a:rect l="0" t="0" r="r" b="b"/>
                <a:pathLst>
                  <a:path w="87" h="288">
                    <a:moveTo>
                      <a:pt x="40" y="0"/>
                    </a:moveTo>
                    <a:cubicBezTo>
                      <a:pt x="63" y="56"/>
                      <a:pt x="87" y="112"/>
                      <a:pt x="80" y="160"/>
                    </a:cubicBezTo>
                    <a:cubicBezTo>
                      <a:pt x="73" y="208"/>
                      <a:pt x="36" y="248"/>
                      <a:pt x="0" y="288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65" name="Freeform 142"/>
              <p:cNvSpPr>
                <a:spLocks/>
              </p:cNvSpPr>
              <p:nvPr/>
            </p:nvSpPr>
            <p:spPr bwMode="auto">
              <a:xfrm>
                <a:off x="3568" y="3480"/>
                <a:ext cx="72" cy="184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64" y="120"/>
                  </a:cxn>
                  <a:cxn ang="0">
                    <a:pos x="0" y="184"/>
                  </a:cxn>
                </a:cxnLst>
                <a:rect l="0" t="0" r="r" b="b"/>
                <a:pathLst>
                  <a:path w="72" h="184">
                    <a:moveTo>
                      <a:pt x="48" y="0"/>
                    </a:moveTo>
                    <a:cubicBezTo>
                      <a:pt x="51" y="17"/>
                      <a:pt x="72" y="89"/>
                      <a:pt x="64" y="120"/>
                    </a:cubicBezTo>
                    <a:cubicBezTo>
                      <a:pt x="56" y="151"/>
                      <a:pt x="13" y="171"/>
                      <a:pt x="0" y="184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66" name="Freeform 143"/>
              <p:cNvSpPr>
                <a:spLocks/>
              </p:cNvSpPr>
              <p:nvPr/>
            </p:nvSpPr>
            <p:spPr bwMode="auto">
              <a:xfrm>
                <a:off x="3656" y="3280"/>
                <a:ext cx="112" cy="14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6" y="48"/>
                  </a:cxn>
                  <a:cxn ang="0">
                    <a:pos x="112" y="144"/>
                  </a:cxn>
                </a:cxnLst>
                <a:rect l="0" t="0" r="r" b="b"/>
                <a:pathLst>
                  <a:path w="112" h="144">
                    <a:moveTo>
                      <a:pt x="0" y="0"/>
                    </a:moveTo>
                    <a:cubicBezTo>
                      <a:pt x="9" y="8"/>
                      <a:pt x="37" y="24"/>
                      <a:pt x="56" y="48"/>
                    </a:cubicBezTo>
                    <a:cubicBezTo>
                      <a:pt x="75" y="72"/>
                      <a:pt x="100" y="124"/>
                      <a:pt x="112" y="144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67" name="Freeform 144"/>
              <p:cNvSpPr>
                <a:spLocks/>
              </p:cNvSpPr>
              <p:nvPr/>
            </p:nvSpPr>
            <p:spPr bwMode="auto">
              <a:xfrm>
                <a:off x="3752" y="3264"/>
                <a:ext cx="120" cy="1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2" y="72"/>
                  </a:cxn>
                  <a:cxn ang="0">
                    <a:pos x="120" y="160"/>
                  </a:cxn>
                </a:cxnLst>
                <a:rect l="0" t="0" r="r" b="b"/>
                <a:pathLst>
                  <a:path w="120" h="160">
                    <a:moveTo>
                      <a:pt x="0" y="0"/>
                    </a:moveTo>
                    <a:cubicBezTo>
                      <a:pt x="12" y="12"/>
                      <a:pt x="52" y="45"/>
                      <a:pt x="72" y="72"/>
                    </a:cubicBezTo>
                    <a:cubicBezTo>
                      <a:pt x="92" y="99"/>
                      <a:pt x="110" y="142"/>
                      <a:pt x="120" y="160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</p:grpSp>
      </p:grpSp>
      <p:grpSp>
        <p:nvGrpSpPr>
          <p:cNvPr id="70" name="Group 145"/>
          <p:cNvGrpSpPr>
            <a:grpSpLocks/>
          </p:cNvGrpSpPr>
          <p:nvPr/>
        </p:nvGrpSpPr>
        <p:grpSpPr bwMode="auto">
          <a:xfrm rot="12141703" flipV="1">
            <a:off x="3989388" y="3322638"/>
            <a:ext cx="1025525" cy="615950"/>
            <a:chOff x="2506" y="1584"/>
            <a:chExt cx="419" cy="247"/>
          </a:xfrm>
        </p:grpSpPr>
        <p:sp>
          <p:nvSpPr>
            <p:cNvPr id="71" name="Freeform 146"/>
            <p:cNvSpPr>
              <a:spLocks/>
            </p:cNvSpPr>
            <p:nvPr/>
          </p:nvSpPr>
          <p:spPr bwMode="auto">
            <a:xfrm rot="-25649421">
              <a:off x="2757" y="1560"/>
              <a:ext cx="144" cy="192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48" y="48"/>
                </a:cxn>
                <a:cxn ang="0">
                  <a:pos x="144" y="0"/>
                </a:cxn>
              </a:cxnLst>
              <a:rect l="0" t="0" r="r" b="b"/>
              <a:pathLst>
                <a:path w="144" h="192">
                  <a:moveTo>
                    <a:pt x="0" y="192"/>
                  </a:moveTo>
                  <a:cubicBezTo>
                    <a:pt x="12" y="136"/>
                    <a:pt x="24" y="80"/>
                    <a:pt x="48" y="48"/>
                  </a:cubicBezTo>
                  <a:cubicBezTo>
                    <a:pt x="72" y="16"/>
                    <a:pt x="108" y="8"/>
                    <a:pt x="144" y="0"/>
                  </a:cubicBezTo>
                </a:path>
              </a:pathLst>
            </a:custGeom>
            <a:noFill/>
            <a:ln w="2857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 b="1">
                <a:latin typeface="Georgia" pitchFamily="18" charset="0"/>
              </a:endParaRPr>
            </a:p>
          </p:txBody>
        </p:sp>
        <p:grpSp>
          <p:nvGrpSpPr>
            <p:cNvPr id="72" name="Group 147"/>
            <p:cNvGrpSpPr>
              <a:grpSpLocks/>
            </p:cNvGrpSpPr>
            <p:nvPr/>
          </p:nvGrpSpPr>
          <p:grpSpPr bwMode="auto">
            <a:xfrm rot="-23852377">
              <a:off x="2509" y="1656"/>
              <a:ext cx="353" cy="180"/>
              <a:chOff x="3144" y="3204"/>
              <a:chExt cx="867" cy="623"/>
            </a:xfrm>
          </p:grpSpPr>
          <p:grpSp>
            <p:nvGrpSpPr>
              <p:cNvPr id="73" name="Group 148"/>
              <p:cNvGrpSpPr>
                <a:grpSpLocks/>
              </p:cNvGrpSpPr>
              <p:nvPr/>
            </p:nvGrpSpPr>
            <p:grpSpPr bwMode="auto">
              <a:xfrm>
                <a:off x="3144" y="3204"/>
                <a:ext cx="867" cy="623"/>
                <a:chOff x="3144" y="3204"/>
                <a:chExt cx="867" cy="623"/>
              </a:xfrm>
            </p:grpSpPr>
            <p:sp>
              <p:nvSpPr>
                <p:cNvPr id="79" name="Freeform 149"/>
                <p:cNvSpPr>
                  <a:spLocks/>
                </p:cNvSpPr>
                <p:nvPr/>
              </p:nvSpPr>
              <p:spPr bwMode="auto">
                <a:xfrm>
                  <a:off x="3144" y="3204"/>
                  <a:ext cx="848" cy="308"/>
                </a:xfrm>
                <a:custGeom>
                  <a:avLst/>
                  <a:gdLst/>
                  <a:ahLst/>
                  <a:cxnLst>
                    <a:cxn ang="0">
                      <a:pos x="848" y="300"/>
                    </a:cxn>
                    <a:cxn ang="0">
                      <a:pos x="704" y="76"/>
                    </a:cxn>
                    <a:cxn ang="0">
                      <a:pos x="576" y="4"/>
                    </a:cxn>
                    <a:cxn ang="0">
                      <a:pos x="376" y="52"/>
                    </a:cxn>
                    <a:cxn ang="0">
                      <a:pos x="0" y="308"/>
                    </a:cxn>
                  </a:cxnLst>
                  <a:rect l="0" t="0" r="r" b="b"/>
                  <a:pathLst>
                    <a:path w="848" h="308">
                      <a:moveTo>
                        <a:pt x="848" y="300"/>
                      </a:moveTo>
                      <a:cubicBezTo>
                        <a:pt x="824" y="263"/>
                        <a:pt x="749" y="125"/>
                        <a:pt x="704" y="76"/>
                      </a:cubicBezTo>
                      <a:cubicBezTo>
                        <a:pt x="659" y="27"/>
                        <a:pt x="631" y="8"/>
                        <a:pt x="576" y="4"/>
                      </a:cubicBezTo>
                      <a:cubicBezTo>
                        <a:pt x="521" y="0"/>
                        <a:pt x="472" y="1"/>
                        <a:pt x="376" y="52"/>
                      </a:cubicBezTo>
                      <a:cubicBezTo>
                        <a:pt x="280" y="103"/>
                        <a:pt x="78" y="255"/>
                        <a:pt x="0" y="308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66FF66"/>
                    </a:gs>
                    <a:gs pos="100000">
                      <a:srgbClr val="0099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rgbClr val="00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b="1">
                    <a:latin typeface="Georgia" pitchFamily="18" charset="0"/>
                  </a:endParaRPr>
                </a:p>
              </p:txBody>
            </p:sp>
            <p:sp>
              <p:nvSpPr>
                <p:cNvPr id="80" name="Freeform 150"/>
                <p:cNvSpPr>
                  <a:spLocks/>
                </p:cNvSpPr>
                <p:nvPr/>
              </p:nvSpPr>
              <p:spPr bwMode="auto">
                <a:xfrm>
                  <a:off x="3144" y="3420"/>
                  <a:ext cx="867" cy="407"/>
                </a:xfrm>
                <a:custGeom>
                  <a:avLst/>
                  <a:gdLst/>
                  <a:ahLst/>
                  <a:cxnLst>
                    <a:cxn ang="0">
                      <a:pos x="0" y="92"/>
                    </a:cxn>
                    <a:cxn ang="0">
                      <a:pos x="552" y="380"/>
                    </a:cxn>
                    <a:cxn ang="0">
                      <a:pos x="832" y="252"/>
                    </a:cxn>
                    <a:cxn ang="0">
                      <a:pos x="760" y="28"/>
                    </a:cxn>
                    <a:cxn ang="0">
                      <a:pos x="232" y="84"/>
                    </a:cxn>
                  </a:cxnLst>
                  <a:rect l="0" t="0" r="r" b="b"/>
                  <a:pathLst>
                    <a:path w="867" h="407">
                      <a:moveTo>
                        <a:pt x="0" y="92"/>
                      </a:moveTo>
                      <a:cubicBezTo>
                        <a:pt x="206" y="222"/>
                        <a:pt x="413" y="353"/>
                        <a:pt x="552" y="380"/>
                      </a:cubicBezTo>
                      <a:cubicBezTo>
                        <a:pt x="691" y="407"/>
                        <a:pt x="797" y="311"/>
                        <a:pt x="832" y="252"/>
                      </a:cubicBezTo>
                      <a:cubicBezTo>
                        <a:pt x="867" y="193"/>
                        <a:pt x="860" y="56"/>
                        <a:pt x="760" y="28"/>
                      </a:cubicBezTo>
                      <a:cubicBezTo>
                        <a:pt x="660" y="0"/>
                        <a:pt x="446" y="42"/>
                        <a:pt x="232" y="84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66FF66"/>
                    </a:gs>
                    <a:gs pos="100000">
                      <a:srgbClr val="008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rgbClr val="00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b="1">
                    <a:latin typeface="Georgia" pitchFamily="18" charset="0"/>
                  </a:endParaRPr>
                </a:p>
              </p:txBody>
            </p:sp>
          </p:grpSp>
          <p:sp>
            <p:nvSpPr>
              <p:cNvPr id="74" name="Freeform 151"/>
              <p:cNvSpPr>
                <a:spLocks/>
              </p:cNvSpPr>
              <p:nvPr/>
            </p:nvSpPr>
            <p:spPr bwMode="auto">
              <a:xfrm>
                <a:off x="3808" y="3440"/>
                <a:ext cx="87" cy="28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80" y="160"/>
                  </a:cxn>
                  <a:cxn ang="0">
                    <a:pos x="0" y="288"/>
                  </a:cxn>
                </a:cxnLst>
                <a:rect l="0" t="0" r="r" b="b"/>
                <a:pathLst>
                  <a:path w="87" h="288">
                    <a:moveTo>
                      <a:pt x="40" y="0"/>
                    </a:moveTo>
                    <a:cubicBezTo>
                      <a:pt x="63" y="56"/>
                      <a:pt x="87" y="112"/>
                      <a:pt x="80" y="160"/>
                    </a:cubicBezTo>
                    <a:cubicBezTo>
                      <a:pt x="73" y="208"/>
                      <a:pt x="36" y="248"/>
                      <a:pt x="0" y="288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75" name="Freeform 152"/>
              <p:cNvSpPr>
                <a:spLocks/>
              </p:cNvSpPr>
              <p:nvPr/>
            </p:nvSpPr>
            <p:spPr bwMode="auto">
              <a:xfrm>
                <a:off x="3688" y="3440"/>
                <a:ext cx="87" cy="28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80" y="160"/>
                  </a:cxn>
                  <a:cxn ang="0">
                    <a:pos x="0" y="288"/>
                  </a:cxn>
                </a:cxnLst>
                <a:rect l="0" t="0" r="r" b="b"/>
                <a:pathLst>
                  <a:path w="87" h="288">
                    <a:moveTo>
                      <a:pt x="40" y="0"/>
                    </a:moveTo>
                    <a:cubicBezTo>
                      <a:pt x="63" y="56"/>
                      <a:pt x="87" y="112"/>
                      <a:pt x="80" y="160"/>
                    </a:cubicBezTo>
                    <a:cubicBezTo>
                      <a:pt x="73" y="208"/>
                      <a:pt x="36" y="248"/>
                      <a:pt x="0" y="288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76" name="Freeform 153"/>
              <p:cNvSpPr>
                <a:spLocks/>
              </p:cNvSpPr>
              <p:nvPr/>
            </p:nvSpPr>
            <p:spPr bwMode="auto">
              <a:xfrm>
                <a:off x="3568" y="3480"/>
                <a:ext cx="72" cy="184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64" y="120"/>
                  </a:cxn>
                  <a:cxn ang="0">
                    <a:pos x="0" y="184"/>
                  </a:cxn>
                </a:cxnLst>
                <a:rect l="0" t="0" r="r" b="b"/>
                <a:pathLst>
                  <a:path w="72" h="184">
                    <a:moveTo>
                      <a:pt x="48" y="0"/>
                    </a:moveTo>
                    <a:cubicBezTo>
                      <a:pt x="51" y="17"/>
                      <a:pt x="72" y="89"/>
                      <a:pt x="64" y="120"/>
                    </a:cubicBezTo>
                    <a:cubicBezTo>
                      <a:pt x="56" y="151"/>
                      <a:pt x="13" y="171"/>
                      <a:pt x="0" y="184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77" name="Freeform 154"/>
              <p:cNvSpPr>
                <a:spLocks/>
              </p:cNvSpPr>
              <p:nvPr/>
            </p:nvSpPr>
            <p:spPr bwMode="auto">
              <a:xfrm>
                <a:off x="3656" y="3280"/>
                <a:ext cx="112" cy="14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6" y="48"/>
                  </a:cxn>
                  <a:cxn ang="0">
                    <a:pos x="112" y="144"/>
                  </a:cxn>
                </a:cxnLst>
                <a:rect l="0" t="0" r="r" b="b"/>
                <a:pathLst>
                  <a:path w="112" h="144">
                    <a:moveTo>
                      <a:pt x="0" y="0"/>
                    </a:moveTo>
                    <a:cubicBezTo>
                      <a:pt x="9" y="8"/>
                      <a:pt x="37" y="24"/>
                      <a:pt x="56" y="48"/>
                    </a:cubicBezTo>
                    <a:cubicBezTo>
                      <a:pt x="75" y="72"/>
                      <a:pt x="100" y="124"/>
                      <a:pt x="112" y="144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78" name="Freeform 155"/>
              <p:cNvSpPr>
                <a:spLocks/>
              </p:cNvSpPr>
              <p:nvPr/>
            </p:nvSpPr>
            <p:spPr bwMode="auto">
              <a:xfrm>
                <a:off x="3752" y="3264"/>
                <a:ext cx="120" cy="1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2" y="72"/>
                  </a:cxn>
                  <a:cxn ang="0">
                    <a:pos x="120" y="160"/>
                  </a:cxn>
                </a:cxnLst>
                <a:rect l="0" t="0" r="r" b="b"/>
                <a:pathLst>
                  <a:path w="120" h="160">
                    <a:moveTo>
                      <a:pt x="0" y="0"/>
                    </a:moveTo>
                    <a:cubicBezTo>
                      <a:pt x="12" y="12"/>
                      <a:pt x="52" y="45"/>
                      <a:pt x="72" y="72"/>
                    </a:cubicBezTo>
                    <a:cubicBezTo>
                      <a:pt x="92" y="99"/>
                      <a:pt x="110" y="142"/>
                      <a:pt x="120" y="160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</p:grpSp>
      </p:grpSp>
      <p:grpSp>
        <p:nvGrpSpPr>
          <p:cNvPr id="81" name="Group 156"/>
          <p:cNvGrpSpPr>
            <a:grpSpLocks/>
          </p:cNvGrpSpPr>
          <p:nvPr/>
        </p:nvGrpSpPr>
        <p:grpSpPr bwMode="auto">
          <a:xfrm rot="12141703" flipV="1">
            <a:off x="3367088" y="1762125"/>
            <a:ext cx="1027112" cy="614363"/>
            <a:chOff x="2506" y="1584"/>
            <a:chExt cx="419" cy="247"/>
          </a:xfrm>
        </p:grpSpPr>
        <p:sp>
          <p:nvSpPr>
            <p:cNvPr id="82" name="Freeform 157"/>
            <p:cNvSpPr>
              <a:spLocks/>
            </p:cNvSpPr>
            <p:nvPr/>
          </p:nvSpPr>
          <p:spPr bwMode="auto">
            <a:xfrm rot="-25649421">
              <a:off x="2757" y="1560"/>
              <a:ext cx="144" cy="192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48" y="48"/>
                </a:cxn>
                <a:cxn ang="0">
                  <a:pos x="144" y="0"/>
                </a:cxn>
              </a:cxnLst>
              <a:rect l="0" t="0" r="r" b="b"/>
              <a:pathLst>
                <a:path w="144" h="192">
                  <a:moveTo>
                    <a:pt x="0" y="192"/>
                  </a:moveTo>
                  <a:cubicBezTo>
                    <a:pt x="12" y="136"/>
                    <a:pt x="24" y="80"/>
                    <a:pt x="48" y="48"/>
                  </a:cubicBezTo>
                  <a:cubicBezTo>
                    <a:pt x="72" y="16"/>
                    <a:pt x="108" y="8"/>
                    <a:pt x="144" y="0"/>
                  </a:cubicBezTo>
                </a:path>
              </a:pathLst>
            </a:custGeom>
            <a:noFill/>
            <a:ln w="2857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 b="1">
                <a:latin typeface="Georgia" pitchFamily="18" charset="0"/>
              </a:endParaRPr>
            </a:p>
          </p:txBody>
        </p:sp>
        <p:grpSp>
          <p:nvGrpSpPr>
            <p:cNvPr id="83" name="Group 158"/>
            <p:cNvGrpSpPr>
              <a:grpSpLocks/>
            </p:cNvGrpSpPr>
            <p:nvPr/>
          </p:nvGrpSpPr>
          <p:grpSpPr bwMode="auto">
            <a:xfrm rot="-23852377">
              <a:off x="2509" y="1656"/>
              <a:ext cx="353" cy="180"/>
              <a:chOff x="3144" y="3204"/>
              <a:chExt cx="867" cy="623"/>
            </a:xfrm>
          </p:grpSpPr>
          <p:grpSp>
            <p:nvGrpSpPr>
              <p:cNvPr id="84" name="Group 159"/>
              <p:cNvGrpSpPr>
                <a:grpSpLocks/>
              </p:cNvGrpSpPr>
              <p:nvPr/>
            </p:nvGrpSpPr>
            <p:grpSpPr bwMode="auto">
              <a:xfrm>
                <a:off x="3144" y="3204"/>
                <a:ext cx="867" cy="623"/>
                <a:chOff x="3144" y="3204"/>
                <a:chExt cx="867" cy="623"/>
              </a:xfrm>
            </p:grpSpPr>
            <p:sp>
              <p:nvSpPr>
                <p:cNvPr id="90" name="Freeform 160"/>
                <p:cNvSpPr>
                  <a:spLocks/>
                </p:cNvSpPr>
                <p:nvPr/>
              </p:nvSpPr>
              <p:spPr bwMode="auto">
                <a:xfrm>
                  <a:off x="3144" y="3204"/>
                  <a:ext cx="848" cy="308"/>
                </a:xfrm>
                <a:custGeom>
                  <a:avLst/>
                  <a:gdLst/>
                  <a:ahLst/>
                  <a:cxnLst>
                    <a:cxn ang="0">
                      <a:pos x="848" y="300"/>
                    </a:cxn>
                    <a:cxn ang="0">
                      <a:pos x="704" y="76"/>
                    </a:cxn>
                    <a:cxn ang="0">
                      <a:pos x="576" y="4"/>
                    </a:cxn>
                    <a:cxn ang="0">
                      <a:pos x="376" y="52"/>
                    </a:cxn>
                    <a:cxn ang="0">
                      <a:pos x="0" y="308"/>
                    </a:cxn>
                  </a:cxnLst>
                  <a:rect l="0" t="0" r="r" b="b"/>
                  <a:pathLst>
                    <a:path w="848" h="308">
                      <a:moveTo>
                        <a:pt x="848" y="300"/>
                      </a:moveTo>
                      <a:cubicBezTo>
                        <a:pt x="824" y="263"/>
                        <a:pt x="749" y="125"/>
                        <a:pt x="704" y="76"/>
                      </a:cubicBezTo>
                      <a:cubicBezTo>
                        <a:pt x="659" y="27"/>
                        <a:pt x="631" y="8"/>
                        <a:pt x="576" y="4"/>
                      </a:cubicBezTo>
                      <a:cubicBezTo>
                        <a:pt x="521" y="0"/>
                        <a:pt x="472" y="1"/>
                        <a:pt x="376" y="52"/>
                      </a:cubicBezTo>
                      <a:cubicBezTo>
                        <a:pt x="280" y="103"/>
                        <a:pt x="78" y="255"/>
                        <a:pt x="0" y="308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66FF66"/>
                    </a:gs>
                    <a:gs pos="100000">
                      <a:srgbClr val="0099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rgbClr val="00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b="1">
                    <a:latin typeface="Georgia" pitchFamily="18" charset="0"/>
                  </a:endParaRPr>
                </a:p>
              </p:txBody>
            </p:sp>
            <p:sp>
              <p:nvSpPr>
                <p:cNvPr id="91" name="Freeform 161"/>
                <p:cNvSpPr>
                  <a:spLocks/>
                </p:cNvSpPr>
                <p:nvPr/>
              </p:nvSpPr>
              <p:spPr bwMode="auto">
                <a:xfrm>
                  <a:off x="3144" y="3420"/>
                  <a:ext cx="867" cy="407"/>
                </a:xfrm>
                <a:custGeom>
                  <a:avLst/>
                  <a:gdLst/>
                  <a:ahLst/>
                  <a:cxnLst>
                    <a:cxn ang="0">
                      <a:pos x="0" y="92"/>
                    </a:cxn>
                    <a:cxn ang="0">
                      <a:pos x="552" y="380"/>
                    </a:cxn>
                    <a:cxn ang="0">
                      <a:pos x="832" y="252"/>
                    </a:cxn>
                    <a:cxn ang="0">
                      <a:pos x="760" y="28"/>
                    </a:cxn>
                    <a:cxn ang="0">
                      <a:pos x="232" y="84"/>
                    </a:cxn>
                  </a:cxnLst>
                  <a:rect l="0" t="0" r="r" b="b"/>
                  <a:pathLst>
                    <a:path w="867" h="407">
                      <a:moveTo>
                        <a:pt x="0" y="92"/>
                      </a:moveTo>
                      <a:cubicBezTo>
                        <a:pt x="206" y="222"/>
                        <a:pt x="413" y="353"/>
                        <a:pt x="552" y="380"/>
                      </a:cubicBezTo>
                      <a:cubicBezTo>
                        <a:pt x="691" y="407"/>
                        <a:pt x="797" y="311"/>
                        <a:pt x="832" y="252"/>
                      </a:cubicBezTo>
                      <a:cubicBezTo>
                        <a:pt x="867" y="193"/>
                        <a:pt x="860" y="56"/>
                        <a:pt x="760" y="28"/>
                      </a:cubicBezTo>
                      <a:cubicBezTo>
                        <a:pt x="660" y="0"/>
                        <a:pt x="446" y="42"/>
                        <a:pt x="232" y="84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66FF66"/>
                    </a:gs>
                    <a:gs pos="100000">
                      <a:srgbClr val="008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rgbClr val="00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b="1">
                    <a:latin typeface="Georgia" pitchFamily="18" charset="0"/>
                  </a:endParaRPr>
                </a:p>
              </p:txBody>
            </p:sp>
          </p:grpSp>
          <p:sp>
            <p:nvSpPr>
              <p:cNvPr id="85" name="Freeform 162"/>
              <p:cNvSpPr>
                <a:spLocks/>
              </p:cNvSpPr>
              <p:nvPr/>
            </p:nvSpPr>
            <p:spPr bwMode="auto">
              <a:xfrm>
                <a:off x="3808" y="3440"/>
                <a:ext cx="87" cy="28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80" y="160"/>
                  </a:cxn>
                  <a:cxn ang="0">
                    <a:pos x="0" y="288"/>
                  </a:cxn>
                </a:cxnLst>
                <a:rect l="0" t="0" r="r" b="b"/>
                <a:pathLst>
                  <a:path w="87" h="288">
                    <a:moveTo>
                      <a:pt x="40" y="0"/>
                    </a:moveTo>
                    <a:cubicBezTo>
                      <a:pt x="63" y="56"/>
                      <a:pt x="87" y="112"/>
                      <a:pt x="80" y="160"/>
                    </a:cubicBezTo>
                    <a:cubicBezTo>
                      <a:pt x="73" y="208"/>
                      <a:pt x="36" y="248"/>
                      <a:pt x="0" y="288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86" name="Freeform 163"/>
              <p:cNvSpPr>
                <a:spLocks/>
              </p:cNvSpPr>
              <p:nvPr/>
            </p:nvSpPr>
            <p:spPr bwMode="auto">
              <a:xfrm>
                <a:off x="3688" y="3440"/>
                <a:ext cx="87" cy="28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80" y="160"/>
                  </a:cxn>
                  <a:cxn ang="0">
                    <a:pos x="0" y="288"/>
                  </a:cxn>
                </a:cxnLst>
                <a:rect l="0" t="0" r="r" b="b"/>
                <a:pathLst>
                  <a:path w="87" h="288">
                    <a:moveTo>
                      <a:pt x="40" y="0"/>
                    </a:moveTo>
                    <a:cubicBezTo>
                      <a:pt x="63" y="56"/>
                      <a:pt x="87" y="112"/>
                      <a:pt x="80" y="160"/>
                    </a:cubicBezTo>
                    <a:cubicBezTo>
                      <a:pt x="73" y="208"/>
                      <a:pt x="36" y="248"/>
                      <a:pt x="0" y="288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87" name="Freeform 164"/>
              <p:cNvSpPr>
                <a:spLocks/>
              </p:cNvSpPr>
              <p:nvPr/>
            </p:nvSpPr>
            <p:spPr bwMode="auto">
              <a:xfrm>
                <a:off x="3568" y="3480"/>
                <a:ext cx="72" cy="184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64" y="120"/>
                  </a:cxn>
                  <a:cxn ang="0">
                    <a:pos x="0" y="184"/>
                  </a:cxn>
                </a:cxnLst>
                <a:rect l="0" t="0" r="r" b="b"/>
                <a:pathLst>
                  <a:path w="72" h="184">
                    <a:moveTo>
                      <a:pt x="48" y="0"/>
                    </a:moveTo>
                    <a:cubicBezTo>
                      <a:pt x="51" y="17"/>
                      <a:pt x="72" y="89"/>
                      <a:pt x="64" y="120"/>
                    </a:cubicBezTo>
                    <a:cubicBezTo>
                      <a:pt x="56" y="151"/>
                      <a:pt x="13" y="171"/>
                      <a:pt x="0" y="184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88" name="Freeform 165"/>
              <p:cNvSpPr>
                <a:spLocks/>
              </p:cNvSpPr>
              <p:nvPr/>
            </p:nvSpPr>
            <p:spPr bwMode="auto">
              <a:xfrm>
                <a:off x="3656" y="3280"/>
                <a:ext cx="112" cy="14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6" y="48"/>
                  </a:cxn>
                  <a:cxn ang="0">
                    <a:pos x="112" y="144"/>
                  </a:cxn>
                </a:cxnLst>
                <a:rect l="0" t="0" r="r" b="b"/>
                <a:pathLst>
                  <a:path w="112" h="144">
                    <a:moveTo>
                      <a:pt x="0" y="0"/>
                    </a:moveTo>
                    <a:cubicBezTo>
                      <a:pt x="9" y="8"/>
                      <a:pt x="37" y="24"/>
                      <a:pt x="56" y="48"/>
                    </a:cubicBezTo>
                    <a:cubicBezTo>
                      <a:pt x="75" y="72"/>
                      <a:pt x="100" y="124"/>
                      <a:pt x="112" y="144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89" name="Freeform 166"/>
              <p:cNvSpPr>
                <a:spLocks/>
              </p:cNvSpPr>
              <p:nvPr/>
            </p:nvSpPr>
            <p:spPr bwMode="auto">
              <a:xfrm>
                <a:off x="3752" y="3264"/>
                <a:ext cx="120" cy="1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2" y="72"/>
                  </a:cxn>
                  <a:cxn ang="0">
                    <a:pos x="120" y="160"/>
                  </a:cxn>
                </a:cxnLst>
                <a:rect l="0" t="0" r="r" b="b"/>
                <a:pathLst>
                  <a:path w="120" h="160">
                    <a:moveTo>
                      <a:pt x="0" y="0"/>
                    </a:moveTo>
                    <a:cubicBezTo>
                      <a:pt x="12" y="12"/>
                      <a:pt x="52" y="45"/>
                      <a:pt x="72" y="72"/>
                    </a:cubicBezTo>
                    <a:cubicBezTo>
                      <a:pt x="92" y="99"/>
                      <a:pt x="110" y="142"/>
                      <a:pt x="120" y="160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</p:grpSp>
      </p:grpSp>
      <p:grpSp>
        <p:nvGrpSpPr>
          <p:cNvPr id="92" name="Group 167"/>
          <p:cNvGrpSpPr>
            <a:grpSpLocks/>
          </p:cNvGrpSpPr>
          <p:nvPr/>
        </p:nvGrpSpPr>
        <p:grpSpPr bwMode="auto">
          <a:xfrm rot="12141703" flipV="1">
            <a:off x="1020763" y="1390650"/>
            <a:ext cx="1027112" cy="614363"/>
            <a:chOff x="2506" y="1584"/>
            <a:chExt cx="419" cy="247"/>
          </a:xfrm>
        </p:grpSpPr>
        <p:sp>
          <p:nvSpPr>
            <p:cNvPr id="93" name="Freeform 168"/>
            <p:cNvSpPr>
              <a:spLocks/>
            </p:cNvSpPr>
            <p:nvPr/>
          </p:nvSpPr>
          <p:spPr bwMode="auto">
            <a:xfrm rot="-25649421">
              <a:off x="2757" y="1560"/>
              <a:ext cx="144" cy="192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48" y="48"/>
                </a:cxn>
                <a:cxn ang="0">
                  <a:pos x="144" y="0"/>
                </a:cxn>
              </a:cxnLst>
              <a:rect l="0" t="0" r="r" b="b"/>
              <a:pathLst>
                <a:path w="144" h="192">
                  <a:moveTo>
                    <a:pt x="0" y="192"/>
                  </a:moveTo>
                  <a:cubicBezTo>
                    <a:pt x="12" y="136"/>
                    <a:pt x="24" y="80"/>
                    <a:pt x="48" y="48"/>
                  </a:cubicBezTo>
                  <a:cubicBezTo>
                    <a:pt x="72" y="16"/>
                    <a:pt x="108" y="8"/>
                    <a:pt x="144" y="0"/>
                  </a:cubicBezTo>
                </a:path>
              </a:pathLst>
            </a:custGeom>
            <a:noFill/>
            <a:ln w="2857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 b="1">
                <a:latin typeface="Georgia" pitchFamily="18" charset="0"/>
              </a:endParaRPr>
            </a:p>
          </p:txBody>
        </p:sp>
        <p:grpSp>
          <p:nvGrpSpPr>
            <p:cNvPr id="94" name="Group 169"/>
            <p:cNvGrpSpPr>
              <a:grpSpLocks/>
            </p:cNvGrpSpPr>
            <p:nvPr/>
          </p:nvGrpSpPr>
          <p:grpSpPr bwMode="auto">
            <a:xfrm rot="-23852377">
              <a:off x="2509" y="1656"/>
              <a:ext cx="353" cy="180"/>
              <a:chOff x="3144" y="3204"/>
              <a:chExt cx="867" cy="623"/>
            </a:xfrm>
          </p:grpSpPr>
          <p:grpSp>
            <p:nvGrpSpPr>
              <p:cNvPr id="95" name="Group 170"/>
              <p:cNvGrpSpPr>
                <a:grpSpLocks/>
              </p:cNvGrpSpPr>
              <p:nvPr/>
            </p:nvGrpSpPr>
            <p:grpSpPr bwMode="auto">
              <a:xfrm>
                <a:off x="3144" y="3204"/>
                <a:ext cx="867" cy="623"/>
                <a:chOff x="3144" y="3204"/>
                <a:chExt cx="867" cy="623"/>
              </a:xfrm>
            </p:grpSpPr>
            <p:sp>
              <p:nvSpPr>
                <p:cNvPr id="101" name="Freeform 171"/>
                <p:cNvSpPr>
                  <a:spLocks/>
                </p:cNvSpPr>
                <p:nvPr/>
              </p:nvSpPr>
              <p:spPr bwMode="auto">
                <a:xfrm>
                  <a:off x="3144" y="3204"/>
                  <a:ext cx="848" cy="308"/>
                </a:xfrm>
                <a:custGeom>
                  <a:avLst/>
                  <a:gdLst/>
                  <a:ahLst/>
                  <a:cxnLst>
                    <a:cxn ang="0">
                      <a:pos x="848" y="300"/>
                    </a:cxn>
                    <a:cxn ang="0">
                      <a:pos x="704" y="76"/>
                    </a:cxn>
                    <a:cxn ang="0">
                      <a:pos x="576" y="4"/>
                    </a:cxn>
                    <a:cxn ang="0">
                      <a:pos x="376" y="52"/>
                    </a:cxn>
                    <a:cxn ang="0">
                      <a:pos x="0" y="308"/>
                    </a:cxn>
                  </a:cxnLst>
                  <a:rect l="0" t="0" r="r" b="b"/>
                  <a:pathLst>
                    <a:path w="848" h="308">
                      <a:moveTo>
                        <a:pt x="848" y="300"/>
                      </a:moveTo>
                      <a:cubicBezTo>
                        <a:pt x="824" y="263"/>
                        <a:pt x="749" y="125"/>
                        <a:pt x="704" y="76"/>
                      </a:cubicBezTo>
                      <a:cubicBezTo>
                        <a:pt x="659" y="27"/>
                        <a:pt x="631" y="8"/>
                        <a:pt x="576" y="4"/>
                      </a:cubicBezTo>
                      <a:cubicBezTo>
                        <a:pt x="521" y="0"/>
                        <a:pt x="472" y="1"/>
                        <a:pt x="376" y="52"/>
                      </a:cubicBezTo>
                      <a:cubicBezTo>
                        <a:pt x="280" y="103"/>
                        <a:pt x="78" y="255"/>
                        <a:pt x="0" y="308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66FF66"/>
                    </a:gs>
                    <a:gs pos="100000">
                      <a:srgbClr val="0099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rgbClr val="00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b="1">
                    <a:latin typeface="Georgia" pitchFamily="18" charset="0"/>
                  </a:endParaRPr>
                </a:p>
              </p:txBody>
            </p:sp>
            <p:sp>
              <p:nvSpPr>
                <p:cNvPr id="102" name="Freeform 172"/>
                <p:cNvSpPr>
                  <a:spLocks/>
                </p:cNvSpPr>
                <p:nvPr/>
              </p:nvSpPr>
              <p:spPr bwMode="auto">
                <a:xfrm>
                  <a:off x="3144" y="3420"/>
                  <a:ext cx="867" cy="407"/>
                </a:xfrm>
                <a:custGeom>
                  <a:avLst/>
                  <a:gdLst/>
                  <a:ahLst/>
                  <a:cxnLst>
                    <a:cxn ang="0">
                      <a:pos x="0" y="92"/>
                    </a:cxn>
                    <a:cxn ang="0">
                      <a:pos x="552" y="380"/>
                    </a:cxn>
                    <a:cxn ang="0">
                      <a:pos x="832" y="252"/>
                    </a:cxn>
                    <a:cxn ang="0">
                      <a:pos x="760" y="28"/>
                    </a:cxn>
                    <a:cxn ang="0">
                      <a:pos x="232" y="84"/>
                    </a:cxn>
                  </a:cxnLst>
                  <a:rect l="0" t="0" r="r" b="b"/>
                  <a:pathLst>
                    <a:path w="867" h="407">
                      <a:moveTo>
                        <a:pt x="0" y="92"/>
                      </a:moveTo>
                      <a:cubicBezTo>
                        <a:pt x="206" y="222"/>
                        <a:pt x="413" y="353"/>
                        <a:pt x="552" y="380"/>
                      </a:cubicBezTo>
                      <a:cubicBezTo>
                        <a:pt x="691" y="407"/>
                        <a:pt x="797" y="311"/>
                        <a:pt x="832" y="252"/>
                      </a:cubicBezTo>
                      <a:cubicBezTo>
                        <a:pt x="867" y="193"/>
                        <a:pt x="860" y="56"/>
                        <a:pt x="760" y="28"/>
                      </a:cubicBezTo>
                      <a:cubicBezTo>
                        <a:pt x="660" y="0"/>
                        <a:pt x="446" y="42"/>
                        <a:pt x="232" y="84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66FF66"/>
                    </a:gs>
                    <a:gs pos="100000">
                      <a:srgbClr val="008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rgbClr val="00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b="1">
                    <a:latin typeface="Georgia" pitchFamily="18" charset="0"/>
                  </a:endParaRPr>
                </a:p>
              </p:txBody>
            </p:sp>
          </p:grpSp>
          <p:sp>
            <p:nvSpPr>
              <p:cNvPr id="96" name="Freeform 173"/>
              <p:cNvSpPr>
                <a:spLocks/>
              </p:cNvSpPr>
              <p:nvPr/>
            </p:nvSpPr>
            <p:spPr bwMode="auto">
              <a:xfrm>
                <a:off x="3808" y="3440"/>
                <a:ext cx="87" cy="28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80" y="160"/>
                  </a:cxn>
                  <a:cxn ang="0">
                    <a:pos x="0" y="288"/>
                  </a:cxn>
                </a:cxnLst>
                <a:rect l="0" t="0" r="r" b="b"/>
                <a:pathLst>
                  <a:path w="87" h="288">
                    <a:moveTo>
                      <a:pt x="40" y="0"/>
                    </a:moveTo>
                    <a:cubicBezTo>
                      <a:pt x="63" y="56"/>
                      <a:pt x="87" y="112"/>
                      <a:pt x="80" y="160"/>
                    </a:cubicBezTo>
                    <a:cubicBezTo>
                      <a:pt x="73" y="208"/>
                      <a:pt x="36" y="248"/>
                      <a:pt x="0" y="288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97" name="Freeform 174"/>
              <p:cNvSpPr>
                <a:spLocks/>
              </p:cNvSpPr>
              <p:nvPr/>
            </p:nvSpPr>
            <p:spPr bwMode="auto">
              <a:xfrm>
                <a:off x="3688" y="3440"/>
                <a:ext cx="87" cy="28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80" y="160"/>
                  </a:cxn>
                  <a:cxn ang="0">
                    <a:pos x="0" y="288"/>
                  </a:cxn>
                </a:cxnLst>
                <a:rect l="0" t="0" r="r" b="b"/>
                <a:pathLst>
                  <a:path w="87" h="288">
                    <a:moveTo>
                      <a:pt x="40" y="0"/>
                    </a:moveTo>
                    <a:cubicBezTo>
                      <a:pt x="63" y="56"/>
                      <a:pt x="87" y="112"/>
                      <a:pt x="80" y="160"/>
                    </a:cubicBezTo>
                    <a:cubicBezTo>
                      <a:pt x="73" y="208"/>
                      <a:pt x="36" y="248"/>
                      <a:pt x="0" y="288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98" name="Freeform 175"/>
              <p:cNvSpPr>
                <a:spLocks/>
              </p:cNvSpPr>
              <p:nvPr/>
            </p:nvSpPr>
            <p:spPr bwMode="auto">
              <a:xfrm>
                <a:off x="3568" y="3480"/>
                <a:ext cx="72" cy="184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64" y="120"/>
                  </a:cxn>
                  <a:cxn ang="0">
                    <a:pos x="0" y="184"/>
                  </a:cxn>
                </a:cxnLst>
                <a:rect l="0" t="0" r="r" b="b"/>
                <a:pathLst>
                  <a:path w="72" h="184">
                    <a:moveTo>
                      <a:pt x="48" y="0"/>
                    </a:moveTo>
                    <a:cubicBezTo>
                      <a:pt x="51" y="17"/>
                      <a:pt x="72" y="89"/>
                      <a:pt x="64" y="120"/>
                    </a:cubicBezTo>
                    <a:cubicBezTo>
                      <a:pt x="56" y="151"/>
                      <a:pt x="13" y="171"/>
                      <a:pt x="0" y="184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99" name="Freeform 176"/>
              <p:cNvSpPr>
                <a:spLocks/>
              </p:cNvSpPr>
              <p:nvPr/>
            </p:nvSpPr>
            <p:spPr bwMode="auto">
              <a:xfrm>
                <a:off x="3656" y="3280"/>
                <a:ext cx="112" cy="14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6" y="48"/>
                  </a:cxn>
                  <a:cxn ang="0">
                    <a:pos x="112" y="144"/>
                  </a:cxn>
                </a:cxnLst>
                <a:rect l="0" t="0" r="r" b="b"/>
                <a:pathLst>
                  <a:path w="112" h="144">
                    <a:moveTo>
                      <a:pt x="0" y="0"/>
                    </a:moveTo>
                    <a:cubicBezTo>
                      <a:pt x="9" y="8"/>
                      <a:pt x="37" y="24"/>
                      <a:pt x="56" y="48"/>
                    </a:cubicBezTo>
                    <a:cubicBezTo>
                      <a:pt x="75" y="72"/>
                      <a:pt x="100" y="124"/>
                      <a:pt x="112" y="144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100" name="Freeform 177"/>
              <p:cNvSpPr>
                <a:spLocks/>
              </p:cNvSpPr>
              <p:nvPr/>
            </p:nvSpPr>
            <p:spPr bwMode="auto">
              <a:xfrm>
                <a:off x="3752" y="3264"/>
                <a:ext cx="120" cy="1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2" y="72"/>
                  </a:cxn>
                  <a:cxn ang="0">
                    <a:pos x="120" y="160"/>
                  </a:cxn>
                </a:cxnLst>
                <a:rect l="0" t="0" r="r" b="b"/>
                <a:pathLst>
                  <a:path w="120" h="160">
                    <a:moveTo>
                      <a:pt x="0" y="0"/>
                    </a:moveTo>
                    <a:cubicBezTo>
                      <a:pt x="12" y="12"/>
                      <a:pt x="52" y="45"/>
                      <a:pt x="72" y="72"/>
                    </a:cubicBezTo>
                    <a:cubicBezTo>
                      <a:pt x="92" y="99"/>
                      <a:pt x="110" y="142"/>
                      <a:pt x="120" y="160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</p:grpSp>
      </p:grpSp>
      <p:grpSp>
        <p:nvGrpSpPr>
          <p:cNvPr id="103" name="Group 178"/>
          <p:cNvGrpSpPr>
            <a:grpSpLocks/>
          </p:cNvGrpSpPr>
          <p:nvPr/>
        </p:nvGrpSpPr>
        <p:grpSpPr bwMode="auto">
          <a:xfrm rot="12141703" flipV="1">
            <a:off x="1296988" y="2579688"/>
            <a:ext cx="1027112" cy="614362"/>
            <a:chOff x="2506" y="1584"/>
            <a:chExt cx="419" cy="247"/>
          </a:xfrm>
        </p:grpSpPr>
        <p:sp>
          <p:nvSpPr>
            <p:cNvPr id="104" name="Freeform 179"/>
            <p:cNvSpPr>
              <a:spLocks/>
            </p:cNvSpPr>
            <p:nvPr/>
          </p:nvSpPr>
          <p:spPr bwMode="auto">
            <a:xfrm rot="-25649421">
              <a:off x="2757" y="1560"/>
              <a:ext cx="144" cy="192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48" y="48"/>
                </a:cxn>
                <a:cxn ang="0">
                  <a:pos x="144" y="0"/>
                </a:cxn>
              </a:cxnLst>
              <a:rect l="0" t="0" r="r" b="b"/>
              <a:pathLst>
                <a:path w="144" h="192">
                  <a:moveTo>
                    <a:pt x="0" y="192"/>
                  </a:moveTo>
                  <a:cubicBezTo>
                    <a:pt x="12" y="136"/>
                    <a:pt x="24" y="80"/>
                    <a:pt x="48" y="48"/>
                  </a:cubicBezTo>
                  <a:cubicBezTo>
                    <a:pt x="72" y="16"/>
                    <a:pt x="108" y="8"/>
                    <a:pt x="144" y="0"/>
                  </a:cubicBezTo>
                </a:path>
              </a:pathLst>
            </a:custGeom>
            <a:noFill/>
            <a:ln w="2857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 b="1">
                <a:latin typeface="Georgia" pitchFamily="18" charset="0"/>
              </a:endParaRPr>
            </a:p>
          </p:txBody>
        </p:sp>
        <p:grpSp>
          <p:nvGrpSpPr>
            <p:cNvPr id="105" name="Group 180"/>
            <p:cNvGrpSpPr>
              <a:grpSpLocks/>
            </p:cNvGrpSpPr>
            <p:nvPr/>
          </p:nvGrpSpPr>
          <p:grpSpPr bwMode="auto">
            <a:xfrm rot="-23852377">
              <a:off x="2509" y="1656"/>
              <a:ext cx="353" cy="180"/>
              <a:chOff x="3144" y="3204"/>
              <a:chExt cx="867" cy="623"/>
            </a:xfrm>
          </p:grpSpPr>
          <p:grpSp>
            <p:nvGrpSpPr>
              <p:cNvPr id="106" name="Group 181"/>
              <p:cNvGrpSpPr>
                <a:grpSpLocks/>
              </p:cNvGrpSpPr>
              <p:nvPr/>
            </p:nvGrpSpPr>
            <p:grpSpPr bwMode="auto">
              <a:xfrm>
                <a:off x="3144" y="3204"/>
                <a:ext cx="867" cy="623"/>
                <a:chOff x="3144" y="3204"/>
                <a:chExt cx="867" cy="623"/>
              </a:xfrm>
            </p:grpSpPr>
            <p:sp>
              <p:nvSpPr>
                <p:cNvPr id="112" name="Freeform 182"/>
                <p:cNvSpPr>
                  <a:spLocks/>
                </p:cNvSpPr>
                <p:nvPr/>
              </p:nvSpPr>
              <p:spPr bwMode="auto">
                <a:xfrm>
                  <a:off x="3144" y="3204"/>
                  <a:ext cx="848" cy="308"/>
                </a:xfrm>
                <a:custGeom>
                  <a:avLst/>
                  <a:gdLst/>
                  <a:ahLst/>
                  <a:cxnLst>
                    <a:cxn ang="0">
                      <a:pos x="848" y="300"/>
                    </a:cxn>
                    <a:cxn ang="0">
                      <a:pos x="704" y="76"/>
                    </a:cxn>
                    <a:cxn ang="0">
                      <a:pos x="576" y="4"/>
                    </a:cxn>
                    <a:cxn ang="0">
                      <a:pos x="376" y="52"/>
                    </a:cxn>
                    <a:cxn ang="0">
                      <a:pos x="0" y="308"/>
                    </a:cxn>
                  </a:cxnLst>
                  <a:rect l="0" t="0" r="r" b="b"/>
                  <a:pathLst>
                    <a:path w="848" h="308">
                      <a:moveTo>
                        <a:pt x="848" y="300"/>
                      </a:moveTo>
                      <a:cubicBezTo>
                        <a:pt x="824" y="263"/>
                        <a:pt x="749" y="125"/>
                        <a:pt x="704" y="76"/>
                      </a:cubicBezTo>
                      <a:cubicBezTo>
                        <a:pt x="659" y="27"/>
                        <a:pt x="631" y="8"/>
                        <a:pt x="576" y="4"/>
                      </a:cubicBezTo>
                      <a:cubicBezTo>
                        <a:pt x="521" y="0"/>
                        <a:pt x="472" y="1"/>
                        <a:pt x="376" y="52"/>
                      </a:cubicBezTo>
                      <a:cubicBezTo>
                        <a:pt x="280" y="103"/>
                        <a:pt x="78" y="255"/>
                        <a:pt x="0" y="308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66FF66"/>
                    </a:gs>
                    <a:gs pos="100000">
                      <a:srgbClr val="0099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rgbClr val="00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b="1">
                    <a:latin typeface="Georgia" pitchFamily="18" charset="0"/>
                  </a:endParaRPr>
                </a:p>
              </p:txBody>
            </p:sp>
            <p:sp>
              <p:nvSpPr>
                <p:cNvPr id="113" name="Freeform 183"/>
                <p:cNvSpPr>
                  <a:spLocks/>
                </p:cNvSpPr>
                <p:nvPr/>
              </p:nvSpPr>
              <p:spPr bwMode="auto">
                <a:xfrm>
                  <a:off x="3144" y="3420"/>
                  <a:ext cx="867" cy="407"/>
                </a:xfrm>
                <a:custGeom>
                  <a:avLst/>
                  <a:gdLst/>
                  <a:ahLst/>
                  <a:cxnLst>
                    <a:cxn ang="0">
                      <a:pos x="0" y="92"/>
                    </a:cxn>
                    <a:cxn ang="0">
                      <a:pos x="552" y="380"/>
                    </a:cxn>
                    <a:cxn ang="0">
                      <a:pos x="832" y="252"/>
                    </a:cxn>
                    <a:cxn ang="0">
                      <a:pos x="760" y="28"/>
                    </a:cxn>
                    <a:cxn ang="0">
                      <a:pos x="232" y="84"/>
                    </a:cxn>
                  </a:cxnLst>
                  <a:rect l="0" t="0" r="r" b="b"/>
                  <a:pathLst>
                    <a:path w="867" h="407">
                      <a:moveTo>
                        <a:pt x="0" y="92"/>
                      </a:moveTo>
                      <a:cubicBezTo>
                        <a:pt x="206" y="222"/>
                        <a:pt x="413" y="353"/>
                        <a:pt x="552" y="380"/>
                      </a:cubicBezTo>
                      <a:cubicBezTo>
                        <a:pt x="691" y="407"/>
                        <a:pt x="797" y="311"/>
                        <a:pt x="832" y="252"/>
                      </a:cubicBezTo>
                      <a:cubicBezTo>
                        <a:pt x="867" y="193"/>
                        <a:pt x="860" y="56"/>
                        <a:pt x="760" y="28"/>
                      </a:cubicBezTo>
                      <a:cubicBezTo>
                        <a:pt x="660" y="0"/>
                        <a:pt x="446" y="42"/>
                        <a:pt x="232" y="84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66FF66"/>
                    </a:gs>
                    <a:gs pos="100000">
                      <a:srgbClr val="008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rgbClr val="00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b="1">
                    <a:latin typeface="Georgia" pitchFamily="18" charset="0"/>
                  </a:endParaRPr>
                </a:p>
              </p:txBody>
            </p:sp>
          </p:grpSp>
          <p:sp>
            <p:nvSpPr>
              <p:cNvPr id="107" name="Freeform 184"/>
              <p:cNvSpPr>
                <a:spLocks/>
              </p:cNvSpPr>
              <p:nvPr/>
            </p:nvSpPr>
            <p:spPr bwMode="auto">
              <a:xfrm>
                <a:off x="3808" y="3440"/>
                <a:ext cx="87" cy="28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80" y="160"/>
                  </a:cxn>
                  <a:cxn ang="0">
                    <a:pos x="0" y="288"/>
                  </a:cxn>
                </a:cxnLst>
                <a:rect l="0" t="0" r="r" b="b"/>
                <a:pathLst>
                  <a:path w="87" h="288">
                    <a:moveTo>
                      <a:pt x="40" y="0"/>
                    </a:moveTo>
                    <a:cubicBezTo>
                      <a:pt x="63" y="56"/>
                      <a:pt x="87" y="112"/>
                      <a:pt x="80" y="160"/>
                    </a:cubicBezTo>
                    <a:cubicBezTo>
                      <a:pt x="73" y="208"/>
                      <a:pt x="36" y="248"/>
                      <a:pt x="0" y="288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108" name="Freeform 185"/>
              <p:cNvSpPr>
                <a:spLocks/>
              </p:cNvSpPr>
              <p:nvPr/>
            </p:nvSpPr>
            <p:spPr bwMode="auto">
              <a:xfrm>
                <a:off x="3688" y="3440"/>
                <a:ext cx="87" cy="28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80" y="160"/>
                  </a:cxn>
                  <a:cxn ang="0">
                    <a:pos x="0" y="288"/>
                  </a:cxn>
                </a:cxnLst>
                <a:rect l="0" t="0" r="r" b="b"/>
                <a:pathLst>
                  <a:path w="87" h="288">
                    <a:moveTo>
                      <a:pt x="40" y="0"/>
                    </a:moveTo>
                    <a:cubicBezTo>
                      <a:pt x="63" y="56"/>
                      <a:pt x="87" y="112"/>
                      <a:pt x="80" y="160"/>
                    </a:cubicBezTo>
                    <a:cubicBezTo>
                      <a:pt x="73" y="208"/>
                      <a:pt x="36" y="248"/>
                      <a:pt x="0" y="288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109" name="Freeform 186"/>
              <p:cNvSpPr>
                <a:spLocks/>
              </p:cNvSpPr>
              <p:nvPr/>
            </p:nvSpPr>
            <p:spPr bwMode="auto">
              <a:xfrm>
                <a:off x="3568" y="3480"/>
                <a:ext cx="72" cy="184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64" y="120"/>
                  </a:cxn>
                  <a:cxn ang="0">
                    <a:pos x="0" y="184"/>
                  </a:cxn>
                </a:cxnLst>
                <a:rect l="0" t="0" r="r" b="b"/>
                <a:pathLst>
                  <a:path w="72" h="184">
                    <a:moveTo>
                      <a:pt x="48" y="0"/>
                    </a:moveTo>
                    <a:cubicBezTo>
                      <a:pt x="51" y="17"/>
                      <a:pt x="72" y="89"/>
                      <a:pt x="64" y="120"/>
                    </a:cubicBezTo>
                    <a:cubicBezTo>
                      <a:pt x="56" y="151"/>
                      <a:pt x="13" y="171"/>
                      <a:pt x="0" y="184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110" name="Freeform 187"/>
              <p:cNvSpPr>
                <a:spLocks/>
              </p:cNvSpPr>
              <p:nvPr/>
            </p:nvSpPr>
            <p:spPr bwMode="auto">
              <a:xfrm>
                <a:off x="3656" y="3280"/>
                <a:ext cx="112" cy="14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6" y="48"/>
                  </a:cxn>
                  <a:cxn ang="0">
                    <a:pos x="112" y="144"/>
                  </a:cxn>
                </a:cxnLst>
                <a:rect l="0" t="0" r="r" b="b"/>
                <a:pathLst>
                  <a:path w="112" h="144">
                    <a:moveTo>
                      <a:pt x="0" y="0"/>
                    </a:moveTo>
                    <a:cubicBezTo>
                      <a:pt x="9" y="8"/>
                      <a:pt x="37" y="24"/>
                      <a:pt x="56" y="48"/>
                    </a:cubicBezTo>
                    <a:cubicBezTo>
                      <a:pt x="75" y="72"/>
                      <a:pt x="100" y="124"/>
                      <a:pt x="112" y="144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111" name="Freeform 188"/>
              <p:cNvSpPr>
                <a:spLocks/>
              </p:cNvSpPr>
              <p:nvPr/>
            </p:nvSpPr>
            <p:spPr bwMode="auto">
              <a:xfrm>
                <a:off x="3752" y="3264"/>
                <a:ext cx="120" cy="1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2" y="72"/>
                  </a:cxn>
                  <a:cxn ang="0">
                    <a:pos x="120" y="160"/>
                  </a:cxn>
                </a:cxnLst>
                <a:rect l="0" t="0" r="r" b="b"/>
                <a:pathLst>
                  <a:path w="120" h="160">
                    <a:moveTo>
                      <a:pt x="0" y="0"/>
                    </a:moveTo>
                    <a:cubicBezTo>
                      <a:pt x="12" y="12"/>
                      <a:pt x="52" y="45"/>
                      <a:pt x="72" y="72"/>
                    </a:cubicBezTo>
                    <a:cubicBezTo>
                      <a:pt x="92" y="99"/>
                      <a:pt x="110" y="142"/>
                      <a:pt x="120" y="160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</p:grpSp>
      </p:grpSp>
      <p:grpSp>
        <p:nvGrpSpPr>
          <p:cNvPr id="114" name="Group 638"/>
          <p:cNvGrpSpPr>
            <a:grpSpLocks/>
          </p:cNvGrpSpPr>
          <p:nvPr/>
        </p:nvGrpSpPr>
        <p:grpSpPr bwMode="auto">
          <a:xfrm>
            <a:off x="2339975" y="5422900"/>
            <a:ext cx="3816350" cy="1219200"/>
            <a:chOff x="1565" y="3475"/>
            <a:chExt cx="2404" cy="768"/>
          </a:xfrm>
        </p:grpSpPr>
        <p:sp>
          <p:nvSpPr>
            <p:cNvPr id="115" name="Freeform 12"/>
            <p:cNvSpPr>
              <a:spLocks/>
            </p:cNvSpPr>
            <p:nvPr/>
          </p:nvSpPr>
          <p:spPr bwMode="auto">
            <a:xfrm>
              <a:off x="1565" y="3716"/>
              <a:ext cx="2404" cy="527"/>
            </a:xfrm>
            <a:custGeom>
              <a:avLst/>
              <a:gdLst/>
              <a:ahLst/>
              <a:cxnLst>
                <a:cxn ang="0">
                  <a:pos x="0" y="56"/>
                </a:cxn>
                <a:cxn ang="0">
                  <a:pos x="272" y="392"/>
                </a:cxn>
                <a:cxn ang="0">
                  <a:pos x="792" y="640"/>
                </a:cxn>
                <a:cxn ang="0">
                  <a:pos x="1640" y="632"/>
                </a:cxn>
                <a:cxn ang="0">
                  <a:pos x="2080" y="392"/>
                </a:cxn>
                <a:cxn ang="0">
                  <a:pos x="2344" y="0"/>
                </a:cxn>
              </a:cxnLst>
              <a:rect l="0" t="0" r="r" b="b"/>
              <a:pathLst>
                <a:path w="2344" h="680">
                  <a:moveTo>
                    <a:pt x="0" y="56"/>
                  </a:moveTo>
                  <a:cubicBezTo>
                    <a:pt x="65" y="185"/>
                    <a:pt x="140" y="295"/>
                    <a:pt x="272" y="392"/>
                  </a:cubicBezTo>
                  <a:cubicBezTo>
                    <a:pt x="404" y="489"/>
                    <a:pt x="564" y="600"/>
                    <a:pt x="792" y="640"/>
                  </a:cubicBezTo>
                  <a:cubicBezTo>
                    <a:pt x="1020" y="680"/>
                    <a:pt x="1425" y="673"/>
                    <a:pt x="1640" y="632"/>
                  </a:cubicBezTo>
                  <a:cubicBezTo>
                    <a:pt x="1855" y="591"/>
                    <a:pt x="1963" y="497"/>
                    <a:pt x="2080" y="392"/>
                  </a:cubicBezTo>
                  <a:cubicBezTo>
                    <a:pt x="2197" y="287"/>
                    <a:pt x="2274" y="153"/>
                    <a:pt x="2344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33CCCC"/>
                </a:gs>
                <a:gs pos="100000">
                  <a:schemeClr val="bg1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16" name="Oval 13"/>
            <p:cNvSpPr>
              <a:spLocks noChangeArrowheads="1"/>
            </p:cNvSpPr>
            <p:nvPr/>
          </p:nvSpPr>
          <p:spPr bwMode="auto">
            <a:xfrm>
              <a:off x="1565" y="3475"/>
              <a:ext cx="2404" cy="497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</p:grpSp>
      <p:grpSp>
        <p:nvGrpSpPr>
          <p:cNvPr id="117" name="Group 639"/>
          <p:cNvGrpSpPr>
            <a:grpSpLocks/>
          </p:cNvGrpSpPr>
          <p:nvPr/>
        </p:nvGrpSpPr>
        <p:grpSpPr bwMode="auto">
          <a:xfrm>
            <a:off x="2051050" y="836613"/>
            <a:ext cx="803275" cy="1208087"/>
            <a:chOff x="2917" y="989"/>
            <a:chExt cx="506" cy="761"/>
          </a:xfrm>
        </p:grpSpPr>
        <p:grpSp>
          <p:nvGrpSpPr>
            <p:cNvPr id="118" name="Group 640"/>
            <p:cNvGrpSpPr>
              <a:grpSpLocks/>
            </p:cNvGrpSpPr>
            <p:nvPr/>
          </p:nvGrpSpPr>
          <p:grpSpPr bwMode="auto">
            <a:xfrm>
              <a:off x="2917" y="989"/>
              <a:ext cx="506" cy="761"/>
              <a:chOff x="3173" y="2543"/>
              <a:chExt cx="1001" cy="1360"/>
            </a:xfrm>
          </p:grpSpPr>
          <p:sp>
            <p:nvSpPr>
              <p:cNvPr id="120" name="Freeform 641"/>
              <p:cNvSpPr>
                <a:spLocks/>
              </p:cNvSpPr>
              <p:nvPr/>
            </p:nvSpPr>
            <p:spPr bwMode="auto">
              <a:xfrm>
                <a:off x="3173" y="2767"/>
                <a:ext cx="1001" cy="1124"/>
              </a:xfrm>
              <a:custGeom>
                <a:avLst/>
                <a:gdLst/>
                <a:ahLst/>
                <a:cxnLst>
                  <a:cxn ang="0">
                    <a:pos x="623" y="37"/>
                  </a:cxn>
                  <a:cxn ang="0">
                    <a:pos x="551" y="45"/>
                  </a:cxn>
                  <a:cxn ang="0">
                    <a:pos x="535" y="5"/>
                  </a:cxn>
                  <a:cxn ang="0">
                    <a:pos x="379" y="65"/>
                  </a:cxn>
                  <a:cxn ang="0">
                    <a:pos x="263" y="301"/>
                  </a:cxn>
                  <a:cxn ang="0">
                    <a:pos x="143" y="525"/>
                  </a:cxn>
                  <a:cxn ang="0">
                    <a:pos x="7" y="845"/>
                  </a:cxn>
                  <a:cxn ang="0">
                    <a:pos x="183" y="1045"/>
                  </a:cxn>
                  <a:cxn ang="0">
                    <a:pos x="523" y="1121"/>
                  </a:cxn>
                  <a:cxn ang="0">
                    <a:pos x="847" y="1029"/>
                  </a:cxn>
                  <a:cxn ang="0">
                    <a:pos x="991" y="789"/>
                  </a:cxn>
                  <a:cxn ang="0">
                    <a:pos x="907" y="545"/>
                  </a:cxn>
                  <a:cxn ang="0">
                    <a:pos x="783" y="333"/>
                  </a:cxn>
                  <a:cxn ang="0">
                    <a:pos x="791" y="117"/>
                  </a:cxn>
                  <a:cxn ang="0">
                    <a:pos x="639" y="13"/>
                  </a:cxn>
                  <a:cxn ang="0">
                    <a:pos x="615" y="37"/>
                  </a:cxn>
                </a:cxnLst>
                <a:rect l="0" t="0" r="r" b="b"/>
                <a:pathLst>
                  <a:path w="1001" h="1124">
                    <a:moveTo>
                      <a:pt x="623" y="37"/>
                    </a:moveTo>
                    <a:cubicBezTo>
                      <a:pt x="611" y="38"/>
                      <a:pt x="566" y="50"/>
                      <a:pt x="551" y="45"/>
                    </a:cubicBezTo>
                    <a:cubicBezTo>
                      <a:pt x="536" y="40"/>
                      <a:pt x="564" y="2"/>
                      <a:pt x="535" y="5"/>
                    </a:cubicBezTo>
                    <a:cubicBezTo>
                      <a:pt x="506" y="8"/>
                      <a:pt x="424" y="16"/>
                      <a:pt x="379" y="65"/>
                    </a:cubicBezTo>
                    <a:cubicBezTo>
                      <a:pt x="334" y="114"/>
                      <a:pt x="302" y="224"/>
                      <a:pt x="263" y="301"/>
                    </a:cubicBezTo>
                    <a:cubicBezTo>
                      <a:pt x="224" y="378"/>
                      <a:pt x="186" y="434"/>
                      <a:pt x="143" y="525"/>
                    </a:cubicBezTo>
                    <a:cubicBezTo>
                      <a:pt x="100" y="616"/>
                      <a:pt x="0" y="758"/>
                      <a:pt x="7" y="845"/>
                    </a:cubicBezTo>
                    <a:cubicBezTo>
                      <a:pt x="14" y="932"/>
                      <a:pt x="97" y="999"/>
                      <a:pt x="183" y="1045"/>
                    </a:cubicBezTo>
                    <a:cubicBezTo>
                      <a:pt x="269" y="1091"/>
                      <a:pt x="412" y="1124"/>
                      <a:pt x="523" y="1121"/>
                    </a:cubicBezTo>
                    <a:cubicBezTo>
                      <a:pt x="634" y="1118"/>
                      <a:pt x="769" y="1084"/>
                      <a:pt x="847" y="1029"/>
                    </a:cubicBezTo>
                    <a:cubicBezTo>
                      <a:pt x="925" y="974"/>
                      <a:pt x="981" y="870"/>
                      <a:pt x="991" y="789"/>
                    </a:cubicBezTo>
                    <a:cubicBezTo>
                      <a:pt x="1001" y="708"/>
                      <a:pt x="942" y="621"/>
                      <a:pt x="907" y="545"/>
                    </a:cubicBezTo>
                    <a:cubicBezTo>
                      <a:pt x="872" y="469"/>
                      <a:pt x="802" y="404"/>
                      <a:pt x="783" y="333"/>
                    </a:cubicBezTo>
                    <a:cubicBezTo>
                      <a:pt x="764" y="262"/>
                      <a:pt x="815" y="170"/>
                      <a:pt x="791" y="117"/>
                    </a:cubicBezTo>
                    <a:cubicBezTo>
                      <a:pt x="767" y="64"/>
                      <a:pt x="668" y="26"/>
                      <a:pt x="639" y="13"/>
                    </a:cubicBezTo>
                    <a:cubicBezTo>
                      <a:pt x="610" y="0"/>
                      <a:pt x="620" y="32"/>
                      <a:pt x="615" y="37"/>
                    </a:cubicBezTo>
                  </a:path>
                </a:pathLst>
              </a:custGeom>
              <a:gradFill rotWithShape="1">
                <a:gsLst>
                  <a:gs pos="0">
                    <a:srgbClr val="FAF400"/>
                  </a:gs>
                  <a:gs pos="100000">
                    <a:srgbClr val="D2CD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121" name="Freeform 642"/>
              <p:cNvSpPr>
                <a:spLocks/>
              </p:cNvSpPr>
              <p:nvPr/>
            </p:nvSpPr>
            <p:spPr bwMode="auto">
              <a:xfrm>
                <a:off x="3723" y="2543"/>
                <a:ext cx="192" cy="294"/>
              </a:xfrm>
              <a:custGeom>
                <a:avLst/>
                <a:gdLst/>
                <a:ahLst/>
                <a:cxnLst>
                  <a:cxn ang="0">
                    <a:pos x="161" y="21"/>
                  </a:cxn>
                  <a:cxn ang="0">
                    <a:pos x="33" y="189"/>
                  </a:cxn>
                  <a:cxn ang="0">
                    <a:pos x="1" y="261"/>
                  </a:cxn>
                  <a:cxn ang="0">
                    <a:pos x="25" y="293"/>
                  </a:cxn>
                  <a:cxn ang="0">
                    <a:pos x="65" y="269"/>
                  </a:cxn>
                  <a:cxn ang="0">
                    <a:pos x="65" y="221"/>
                  </a:cxn>
                  <a:cxn ang="0">
                    <a:pos x="121" y="133"/>
                  </a:cxn>
                  <a:cxn ang="0">
                    <a:pos x="185" y="61"/>
                  </a:cxn>
                  <a:cxn ang="0">
                    <a:pos x="161" y="21"/>
                  </a:cxn>
                </a:cxnLst>
                <a:rect l="0" t="0" r="r" b="b"/>
                <a:pathLst>
                  <a:path w="192" h="294">
                    <a:moveTo>
                      <a:pt x="161" y="21"/>
                    </a:moveTo>
                    <a:cubicBezTo>
                      <a:pt x="136" y="42"/>
                      <a:pt x="60" y="149"/>
                      <a:pt x="33" y="189"/>
                    </a:cubicBezTo>
                    <a:cubicBezTo>
                      <a:pt x="6" y="229"/>
                      <a:pt x="2" y="244"/>
                      <a:pt x="1" y="261"/>
                    </a:cubicBezTo>
                    <a:cubicBezTo>
                      <a:pt x="0" y="278"/>
                      <a:pt x="14" y="292"/>
                      <a:pt x="25" y="293"/>
                    </a:cubicBezTo>
                    <a:cubicBezTo>
                      <a:pt x="36" y="294"/>
                      <a:pt x="58" y="281"/>
                      <a:pt x="65" y="269"/>
                    </a:cubicBezTo>
                    <a:cubicBezTo>
                      <a:pt x="72" y="257"/>
                      <a:pt x="56" y="244"/>
                      <a:pt x="65" y="221"/>
                    </a:cubicBezTo>
                    <a:cubicBezTo>
                      <a:pt x="74" y="198"/>
                      <a:pt x="101" y="160"/>
                      <a:pt x="121" y="133"/>
                    </a:cubicBezTo>
                    <a:cubicBezTo>
                      <a:pt x="141" y="106"/>
                      <a:pt x="178" y="79"/>
                      <a:pt x="185" y="61"/>
                    </a:cubicBezTo>
                    <a:cubicBezTo>
                      <a:pt x="192" y="43"/>
                      <a:pt x="186" y="0"/>
                      <a:pt x="161" y="21"/>
                    </a:cubicBezTo>
                    <a:close/>
                  </a:path>
                </a:pathLst>
              </a:custGeom>
              <a:solidFill>
                <a:srgbClr val="CC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122" name="Freeform 643"/>
              <p:cNvSpPr>
                <a:spLocks/>
              </p:cNvSpPr>
              <p:nvPr/>
            </p:nvSpPr>
            <p:spPr bwMode="auto">
              <a:xfrm>
                <a:off x="3328" y="3158"/>
                <a:ext cx="835" cy="672"/>
              </a:xfrm>
              <a:custGeom>
                <a:avLst/>
                <a:gdLst/>
                <a:ahLst/>
                <a:cxnLst>
                  <a:cxn ang="0">
                    <a:pos x="490" y="48"/>
                  </a:cxn>
                  <a:cxn ang="0">
                    <a:pos x="68" y="310"/>
                  </a:cxn>
                  <a:cxn ang="0">
                    <a:pos x="84" y="558"/>
                  </a:cxn>
                  <a:cxn ang="0">
                    <a:pos x="231" y="616"/>
                  </a:cxn>
                  <a:cxn ang="0">
                    <a:pos x="428" y="670"/>
                  </a:cxn>
                  <a:cxn ang="0">
                    <a:pos x="668" y="630"/>
                  </a:cxn>
                  <a:cxn ang="0">
                    <a:pos x="748" y="559"/>
                  </a:cxn>
                  <a:cxn ang="0">
                    <a:pos x="820" y="326"/>
                  </a:cxn>
                  <a:cxn ang="0">
                    <a:pos x="660" y="46"/>
                  </a:cxn>
                  <a:cxn ang="0">
                    <a:pos x="490" y="48"/>
                  </a:cxn>
                </a:cxnLst>
                <a:rect l="0" t="0" r="r" b="b"/>
                <a:pathLst>
                  <a:path w="835" h="672">
                    <a:moveTo>
                      <a:pt x="490" y="48"/>
                    </a:moveTo>
                    <a:cubicBezTo>
                      <a:pt x="403" y="92"/>
                      <a:pt x="136" y="225"/>
                      <a:pt x="68" y="310"/>
                    </a:cubicBezTo>
                    <a:cubicBezTo>
                      <a:pt x="0" y="395"/>
                      <a:pt x="57" y="507"/>
                      <a:pt x="84" y="558"/>
                    </a:cubicBezTo>
                    <a:cubicBezTo>
                      <a:pt x="111" y="609"/>
                      <a:pt x="174" y="597"/>
                      <a:pt x="231" y="616"/>
                    </a:cubicBezTo>
                    <a:cubicBezTo>
                      <a:pt x="288" y="635"/>
                      <a:pt x="355" y="668"/>
                      <a:pt x="428" y="670"/>
                    </a:cubicBezTo>
                    <a:cubicBezTo>
                      <a:pt x="501" y="672"/>
                      <a:pt x="615" y="648"/>
                      <a:pt x="668" y="630"/>
                    </a:cubicBezTo>
                    <a:cubicBezTo>
                      <a:pt x="721" y="612"/>
                      <a:pt x="723" y="610"/>
                      <a:pt x="748" y="559"/>
                    </a:cubicBezTo>
                    <a:cubicBezTo>
                      <a:pt x="773" y="508"/>
                      <a:pt x="835" y="411"/>
                      <a:pt x="820" y="326"/>
                    </a:cubicBezTo>
                    <a:cubicBezTo>
                      <a:pt x="805" y="241"/>
                      <a:pt x="715" y="92"/>
                      <a:pt x="660" y="46"/>
                    </a:cubicBezTo>
                    <a:cubicBezTo>
                      <a:pt x="605" y="0"/>
                      <a:pt x="525" y="48"/>
                      <a:pt x="490" y="4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972F"/>
                  </a:gs>
                  <a:gs pos="100000">
                    <a:srgbClr val="EAE400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123" name="Freeform 644"/>
              <p:cNvSpPr>
                <a:spLocks/>
              </p:cNvSpPr>
              <p:nvPr/>
            </p:nvSpPr>
            <p:spPr bwMode="auto">
              <a:xfrm>
                <a:off x="3648" y="3408"/>
                <a:ext cx="240" cy="144"/>
              </a:xfrm>
              <a:custGeom>
                <a:avLst/>
                <a:gdLst/>
                <a:ahLst/>
                <a:cxnLst>
                  <a:cxn ang="0">
                    <a:pos x="336" y="32"/>
                  </a:cxn>
                  <a:cxn ang="0">
                    <a:pos x="96" y="80"/>
                  </a:cxn>
                  <a:cxn ang="0">
                    <a:pos x="0" y="320"/>
                  </a:cxn>
                  <a:cxn ang="0">
                    <a:pos x="96" y="512"/>
                  </a:cxn>
                  <a:cxn ang="0">
                    <a:pos x="288" y="560"/>
                  </a:cxn>
                  <a:cxn ang="0">
                    <a:pos x="576" y="464"/>
                  </a:cxn>
                  <a:cxn ang="0">
                    <a:pos x="576" y="224"/>
                  </a:cxn>
                  <a:cxn ang="0">
                    <a:pos x="432" y="32"/>
                  </a:cxn>
                  <a:cxn ang="0">
                    <a:pos x="336" y="32"/>
                  </a:cxn>
                </a:cxnLst>
                <a:rect l="0" t="0" r="r" b="b"/>
                <a:pathLst>
                  <a:path w="624" h="568">
                    <a:moveTo>
                      <a:pt x="336" y="32"/>
                    </a:moveTo>
                    <a:cubicBezTo>
                      <a:pt x="280" y="40"/>
                      <a:pt x="152" y="32"/>
                      <a:pt x="96" y="80"/>
                    </a:cubicBezTo>
                    <a:cubicBezTo>
                      <a:pt x="40" y="128"/>
                      <a:pt x="0" y="248"/>
                      <a:pt x="0" y="320"/>
                    </a:cubicBezTo>
                    <a:cubicBezTo>
                      <a:pt x="0" y="392"/>
                      <a:pt x="48" y="472"/>
                      <a:pt x="96" y="512"/>
                    </a:cubicBezTo>
                    <a:cubicBezTo>
                      <a:pt x="144" y="552"/>
                      <a:pt x="208" y="568"/>
                      <a:pt x="288" y="560"/>
                    </a:cubicBezTo>
                    <a:cubicBezTo>
                      <a:pt x="368" y="552"/>
                      <a:pt x="528" y="520"/>
                      <a:pt x="576" y="464"/>
                    </a:cubicBezTo>
                    <a:cubicBezTo>
                      <a:pt x="624" y="408"/>
                      <a:pt x="600" y="296"/>
                      <a:pt x="576" y="224"/>
                    </a:cubicBezTo>
                    <a:cubicBezTo>
                      <a:pt x="552" y="152"/>
                      <a:pt x="472" y="64"/>
                      <a:pt x="432" y="32"/>
                    </a:cubicBezTo>
                    <a:cubicBezTo>
                      <a:pt x="392" y="0"/>
                      <a:pt x="392" y="24"/>
                      <a:pt x="336" y="3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EAE400"/>
                  </a:gs>
                  <a:gs pos="100000">
                    <a:srgbClr val="FF972F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124" name="Freeform 645"/>
              <p:cNvSpPr>
                <a:spLocks/>
              </p:cNvSpPr>
              <p:nvPr/>
            </p:nvSpPr>
            <p:spPr bwMode="auto">
              <a:xfrm>
                <a:off x="3580" y="3865"/>
                <a:ext cx="121" cy="38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56" y="3"/>
                  </a:cxn>
                  <a:cxn ang="0">
                    <a:pos x="120" y="27"/>
                  </a:cxn>
                  <a:cxn ang="0">
                    <a:pos x="48" y="35"/>
                  </a:cxn>
                  <a:cxn ang="0">
                    <a:pos x="0" y="11"/>
                  </a:cxn>
                </a:cxnLst>
                <a:rect l="0" t="0" r="r" b="b"/>
                <a:pathLst>
                  <a:path w="121" h="38">
                    <a:moveTo>
                      <a:pt x="0" y="11"/>
                    </a:moveTo>
                    <a:cubicBezTo>
                      <a:pt x="2" y="8"/>
                      <a:pt x="36" y="0"/>
                      <a:pt x="56" y="3"/>
                    </a:cubicBezTo>
                    <a:cubicBezTo>
                      <a:pt x="81" y="4"/>
                      <a:pt x="121" y="22"/>
                      <a:pt x="120" y="27"/>
                    </a:cubicBezTo>
                    <a:cubicBezTo>
                      <a:pt x="119" y="32"/>
                      <a:pt x="68" y="38"/>
                      <a:pt x="48" y="35"/>
                    </a:cubicBezTo>
                    <a:cubicBezTo>
                      <a:pt x="28" y="32"/>
                      <a:pt x="10" y="16"/>
                      <a:pt x="0" y="11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</p:grpSp>
        <p:sp>
          <p:nvSpPr>
            <p:cNvPr id="119" name="Text Box 646"/>
            <p:cNvSpPr txBox="1">
              <a:spLocks noChangeArrowheads="1"/>
            </p:cNvSpPr>
            <p:nvPr/>
          </p:nvSpPr>
          <p:spPr bwMode="auto">
            <a:xfrm>
              <a:off x="2971" y="1344"/>
              <a:ext cx="42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 b="1">
                  <a:latin typeface="Georgia" pitchFamily="18" charset="0"/>
                </a:rPr>
                <a:t>90</a:t>
              </a:r>
            </a:p>
          </p:txBody>
        </p:sp>
      </p:grpSp>
      <p:grpSp>
        <p:nvGrpSpPr>
          <p:cNvPr id="125" name="Group 655"/>
          <p:cNvGrpSpPr>
            <a:grpSpLocks/>
          </p:cNvGrpSpPr>
          <p:nvPr/>
        </p:nvGrpSpPr>
        <p:grpSpPr bwMode="auto">
          <a:xfrm>
            <a:off x="755650" y="2060575"/>
            <a:ext cx="854076" cy="1152525"/>
            <a:chOff x="476" y="1434"/>
            <a:chExt cx="538" cy="72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126" name="Group 648"/>
            <p:cNvGrpSpPr>
              <a:grpSpLocks/>
            </p:cNvGrpSpPr>
            <p:nvPr/>
          </p:nvGrpSpPr>
          <p:grpSpPr bwMode="auto">
            <a:xfrm>
              <a:off x="476" y="1434"/>
              <a:ext cx="499" cy="726"/>
              <a:chOff x="3173" y="2543"/>
              <a:chExt cx="1001" cy="1360"/>
            </a:xfrm>
          </p:grpSpPr>
          <p:sp>
            <p:nvSpPr>
              <p:cNvPr id="128" name="Freeform 649"/>
              <p:cNvSpPr>
                <a:spLocks/>
              </p:cNvSpPr>
              <p:nvPr/>
            </p:nvSpPr>
            <p:spPr bwMode="auto">
              <a:xfrm>
                <a:off x="3173" y="2767"/>
                <a:ext cx="1001" cy="1124"/>
              </a:xfrm>
              <a:custGeom>
                <a:avLst/>
                <a:gdLst/>
                <a:ahLst/>
                <a:cxnLst>
                  <a:cxn ang="0">
                    <a:pos x="623" y="37"/>
                  </a:cxn>
                  <a:cxn ang="0">
                    <a:pos x="551" y="45"/>
                  </a:cxn>
                  <a:cxn ang="0">
                    <a:pos x="535" y="5"/>
                  </a:cxn>
                  <a:cxn ang="0">
                    <a:pos x="379" y="65"/>
                  </a:cxn>
                  <a:cxn ang="0">
                    <a:pos x="263" y="301"/>
                  </a:cxn>
                  <a:cxn ang="0">
                    <a:pos x="143" y="525"/>
                  </a:cxn>
                  <a:cxn ang="0">
                    <a:pos x="7" y="845"/>
                  </a:cxn>
                  <a:cxn ang="0">
                    <a:pos x="183" y="1045"/>
                  </a:cxn>
                  <a:cxn ang="0">
                    <a:pos x="523" y="1121"/>
                  </a:cxn>
                  <a:cxn ang="0">
                    <a:pos x="847" y="1029"/>
                  </a:cxn>
                  <a:cxn ang="0">
                    <a:pos x="991" y="789"/>
                  </a:cxn>
                  <a:cxn ang="0">
                    <a:pos x="907" y="545"/>
                  </a:cxn>
                  <a:cxn ang="0">
                    <a:pos x="783" y="333"/>
                  </a:cxn>
                  <a:cxn ang="0">
                    <a:pos x="791" y="117"/>
                  </a:cxn>
                  <a:cxn ang="0">
                    <a:pos x="639" y="13"/>
                  </a:cxn>
                  <a:cxn ang="0">
                    <a:pos x="615" y="37"/>
                  </a:cxn>
                </a:cxnLst>
                <a:rect l="0" t="0" r="r" b="b"/>
                <a:pathLst>
                  <a:path w="1001" h="1124">
                    <a:moveTo>
                      <a:pt x="623" y="37"/>
                    </a:moveTo>
                    <a:cubicBezTo>
                      <a:pt x="611" y="38"/>
                      <a:pt x="566" y="50"/>
                      <a:pt x="551" y="45"/>
                    </a:cubicBezTo>
                    <a:cubicBezTo>
                      <a:pt x="536" y="40"/>
                      <a:pt x="564" y="2"/>
                      <a:pt x="535" y="5"/>
                    </a:cubicBezTo>
                    <a:cubicBezTo>
                      <a:pt x="506" y="8"/>
                      <a:pt x="424" y="16"/>
                      <a:pt x="379" y="65"/>
                    </a:cubicBezTo>
                    <a:cubicBezTo>
                      <a:pt x="334" y="114"/>
                      <a:pt x="302" y="224"/>
                      <a:pt x="263" y="301"/>
                    </a:cubicBezTo>
                    <a:cubicBezTo>
                      <a:pt x="224" y="378"/>
                      <a:pt x="186" y="434"/>
                      <a:pt x="143" y="525"/>
                    </a:cubicBezTo>
                    <a:cubicBezTo>
                      <a:pt x="100" y="616"/>
                      <a:pt x="0" y="758"/>
                      <a:pt x="7" y="845"/>
                    </a:cubicBezTo>
                    <a:cubicBezTo>
                      <a:pt x="14" y="932"/>
                      <a:pt x="97" y="999"/>
                      <a:pt x="183" y="1045"/>
                    </a:cubicBezTo>
                    <a:cubicBezTo>
                      <a:pt x="269" y="1091"/>
                      <a:pt x="412" y="1124"/>
                      <a:pt x="523" y="1121"/>
                    </a:cubicBezTo>
                    <a:cubicBezTo>
                      <a:pt x="634" y="1118"/>
                      <a:pt x="769" y="1084"/>
                      <a:pt x="847" y="1029"/>
                    </a:cubicBezTo>
                    <a:cubicBezTo>
                      <a:pt x="925" y="974"/>
                      <a:pt x="981" y="870"/>
                      <a:pt x="991" y="789"/>
                    </a:cubicBezTo>
                    <a:cubicBezTo>
                      <a:pt x="1001" y="708"/>
                      <a:pt x="942" y="621"/>
                      <a:pt x="907" y="545"/>
                    </a:cubicBezTo>
                    <a:cubicBezTo>
                      <a:pt x="872" y="469"/>
                      <a:pt x="802" y="404"/>
                      <a:pt x="783" y="333"/>
                    </a:cubicBezTo>
                    <a:cubicBezTo>
                      <a:pt x="764" y="262"/>
                      <a:pt x="815" y="170"/>
                      <a:pt x="791" y="117"/>
                    </a:cubicBezTo>
                    <a:cubicBezTo>
                      <a:pt x="767" y="64"/>
                      <a:pt x="668" y="26"/>
                      <a:pt x="639" y="13"/>
                    </a:cubicBezTo>
                    <a:cubicBezTo>
                      <a:pt x="610" y="0"/>
                      <a:pt x="620" y="32"/>
                      <a:pt x="615" y="37"/>
                    </a:cubicBezTo>
                  </a:path>
                </a:pathLst>
              </a:custGeom>
              <a:gradFill rotWithShape="1">
                <a:gsLst>
                  <a:gs pos="0">
                    <a:srgbClr val="FAF400"/>
                  </a:gs>
                  <a:gs pos="100000">
                    <a:srgbClr val="D2CD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129" name="Freeform 650"/>
              <p:cNvSpPr>
                <a:spLocks/>
              </p:cNvSpPr>
              <p:nvPr/>
            </p:nvSpPr>
            <p:spPr bwMode="auto">
              <a:xfrm>
                <a:off x="3723" y="2543"/>
                <a:ext cx="192" cy="294"/>
              </a:xfrm>
              <a:custGeom>
                <a:avLst/>
                <a:gdLst/>
                <a:ahLst/>
                <a:cxnLst>
                  <a:cxn ang="0">
                    <a:pos x="161" y="21"/>
                  </a:cxn>
                  <a:cxn ang="0">
                    <a:pos x="33" y="189"/>
                  </a:cxn>
                  <a:cxn ang="0">
                    <a:pos x="1" y="261"/>
                  </a:cxn>
                  <a:cxn ang="0">
                    <a:pos x="25" y="293"/>
                  </a:cxn>
                  <a:cxn ang="0">
                    <a:pos x="65" y="269"/>
                  </a:cxn>
                  <a:cxn ang="0">
                    <a:pos x="65" y="221"/>
                  </a:cxn>
                  <a:cxn ang="0">
                    <a:pos x="121" y="133"/>
                  </a:cxn>
                  <a:cxn ang="0">
                    <a:pos x="185" y="61"/>
                  </a:cxn>
                  <a:cxn ang="0">
                    <a:pos x="161" y="21"/>
                  </a:cxn>
                </a:cxnLst>
                <a:rect l="0" t="0" r="r" b="b"/>
                <a:pathLst>
                  <a:path w="192" h="294">
                    <a:moveTo>
                      <a:pt x="161" y="21"/>
                    </a:moveTo>
                    <a:cubicBezTo>
                      <a:pt x="136" y="42"/>
                      <a:pt x="60" y="149"/>
                      <a:pt x="33" y="189"/>
                    </a:cubicBezTo>
                    <a:cubicBezTo>
                      <a:pt x="6" y="229"/>
                      <a:pt x="2" y="244"/>
                      <a:pt x="1" y="261"/>
                    </a:cubicBezTo>
                    <a:cubicBezTo>
                      <a:pt x="0" y="278"/>
                      <a:pt x="14" y="292"/>
                      <a:pt x="25" y="293"/>
                    </a:cubicBezTo>
                    <a:cubicBezTo>
                      <a:pt x="36" y="294"/>
                      <a:pt x="58" y="281"/>
                      <a:pt x="65" y="269"/>
                    </a:cubicBezTo>
                    <a:cubicBezTo>
                      <a:pt x="72" y="257"/>
                      <a:pt x="56" y="244"/>
                      <a:pt x="65" y="221"/>
                    </a:cubicBezTo>
                    <a:cubicBezTo>
                      <a:pt x="74" y="198"/>
                      <a:pt x="101" y="160"/>
                      <a:pt x="121" y="133"/>
                    </a:cubicBezTo>
                    <a:cubicBezTo>
                      <a:pt x="141" y="106"/>
                      <a:pt x="178" y="79"/>
                      <a:pt x="185" y="61"/>
                    </a:cubicBezTo>
                    <a:cubicBezTo>
                      <a:pt x="192" y="43"/>
                      <a:pt x="186" y="0"/>
                      <a:pt x="161" y="21"/>
                    </a:cubicBezTo>
                    <a:close/>
                  </a:path>
                </a:pathLst>
              </a:custGeom>
              <a:solidFill>
                <a:srgbClr val="CC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130" name="Freeform 651"/>
              <p:cNvSpPr>
                <a:spLocks/>
              </p:cNvSpPr>
              <p:nvPr/>
            </p:nvSpPr>
            <p:spPr bwMode="auto">
              <a:xfrm>
                <a:off x="3328" y="3158"/>
                <a:ext cx="835" cy="672"/>
              </a:xfrm>
              <a:custGeom>
                <a:avLst/>
                <a:gdLst/>
                <a:ahLst/>
                <a:cxnLst>
                  <a:cxn ang="0">
                    <a:pos x="490" y="48"/>
                  </a:cxn>
                  <a:cxn ang="0">
                    <a:pos x="68" y="310"/>
                  </a:cxn>
                  <a:cxn ang="0">
                    <a:pos x="84" y="558"/>
                  </a:cxn>
                  <a:cxn ang="0">
                    <a:pos x="231" y="616"/>
                  </a:cxn>
                  <a:cxn ang="0">
                    <a:pos x="428" y="670"/>
                  </a:cxn>
                  <a:cxn ang="0">
                    <a:pos x="668" y="630"/>
                  </a:cxn>
                  <a:cxn ang="0">
                    <a:pos x="748" y="559"/>
                  </a:cxn>
                  <a:cxn ang="0">
                    <a:pos x="820" y="326"/>
                  </a:cxn>
                  <a:cxn ang="0">
                    <a:pos x="660" y="46"/>
                  </a:cxn>
                  <a:cxn ang="0">
                    <a:pos x="490" y="48"/>
                  </a:cxn>
                </a:cxnLst>
                <a:rect l="0" t="0" r="r" b="b"/>
                <a:pathLst>
                  <a:path w="835" h="672">
                    <a:moveTo>
                      <a:pt x="490" y="48"/>
                    </a:moveTo>
                    <a:cubicBezTo>
                      <a:pt x="403" y="92"/>
                      <a:pt x="136" y="225"/>
                      <a:pt x="68" y="310"/>
                    </a:cubicBezTo>
                    <a:cubicBezTo>
                      <a:pt x="0" y="395"/>
                      <a:pt x="57" y="507"/>
                      <a:pt x="84" y="558"/>
                    </a:cubicBezTo>
                    <a:cubicBezTo>
                      <a:pt x="111" y="609"/>
                      <a:pt x="174" y="597"/>
                      <a:pt x="231" y="616"/>
                    </a:cubicBezTo>
                    <a:cubicBezTo>
                      <a:pt x="288" y="635"/>
                      <a:pt x="355" y="668"/>
                      <a:pt x="428" y="670"/>
                    </a:cubicBezTo>
                    <a:cubicBezTo>
                      <a:pt x="501" y="672"/>
                      <a:pt x="615" y="648"/>
                      <a:pt x="668" y="630"/>
                    </a:cubicBezTo>
                    <a:cubicBezTo>
                      <a:pt x="721" y="612"/>
                      <a:pt x="723" y="610"/>
                      <a:pt x="748" y="559"/>
                    </a:cubicBezTo>
                    <a:cubicBezTo>
                      <a:pt x="773" y="508"/>
                      <a:pt x="835" y="411"/>
                      <a:pt x="820" y="326"/>
                    </a:cubicBezTo>
                    <a:cubicBezTo>
                      <a:pt x="805" y="241"/>
                      <a:pt x="715" y="92"/>
                      <a:pt x="660" y="46"/>
                    </a:cubicBezTo>
                    <a:cubicBezTo>
                      <a:pt x="605" y="0"/>
                      <a:pt x="525" y="48"/>
                      <a:pt x="490" y="4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972F"/>
                  </a:gs>
                  <a:gs pos="100000">
                    <a:srgbClr val="EAE400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131" name="Freeform 652"/>
              <p:cNvSpPr>
                <a:spLocks/>
              </p:cNvSpPr>
              <p:nvPr/>
            </p:nvSpPr>
            <p:spPr bwMode="auto">
              <a:xfrm>
                <a:off x="3648" y="3408"/>
                <a:ext cx="240" cy="144"/>
              </a:xfrm>
              <a:custGeom>
                <a:avLst/>
                <a:gdLst/>
                <a:ahLst/>
                <a:cxnLst>
                  <a:cxn ang="0">
                    <a:pos x="336" y="32"/>
                  </a:cxn>
                  <a:cxn ang="0">
                    <a:pos x="96" y="80"/>
                  </a:cxn>
                  <a:cxn ang="0">
                    <a:pos x="0" y="320"/>
                  </a:cxn>
                  <a:cxn ang="0">
                    <a:pos x="96" y="512"/>
                  </a:cxn>
                  <a:cxn ang="0">
                    <a:pos x="288" y="560"/>
                  </a:cxn>
                  <a:cxn ang="0">
                    <a:pos x="576" y="464"/>
                  </a:cxn>
                  <a:cxn ang="0">
                    <a:pos x="576" y="224"/>
                  </a:cxn>
                  <a:cxn ang="0">
                    <a:pos x="432" y="32"/>
                  </a:cxn>
                  <a:cxn ang="0">
                    <a:pos x="336" y="32"/>
                  </a:cxn>
                </a:cxnLst>
                <a:rect l="0" t="0" r="r" b="b"/>
                <a:pathLst>
                  <a:path w="624" h="568">
                    <a:moveTo>
                      <a:pt x="336" y="32"/>
                    </a:moveTo>
                    <a:cubicBezTo>
                      <a:pt x="280" y="40"/>
                      <a:pt x="152" y="32"/>
                      <a:pt x="96" y="80"/>
                    </a:cubicBezTo>
                    <a:cubicBezTo>
                      <a:pt x="40" y="128"/>
                      <a:pt x="0" y="248"/>
                      <a:pt x="0" y="320"/>
                    </a:cubicBezTo>
                    <a:cubicBezTo>
                      <a:pt x="0" y="392"/>
                      <a:pt x="48" y="472"/>
                      <a:pt x="96" y="512"/>
                    </a:cubicBezTo>
                    <a:cubicBezTo>
                      <a:pt x="144" y="552"/>
                      <a:pt x="208" y="568"/>
                      <a:pt x="288" y="560"/>
                    </a:cubicBezTo>
                    <a:cubicBezTo>
                      <a:pt x="368" y="552"/>
                      <a:pt x="528" y="520"/>
                      <a:pt x="576" y="464"/>
                    </a:cubicBezTo>
                    <a:cubicBezTo>
                      <a:pt x="624" y="408"/>
                      <a:pt x="600" y="296"/>
                      <a:pt x="576" y="224"/>
                    </a:cubicBezTo>
                    <a:cubicBezTo>
                      <a:pt x="552" y="152"/>
                      <a:pt x="472" y="64"/>
                      <a:pt x="432" y="32"/>
                    </a:cubicBezTo>
                    <a:cubicBezTo>
                      <a:pt x="392" y="0"/>
                      <a:pt x="392" y="24"/>
                      <a:pt x="336" y="3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EAE400"/>
                  </a:gs>
                  <a:gs pos="100000">
                    <a:srgbClr val="FF972F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132" name="Freeform 653"/>
              <p:cNvSpPr>
                <a:spLocks/>
              </p:cNvSpPr>
              <p:nvPr/>
            </p:nvSpPr>
            <p:spPr bwMode="auto">
              <a:xfrm>
                <a:off x="3580" y="3865"/>
                <a:ext cx="121" cy="38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56" y="3"/>
                  </a:cxn>
                  <a:cxn ang="0">
                    <a:pos x="120" y="27"/>
                  </a:cxn>
                  <a:cxn ang="0">
                    <a:pos x="48" y="35"/>
                  </a:cxn>
                  <a:cxn ang="0">
                    <a:pos x="0" y="11"/>
                  </a:cxn>
                </a:cxnLst>
                <a:rect l="0" t="0" r="r" b="b"/>
                <a:pathLst>
                  <a:path w="121" h="38">
                    <a:moveTo>
                      <a:pt x="0" y="11"/>
                    </a:moveTo>
                    <a:cubicBezTo>
                      <a:pt x="2" y="8"/>
                      <a:pt x="36" y="0"/>
                      <a:pt x="56" y="3"/>
                    </a:cubicBezTo>
                    <a:cubicBezTo>
                      <a:pt x="81" y="4"/>
                      <a:pt x="121" y="22"/>
                      <a:pt x="120" y="27"/>
                    </a:cubicBezTo>
                    <a:cubicBezTo>
                      <a:pt x="119" y="32"/>
                      <a:pt x="68" y="38"/>
                      <a:pt x="48" y="35"/>
                    </a:cubicBezTo>
                    <a:cubicBezTo>
                      <a:pt x="28" y="32"/>
                      <a:pt x="10" y="16"/>
                      <a:pt x="0" y="11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</p:grpSp>
        <p:sp>
          <p:nvSpPr>
            <p:cNvPr id="127" name="Text Box 654"/>
            <p:cNvSpPr txBox="1">
              <a:spLocks noChangeArrowheads="1"/>
            </p:cNvSpPr>
            <p:nvPr/>
          </p:nvSpPr>
          <p:spPr bwMode="auto">
            <a:xfrm>
              <a:off x="476" y="1773"/>
              <a:ext cx="53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 b="1">
                  <a:latin typeface="Georgia" pitchFamily="18" charset="0"/>
                </a:rPr>
                <a:t>108</a:t>
              </a:r>
            </a:p>
          </p:txBody>
        </p:sp>
      </p:grpSp>
      <p:grpSp>
        <p:nvGrpSpPr>
          <p:cNvPr id="133" name="Group 656"/>
          <p:cNvGrpSpPr>
            <a:grpSpLocks/>
          </p:cNvGrpSpPr>
          <p:nvPr/>
        </p:nvGrpSpPr>
        <p:grpSpPr bwMode="auto">
          <a:xfrm>
            <a:off x="1908175" y="2276475"/>
            <a:ext cx="803275" cy="1208088"/>
            <a:chOff x="2917" y="989"/>
            <a:chExt cx="506" cy="761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grpSp>
          <p:nvGrpSpPr>
            <p:cNvPr id="134" name="Group 657"/>
            <p:cNvGrpSpPr>
              <a:grpSpLocks/>
            </p:cNvGrpSpPr>
            <p:nvPr/>
          </p:nvGrpSpPr>
          <p:grpSpPr bwMode="auto">
            <a:xfrm>
              <a:off x="2917" y="989"/>
              <a:ext cx="506" cy="761"/>
              <a:chOff x="3173" y="2543"/>
              <a:chExt cx="1001" cy="1360"/>
            </a:xfrm>
          </p:grpSpPr>
          <p:sp>
            <p:nvSpPr>
              <p:cNvPr id="136" name="Freeform 658"/>
              <p:cNvSpPr>
                <a:spLocks/>
              </p:cNvSpPr>
              <p:nvPr/>
            </p:nvSpPr>
            <p:spPr bwMode="auto">
              <a:xfrm>
                <a:off x="3173" y="2767"/>
                <a:ext cx="1001" cy="1124"/>
              </a:xfrm>
              <a:custGeom>
                <a:avLst/>
                <a:gdLst/>
                <a:ahLst/>
                <a:cxnLst>
                  <a:cxn ang="0">
                    <a:pos x="623" y="37"/>
                  </a:cxn>
                  <a:cxn ang="0">
                    <a:pos x="551" y="45"/>
                  </a:cxn>
                  <a:cxn ang="0">
                    <a:pos x="535" y="5"/>
                  </a:cxn>
                  <a:cxn ang="0">
                    <a:pos x="379" y="65"/>
                  </a:cxn>
                  <a:cxn ang="0">
                    <a:pos x="263" y="301"/>
                  </a:cxn>
                  <a:cxn ang="0">
                    <a:pos x="143" y="525"/>
                  </a:cxn>
                  <a:cxn ang="0">
                    <a:pos x="7" y="845"/>
                  </a:cxn>
                  <a:cxn ang="0">
                    <a:pos x="183" y="1045"/>
                  </a:cxn>
                  <a:cxn ang="0">
                    <a:pos x="523" y="1121"/>
                  </a:cxn>
                  <a:cxn ang="0">
                    <a:pos x="847" y="1029"/>
                  </a:cxn>
                  <a:cxn ang="0">
                    <a:pos x="991" y="789"/>
                  </a:cxn>
                  <a:cxn ang="0">
                    <a:pos x="907" y="545"/>
                  </a:cxn>
                  <a:cxn ang="0">
                    <a:pos x="783" y="333"/>
                  </a:cxn>
                  <a:cxn ang="0">
                    <a:pos x="791" y="117"/>
                  </a:cxn>
                  <a:cxn ang="0">
                    <a:pos x="639" y="13"/>
                  </a:cxn>
                  <a:cxn ang="0">
                    <a:pos x="615" y="37"/>
                  </a:cxn>
                </a:cxnLst>
                <a:rect l="0" t="0" r="r" b="b"/>
                <a:pathLst>
                  <a:path w="1001" h="1124">
                    <a:moveTo>
                      <a:pt x="623" y="37"/>
                    </a:moveTo>
                    <a:cubicBezTo>
                      <a:pt x="611" y="38"/>
                      <a:pt x="566" y="50"/>
                      <a:pt x="551" y="45"/>
                    </a:cubicBezTo>
                    <a:cubicBezTo>
                      <a:pt x="536" y="40"/>
                      <a:pt x="564" y="2"/>
                      <a:pt x="535" y="5"/>
                    </a:cubicBezTo>
                    <a:cubicBezTo>
                      <a:pt x="506" y="8"/>
                      <a:pt x="424" y="16"/>
                      <a:pt x="379" y="65"/>
                    </a:cubicBezTo>
                    <a:cubicBezTo>
                      <a:pt x="334" y="114"/>
                      <a:pt x="302" y="224"/>
                      <a:pt x="263" y="301"/>
                    </a:cubicBezTo>
                    <a:cubicBezTo>
                      <a:pt x="224" y="378"/>
                      <a:pt x="186" y="434"/>
                      <a:pt x="143" y="525"/>
                    </a:cubicBezTo>
                    <a:cubicBezTo>
                      <a:pt x="100" y="616"/>
                      <a:pt x="0" y="758"/>
                      <a:pt x="7" y="845"/>
                    </a:cubicBezTo>
                    <a:cubicBezTo>
                      <a:pt x="14" y="932"/>
                      <a:pt x="97" y="999"/>
                      <a:pt x="183" y="1045"/>
                    </a:cubicBezTo>
                    <a:cubicBezTo>
                      <a:pt x="269" y="1091"/>
                      <a:pt x="412" y="1124"/>
                      <a:pt x="523" y="1121"/>
                    </a:cubicBezTo>
                    <a:cubicBezTo>
                      <a:pt x="634" y="1118"/>
                      <a:pt x="769" y="1084"/>
                      <a:pt x="847" y="1029"/>
                    </a:cubicBezTo>
                    <a:cubicBezTo>
                      <a:pt x="925" y="974"/>
                      <a:pt x="981" y="870"/>
                      <a:pt x="991" y="789"/>
                    </a:cubicBezTo>
                    <a:cubicBezTo>
                      <a:pt x="1001" y="708"/>
                      <a:pt x="942" y="621"/>
                      <a:pt x="907" y="545"/>
                    </a:cubicBezTo>
                    <a:cubicBezTo>
                      <a:pt x="872" y="469"/>
                      <a:pt x="802" y="404"/>
                      <a:pt x="783" y="333"/>
                    </a:cubicBezTo>
                    <a:cubicBezTo>
                      <a:pt x="764" y="262"/>
                      <a:pt x="815" y="170"/>
                      <a:pt x="791" y="117"/>
                    </a:cubicBezTo>
                    <a:cubicBezTo>
                      <a:pt x="767" y="64"/>
                      <a:pt x="668" y="26"/>
                      <a:pt x="639" y="13"/>
                    </a:cubicBezTo>
                    <a:cubicBezTo>
                      <a:pt x="610" y="0"/>
                      <a:pt x="620" y="32"/>
                      <a:pt x="615" y="37"/>
                    </a:cubicBezTo>
                  </a:path>
                </a:pathLst>
              </a:custGeom>
              <a:gradFill rotWithShape="1">
                <a:gsLst>
                  <a:gs pos="0">
                    <a:srgbClr val="FAF400"/>
                  </a:gs>
                  <a:gs pos="100000">
                    <a:srgbClr val="D2CD00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137" name="Freeform 659"/>
              <p:cNvSpPr>
                <a:spLocks/>
              </p:cNvSpPr>
              <p:nvPr/>
            </p:nvSpPr>
            <p:spPr bwMode="auto">
              <a:xfrm>
                <a:off x="3723" y="2543"/>
                <a:ext cx="192" cy="294"/>
              </a:xfrm>
              <a:custGeom>
                <a:avLst/>
                <a:gdLst/>
                <a:ahLst/>
                <a:cxnLst>
                  <a:cxn ang="0">
                    <a:pos x="161" y="21"/>
                  </a:cxn>
                  <a:cxn ang="0">
                    <a:pos x="33" y="189"/>
                  </a:cxn>
                  <a:cxn ang="0">
                    <a:pos x="1" y="261"/>
                  </a:cxn>
                  <a:cxn ang="0">
                    <a:pos x="25" y="293"/>
                  </a:cxn>
                  <a:cxn ang="0">
                    <a:pos x="65" y="269"/>
                  </a:cxn>
                  <a:cxn ang="0">
                    <a:pos x="65" y="221"/>
                  </a:cxn>
                  <a:cxn ang="0">
                    <a:pos x="121" y="133"/>
                  </a:cxn>
                  <a:cxn ang="0">
                    <a:pos x="185" y="61"/>
                  </a:cxn>
                  <a:cxn ang="0">
                    <a:pos x="161" y="21"/>
                  </a:cxn>
                </a:cxnLst>
                <a:rect l="0" t="0" r="r" b="b"/>
                <a:pathLst>
                  <a:path w="192" h="294">
                    <a:moveTo>
                      <a:pt x="161" y="21"/>
                    </a:moveTo>
                    <a:cubicBezTo>
                      <a:pt x="136" y="42"/>
                      <a:pt x="60" y="149"/>
                      <a:pt x="33" y="189"/>
                    </a:cubicBezTo>
                    <a:cubicBezTo>
                      <a:pt x="6" y="229"/>
                      <a:pt x="2" y="244"/>
                      <a:pt x="1" y="261"/>
                    </a:cubicBezTo>
                    <a:cubicBezTo>
                      <a:pt x="0" y="278"/>
                      <a:pt x="14" y="292"/>
                      <a:pt x="25" y="293"/>
                    </a:cubicBezTo>
                    <a:cubicBezTo>
                      <a:pt x="36" y="294"/>
                      <a:pt x="58" y="281"/>
                      <a:pt x="65" y="269"/>
                    </a:cubicBezTo>
                    <a:cubicBezTo>
                      <a:pt x="72" y="257"/>
                      <a:pt x="56" y="244"/>
                      <a:pt x="65" y="221"/>
                    </a:cubicBezTo>
                    <a:cubicBezTo>
                      <a:pt x="74" y="198"/>
                      <a:pt x="101" y="160"/>
                      <a:pt x="121" y="133"/>
                    </a:cubicBezTo>
                    <a:cubicBezTo>
                      <a:pt x="141" y="106"/>
                      <a:pt x="178" y="79"/>
                      <a:pt x="185" y="61"/>
                    </a:cubicBezTo>
                    <a:cubicBezTo>
                      <a:pt x="192" y="43"/>
                      <a:pt x="186" y="0"/>
                      <a:pt x="161" y="21"/>
                    </a:cubicBezTo>
                    <a:close/>
                  </a:path>
                </a:pathLst>
              </a:custGeom>
              <a:solidFill>
                <a:srgbClr val="CC3300"/>
              </a:solidFill>
              <a:ln w="9525">
                <a:noFill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138" name="Freeform 660"/>
              <p:cNvSpPr>
                <a:spLocks/>
              </p:cNvSpPr>
              <p:nvPr/>
            </p:nvSpPr>
            <p:spPr bwMode="auto">
              <a:xfrm>
                <a:off x="3328" y="3158"/>
                <a:ext cx="835" cy="672"/>
              </a:xfrm>
              <a:custGeom>
                <a:avLst/>
                <a:gdLst/>
                <a:ahLst/>
                <a:cxnLst>
                  <a:cxn ang="0">
                    <a:pos x="490" y="48"/>
                  </a:cxn>
                  <a:cxn ang="0">
                    <a:pos x="68" y="310"/>
                  </a:cxn>
                  <a:cxn ang="0">
                    <a:pos x="84" y="558"/>
                  </a:cxn>
                  <a:cxn ang="0">
                    <a:pos x="231" y="616"/>
                  </a:cxn>
                  <a:cxn ang="0">
                    <a:pos x="428" y="670"/>
                  </a:cxn>
                  <a:cxn ang="0">
                    <a:pos x="668" y="630"/>
                  </a:cxn>
                  <a:cxn ang="0">
                    <a:pos x="748" y="559"/>
                  </a:cxn>
                  <a:cxn ang="0">
                    <a:pos x="820" y="326"/>
                  </a:cxn>
                  <a:cxn ang="0">
                    <a:pos x="660" y="46"/>
                  </a:cxn>
                  <a:cxn ang="0">
                    <a:pos x="490" y="48"/>
                  </a:cxn>
                </a:cxnLst>
                <a:rect l="0" t="0" r="r" b="b"/>
                <a:pathLst>
                  <a:path w="835" h="672">
                    <a:moveTo>
                      <a:pt x="490" y="48"/>
                    </a:moveTo>
                    <a:cubicBezTo>
                      <a:pt x="403" y="92"/>
                      <a:pt x="136" y="225"/>
                      <a:pt x="68" y="310"/>
                    </a:cubicBezTo>
                    <a:cubicBezTo>
                      <a:pt x="0" y="395"/>
                      <a:pt x="57" y="507"/>
                      <a:pt x="84" y="558"/>
                    </a:cubicBezTo>
                    <a:cubicBezTo>
                      <a:pt x="111" y="609"/>
                      <a:pt x="174" y="597"/>
                      <a:pt x="231" y="616"/>
                    </a:cubicBezTo>
                    <a:cubicBezTo>
                      <a:pt x="288" y="635"/>
                      <a:pt x="355" y="668"/>
                      <a:pt x="428" y="670"/>
                    </a:cubicBezTo>
                    <a:cubicBezTo>
                      <a:pt x="501" y="672"/>
                      <a:pt x="615" y="648"/>
                      <a:pt x="668" y="630"/>
                    </a:cubicBezTo>
                    <a:cubicBezTo>
                      <a:pt x="721" y="612"/>
                      <a:pt x="723" y="610"/>
                      <a:pt x="748" y="559"/>
                    </a:cubicBezTo>
                    <a:cubicBezTo>
                      <a:pt x="773" y="508"/>
                      <a:pt x="835" y="411"/>
                      <a:pt x="820" y="326"/>
                    </a:cubicBezTo>
                    <a:cubicBezTo>
                      <a:pt x="805" y="241"/>
                      <a:pt x="715" y="92"/>
                      <a:pt x="660" y="46"/>
                    </a:cubicBezTo>
                    <a:cubicBezTo>
                      <a:pt x="605" y="0"/>
                      <a:pt x="525" y="48"/>
                      <a:pt x="490" y="4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972F"/>
                  </a:gs>
                  <a:gs pos="100000">
                    <a:srgbClr val="EAE400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139" name="Freeform 661"/>
              <p:cNvSpPr>
                <a:spLocks/>
              </p:cNvSpPr>
              <p:nvPr/>
            </p:nvSpPr>
            <p:spPr bwMode="auto">
              <a:xfrm>
                <a:off x="3648" y="3408"/>
                <a:ext cx="240" cy="144"/>
              </a:xfrm>
              <a:custGeom>
                <a:avLst/>
                <a:gdLst/>
                <a:ahLst/>
                <a:cxnLst>
                  <a:cxn ang="0">
                    <a:pos x="336" y="32"/>
                  </a:cxn>
                  <a:cxn ang="0">
                    <a:pos x="96" y="80"/>
                  </a:cxn>
                  <a:cxn ang="0">
                    <a:pos x="0" y="320"/>
                  </a:cxn>
                  <a:cxn ang="0">
                    <a:pos x="96" y="512"/>
                  </a:cxn>
                  <a:cxn ang="0">
                    <a:pos x="288" y="560"/>
                  </a:cxn>
                  <a:cxn ang="0">
                    <a:pos x="576" y="464"/>
                  </a:cxn>
                  <a:cxn ang="0">
                    <a:pos x="576" y="224"/>
                  </a:cxn>
                  <a:cxn ang="0">
                    <a:pos x="432" y="32"/>
                  </a:cxn>
                  <a:cxn ang="0">
                    <a:pos x="336" y="32"/>
                  </a:cxn>
                </a:cxnLst>
                <a:rect l="0" t="0" r="r" b="b"/>
                <a:pathLst>
                  <a:path w="624" h="568">
                    <a:moveTo>
                      <a:pt x="336" y="32"/>
                    </a:moveTo>
                    <a:cubicBezTo>
                      <a:pt x="280" y="40"/>
                      <a:pt x="152" y="32"/>
                      <a:pt x="96" y="80"/>
                    </a:cubicBezTo>
                    <a:cubicBezTo>
                      <a:pt x="40" y="128"/>
                      <a:pt x="0" y="248"/>
                      <a:pt x="0" y="320"/>
                    </a:cubicBezTo>
                    <a:cubicBezTo>
                      <a:pt x="0" y="392"/>
                      <a:pt x="48" y="472"/>
                      <a:pt x="96" y="512"/>
                    </a:cubicBezTo>
                    <a:cubicBezTo>
                      <a:pt x="144" y="552"/>
                      <a:pt x="208" y="568"/>
                      <a:pt x="288" y="560"/>
                    </a:cubicBezTo>
                    <a:cubicBezTo>
                      <a:pt x="368" y="552"/>
                      <a:pt x="528" y="520"/>
                      <a:pt x="576" y="464"/>
                    </a:cubicBezTo>
                    <a:cubicBezTo>
                      <a:pt x="624" y="408"/>
                      <a:pt x="600" y="296"/>
                      <a:pt x="576" y="224"/>
                    </a:cubicBezTo>
                    <a:cubicBezTo>
                      <a:pt x="552" y="152"/>
                      <a:pt x="472" y="64"/>
                      <a:pt x="432" y="32"/>
                    </a:cubicBezTo>
                    <a:cubicBezTo>
                      <a:pt x="392" y="0"/>
                      <a:pt x="392" y="24"/>
                      <a:pt x="336" y="3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EAE400"/>
                  </a:gs>
                  <a:gs pos="100000">
                    <a:srgbClr val="FF972F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140" name="Freeform 662"/>
              <p:cNvSpPr>
                <a:spLocks/>
              </p:cNvSpPr>
              <p:nvPr/>
            </p:nvSpPr>
            <p:spPr bwMode="auto">
              <a:xfrm>
                <a:off x="3580" y="3865"/>
                <a:ext cx="121" cy="38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56" y="3"/>
                  </a:cxn>
                  <a:cxn ang="0">
                    <a:pos x="120" y="27"/>
                  </a:cxn>
                  <a:cxn ang="0">
                    <a:pos x="48" y="35"/>
                  </a:cxn>
                  <a:cxn ang="0">
                    <a:pos x="0" y="11"/>
                  </a:cxn>
                </a:cxnLst>
                <a:rect l="0" t="0" r="r" b="b"/>
                <a:pathLst>
                  <a:path w="121" h="38">
                    <a:moveTo>
                      <a:pt x="0" y="11"/>
                    </a:moveTo>
                    <a:cubicBezTo>
                      <a:pt x="2" y="8"/>
                      <a:pt x="36" y="0"/>
                      <a:pt x="56" y="3"/>
                    </a:cubicBezTo>
                    <a:cubicBezTo>
                      <a:pt x="81" y="4"/>
                      <a:pt x="121" y="22"/>
                      <a:pt x="120" y="27"/>
                    </a:cubicBezTo>
                    <a:cubicBezTo>
                      <a:pt x="119" y="32"/>
                      <a:pt x="68" y="38"/>
                      <a:pt x="48" y="35"/>
                    </a:cubicBezTo>
                    <a:cubicBezTo>
                      <a:pt x="28" y="32"/>
                      <a:pt x="10" y="16"/>
                      <a:pt x="0" y="11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</p:grpSp>
        <p:sp>
          <p:nvSpPr>
            <p:cNvPr id="135" name="Text Box 663"/>
            <p:cNvSpPr txBox="1">
              <a:spLocks noChangeArrowheads="1"/>
            </p:cNvSpPr>
            <p:nvPr/>
          </p:nvSpPr>
          <p:spPr bwMode="auto">
            <a:xfrm>
              <a:off x="2971" y="1344"/>
              <a:ext cx="40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>
              <a:spAutoFit/>
            </a:bodyPr>
            <a:lstStyle/>
            <a:p>
              <a:r>
                <a:rPr lang="ru-RU" sz="2800" b="1">
                  <a:latin typeface="Georgia" pitchFamily="18" charset="0"/>
                </a:rPr>
                <a:t>43</a:t>
              </a:r>
            </a:p>
          </p:txBody>
        </p:sp>
      </p:grpSp>
      <p:grpSp>
        <p:nvGrpSpPr>
          <p:cNvPr id="141" name="Group 664"/>
          <p:cNvGrpSpPr>
            <a:grpSpLocks/>
          </p:cNvGrpSpPr>
          <p:nvPr/>
        </p:nvGrpSpPr>
        <p:grpSpPr bwMode="auto">
          <a:xfrm>
            <a:off x="1258888" y="3789363"/>
            <a:ext cx="803275" cy="1208087"/>
            <a:chOff x="2917" y="989"/>
            <a:chExt cx="506" cy="761"/>
          </a:xfrm>
        </p:grpSpPr>
        <p:grpSp>
          <p:nvGrpSpPr>
            <p:cNvPr id="142" name="Group 665"/>
            <p:cNvGrpSpPr>
              <a:grpSpLocks/>
            </p:cNvGrpSpPr>
            <p:nvPr/>
          </p:nvGrpSpPr>
          <p:grpSpPr bwMode="auto">
            <a:xfrm>
              <a:off x="2917" y="989"/>
              <a:ext cx="506" cy="761"/>
              <a:chOff x="3173" y="2543"/>
              <a:chExt cx="1001" cy="1360"/>
            </a:xfrm>
          </p:grpSpPr>
          <p:sp>
            <p:nvSpPr>
              <p:cNvPr id="144" name="Freeform 666"/>
              <p:cNvSpPr>
                <a:spLocks/>
              </p:cNvSpPr>
              <p:nvPr/>
            </p:nvSpPr>
            <p:spPr bwMode="auto">
              <a:xfrm>
                <a:off x="3173" y="2767"/>
                <a:ext cx="1001" cy="1124"/>
              </a:xfrm>
              <a:custGeom>
                <a:avLst/>
                <a:gdLst/>
                <a:ahLst/>
                <a:cxnLst>
                  <a:cxn ang="0">
                    <a:pos x="623" y="37"/>
                  </a:cxn>
                  <a:cxn ang="0">
                    <a:pos x="551" y="45"/>
                  </a:cxn>
                  <a:cxn ang="0">
                    <a:pos x="535" y="5"/>
                  </a:cxn>
                  <a:cxn ang="0">
                    <a:pos x="379" y="65"/>
                  </a:cxn>
                  <a:cxn ang="0">
                    <a:pos x="263" y="301"/>
                  </a:cxn>
                  <a:cxn ang="0">
                    <a:pos x="143" y="525"/>
                  </a:cxn>
                  <a:cxn ang="0">
                    <a:pos x="7" y="845"/>
                  </a:cxn>
                  <a:cxn ang="0">
                    <a:pos x="183" y="1045"/>
                  </a:cxn>
                  <a:cxn ang="0">
                    <a:pos x="523" y="1121"/>
                  </a:cxn>
                  <a:cxn ang="0">
                    <a:pos x="847" y="1029"/>
                  </a:cxn>
                  <a:cxn ang="0">
                    <a:pos x="991" y="789"/>
                  </a:cxn>
                  <a:cxn ang="0">
                    <a:pos x="907" y="545"/>
                  </a:cxn>
                  <a:cxn ang="0">
                    <a:pos x="783" y="333"/>
                  </a:cxn>
                  <a:cxn ang="0">
                    <a:pos x="791" y="117"/>
                  </a:cxn>
                  <a:cxn ang="0">
                    <a:pos x="639" y="13"/>
                  </a:cxn>
                  <a:cxn ang="0">
                    <a:pos x="615" y="37"/>
                  </a:cxn>
                </a:cxnLst>
                <a:rect l="0" t="0" r="r" b="b"/>
                <a:pathLst>
                  <a:path w="1001" h="1124">
                    <a:moveTo>
                      <a:pt x="623" y="37"/>
                    </a:moveTo>
                    <a:cubicBezTo>
                      <a:pt x="611" y="38"/>
                      <a:pt x="566" y="50"/>
                      <a:pt x="551" y="45"/>
                    </a:cubicBezTo>
                    <a:cubicBezTo>
                      <a:pt x="536" y="40"/>
                      <a:pt x="564" y="2"/>
                      <a:pt x="535" y="5"/>
                    </a:cubicBezTo>
                    <a:cubicBezTo>
                      <a:pt x="506" y="8"/>
                      <a:pt x="424" y="16"/>
                      <a:pt x="379" y="65"/>
                    </a:cubicBezTo>
                    <a:cubicBezTo>
                      <a:pt x="334" y="114"/>
                      <a:pt x="302" y="224"/>
                      <a:pt x="263" y="301"/>
                    </a:cubicBezTo>
                    <a:cubicBezTo>
                      <a:pt x="224" y="378"/>
                      <a:pt x="186" y="434"/>
                      <a:pt x="143" y="525"/>
                    </a:cubicBezTo>
                    <a:cubicBezTo>
                      <a:pt x="100" y="616"/>
                      <a:pt x="0" y="758"/>
                      <a:pt x="7" y="845"/>
                    </a:cubicBezTo>
                    <a:cubicBezTo>
                      <a:pt x="14" y="932"/>
                      <a:pt x="97" y="999"/>
                      <a:pt x="183" y="1045"/>
                    </a:cubicBezTo>
                    <a:cubicBezTo>
                      <a:pt x="269" y="1091"/>
                      <a:pt x="412" y="1124"/>
                      <a:pt x="523" y="1121"/>
                    </a:cubicBezTo>
                    <a:cubicBezTo>
                      <a:pt x="634" y="1118"/>
                      <a:pt x="769" y="1084"/>
                      <a:pt x="847" y="1029"/>
                    </a:cubicBezTo>
                    <a:cubicBezTo>
                      <a:pt x="925" y="974"/>
                      <a:pt x="981" y="870"/>
                      <a:pt x="991" y="789"/>
                    </a:cubicBezTo>
                    <a:cubicBezTo>
                      <a:pt x="1001" y="708"/>
                      <a:pt x="942" y="621"/>
                      <a:pt x="907" y="545"/>
                    </a:cubicBezTo>
                    <a:cubicBezTo>
                      <a:pt x="872" y="469"/>
                      <a:pt x="802" y="404"/>
                      <a:pt x="783" y="333"/>
                    </a:cubicBezTo>
                    <a:cubicBezTo>
                      <a:pt x="764" y="262"/>
                      <a:pt x="815" y="170"/>
                      <a:pt x="791" y="117"/>
                    </a:cubicBezTo>
                    <a:cubicBezTo>
                      <a:pt x="767" y="64"/>
                      <a:pt x="668" y="26"/>
                      <a:pt x="639" y="13"/>
                    </a:cubicBezTo>
                    <a:cubicBezTo>
                      <a:pt x="610" y="0"/>
                      <a:pt x="620" y="32"/>
                      <a:pt x="615" y="37"/>
                    </a:cubicBezTo>
                  </a:path>
                </a:pathLst>
              </a:custGeom>
              <a:gradFill rotWithShape="1">
                <a:gsLst>
                  <a:gs pos="0">
                    <a:srgbClr val="FAF400"/>
                  </a:gs>
                  <a:gs pos="100000">
                    <a:srgbClr val="D2CD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145" name="Freeform 667"/>
              <p:cNvSpPr>
                <a:spLocks/>
              </p:cNvSpPr>
              <p:nvPr/>
            </p:nvSpPr>
            <p:spPr bwMode="auto">
              <a:xfrm>
                <a:off x="3723" y="2543"/>
                <a:ext cx="192" cy="294"/>
              </a:xfrm>
              <a:custGeom>
                <a:avLst/>
                <a:gdLst/>
                <a:ahLst/>
                <a:cxnLst>
                  <a:cxn ang="0">
                    <a:pos x="161" y="21"/>
                  </a:cxn>
                  <a:cxn ang="0">
                    <a:pos x="33" y="189"/>
                  </a:cxn>
                  <a:cxn ang="0">
                    <a:pos x="1" y="261"/>
                  </a:cxn>
                  <a:cxn ang="0">
                    <a:pos x="25" y="293"/>
                  </a:cxn>
                  <a:cxn ang="0">
                    <a:pos x="65" y="269"/>
                  </a:cxn>
                  <a:cxn ang="0">
                    <a:pos x="65" y="221"/>
                  </a:cxn>
                  <a:cxn ang="0">
                    <a:pos x="121" y="133"/>
                  </a:cxn>
                  <a:cxn ang="0">
                    <a:pos x="185" y="61"/>
                  </a:cxn>
                  <a:cxn ang="0">
                    <a:pos x="161" y="21"/>
                  </a:cxn>
                </a:cxnLst>
                <a:rect l="0" t="0" r="r" b="b"/>
                <a:pathLst>
                  <a:path w="192" h="294">
                    <a:moveTo>
                      <a:pt x="161" y="21"/>
                    </a:moveTo>
                    <a:cubicBezTo>
                      <a:pt x="136" y="42"/>
                      <a:pt x="60" y="149"/>
                      <a:pt x="33" y="189"/>
                    </a:cubicBezTo>
                    <a:cubicBezTo>
                      <a:pt x="6" y="229"/>
                      <a:pt x="2" y="244"/>
                      <a:pt x="1" y="261"/>
                    </a:cubicBezTo>
                    <a:cubicBezTo>
                      <a:pt x="0" y="278"/>
                      <a:pt x="14" y="292"/>
                      <a:pt x="25" y="293"/>
                    </a:cubicBezTo>
                    <a:cubicBezTo>
                      <a:pt x="36" y="294"/>
                      <a:pt x="58" y="281"/>
                      <a:pt x="65" y="269"/>
                    </a:cubicBezTo>
                    <a:cubicBezTo>
                      <a:pt x="72" y="257"/>
                      <a:pt x="56" y="244"/>
                      <a:pt x="65" y="221"/>
                    </a:cubicBezTo>
                    <a:cubicBezTo>
                      <a:pt x="74" y="198"/>
                      <a:pt x="101" y="160"/>
                      <a:pt x="121" y="133"/>
                    </a:cubicBezTo>
                    <a:cubicBezTo>
                      <a:pt x="141" y="106"/>
                      <a:pt x="178" y="79"/>
                      <a:pt x="185" y="61"/>
                    </a:cubicBezTo>
                    <a:cubicBezTo>
                      <a:pt x="192" y="43"/>
                      <a:pt x="186" y="0"/>
                      <a:pt x="161" y="21"/>
                    </a:cubicBezTo>
                    <a:close/>
                  </a:path>
                </a:pathLst>
              </a:custGeom>
              <a:solidFill>
                <a:srgbClr val="CC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146" name="Freeform 668"/>
              <p:cNvSpPr>
                <a:spLocks/>
              </p:cNvSpPr>
              <p:nvPr/>
            </p:nvSpPr>
            <p:spPr bwMode="auto">
              <a:xfrm>
                <a:off x="3328" y="3158"/>
                <a:ext cx="835" cy="672"/>
              </a:xfrm>
              <a:custGeom>
                <a:avLst/>
                <a:gdLst/>
                <a:ahLst/>
                <a:cxnLst>
                  <a:cxn ang="0">
                    <a:pos x="490" y="48"/>
                  </a:cxn>
                  <a:cxn ang="0">
                    <a:pos x="68" y="310"/>
                  </a:cxn>
                  <a:cxn ang="0">
                    <a:pos x="84" y="558"/>
                  </a:cxn>
                  <a:cxn ang="0">
                    <a:pos x="231" y="616"/>
                  </a:cxn>
                  <a:cxn ang="0">
                    <a:pos x="428" y="670"/>
                  </a:cxn>
                  <a:cxn ang="0">
                    <a:pos x="668" y="630"/>
                  </a:cxn>
                  <a:cxn ang="0">
                    <a:pos x="748" y="559"/>
                  </a:cxn>
                  <a:cxn ang="0">
                    <a:pos x="820" y="326"/>
                  </a:cxn>
                  <a:cxn ang="0">
                    <a:pos x="660" y="46"/>
                  </a:cxn>
                  <a:cxn ang="0">
                    <a:pos x="490" y="48"/>
                  </a:cxn>
                </a:cxnLst>
                <a:rect l="0" t="0" r="r" b="b"/>
                <a:pathLst>
                  <a:path w="835" h="672">
                    <a:moveTo>
                      <a:pt x="490" y="48"/>
                    </a:moveTo>
                    <a:cubicBezTo>
                      <a:pt x="403" y="92"/>
                      <a:pt x="136" y="225"/>
                      <a:pt x="68" y="310"/>
                    </a:cubicBezTo>
                    <a:cubicBezTo>
                      <a:pt x="0" y="395"/>
                      <a:pt x="57" y="507"/>
                      <a:pt x="84" y="558"/>
                    </a:cubicBezTo>
                    <a:cubicBezTo>
                      <a:pt x="111" y="609"/>
                      <a:pt x="174" y="597"/>
                      <a:pt x="231" y="616"/>
                    </a:cubicBezTo>
                    <a:cubicBezTo>
                      <a:pt x="288" y="635"/>
                      <a:pt x="355" y="668"/>
                      <a:pt x="428" y="670"/>
                    </a:cubicBezTo>
                    <a:cubicBezTo>
                      <a:pt x="501" y="672"/>
                      <a:pt x="615" y="648"/>
                      <a:pt x="668" y="630"/>
                    </a:cubicBezTo>
                    <a:cubicBezTo>
                      <a:pt x="721" y="612"/>
                      <a:pt x="723" y="610"/>
                      <a:pt x="748" y="559"/>
                    </a:cubicBezTo>
                    <a:cubicBezTo>
                      <a:pt x="773" y="508"/>
                      <a:pt x="835" y="411"/>
                      <a:pt x="820" y="326"/>
                    </a:cubicBezTo>
                    <a:cubicBezTo>
                      <a:pt x="805" y="241"/>
                      <a:pt x="715" y="92"/>
                      <a:pt x="660" y="46"/>
                    </a:cubicBezTo>
                    <a:cubicBezTo>
                      <a:pt x="605" y="0"/>
                      <a:pt x="525" y="48"/>
                      <a:pt x="490" y="4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972F"/>
                  </a:gs>
                  <a:gs pos="100000">
                    <a:srgbClr val="EAE400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147" name="Freeform 669"/>
              <p:cNvSpPr>
                <a:spLocks/>
              </p:cNvSpPr>
              <p:nvPr/>
            </p:nvSpPr>
            <p:spPr bwMode="auto">
              <a:xfrm>
                <a:off x="3648" y="3408"/>
                <a:ext cx="240" cy="144"/>
              </a:xfrm>
              <a:custGeom>
                <a:avLst/>
                <a:gdLst/>
                <a:ahLst/>
                <a:cxnLst>
                  <a:cxn ang="0">
                    <a:pos x="336" y="32"/>
                  </a:cxn>
                  <a:cxn ang="0">
                    <a:pos x="96" y="80"/>
                  </a:cxn>
                  <a:cxn ang="0">
                    <a:pos x="0" y="320"/>
                  </a:cxn>
                  <a:cxn ang="0">
                    <a:pos x="96" y="512"/>
                  </a:cxn>
                  <a:cxn ang="0">
                    <a:pos x="288" y="560"/>
                  </a:cxn>
                  <a:cxn ang="0">
                    <a:pos x="576" y="464"/>
                  </a:cxn>
                  <a:cxn ang="0">
                    <a:pos x="576" y="224"/>
                  </a:cxn>
                  <a:cxn ang="0">
                    <a:pos x="432" y="32"/>
                  </a:cxn>
                  <a:cxn ang="0">
                    <a:pos x="336" y="32"/>
                  </a:cxn>
                </a:cxnLst>
                <a:rect l="0" t="0" r="r" b="b"/>
                <a:pathLst>
                  <a:path w="624" h="568">
                    <a:moveTo>
                      <a:pt x="336" y="32"/>
                    </a:moveTo>
                    <a:cubicBezTo>
                      <a:pt x="280" y="40"/>
                      <a:pt x="152" y="32"/>
                      <a:pt x="96" y="80"/>
                    </a:cubicBezTo>
                    <a:cubicBezTo>
                      <a:pt x="40" y="128"/>
                      <a:pt x="0" y="248"/>
                      <a:pt x="0" y="320"/>
                    </a:cubicBezTo>
                    <a:cubicBezTo>
                      <a:pt x="0" y="392"/>
                      <a:pt x="48" y="472"/>
                      <a:pt x="96" y="512"/>
                    </a:cubicBezTo>
                    <a:cubicBezTo>
                      <a:pt x="144" y="552"/>
                      <a:pt x="208" y="568"/>
                      <a:pt x="288" y="560"/>
                    </a:cubicBezTo>
                    <a:cubicBezTo>
                      <a:pt x="368" y="552"/>
                      <a:pt x="528" y="520"/>
                      <a:pt x="576" y="464"/>
                    </a:cubicBezTo>
                    <a:cubicBezTo>
                      <a:pt x="624" y="408"/>
                      <a:pt x="600" y="296"/>
                      <a:pt x="576" y="224"/>
                    </a:cubicBezTo>
                    <a:cubicBezTo>
                      <a:pt x="552" y="152"/>
                      <a:pt x="472" y="64"/>
                      <a:pt x="432" y="32"/>
                    </a:cubicBezTo>
                    <a:cubicBezTo>
                      <a:pt x="392" y="0"/>
                      <a:pt x="392" y="24"/>
                      <a:pt x="336" y="3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EAE400"/>
                  </a:gs>
                  <a:gs pos="100000">
                    <a:srgbClr val="FF972F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148" name="Freeform 670"/>
              <p:cNvSpPr>
                <a:spLocks/>
              </p:cNvSpPr>
              <p:nvPr/>
            </p:nvSpPr>
            <p:spPr bwMode="auto">
              <a:xfrm>
                <a:off x="3580" y="3865"/>
                <a:ext cx="121" cy="38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56" y="3"/>
                  </a:cxn>
                  <a:cxn ang="0">
                    <a:pos x="120" y="27"/>
                  </a:cxn>
                  <a:cxn ang="0">
                    <a:pos x="48" y="35"/>
                  </a:cxn>
                  <a:cxn ang="0">
                    <a:pos x="0" y="11"/>
                  </a:cxn>
                </a:cxnLst>
                <a:rect l="0" t="0" r="r" b="b"/>
                <a:pathLst>
                  <a:path w="121" h="38">
                    <a:moveTo>
                      <a:pt x="0" y="11"/>
                    </a:moveTo>
                    <a:cubicBezTo>
                      <a:pt x="2" y="8"/>
                      <a:pt x="36" y="0"/>
                      <a:pt x="56" y="3"/>
                    </a:cubicBezTo>
                    <a:cubicBezTo>
                      <a:pt x="81" y="4"/>
                      <a:pt x="121" y="22"/>
                      <a:pt x="120" y="27"/>
                    </a:cubicBezTo>
                    <a:cubicBezTo>
                      <a:pt x="119" y="32"/>
                      <a:pt x="68" y="38"/>
                      <a:pt x="48" y="35"/>
                    </a:cubicBezTo>
                    <a:cubicBezTo>
                      <a:pt x="28" y="32"/>
                      <a:pt x="10" y="16"/>
                      <a:pt x="0" y="11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</p:grpSp>
        <p:sp>
          <p:nvSpPr>
            <p:cNvPr id="143" name="Text Box 671"/>
            <p:cNvSpPr txBox="1">
              <a:spLocks noChangeArrowheads="1"/>
            </p:cNvSpPr>
            <p:nvPr/>
          </p:nvSpPr>
          <p:spPr bwMode="auto">
            <a:xfrm>
              <a:off x="2971" y="1344"/>
              <a:ext cx="38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 b="1">
                  <a:latin typeface="Georgia" pitchFamily="18" charset="0"/>
                </a:rPr>
                <a:t>67</a:t>
              </a:r>
            </a:p>
          </p:txBody>
        </p:sp>
      </p:grpSp>
      <p:grpSp>
        <p:nvGrpSpPr>
          <p:cNvPr id="149" name="Group 672"/>
          <p:cNvGrpSpPr>
            <a:grpSpLocks/>
          </p:cNvGrpSpPr>
          <p:nvPr/>
        </p:nvGrpSpPr>
        <p:grpSpPr bwMode="auto">
          <a:xfrm>
            <a:off x="2771775" y="3573463"/>
            <a:ext cx="803275" cy="1208087"/>
            <a:chOff x="2917" y="989"/>
            <a:chExt cx="506" cy="761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grpSp>
          <p:nvGrpSpPr>
            <p:cNvPr id="150" name="Group 673"/>
            <p:cNvGrpSpPr>
              <a:grpSpLocks/>
            </p:cNvGrpSpPr>
            <p:nvPr/>
          </p:nvGrpSpPr>
          <p:grpSpPr bwMode="auto">
            <a:xfrm>
              <a:off x="2917" y="989"/>
              <a:ext cx="506" cy="761"/>
              <a:chOff x="3173" y="2543"/>
              <a:chExt cx="1001" cy="1360"/>
            </a:xfrm>
          </p:grpSpPr>
          <p:sp>
            <p:nvSpPr>
              <p:cNvPr id="152" name="Freeform 674"/>
              <p:cNvSpPr>
                <a:spLocks/>
              </p:cNvSpPr>
              <p:nvPr/>
            </p:nvSpPr>
            <p:spPr bwMode="auto">
              <a:xfrm>
                <a:off x="3173" y="2767"/>
                <a:ext cx="1001" cy="1124"/>
              </a:xfrm>
              <a:custGeom>
                <a:avLst/>
                <a:gdLst/>
                <a:ahLst/>
                <a:cxnLst>
                  <a:cxn ang="0">
                    <a:pos x="623" y="37"/>
                  </a:cxn>
                  <a:cxn ang="0">
                    <a:pos x="551" y="45"/>
                  </a:cxn>
                  <a:cxn ang="0">
                    <a:pos x="535" y="5"/>
                  </a:cxn>
                  <a:cxn ang="0">
                    <a:pos x="379" y="65"/>
                  </a:cxn>
                  <a:cxn ang="0">
                    <a:pos x="263" y="301"/>
                  </a:cxn>
                  <a:cxn ang="0">
                    <a:pos x="143" y="525"/>
                  </a:cxn>
                  <a:cxn ang="0">
                    <a:pos x="7" y="845"/>
                  </a:cxn>
                  <a:cxn ang="0">
                    <a:pos x="183" y="1045"/>
                  </a:cxn>
                  <a:cxn ang="0">
                    <a:pos x="523" y="1121"/>
                  </a:cxn>
                  <a:cxn ang="0">
                    <a:pos x="847" y="1029"/>
                  </a:cxn>
                  <a:cxn ang="0">
                    <a:pos x="991" y="789"/>
                  </a:cxn>
                  <a:cxn ang="0">
                    <a:pos x="907" y="545"/>
                  </a:cxn>
                  <a:cxn ang="0">
                    <a:pos x="783" y="333"/>
                  </a:cxn>
                  <a:cxn ang="0">
                    <a:pos x="791" y="117"/>
                  </a:cxn>
                  <a:cxn ang="0">
                    <a:pos x="639" y="13"/>
                  </a:cxn>
                  <a:cxn ang="0">
                    <a:pos x="615" y="37"/>
                  </a:cxn>
                </a:cxnLst>
                <a:rect l="0" t="0" r="r" b="b"/>
                <a:pathLst>
                  <a:path w="1001" h="1124">
                    <a:moveTo>
                      <a:pt x="623" y="37"/>
                    </a:moveTo>
                    <a:cubicBezTo>
                      <a:pt x="611" y="38"/>
                      <a:pt x="566" y="50"/>
                      <a:pt x="551" y="45"/>
                    </a:cubicBezTo>
                    <a:cubicBezTo>
                      <a:pt x="536" y="40"/>
                      <a:pt x="564" y="2"/>
                      <a:pt x="535" y="5"/>
                    </a:cubicBezTo>
                    <a:cubicBezTo>
                      <a:pt x="506" y="8"/>
                      <a:pt x="424" y="16"/>
                      <a:pt x="379" y="65"/>
                    </a:cubicBezTo>
                    <a:cubicBezTo>
                      <a:pt x="334" y="114"/>
                      <a:pt x="302" y="224"/>
                      <a:pt x="263" y="301"/>
                    </a:cubicBezTo>
                    <a:cubicBezTo>
                      <a:pt x="224" y="378"/>
                      <a:pt x="186" y="434"/>
                      <a:pt x="143" y="525"/>
                    </a:cubicBezTo>
                    <a:cubicBezTo>
                      <a:pt x="100" y="616"/>
                      <a:pt x="0" y="758"/>
                      <a:pt x="7" y="845"/>
                    </a:cubicBezTo>
                    <a:cubicBezTo>
                      <a:pt x="14" y="932"/>
                      <a:pt x="97" y="999"/>
                      <a:pt x="183" y="1045"/>
                    </a:cubicBezTo>
                    <a:cubicBezTo>
                      <a:pt x="269" y="1091"/>
                      <a:pt x="412" y="1124"/>
                      <a:pt x="523" y="1121"/>
                    </a:cubicBezTo>
                    <a:cubicBezTo>
                      <a:pt x="634" y="1118"/>
                      <a:pt x="769" y="1084"/>
                      <a:pt x="847" y="1029"/>
                    </a:cubicBezTo>
                    <a:cubicBezTo>
                      <a:pt x="925" y="974"/>
                      <a:pt x="981" y="870"/>
                      <a:pt x="991" y="789"/>
                    </a:cubicBezTo>
                    <a:cubicBezTo>
                      <a:pt x="1001" y="708"/>
                      <a:pt x="942" y="621"/>
                      <a:pt x="907" y="545"/>
                    </a:cubicBezTo>
                    <a:cubicBezTo>
                      <a:pt x="872" y="469"/>
                      <a:pt x="802" y="404"/>
                      <a:pt x="783" y="333"/>
                    </a:cubicBezTo>
                    <a:cubicBezTo>
                      <a:pt x="764" y="262"/>
                      <a:pt x="815" y="170"/>
                      <a:pt x="791" y="117"/>
                    </a:cubicBezTo>
                    <a:cubicBezTo>
                      <a:pt x="767" y="64"/>
                      <a:pt x="668" y="26"/>
                      <a:pt x="639" y="13"/>
                    </a:cubicBezTo>
                    <a:cubicBezTo>
                      <a:pt x="610" y="0"/>
                      <a:pt x="620" y="32"/>
                      <a:pt x="615" y="37"/>
                    </a:cubicBezTo>
                  </a:path>
                </a:pathLst>
              </a:custGeom>
              <a:gradFill rotWithShape="1">
                <a:gsLst>
                  <a:gs pos="0">
                    <a:srgbClr val="FAF400"/>
                  </a:gs>
                  <a:gs pos="100000">
                    <a:srgbClr val="D2CD00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153" name="Freeform 675"/>
              <p:cNvSpPr>
                <a:spLocks/>
              </p:cNvSpPr>
              <p:nvPr/>
            </p:nvSpPr>
            <p:spPr bwMode="auto">
              <a:xfrm>
                <a:off x="3723" y="2543"/>
                <a:ext cx="192" cy="294"/>
              </a:xfrm>
              <a:custGeom>
                <a:avLst/>
                <a:gdLst/>
                <a:ahLst/>
                <a:cxnLst>
                  <a:cxn ang="0">
                    <a:pos x="161" y="21"/>
                  </a:cxn>
                  <a:cxn ang="0">
                    <a:pos x="33" y="189"/>
                  </a:cxn>
                  <a:cxn ang="0">
                    <a:pos x="1" y="261"/>
                  </a:cxn>
                  <a:cxn ang="0">
                    <a:pos x="25" y="293"/>
                  </a:cxn>
                  <a:cxn ang="0">
                    <a:pos x="65" y="269"/>
                  </a:cxn>
                  <a:cxn ang="0">
                    <a:pos x="65" y="221"/>
                  </a:cxn>
                  <a:cxn ang="0">
                    <a:pos x="121" y="133"/>
                  </a:cxn>
                  <a:cxn ang="0">
                    <a:pos x="185" y="61"/>
                  </a:cxn>
                  <a:cxn ang="0">
                    <a:pos x="161" y="21"/>
                  </a:cxn>
                </a:cxnLst>
                <a:rect l="0" t="0" r="r" b="b"/>
                <a:pathLst>
                  <a:path w="192" h="294">
                    <a:moveTo>
                      <a:pt x="161" y="21"/>
                    </a:moveTo>
                    <a:cubicBezTo>
                      <a:pt x="136" y="42"/>
                      <a:pt x="60" y="149"/>
                      <a:pt x="33" y="189"/>
                    </a:cubicBezTo>
                    <a:cubicBezTo>
                      <a:pt x="6" y="229"/>
                      <a:pt x="2" y="244"/>
                      <a:pt x="1" y="261"/>
                    </a:cubicBezTo>
                    <a:cubicBezTo>
                      <a:pt x="0" y="278"/>
                      <a:pt x="14" y="292"/>
                      <a:pt x="25" y="293"/>
                    </a:cubicBezTo>
                    <a:cubicBezTo>
                      <a:pt x="36" y="294"/>
                      <a:pt x="58" y="281"/>
                      <a:pt x="65" y="269"/>
                    </a:cubicBezTo>
                    <a:cubicBezTo>
                      <a:pt x="72" y="257"/>
                      <a:pt x="56" y="244"/>
                      <a:pt x="65" y="221"/>
                    </a:cubicBezTo>
                    <a:cubicBezTo>
                      <a:pt x="74" y="198"/>
                      <a:pt x="101" y="160"/>
                      <a:pt x="121" y="133"/>
                    </a:cubicBezTo>
                    <a:cubicBezTo>
                      <a:pt x="141" y="106"/>
                      <a:pt x="178" y="79"/>
                      <a:pt x="185" y="61"/>
                    </a:cubicBezTo>
                    <a:cubicBezTo>
                      <a:pt x="192" y="43"/>
                      <a:pt x="186" y="0"/>
                      <a:pt x="161" y="21"/>
                    </a:cubicBezTo>
                    <a:close/>
                  </a:path>
                </a:pathLst>
              </a:custGeom>
              <a:solidFill>
                <a:srgbClr val="CC3300"/>
              </a:solidFill>
              <a:ln w="9525">
                <a:noFill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154" name="Freeform 676"/>
              <p:cNvSpPr>
                <a:spLocks/>
              </p:cNvSpPr>
              <p:nvPr/>
            </p:nvSpPr>
            <p:spPr bwMode="auto">
              <a:xfrm>
                <a:off x="3328" y="3158"/>
                <a:ext cx="835" cy="672"/>
              </a:xfrm>
              <a:custGeom>
                <a:avLst/>
                <a:gdLst/>
                <a:ahLst/>
                <a:cxnLst>
                  <a:cxn ang="0">
                    <a:pos x="490" y="48"/>
                  </a:cxn>
                  <a:cxn ang="0">
                    <a:pos x="68" y="310"/>
                  </a:cxn>
                  <a:cxn ang="0">
                    <a:pos x="84" y="558"/>
                  </a:cxn>
                  <a:cxn ang="0">
                    <a:pos x="231" y="616"/>
                  </a:cxn>
                  <a:cxn ang="0">
                    <a:pos x="428" y="670"/>
                  </a:cxn>
                  <a:cxn ang="0">
                    <a:pos x="668" y="630"/>
                  </a:cxn>
                  <a:cxn ang="0">
                    <a:pos x="748" y="559"/>
                  </a:cxn>
                  <a:cxn ang="0">
                    <a:pos x="820" y="326"/>
                  </a:cxn>
                  <a:cxn ang="0">
                    <a:pos x="660" y="46"/>
                  </a:cxn>
                  <a:cxn ang="0">
                    <a:pos x="490" y="48"/>
                  </a:cxn>
                </a:cxnLst>
                <a:rect l="0" t="0" r="r" b="b"/>
                <a:pathLst>
                  <a:path w="835" h="672">
                    <a:moveTo>
                      <a:pt x="490" y="48"/>
                    </a:moveTo>
                    <a:cubicBezTo>
                      <a:pt x="403" y="92"/>
                      <a:pt x="136" y="225"/>
                      <a:pt x="68" y="310"/>
                    </a:cubicBezTo>
                    <a:cubicBezTo>
                      <a:pt x="0" y="395"/>
                      <a:pt x="57" y="507"/>
                      <a:pt x="84" y="558"/>
                    </a:cubicBezTo>
                    <a:cubicBezTo>
                      <a:pt x="111" y="609"/>
                      <a:pt x="174" y="597"/>
                      <a:pt x="231" y="616"/>
                    </a:cubicBezTo>
                    <a:cubicBezTo>
                      <a:pt x="288" y="635"/>
                      <a:pt x="355" y="668"/>
                      <a:pt x="428" y="670"/>
                    </a:cubicBezTo>
                    <a:cubicBezTo>
                      <a:pt x="501" y="672"/>
                      <a:pt x="615" y="648"/>
                      <a:pt x="668" y="630"/>
                    </a:cubicBezTo>
                    <a:cubicBezTo>
                      <a:pt x="721" y="612"/>
                      <a:pt x="723" y="610"/>
                      <a:pt x="748" y="559"/>
                    </a:cubicBezTo>
                    <a:cubicBezTo>
                      <a:pt x="773" y="508"/>
                      <a:pt x="835" y="411"/>
                      <a:pt x="820" y="326"/>
                    </a:cubicBezTo>
                    <a:cubicBezTo>
                      <a:pt x="805" y="241"/>
                      <a:pt x="715" y="92"/>
                      <a:pt x="660" y="46"/>
                    </a:cubicBezTo>
                    <a:cubicBezTo>
                      <a:pt x="605" y="0"/>
                      <a:pt x="525" y="48"/>
                      <a:pt x="490" y="4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972F"/>
                  </a:gs>
                  <a:gs pos="100000">
                    <a:srgbClr val="EAE400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155" name="Freeform 677"/>
              <p:cNvSpPr>
                <a:spLocks/>
              </p:cNvSpPr>
              <p:nvPr/>
            </p:nvSpPr>
            <p:spPr bwMode="auto">
              <a:xfrm>
                <a:off x="3648" y="3408"/>
                <a:ext cx="240" cy="144"/>
              </a:xfrm>
              <a:custGeom>
                <a:avLst/>
                <a:gdLst/>
                <a:ahLst/>
                <a:cxnLst>
                  <a:cxn ang="0">
                    <a:pos x="336" y="32"/>
                  </a:cxn>
                  <a:cxn ang="0">
                    <a:pos x="96" y="80"/>
                  </a:cxn>
                  <a:cxn ang="0">
                    <a:pos x="0" y="320"/>
                  </a:cxn>
                  <a:cxn ang="0">
                    <a:pos x="96" y="512"/>
                  </a:cxn>
                  <a:cxn ang="0">
                    <a:pos x="288" y="560"/>
                  </a:cxn>
                  <a:cxn ang="0">
                    <a:pos x="576" y="464"/>
                  </a:cxn>
                  <a:cxn ang="0">
                    <a:pos x="576" y="224"/>
                  </a:cxn>
                  <a:cxn ang="0">
                    <a:pos x="432" y="32"/>
                  </a:cxn>
                  <a:cxn ang="0">
                    <a:pos x="336" y="32"/>
                  </a:cxn>
                </a:cxnLst>
                <a:rect l="0" t="0" r="r" b="b"/>
                <a:pathLst>
                  <a:path w="624" h="568">
                    <a:moveTo>
                      <a:pt x="336" y="32"/>
                    </a:moveTo>
                    <a:cubicBezTo>
                      <a:pt x="280" y="40"/>
                      <a:pt x="152" y="32"/>
                      <a:pt x="96" y="80"/>
                    </a:cubicBezTo>
                    <a:cubicBezTo>
                      <a:pt x="40" y="128"/>
                      <a:pt x="0" y="248"/>
                      <a:pt x="0" y="320"/>
                    </a:cubicBezTo>
                    <a:cubicBezTo>
                      <a:pt x="0" y="392"/>
                      <a:pt x="48" y="472"/>
                      <a:pt x="96" y="512"/>
                    </a:cubicBezTo>
                    <a:cubicBezTo>
                      <a:pt x="144" y="552"/>
                      <a:pt x="208" y="568"/>
                      <a:pt x="288" y="560"/>
                    </a:cubicBezTo>
                    <a:cubicBezTo>
                      <a:pt x="368" y="552"/>
                      <a:pt x="528" y="520"/>
                      <a:pt x="576" y="464"/>
                    </a:cubicBezTo>
                    <a:cubicBezTo>
                      <a:pt x="624" y="408"/>
                      <a:pt x="600" y="296"/>
                      <a:pt x="576" y="224"/>
                    </a:cubicBezTo>
                    <a:cubicBezTo>
                      <a:pt x="552" y="152"/>
                      <a:pt x="472" y="64"/>
                      <a:pt x="432" y="32"/>
                    </a:cubicBezTo>
                    <a:cubicBezTo>
                      <a:pt x="392" y="0"/>
                      <a:pt x="392" y="24"/>
                      <a:pt x="336" y="3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EAE400"/>
                  </a:gs>
                  <a:gs pos="100000">
                    <a:srgbClr val="FF972F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156" name="Freeform 678"/>
              <p:cNvSpPr>
                <a:spLocks/>
              </p:cNvSpPr>
              <p:nvPr/>
            </p:nvSpPr>
            <p:spPr bwMode="auto">
              <a:xfrm>
                <a:off x="3580" y="3865"/>
                <a:ext cx="121" cy="38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56" y="3"/>
                  </a:cxn>
                  <a:cxn ang="0">
                    <a:pos x="120" y="27"/>
                  </a:cxn>
                  <a:cxn ang="0">
                    <a:pos x="48" y="35"/>
                  </a:cxn>
                  <a:cxn ang="0">
                    <a:pos x="0" y="11"/>
                  </a:cxn>
                </a:cxnLst>
                <a:rect l="0" t="0" r="r" b="b"/>
                <a:pathLst>
                  <a:path w="121" h="38">
                    <a:moveTo>
                      <a:pt x="0" y="11"/>
                    </a:moveTo>
                    <a:cubicBezTo>
                      <a:pt x="2" y="8"/>
                      <a:pt x="36" y="0"/>
                      <a:pt x="56" y="3"/>
                    </a:cubicBezTo>
                    <a:cubicBezTo>
                      <a:pt x="81" y="4"/>
                      <a:pt x="121" y="22"/>
                      <a:pt x="120" y="27"/>
                    </a:cubicBezTo>
                    <a:cubicBezTo>
                      <a:pt x="119" y="32"/>
                      <a:pt x="68" y="38"/>
                      <a:pt x="48" y="35"/>
                    </a:cubicBezTo>
                    <a:cubicBezTo>
                      <a:pt x="28" y="32"/>
                      <a:pt x="10" y="16"/>
                      <a:pt x="0" y="11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</p:grpSp>
        <p:sp>
          <p:nvSpPr>
            <p:cNvPr id="151" name="Text Box 679"/>
            <p:cNvSpPr txBox="1">
              <a:spLocks noChangeArrowheads="1"/>
            </p:cNvSpPr>
            <p:nvPr/>
          </p:nvSpPr>
          <p:spPr bwMode="auto">
            <a:xfrm>
              <a:off x="2971" y="1344"/>
              <a:ext cx="39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>
              <a:spAutoFit/>
            </a:bodyPr>
            <a:lstStyle/>
            <a:p>
              <a:r>
                <a:rPr lang="ru-RU" sz="2800" b="1" dirty="0">
                  <a:latin typeface="Georgia" pitchFamily="18" charset="0"/>
                </a:rPr>
                <a:t>45</a:t>
              </a:r>
            </a:p>
          </p:txBody>
        </p:sp>
      </p:grpSp>
      <p:grpSp>
        <p:nvGrpSpPr>
          <p:cNvPr id="157" name="Group 680"/>
          <p:cNvGrpSpPr>
            <a:grpSpLocks/>
          </p:cNvGrpSpPr>
          <p:nvPr/>
        </p:nvGrpSpPr>
        <p:grpSpPr bwMode="auto">
          <a:xfrm>
            <a:off x="971550" y="1196975"/>
            <a:ext cx="803275" cy="1208088"/>
            <a:chOff x="2917" y="989"/>
            <a:chExt cx="506" cy="761"/>
          </a:xfrm>
        </p:grpSpPr>
        <p:grpSp>
          <p:nvGrpSpPr>
            <p:cNvPr id="158" name="Group 681"/>
            <p:cNvGrpSpPr>
              <a:grpSpLocks/>
            </p:cNvGrpSpPr>
            <p:nvPr/>
          </p:nvGrpSpPr>
          <p:grpSpPr bwMode="auto">
            <a:xfrm>
              <a:off x="2917" y="989"/>
              <a:ext cx="506" cy="761"/>
              <a:chOff x="3173" y="2543"/>
              <a:chExt cx="1001" cy="1360"/>
            </a:xfrm>
          </p:grpSpPr>
          <p:sp>
            <p:nvSpPr>
              <p:cNvPr id="160" name="Freeform 682"/>
              <p:cNvSpPr>
                <a:spLocks/>
              </p:cNvSpPr>
              <p:nvPr/>
            </p:nvSpPr>
            <p:spPr bwMode="auto">
              <a:xfrm>
                <a:off x="3173" y="2767"/>
                <a:ext cx="1001" cy="1124"/>
              </a:xfrm>
              <a:custGeom>
                <a:avLst/>
                <a:gdLst/>
                <a:ahLst/>
                <a:cxnLst>
                  <a:cxn ang="0">
                    <a:pos x="623" y="37"/>
                  </a:cxn>
                  <a:cxn ang="0">
                    <a:pos x="551" y="45"/>
                  </a:cxn>
                  <a:cxn ang="0">
                    <a:pos x="535" y="5"/>
                  </a:cxn>
                  <a:cxn ang="0">
                    <a:pos x="379" y="65"/>
                  </a:cxn>
                  <a:cxn ang="0">
                    <a:pos x="263" y="301"/>
                  </a:cxn>
                  <a:cxn ang="0">
                    <a:pos x="143" y="525"/>
                  </a:cxn>
                  <a:cxn ang="0">
                    <a:pos x="7" y="845"/>
                  </a:cxn>
                  <a:cxn ang="0">
                    <a:pos x="183" y="1045"/>
                  </a:cxn>
                  <a:cxn ang="0">
                    <a:pos x="523" y="1121"/>
                  </a:cxn>
                  <a:cxn ang="0">
                    <a:pos x="847" y="1029"/>
                  </a:cxn>
                  <a:cxn ang="0">
                    <a:pos x="991" y="789"/>
                  </a:cxn>
                  <a:cxn ang="0">
                    <a:pos x="907" y="545"/>
                  </a:cxn>
                  <a:cxn ang="0">
                    <a:pos x="783" y="333"/>
                  </a:cxn>
                  <a:cxn ang="0">
                    <a:pos x="791" y="117"/>
                  </a:cxn>
                  <a:cxn ang="0">
                    <a:pos x="639" y="13"/>
                  </a:cxn>
                  <a:cxn ang="0">
                    <a:pos x="615" y="37"/>
                  </a:cxn>
                </a:cxnLst>
                <a:rect l="0" t="0" r="r" b="b"/>
                <a:pathLst>
                  <a:path w="1001" h="1124">
                    <a:moveTo>
                      <a:pt x="623" y="37"/>
                    </a:moveTo>
                    <a:cubicBezTo>
                      <a:pt x="611" y="38"/>
                      <a:pt x="566" y="50"/>
                      <a:pt x="551" y="45"/>
                    </a:cubicBezTo>
                    <a:cubicBezTo>
                      <a:pt x="536" y="40"/>
                      <a:pt x="564" y="2"/>
                      <a:pt x="535" y="5"/>
                    </a:cubicBezTo>
                    <a:cubicBezTo>
                      <a:pt x="506" y="8"/>
                      <a:pt x="424" y="16"/>
                      <a:pt x="379" y="65"/>
                    </a:cubicBezTo>
                    <a:cubicBezTo>
                      <a:pt x="334" y="114"/>
                      <a:pt x="302" y="224"/>
                      <a:pt x="263" y="301"/>
                    </a:cubicBezTo>
                    <a:cubicBezTo>
                      <a:pt x="224" y="378"/>
                      <a:pt x="186" y="434"/>
                      <a:pt x="143" y="525"/>
                    </a:cubicBezTo>
                    <a:cubicBezTo>
                      <a:pt x="100" y="616"/>
                      <a:pt x="0" y="758"/>
                      <a:pt x="7" y="845"/>
                    </a:cubicBezTo>
                    <a:cubicBezTo>
                      <a:pt x="14" y="932"/>
                      <a:pt x="97" y="999"/>
                      <a:pt x="183" y="1045"/>
                    </a:cubicBezTo>
                    <a:cubicBezTo>
                      <a:pt x="269" y="1091"/>
                      <a:pt x="412" y="1124"/>
                      <a:pt x="523" y="1121"/>
                    </a:cubicBezTo>
                    <a:cubicBezTo>
                      <a:pt x="634" y="1118"/>
                      <a:pt x="769" y="1084"/>
                      <a:pt x="847" y="1029"/>
                    </a:cubicBezTo>
                    <a:cubicBezTo>
                      <a:pt x="925" y="974"/>
                      <a:pt x="981" y="870"/>
                      <a:pt x="991" y="789"/>
                    </a:cubicBezTo>
                    <a:cubicBezTo>
                      <a:pt x="1001" y="708"/>
                      <a:pt x="942" y="621"/>
                      <a:pt x="907" y="545"/>
                    </a:cubicBezTo>
                    <a:cubicBezTo>
                      <a:pt x="872" y="469"/>
                      <a:pt x="802" y="404"/>
                      <a:pt x="783" y="333"/>
                    </a:cubicBezTo>
                    <a:cubicBezTo>
                      <a:pt x="764" y="262"/>
                      <a:pt x="815" y="170"/>
                      <a:pt x="791" y="117"/>
                    </a:cubicBezTo>
                    <a:cubicBezTo>
                      <a:pt x="767" y="64"/>
                      <a:pt x="668" y="26"/>
                      <a:pt x="639" y="13"/>
                    </a:cubicBezTo>
                    <a:cubicBezTo>
                      <a:pt x="610" y="0"/>
                      <a:pt x="620" y="32"/>
                      <a:pt x="615" y="37"/>
                    </a:cubicBezTo>
                  </a:path>
                </a:pathLst>
              </a:custGeom>
              <a:gradFill rotWithShape="1">
                <a:gsLst>
                  <a:gs pos="0">
                    <a:srgbClr val="FAF400"/>
                  </a:gs>
                  <a:gs pos="100000">
                    <a:srgbClr val="D2CD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161" name="Freeform 683"/>
              <p:cNvSpPr>
                <a:spLocks/>
              </p:cNvSpPr>
              <p:nvPr/>
            </p:nvSpPr>
            <p:spPr bwMode="auto">
              <a:xfrm>
                <a:off x="3723" y="2543"/>
                <a:ext cx="192" cy="294"/>
              </a:xfrm>
              <a:custGeom>
                <a:avLst/>
                <a:gdLst/>
                <a:ahLst/>
                <a:cxnLst>
                  <a:cxn ang="0">
                    <a:pos x="161" y="21"/>
                  </a:cxn>
                  <a:cxn ang="0">
                    <a:pos x="33" y="189"/>
                  </a:cxn>
                  <a:cxn ang="0">
                    <a:pos x="1" y="261"/>
                  </a:cxn>
                  <a:cxn ang="0">
                    <a:pos x="25" y="293"/>
                  </a:cxn>
                  <a:cxn ang="0">
                    <a:pos x="65" y="269"/>
                  </a:cxn>
                  <a:cxn ang="0">
                    <a:pos x="65" y="221"/>
                  </a:cxn>
                  <a:cxn ang="0">
                    <a:pos x="121" y="133"/>
                  </a:cxn>
                  <a:cxn ang="0">
                    <a:pos x="185" y="61"/>
                  </a:cxn>
                  <a:cxn ang="0">
                    <a:pos x="161" y="21"/>
                  </a:cxn>
                </a:cxnLst>
                <a:rect l="0" t="0" r="r" b="b"/>
                <a:pathLst>
                  <a:path w="192" h="294">
                    <a:moveTo>
                      <a:pt x="161" y="21"/>
                    </a:moveTo>
                    <a:cubicBezTo>
                      <a:pt x="136" y="42"/>
                      <a:pt x="60" y="149"/>
                      <a:pt x="33" y="189"/>
                    </a:cubicBezTo>
                    <a:cubicBezTo>
                      <a:pt x="6" y="229"/>
                      <a:pt x="2" y="244"/>
                      <a:pt x="1" y="261"/>
                    </a:cubicBezTo>
                    <a:cubicBezTo>
                      <a:pt x="0" y="278"/>
                      <a:pt x="14" y="292"/>
                      <a:pt x="25" y="293"/>
                    </a:cubicBezTo>
                    <a:cubicBezTo>
                      <a:pt x="36" y="294"/>
                      <a:pt x="58" y="281"/>
                      <a:pt x="65" y="269"/>
                    </a:cubicBezTo>
                    <a:cubicBezTo>
                      <a:pt x="72" y="257"/>
                      <a:pt x="56" y="244"/>
                      <a:pt x="65" y="221"/>
                    </a:cubicBezTo>
                    <a:cubicBezTo>
                      <a:pt x="74" y="198"/>
                      <a:pt x="101" y="160"/>
                      <a:pt x="121" y="133"/>
                    </a:cubicBezTo>
                    <a:cubicBezTo>
                      <a:pt x="141" y="106"/>
                      <a:pt x="178" y="79"/>
                      <a:pt x="185" y="61"/>
                    </a:cubicBezTo>
                    <a:cubicBezTo>
                      <a:pt x="192" y="43"/>
                      <a:pt x="186" y="0"/>
                      <a:pt x="161" y="21"/>
                    </a:cubicBezTo>
                    <a:close/>
                  </a:path>
                </a:pathLst>
              </a:custGeom>
              <a:solidFill>
                <a:srgbClr val="CC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162" name="Freeform 684"/>
              <p:cNvSpPr>
                <a:spLocks/>
              </p:cNvSpPr>
              <p:nvPr/>
            </p:nvSpPr>
            <p:spPr bwMode="auto">
              <a:xfrm>
                <a:off x="3328" y="3158"/>
                <a:ext cx="835" cy="672"/>
              </a:xfrm>
              <a:custGeom>
                <a:avLst/>
                <a:gdLst/>
                <a:ahLst/>
                <a:cxnLst>
                  <a:cxn ang="0">
                    <a:pos x="490" y="48"/>
                  </a:cxn>
                  <a:cxn ang="0">
                    <a:pos x="68" y="310"/>
                  </a:cxn>
                  <a:cxn ang="0">
                    <a:pos x="84" y="558"/>
                  </a:cxn>
                  <a:cxn ang="0">
                    <a:pos x="231" y="616"/>
                  </a:cxn>
                  <a:cxn ang="0">
                    <a:pos x="428" y="670"/>
                  </a:cxn>
                  <a:cxn ang="0">
                    <a:pos x="668" y="630"/>
                  </a:cxn>
                  <a:cxn ang="0">
                    <a:pos x="748" y="559"/>
                  </a:cxn>
                  <a:cxn ang="0">
                    <a:pos x="820" y="326"/>
                  </a:cxn>
                  <a:cxn ang="0">
                    <a:pos x="660" y="46"/>
                  </a:cxn>
                  <a:cxn ang="0">
                    <a:pos x="490" y="48"/>
                  </a:cxn>
                </a:cxnLst>
                <a:rect l="0" t="0" r="r" b="b"/>
                <a:pathLst>
                  <a:path w="835" h="672">
                    <a:moveTo>
                      <a:pt x="490" y="48"/>
                    </a:moveTo>
                    <a:cubicBezTo>
                      <a:pt x="403" y="92"/>
                      <a:pt x="136" y="225"/>
                      <a:pt x="68" y="310"/>
                    </a:cubicBezTo>
                    <a:cubicBezTo>
                      <a:pt x="0" y="395"/>
                      <a:pt x="57" y="507"/>
                      <a:pt x="84" y="558"/>
                    </a:cubicBezTo>
                    <a:cubicBezTo>
                      <a:pt x="111" y="609"/>
                      <a:pt x="174" y="597"/>
                      <a:pt x="231" y="616"/>
                    </a:cubicBezTo>
                    <a:cubicBezTo>
                      <a:pt x="288" y="635"/>
                      <a:pt x="355" y="668"/>
                      <a:pt x="428" y="670"/>
                    </a:cubicBezTo>
                    <a:cubicBezTo>
                      <a:pt x="501" y="672"/>
                      <a:pt x="615" y="648"/>
                      <a:pt x="668" y="630"/>
                    </a:cubicBezTo>
                    <a:cubicBezTo>
                      <a:pt x="721" y="612"/>
                      <a:pt x="723" y="610"/>
                      <a:pt x="748" y="559"/>
                    </a:cubicBezTo>
                    <a:cubicBezTo>
                      <a:pt x="773" y="508"/>
                      <a:pt x="835" y="411"/>
                      <a:pt x="820" y="326"/>
                    </a:cubicBezTo>
                    <a:cubicBezTo>
                      <a:pt x="805" y="241"/>
                      <a:pt x="715" y="92"/>
                      <a:pt x="660" y="46"/>
                    </a:cubicBezTo>
                    <a:cubicBezTo>
                      <a:pt x="605" y="0"/>
                      <a:pt x="525" y="48"/>
                      <a:pt x="490" y="4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972F"/>
                  </a:gs>
                  <a:gs pos="100000">
                    <a:srgbClr val="EAE400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163" name="Freeform 685"/>
              <p:cNvSpPr>
                <a:spLocks/>
              </p:cNvSpPr>
              <p:nvPr/>
            </p:nvSpPr>
            <p:spPr bwMode="auto">
              <a:xfrm>
                <a:off x="3648" y="3408"/>
                <a:ext cx="240" cy="144"/>
              </a:xfrm>
              <a:custGeom>
                <a:avLst/>
                <a:gdLst/>
                <a:ahLst/>
                <a:cxnLst>
                  <a:cxn ang="0">
                    <a:pos x="336" y="32"/>
                  </a:cxn>
                  <a:cxn ang="0">
                    <a:pos x="96" y="80"/>
                  </a:cxn>
                  <a:cxn ang="0">
                    <a:pos x="0" y="320"/>
                  </a:cxn>
                  <a:cxn ang="0">
                    <a:pos x="96" y="512"/>
                  </a:cxn>
                  <a:cxn ang="0">
                    <a:pos x="288" y="560"/>
                  </a:cxn>
                  <a:cxn ang="0">
                    <a:pos x="576" y="464"/>
                  </a:cxn>
                  <a:cxn ang="0">
                    <a:pos x="576" y="224"/>
                  </a:cxn>
                  <a:cxn ang="0">
                    <a:pos x="432" y="32"/>
                  </a:cxn>
                  <a:cxn ang="0">
                    <a:pos x="336" y="32"/>
                  </a:cxn>
                </a:cxnLst>
                <a:rect l="0" t="0" r="r" b="b"/>
                <a:pathLst>
                  <a:path w="624" h="568">
                    <a:moveTo>
                      <a:pt x="336" y="32"/>
                    </a:moveTo>
                    <a:cubicBezTo>
                      <a:pt x="280" y="40"/>
                      <a:pt x="152" y="32"/>
                      <a:pt x="96" y="80"/>
                    </a:cubicBezTo>
                    <a:cubicBezTo>
                      <a:pt x="40" y="128"/>
                      <a:pt x="0" y="248"/>
                      <a:pt x="0" y="320"/>
                    </a:cubicBezTo>
                    <a:cubicBezTo>
                      <a:pt x="0" y="392"/>
                      <a:pt x="48" y="472"/>
                      <a:pt x="96" y="512"/>
                    </a:cubicBezTo>
                    <a:cubicBezTo>
                      <a:pt x="144" y="552"/>
                      <a:pt x="208" y="568"/>
                      <a:pt x="288" y="560"/>
                    </a:cubicBezTo>
                    <a:cubicBezTo>
                      <a:pt x="368" y="552"/>
                      <a:pt x="528" y="520"/>
                      <a:pt x="576" y="464"/>
                    </a:cubicBezTo>
                    <a:cubicBezTo>
                      <a:pt x="624" y="408"/>
                      <a:pt x="600" y="296"/>
                      <a:pt x="576" y="224"/>
                    </a:cubicBezTo>
                    <a:cubicBezTo>
                      <a:pt x="552" y="152"/>
                      <a:pt x="472" y="64"/>
                      <a:pt x="432" y="32"/>
                    </a:cubicBezTo>
                    <a:cubicBezTo>
                      <a:pt x="392" y="0"/>
                      <a:pt x="392" y="24"/>
                      <a:pt x="336" y="3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EAE400"/>
                  </a:gs>
                  <a:gs pos="100000">
                    <a:srgbClr val="FF972F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164" name="Freeform 686"/>
              <p:cNvSpPr>
                <a:spLocks/>
              </p:cNvSpPr>
              <p:nvPr/>
            </p:nvSpPr>
            <p:spPr bwMode="auto">
              <a:xfrm>
                <a:off x="3580" y="3865"/>
                <a:ext cx="121" cy="38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56" y="3"/>
                  </a:cxn>
                  <a:cxn ang="0">
                    <a:pos x="120" y="27"/>
                  </a:cxn>
                  <a:cxn ang="0">
                    <a:pos x="48" y="35"/>
                  </a:cxn>
                  <a:cxn ang="0">
                    <a:pos x="0" y="11"/>
                  </a:cxn>
                </a:cxnLst>
                <a:rect l="0" t="0" r="r" b="b"/>
                <a:pathLst>
                  <a:path w="121" h="38">
                    <a:moveTo>
                      <a:pt x="0" y="11"/>
                    </a:moveTo>
                    <a:cubicBezTo>
                      <a:pt x="2" y="8"/>
                      <a:pt x="36" y="0"/>
                      <a:pt x="56" y="3"/>
                    </a:cubicBezTo>
                    <a:cubicBezTo>
                      <a:pt x="81" y="4"/>
                      <a:pt x="121" y="22"/>
                      <a:pt x="120" y="27"/>
                    </a:cubicBezTo>
                    <a:cubicBezTo>
                      <a:pt x="119" y="32"/>
                      <a:pt x="68" y="38"/>
                      <a:pt x="48" y="35"/>
                    </a:cubicBezTo>
                    <a:cubicBezTo>
                      <a:pt x="28" y="32"/>
                      <a:pt x="10" y="16"/>
                      <a:pt x="0" y="11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</p:grpSp>
        <p:sp>
          <p:nvSpPr>
            <p:cNvPr id="159" name="Text Box 687"/>
            <p:cNvSpPr txBox="1">
              <a:spLocks noChangeArrowheads="1"/>
            </p:cNvSpPr>
            <p:nvPr/>
          </p:nvSpPr>
          <p:spPr bwMode="auto">
            <a:xfrm>
              <a:off x="2971" y="1344"/>
              <a:ext cx="37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 b="1">
                  <a:latin typeface="Georgia" pitchFamily="18" charset="0"/>
                </a:rPr>
                <a:t>91</a:t>
              </a:r>
            </a:p>
          </p:txBody>
        </p:sp>
      </p:grpSp>
      <p:grpSp>
        <p:nvGrpSpPr>
          <p:cNvPr id="165" name="Group 688"/>
          <p:cNvGrpSpPr>
            <a:grpSpLocks/>
          </p:cNvGrpSpPr>
          <p:nvPr/>
        </p:nvGrpSpPr>
        <p:grpSpPr bwMode="auto">
          <a:xfrm>
            <a:off x="2987675" y="1484313"/>
            <a:ext cx="803275" cy="1208087"/>
            <a:chOff x="2917" y="989"/>
            <a:chExt cx="506" cy="761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grpSp>
          <p:nvGrpSpPr>
            <p:cNvPr id="166" name="Group 689"/>
            <p:cNvGrpSpPr>
              <a:grpSpLocks/>
            </p:cNvGrpSpPr>
            <p:nvPr/>
          </p:nvGrpSpPr>
          <p:grpSpPr bwMode="auto">
            <a:xfrm>
              <a:off x="2917" y="989"/>
              <a:ext cx="506" cy="761"/>
              <a:chOff x="3173" y="2543"/>
              <a:chExt cx="1001" cy="1360"/>
            </a:xfrm>
          </p:grpSpPr>
          <p:sp>
            <p:nvSpPr>
              <p:cNvPr id="168" name="Freeform 690"/>
              <p:cNvSpPr>
                <a:spLocks/>
              </p:cNvSpPr>
              <p:nvPr/>
            </p:nvSpPr>
            <p:spPr bwMode="auto">
              <a:xfrm>
                <a:off x="3173" y="2767"/>
                <a:ext cx="1001" cy="1124"/>
              </a:xfrm>
              <a:custGeom>
                <a:avLst/>
                <a:gdLst/>
                <a:ahLst/>
                <a:cxnLst>
                  <a:cxn ang="0">
                    <a:pos x="623" y="37"/>
                  </a:cxn>
                  <a:cxn ang="0">
                    <a:pos x="551" y="45"/>
                  </a:cxn>
                  <a:cxn ang="0">
                    <a:pos x="535" y="5"/>
                  </a:cxn>
                  <a:cxn ang="0">
                    <a:pos x="379" y="65"/>
                  </a:cxn>
                  <a:cxn ang="0">
                    <a:pos x="263" y="301"/>
                  </a:cxn>
                  <a:cxn ang="0">
                    <a:pos x="143" y="525"/>
                  </a:cxn>
                  <a:cxn ang="0">
                    <a:pos x="7" y="845"/>
                  </a:cxn>
                  <a:cxn ang="0">
                    <a:pos x="183" y="1045"/>
                  </a:cxn>
                  <a:cxn ang="0">
                    <a:pos x="523" y="1121"/>
                  </a:cxn>
                  <a:cxn ang="0">
                    <a:pos x="847" y="1029"/>
                  </a:cxn>
                  <a:cxn ang="0">
                    <a:pos x="991" y="789"/>
                  </a:cxn>
                  <a:cxn ang="0">
                    <a:pos x="907" y="545"/>
                  </a:cxn>
                  <a:cxn ang="0">
                    <a:pos x="783" y="333"/>
                  </a:cxn>
                  <a:cxn ang="0">
                    <a:pos x="791" y="117"/>
                  </a:cxn>
                  <a:cxn ang="0">
                    <a:pos x="639" y="13"/>
                  </a:cxn>
                  <a:cxn ang="0">
                    <a:pos x="615" y="37"/>
                  </a:cxn>
                </a:cxnLst>
                <a:rect l="0" t="0" r="r" b="b"/>
                <a:pathLst>
                  <a:path w="1001" h="1124">
                    <a:moveTo>
                      <a:pt x="623" y="37"/>
                    </a:moveTo>
                    <a:cubicBezTo>
                      <a:pt x="611" y="38"/>
                      <a:pt x="566" y="50"/>
                      <a:pt x="551" y="45"/>
                    </a:cubicBezTo>
                    <a:cubicBezTo>
                      <a:pt x="536" y="40"/>
                      <a:pt x="564" y="2"/>
                      <a:pt x="535" y="5"/>
                    </a:cubicBezTo>
                    <a:cubicBezTo>
                      <a:pt x="506" y="8"/>
                      <a:pt x="424" y="16"/>
                      <a:pt x="379" y="65"/>
                    </a:cubicBezTo>
                    <a:cubicBezTo>
                      <a:pt x="334" y="114"/>
                      <a:pt x="302" y="224"/>
                      <a:pt x="263" y="301"/>
                    </a:cubicBezTo>
                    <a:cubicBezTo>
                      <a:pt x="224" y="378"/>
                      <a:pt x="186" y="434"/>
                      <a:pt x="143" y="525"/>
                    </a:cubicBezTo>
                    <a:cubicBezTo>
                      <a:pt x="100" y="616"/>
                      <a:pt x="0" y="758"/>
                      <a:pt x="7" y="845"/>
                    </a:cubicBezTo>
                    <a:cubicBezTo>
                      <a:pt x="14" y="932"/>
                      <a:pt x="97" y="999"/>
                      <a:pt x="183" y="1045"/>
                    </a:cubicBezTo>
                    <a:cubicBezTo>
                      <a:pt x="269" y="1091"/>
                      <a:pt x="412" y="1124"/>
                      <a:pt x="523" y="1121"/>
                    </a:cubicBezTo>
                    <a:cubicBezTo>
                      <a:pt x="634" y="1118"/>
                      <a:pt x="769" y="1084"/>
                      <a:pt x="847" y="1029"/>
                    </a:cubicBezTo>
                    <a:cubicBezTo>
                      <a:pt x="925" y="974"/>
                      <a:pt x="981" y="870"/>
                      <a:pt x="991" y="789"/>
                    </a:cubicBezTo>
                    <a:cubicBezTo>
                      <a:pt x="1001" y="708"/>
                      <a:pt x="942" y="621"/>
                      <a:pt x="907" y="545"/>
                    </a:cubicBezTo>
                    <a:cubicBezTo>
                      <a:pt x="872" y="469"/>
                      <a:pt x="802" y="404"/>
                      <a:pt x="783" y="333"/>
                    </a:cubicBezTo>
                    <a:cubicBezTo>
                      <a:pt x="764" y="262"/>
                      <a:pt x="815" y="170"/>
                      <a:pt x="791" y="117"/>
                    </a:cubicBezTo>
                    <a:cubicBezTo>
                      <a:pt x="767" y="64"/>
                      <a:pt x="668" y="26"/>
                      <a:pt x="639" y="13"/>
                    </a:cubicBezTo>
                    <a:cubicBezTo>
                      <a:pt x="610" y="0"/>
                      <a:pt x="620" y="32"/>
                      <a:pt x="615" y="37"/>
                    </a:cubicBezTo>
                  </a:path>
                </a:pathLst>
              </a:custGeom>
              <a:gradFill rotWithShape="1">
                <a:gsLst>
                  <a:gs pos="0">
                    <a:srgbClr val="FAF400"/>
                  </a:gs>
                  <a:gs pos="100000">
                    <a:srgbClr val="D2CD00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169" name="Freeform 691"/>
              <p:cNvSpPr>
                <a:spLocks/>
              </p:cNvSpPr>
              <p:nvPr/>
            </p:nvSpPr>
            <p:spPr bwMode="auto">
              <a:xfrm>
                <a:off x="3723" y="2543"/>
                <a:ext cx="192" cy="294"/>
              </a:xfrm>
              <a:custGeom>
                <a:avLst/>
                <a:gdLst/>
                <a:ahLst/>
                <a:cxnLst>
                  <a:cxn ang="0">
                    <a:pos x="161" y="21"/>
                  </a:cxn>
                  <a:cxn ang="0">
                    <a:pos x="33" y="189"/>
                  </a:cxn>
                  <a:cxn ang="0">
                    <a:pos x="1" y="261"/>
                  </a:cxn>
                  <a:cxn ang="0">
                    <a:pos x="25" y="293"/>
                  </a:cxn>
                  <a:cxn ang="0">
                    <a:pos x="65" y="269"/>
                  </a:cxn>
                  <a:cxn ang="0">
                    <a:pos x="65" y="221"/>
                  </a:cxn>
                  <a:cxn ang="0">
                    <a:pos x="121" y="133"/>
                  </a:cxn>
                  <a:cxn ang="0">
                    <a:pos x="185" y="61"/>
                  </a:cxn>
                  <a:cxn ang="0">
                    <a:pos x="161" y="21"/>
                  </a:cxn>
                </a:cxnLst>
                <a:rect l="0" t="0" r="r" b="b"/>
                <a:pathLst>
                  <a:path w="192" h="294">
                    <a:moveTo>
                      <a:pt x="161" y="21"/>
                    </a:moveTo>
                    <a:cubicBezTo>
                      <a:pt x="136" y="42"/>
                      <a:pt x="60" y="149"/>
                      <a:pt x="33" y="189"/>
                    </a:cubicBezTo>
                    <a:cubicBezTo>
                      <a:pt x="6" y="229"/>
                      <a:pt x="2" y="244"/>
                      <a:pt x="1" y="261"/>
                    </a:cubicBezTo>
                    <a:cubicBezTo>
                      <a:pt x="0" y="278"/>
                      <a:pt x="14" y="292"/>
                      <a:pt x="25" y="293"/>
                    </a:cubicBezTo>
                    <a:cubicBezTo>
                      <a:pt x="36" y="294"/>
                      <a:pt x="58" y="281"/>
                      <a:pt x="65" y="269"/>
                    </a:cubicBezTo>
                    <a:cubicBezTo>
                      <a:pt x="72" y="257"/>
                      <a:pt x="56" y="244"/>
                      <a:pt x="65" y="221"/>
                    </a:cubicBezTo>
                    <a:cubicBezTo>
                      <a:pt x="74" y="198"/>
                      <a:pt x="101" y="160"/>
                      <a:pt x="121" y="133"/>
                    </a:cubicBezTo>
                    <a:cubicBezTo>
                      <a:pt x="141" y="106"/>
                      <a:pt x="178" y="79"/>
                      <a:pt x="185" y="61"/>
                    </a:cubicBezTo>
                    <a:cubicBezTo>
                      <a:pt x="192" y="43"/>
                      <a:pt x="186" y="0"/>
                      <a:pt x="161" y="21"/>
                    </a:cubicBezTo>
                    <a:close/>
                  </a:path>
                </a:pathLst>
              </a:custGeom>
              <a:solidFill>
                <a:srgbClr val="CC3300"/>
              </a:solidFill>
              <a:ln w="9525">
                <a:noFill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170" name="Freeform 692"/>
              <p:cNvSpPr>
                <a:spLocks/>
              </p:cNvSpPr>
              <p:nvPr/>
            </p:nvSpPr>
            <p:spPr bwMode="auto">
              <a:xfrm>
                <a:off x="3328" y="3158"/>
                <a:ext cx="835" cy="672"/>
              </a:xfrm>
              <a:custGeom>
                <a:avLst/>
                <a:gdLst/>
                <a:ahLst/>
                <a:cxnLst>
                  <a:cxn ang="0">
                    <a:pos x="490" y="48"/>
                  </a:cxn>
                  <a:cxn ang="0">
                    <a:pos x="68" y="310"/>
                  </a:cxn>
                  <a:cxn ang="0">
                    <a:pos x="84" y="558"/>
                  </a:cxn>
                  <a:cxn ang="0">
                    <a:pos x="231" y="616"/>
                  </a:cxn>
                  <a:cxn ang="0">
                    <a:pos x="428" y="670"/>
                  </a:cxn>
                  <a:cxn ang="0">
                    <a:pos x="668" y="630"/>
                  </a:cxn>
                  <a:cxn ang="0">
                    <a:pos x="748" y="559"/>
                  </a:cxn>
                  <a:cxn ang="0">
                    <a:pos x="820" y="326"/>
                  </a:cxn>
                  <a:cxn ang="0">
                    <a:pos x="660" y="46"/>
                  </a:cxn>
                  <a:cxn ang="0">
                    <a:pos x="490" y="48"/>
                  </a:cxn>
                </a:cxnLst>
                <a:rect l="0" t="0" r="r" b="b"/>
                <a:pathLst>
                  <a:path w="835" h="672">
                    <a:moveTo>
                      <a:pt x="490" y="48"/>
                    </a:moveTo>
                    <a:cubicBezTo>
                      <a:pt x="403" y="92"/>
                      <a:pt x="136" y="225"/>
                      <a:pt x="68" y="310"/>
                    </a:cubicBezTo>
                    <a:cubicBezTo>
                      <a:pt x="0" y="395"/>
                      <a:pt x="57" y="507"/>
                      <a:pt x="84" y="558"/>
                    </a:cubicBezTo>
                    <a:cubicBezTo>
                      <a:pt x="111" y="609"/>
                      <a:pt x="174" y="597"/>
                      <a:pt x="231" y="616"/>
                    </a:cubicBezTo>
                    <a:cubicBezTo>
                      <a:pt x="288" y="635"/>
                      <a:pt x="355" y="668"/>
                      <a:pt x="428" y="670"/>
                    </a:cubicBezTo>
                    <a:cubicBezTo>
                      <a:pt x="501" y="672"/>
                      <a:pt x="615" y="648"/>
                      <a:pt x="668" y="630"/>
                    </a:cubicBezTo>
                    <a:cubicBezTo>
                      <a:pt x="721" y="612"/>
                      <a:pt x="723" y="610"/>
                      <a:pt x="748" y="559"/>
                    </a:cubicBezTo>
                    <a:cubicBezTo>
                      <a:pt x="773" y="508"/>
                      <a:pt x="835" y="411"/>
                      <a:pt x="820" y="326"/>
                    </a:cubicBezTo>
                    <a:cubicBezTo>
                      <a:pt x="805" y="241"/>
                      <a:pt x="715" y="92"/>
                      <a:pt x="660" y="46"/>
                    </a:cubicBezTo>
                    <a:cubicBezTo>
                      <a:pt x="605" y="0"/>
                      <a:pt x="525" y="48"/>
                      <a:pt x="490" y="4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972F"/>
                  </a:gs>
                  <a:gs pos="100000">
                    <a:srgbClr val="EAE400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171" name="Freeform 693"/>
              <p:cNvSpPr>
                <a:spLocks/>
              </p:cNvSpPr>
              <p:nvPr/>
            </p:nvSpPr>
            <p:spPr bwMode="auto">
              <a:xfrm>
                <a:off x="3648" y="3408"/>
                <a:ext cx="240" cy="144"/>
              </a:xfrm>
              <a:custGeom>
                <a:avLst/>
                <a:gdLst/>
                <a:ahLst/>
                <a:cxnLst>
                  <a:cxn ang="0">
                    <a:pos x="336" y="32"/>
                  </a:cxn>
                  <a:cxn ang="0">
                    <a:pos x="96" y="80"/>
                  </a:cxn>
                  <a:cxn ang="0">
                    <a:pos x="0" y="320"/>
                  </a:cxn>
                  <a:cxn ang="0">
                    <a:pos x="96" y="512"/>
                  </a:cxn>
                  <a:cxn ang="0">
                    <a:pos x="288" y="560"/>
                  </a:cxn>
                  <a:cxn ang="0">
                    <a:pos x="576" y="464"/>
                  </a:cxn>
                  <a:cxn ang="0">
                    <a:pos x="576" y="224"/>
                  </a:cxn>
                  <a:cxn ang="0">
                    <a:pos x="432" y="32"/>
                  </a:cxn>
                  <a:cxn ang="0">
                    <a:pos x="336" y="32"/>
                  </a:cxn>
                </a:cxnLst>
                <a:rect l="0" t="0" r="r" b="b"/>
                <a:pathLst>
                  <a:path w="624" h="568">
                    <a:moveTo>
                      <a:pt x="336" y="32"/>
                    </a:moveTo>
                    <a:cubicBezTo>
                      <a:pt x="280" y="40"/>
                      <a:pt x="152" y="32"/>
                      <a:pt x="96" y="80"/>
                    </a:cubicBezTo>
                    <a:cubicBezTo>
                      <a:pt x="40" y="128"/>
                      <a:pt x="0" y="248"/>
                      <a:pt x="0" y="320"/>
                    </a:cubicBezTo>
                    <a:cubicBezTo>
                      <a:pt x="0" y="392"/>
                      <a:pt x="48" y="472"/>
                      <a:pt x="96" y="512"/>
                    </a:cubicBezTo>
                    <a:cubicBezTo>
                      <a:pt x="144" y="552"/>
                      <a:pt x="208" y="568"/>
                      <a:pt x="288" y="560"/>
                    </a:cubicBezTo>
                    <a:cubicBezTo>
                      <a:pt x="368" y="552"/>
                      <a:pt x="528" y="520"/>
                      <a:pt x="576" y="464"/>
                    </a:cubicBezTo>
                    <a:cubicBezTo>
                      <a:pt x="624" y="408"/>
                      <a:pt x="600" y="296"/>
                      <a:pt x="576" y="224"/>
                    </a:cubicBezTo>
                    <a:cubicBezTo>
                      <a:pt x="552" y="152"/>
                      <a:pt x="472" y="64"/>
                      <a:pt x="432" y="32"/>
                    </a:cubicBezTo>
                    <a:cubicBezTo>
                      <a:pt x="392" y="0"/>
                      <a:pt x="392" y="24"/>
                      <a:pt x="336" y="3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EAE400"/>
                  </a:gs>
                  <a:gs pos="100000">
                    <a:srgbClr val="FF972F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172" name="Freeform 694"/>
              <p:cNvSpPr>
                <a:spLocks/>
              </p:cNvSpPr>
              <p:nvPr/>
            </p:nvSpPr>
            <p:spPr bwMode="auto">
              <a:xfrm>
                <a:off x="3580" y="3865"/>
                <a:ext cx="121" cy="38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56" y="3"/>
                  </a:cxn>
                  <a:cxn ang="0">
                    <a:pos x="120" y="27"/>
                  </a:cxn>
                  <a:cxn ang="0">
                    <a:pos x="48" y="35"/>
                  </a:cxn>
                  <a:cxn ang="0">
                    <a:pos x="0" y="11"/>
                  </a:cxn>
                </a:cxnLst>
                <a:rect l="0" t="0" r="r" b="b"/>
                <a:pathLst>
                  <a:path w="121" h="38">
                    <a:moveTo>
                      <a:pt x="0" y="11"/>
                    </a:moveTo>
                    <a:cubicBezTo>
                      <a:pt x="2" y="8"/>
                      <a:pt x="36" y="0"/>
                      <a:pt x="56" y="3"/>
                    </a:cubicBezTo>
                    <a:cubicBezTo>
                      <a:pt x="81" y="4"/>
                      <a:pt x="121" y="22"/>
                      <a:pt x="120" y="27"/>
                    </a:cubicBezTo>
                    <a:cubicBezTo>
                      <a:pt x="119" y="32"/>
                      <a:pt x="68" y="38"/>
                      <a:pt x="48" y="35"/>
                    </a:cubicBezTo>
                    <a:cubicBezTo>
                      <a:pt x="28" y="32"/>
                      <a:pt x="10" y="16"/>
                      <a:pt x="0" y="11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</p:grpSp>
        <p:sp>
          <p:nvSpPr>
            <p:cNvPr id="167" name="Text Box 695"/>
            <p:cNvSpPr txBox="1">
              <a:spLocks noChangeArrowheads="1"/>
            </p:cNvSpPr>
            <p:nvPr/>
          </p:nvSpPr>
          <p:spPr bwMode="auto">
            <a:xfrm>
              <a:off x="2971" y="1344"/>
              <a:ext cx="353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>
              <a:spAutoFit/>
            </a:bodyPr>
            <a:lstStyle/>
            <a:p>
              <a:r>
                <a:rPr lang="ru-RU" sz="2800" b="1">
                  <a:latin typeface="Georgia" pitchFamily="18" charset="0"/>
                </a:rPr>
                <a:t>17</a:t>
              </a:r>
            </a:p>
          </p:txBody>
        </p:sp>
      </p:grpSp>
      <p:grpSp>
        <p:nvGrpSpPr>
          <p:cNvPr id="173" name="Group 101"/>
          <p:cNvGrpSpPr>
            <a:grpSpLocks/>
          </p:cNvGrpSpPr>
          <p:nvPr/>
        </p:nvGrpSpPr>
        <p:grpSpPr bwMode="auto">
          <a:xfrm rot="-18077413">
            <a:off x="2288381" y="672307"/>
            <a:ext cx="1106487" cy="571500"/>
            <a:chOff x="2506" y="1584"/>
            <a:chExt cx="419" cy="247"/>
          </a:xfrm>
        </p:grpSpPr>
        <p:sp>
          <p:nvSpPr>
            <p:cNvPr id="174" name="Freeform 102"/>
            <p:cNvSpPr>
              <a:spLocks/>
            </p:cNvSpPr>
            <p:nvPr/>
          </p:nvSpPr>
          <p:spPr bwMode="auto">
            <a:xfrm rot="-25649421">
              <a:off x="2757" y="1560"/>
              <a:ext cx="144" cy="192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48" y="48"/>
                </a:cxn>
                <a:cxn ang="0">
                  <a:pos x="144" y="0"/>
                </a:cxn>
              </a:cxnLst>
              <a:rect l="0" t="0" r="r" b="b"/>
              <a:pathLst>
                <a:path w="144" h="192">
                  <a:moveTo>
                    <a:pt x="0" y="192"/>
                  </a:moveTo>
                  <a:cubicBezTo>
                    <a:pt x="12" y="136"/>
                    <a:pt x="24" y="80"/>
                    <a:pt x="48" y="48"/>
                  </a:cubicBezTo>
                  <a:cubicBezTo>
                    <a:pt x="72" y="16"/>
                    <a:pt x="108" y="8"/>
                    <a:pt x="144" y="0"/>
                  </a:cubicBezTo>
                </a:path>
              </a:pathLst>
            </a:custGeom>
            <a:noFill/>
            <a:ln w="2857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 b="1">
                <a:latin typeface="Georgia" pitchFamily="18" charset="0"/>
              </a:endParaRPr>
            </a:p>
          </p:txBody>
        </p:sp>
        <p:grpSp>
          <p:nvGrpSpPr>
            <p:cNvPr id="175" name="Group 103"/>
            <p:cNvGrpSpPr>
              <a:grpSpLocks/>
            </p:cNvGrpSpPr>
            <p:nvPr/>
          </p:nvGrpSpPr>
          <p:grpSpPr bwMode="auto">
            <a:xfrm rot="-23852377">
              <a:off x="2509" y="1656"/>
              <a:ext cx="353" cy="180"/>
              <a:chOff x="3144" y="3204"/>
              <a:chExt cx="867" cy="623"/>
            </a:xfrm>
          </p:grpSpPr>
          <p:grpSp>
            <p:nvGrpSpPr>
              <p:cNvPr id="176" name="Group 104"/>
              <p:cNvGrpSpPr>
                <a:grpSpLocks/>
              </p:cNvGrpSpPr>
              <p:nvPr/>
            </p:nvGrpSpPr>
            <p:grpSpPr bwMode="auto">
              <a:xfrm>
                <a:off x="3144" y="3204"/>
                <a:ext cx="867" cy="623"/>
                <a:chOff x="3144" y="3204"/>
                <a:chExt cx="867" cy="623"/>
              </a:xfrm>
            </p:grpSpPr>
            <p:sp>
              <p:nvSpPr>
                <p:cNvPr id="182" name="Freeform 105"/>
                <p:cNvSpPr>
                  <a:spLocks/>
                </p:cNvSpPr>
                <p:nvPr/>
              </p:nvSpPr>
              <p:spPr bwMode="auto">
                <a:xfrm>
                  <a:off x="3144" y="3204"/>
                  <a:ext cx="848" cy="308"/>
                </a:xfrm>
                <a:custGeom>
                  <a:avLst/>
                  <a:gdLst/>
                  <a:ahLst/>
                  <a:cxnLst>
                    <a:cxn ang="0">
                      <a:pos x="848" y="300"/>
                    </a:cxn>
                    <a:cxn ang="0">
                      <a:pos x="704" y="76"/>
                    </a:cxn>
                    <a:cxn ang="0">
                      <a:pos x="576" y="4"/>
                    </a:cxn>
                    <a:cxn ang="0">
                      <a:pos x="376" y="52"/>
                    </a:cxn>
                    <a:cxn ang="0">
                      <a:pos x="0" y="308"/>
                    </a:cxn>
                  </a:cxnLst>
                  <a:rect l="0" t="0" r="r" b="b"/>
                  <a:pathLst>
                    <a:path w="848" h="308">
                      <a:moveTo>
                        <a:pt x="848" y="300"/>
                      </a:moveTo>
                      <a:cubicBezTo>
                        <a:pt x="824" y="263"/>
                        <a:pt x="749" y="125"/>
                        <a:pt x="704" y="76"/>
                      </a:cubicBezTo>
                      <a:cubicBezTo>
                        <a:pt x="659" y="27"/>
                        <a:pt x="631" y="8"/>
                        <a:pt x="576" y="4"/>
                      </a:cubicBezTo>
                      <a:cubicBezTo>
                        <a:pt x="521" y="0"/>
                        <a:pt x="472" y="1"/>
                        <a:pt x="376" y="52"/>
                      </a:cubicBezTo>
                      <a:cubicBezTo>
                        <a:pt x="280" y="103"/>
                        <a:pt x="78" y="255"/>
                        <a:pt x="0" y="308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66FF66"/>
                    </a:gs>
                    <a:gs pos="100000">
                      <a:srgbClr val="0099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rgbClr val="00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b="1">
                    <a:latin typeface="Georgia" pitchFamily="18" charset="0"/>
                  </a:endParaRPr>
                </a:p>
              </p:txBody>
            </p:sp>
            <p:sp>
              <p:nvSpPr>
                <p:cNvPr id="183" name="Freeform 106"/>
                <p:cNvSpPr>
                  <a:spLocks/>
                </p:cNvSpPr>
                <p:nvPr/>
              </p:nvSpPr>
              <p:spPr bwMode="auto">
                <a:xfrm>
                  <a:off x="3144" y="3420"/>
                  <a:ext cx="867" cy="407"/>
                </a:xfrm>
                <a:custGeom>
                  <a:avLst/>
                  <a:gdLst/>
                  <a:ahLst/>
                  <a:cxnLst>
                    <a:cxn ang="0">
                      <a:pos x="0" y="92"/>
                    </a:cxn>
                    <a:cxn ang="0">
                      <a:pos x="552" y="380"/>
                    </a:cxn>
                    <a:cxn ang="0">
                      <a:pos x="832" y="252"/>
                    </a:cxn>
                    <a:cxn ang="0">
                      <a:pos x="760" y="28"/>
                    </a:cxn>
                    <a:cxn ang="0">
                      <a:pos x="232" y="84"/>
                    </a:cxn>
                  </a:cxnLst>
                  <a:rect l="0" t="0" r="r" b="b"/>
                  <a:pathLst>
                    <a:path w="867" h="407">
                      <a:moveTo>
                        <a:pt x="0" y="92"/>
                      </a:moveTo>
                      <a:cubicBezTo>
                        <a:pt x="206" y="222"/>
                        <a:pt x="413" y="353"/>
                        <a:pt x="552" y="380"/>
                      </a:cubicBezTo>
                      <a:cubicBezTo>
                        <a:pt x="691" y="407"/>
                        <a:pt x="797" y="311"/>
                        <a:pt x="832" y="252"/>
                      </a:cubicBezTo>
                      <a:cubicBezTo>
                        <a:pt x="867" y="193"/>
                        <a:pt x="860" y="56"/>
                        <a:pt x="760" y="28"/>
                      </a:cubicBezTo>
                      <a:cubicBezTo>
                        <a:pt x="660" y="0"/>
                        <a:pt x="446" y="42"/>
                        <a:pt x="232" y="84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66FF66"/>
                    </a:gs>
                    <a:gs pos="100000">
                      <a:srgbClr val="008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rgbClr val="00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b="1">
                    <a:latin typeface="Georgia" pitchFamily="18" charset="0"/>
                  </a:endParaRPr>
                </a:p>
              </p:txBody>
            </p:sp>
          </p:grpSp>
          <p:sp>
            <p:nvSpPr>
              <p:cNvPr id="177" name="Freeform 107"/>
              <p:cNvSpPr>
                <a:spLocks/>
              </p:cNvSpPr>
              <p:nvPr/>
            </p:nvSpPr>
            <p:spPr bwMode="auto">
              <a:xfrm>
                <a:off x="3808" y="3440"/>
                <a:ext cx="87" cy="28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80" y="160"/>
                  </a:cxn>
                  <a:cxn ang="0">
                    <a:pos x="0" y="288"/>
                  </a:cxn>
                </a:cxnLst>
                <a:rect l="0" t="0" r="r" b="b"/>
                <a:pathLst>
                  <a:path w="87" h="288">
                    <a:moveTo>
                      <a:pt x="40" y="0"/>
                    </a:moveTo>
                    <a:cubicBezTo>
                      <a:pt x="63" y="56"/>
                      <a:pt x="87" y="112"/>
                      <a:pt x="80" y="160"/>
                    </a:cubicBezTo>
                    <a:cubicBezTo>
                      <a:pt x="73" y="208"/>
                      <a:pt x="36" y="248"/>
                      <a:pt x="0" y="288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178" name="Freeform 108"/>
              <p:cNvSpPr>
                <a:spLocks/>
              </p:cNvSpPr>
              <p:nvPr/>
            </p:nvSpPr>
            <p:spPr bwMode="auto">
              <a:xfrm>
                <a:off x="3688" y="3440"/>
                <a:ext cx="87" cy="28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80" y="160"/>
                  </a:cxn>
                  <a:cxn ang="0">
                    <a:pos x="0" y="288"/>
                  </a:cxn>
                </a:cxnLst>
                <a:rect l="0" t="0" r="r" b="b"/>
                <a:pathLst>
                  <a:path w="87" h="288">
                    <a:moveTo>
                      <a:pt x="40" y="0"/>
                    </a:moveTo>
                    <a:cubicBezTo>
                      <a:pt x="63" y="56"/>
                      <a:pt x="87" y="112"/>
                      <a:pt x="80" y="160"/>
                    </a:cubicBezTo>
                    <a:cubicBezTo>
                      <a:pt x="73" y="208"/>
                      <a:pt x="36" y="248"/>
                      <a:pt x="0" y="288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179" name="Freeform 109"/>
              <p:cNvSpPr>
                <a:spLocks/>
              </p:cNvSpPr>
              <p:nvPr/>
            </p:nvSpPr>
            <p:spPr bwMode="auto">
              <a:xfrm>
                <a:off x="3568" y="3480"/>
                <a:ext cx="72" cy="184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64" y="120"/>
                  </a:cxn>
                  <a:cxn ang="0">
                    <a:pos x="0" y="184"/>
                  </a:cxn>
                </a:cxnLst>
                <a:rect l="0" t="0" r="r" b="b"/>
                <a:pathLst>
                  <a:path w="72" h="184">
                    <a:moveTo>
                      <a:pt x="48" y="0"/>
                    </a:moveTo>
                    <a:cubicBezTo>
                      <a:pt x="51" y="17"/>
                      <a:pt x="72" y="89"/>
                      <a:pt x="64" y="120"/>
                    </a:cubicBezTo>
                    <a:cubicBezTo>
                      <a:pt x="56" y="151"/>
                      <a:pt x="13" y="171"/>
                      <a:pt x="0" y="184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180" name="Freeform 110"/>
              <p:cNvSpPr>
                <a:spLocks/>
              </p:cNvSpPr>
              <p:nvPr/>
            </p:nvSpPr>
            <p:spPr bwMode="auto">
              <a:xfrm>
                <a:off x="3656" y="3280"/>
                <a:ext cx="112" cy="14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6" y="48"/>
                  </a:cxn>
                  <a:cxn ang="0">
                    <a:pos x="112" y="144"/>
                  </a:cxn>
                </a:cxnLst>
                <a:rect l="0" t="0" r="r" b="b"/>
                <a:pathLst>
                  <a:path w="112" h="144">
                    <a:moveTo>
                      <a:pt x="0" y="0"/>
                    </a:moveTo>
                    <a:cubicBezTo>
                      <a:pt x="9" y="8"/>
                      <a:pt x="37" y="24"/>
                      <a:pt x="56" y="48"/>
                    </a:cubicBezTo>
                    <a:cubicBezTo>
                      <a:pt x="75" y="72"/>
                      <a:pt x="100" y="124"/>
                      <a:pt x="112" y="144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181" name="Freeform 111"/>
              <p:cNvSpPr>
                <a:spLocks/>
              </p:cNvSpPr>
              <p:nvPr/>
            </p:nvSpPr>
            <p:spPr bwMode="auto">
              <a:xfrm>
                <a:off x="3752" y="3264"/>
                <a:ext cx="120" cy="1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2" y="72"/>
                  </a:cxn>
                  <a:cxn ang="0">
                    <a:pos x="120" y="160"/>
                  </a:cxn>
                </a:cxnLst>
                <a:rect l="0" t="0" r="r" b="b"/>
                <a:pathLst>
                  <a:path w="120" h="160">
                    <a:moveTo>
                      <a:pt x="0" y="0"/>
                    </a:moveTo>
                    <a:cubicBezTo>
                      <a:pt x="12" y="12"/>
                      <a:pt x="52" y="45"/>
                      <a:pt x="72" y="72"/>
                    </a:cubicBezTo>
                    <a:cubicBezTo>
                      <a:pt x="92" y="99"/>
                      <a:pt x="110" y="142"/>
                      <a:pt x="120" y="160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</p:grpSp>
      </p:grpSp>
      <p:grpSp>
        <p:nvGrpSpPr>
          <p:cNvPr id="184" name="Group 697"/>
          <p:cNvGrpSpPr>
            <a:grpSpLocks/>
          </p:cNvGrpSpPr>
          <p:nvPr/>
        </p:nvGrpSpPr>
        <p:grpSpPr bwMode="auto">
          <a:xfrm rot="-18077413">
            <a:off x="1208881" y="1032669"/>
            <a:ext cx="1106488" cy="571500"/>
            <a:chOff x="2506" y="1584"/>
            <a:chExt cx="419" cy="247"/>
          </a:xfrm>
        </p:grpSpPr>
        <p:sp>
          <p:nvSpPr>
            <p:cNvPr id="185" name="Freeform 698"/>
            <p:cNvSpPr>
              <a:spLocks/>
            </p:cNvSpPr>
            <p:nvPr/>
          </p:nvSpPr>
          <p:spPr bwMode="auto">
            <a:xfrm rot="-25649421">
              <a:off x="2757" y="1560"/>
              <a:ext cx="144" cy="192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48" y="48"/>
                </a:cxn>
                <a:cxn ang="0">
                  <a:pos x="144" y="0"/>
                </a:cxn>
              </a:cxnLst>
              <a:rect l="0" t="0" r="r" b="b"/>
              <a:pathLst>
                <a:path w="144" h="192">
                  <a:moveTo>
                    <a:pt x="0" y="192"/>
                  </a:moveTo>
                  <a:cubicBezTo>
                    <a:pt x="12" y="136"/>
                    <a:pt x="24" y="80"/>
                    <a:pt x="48" y="48"/>
                  </a:cubicBezTo>
                  <a:cubicBezTo>
                    <a:pt x="72" y="16"/>
                    <a:pt x="108" y="8"/>
                    <a:pt x="144" y="0"/>
                  </a:cubicBezTo>
                </a:path>
              </a:pathLst>
            </a:custGeom>
            <a:noFill/>
            <a:ln w="2857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 b="1">
                <a:latin typeface="Georgia" pitchFamily="18" charset="0"/>
              </a:endParaRPr>
            </a:p>
          </p:txBody>
        </p:sp>
        <p:grpSp>
          <p:nvGrpSpPr>
            <p:cNvPr id="186" name="Group 699"/>
            <p:cNvGrpSpPr>
              <a:grpSpLocks/>
            </p:cNvGrpSpPr>
            <p:nvPr/>
          </p:nvGrpSpPr>
          <p:grpSpPr bwMode="auto">
            <a:xfrm rot="-23852377">
              <a:off x="2509" y="1656"/>
              <a:ext cx="353" cy="180"/>
              <a:chOff x="3144" y="3204"/>
              <a:chExt cx="867" cy="623"/>
            </a:xfrm>
          </p:grpSpPr>
          <p:grpSp>
            <p:nvGrpSpPr>
              <p:cNvPr id="187" name="Group 700"/>
              <p:cNvGrpSpPr>
                <a:grpSpLocks/>
              </p:cNvGrpSpPr>
              <p:nvPr/>
            </p:nvGrpSpPr>
            <p:grpSpPr bwMode="auto">
              <a:xfrm>
                <a:off x="3144" y="3204"/>
                <a:ext cx="867" cy="623"/>
                <a:chOff x="3144" y="3204"/>
                <a:chExt cx="867" cy="623"/>
              </a:xfrm>
            </p:grpSpPr>
            <p:sp>
              <p:nvSpPr>
                <p:cNvPr id="193" name="Freeform 701"/>
                <p:cNvSpPr>
                  <a:spLocks/>
                </p:cNvSpPr>
                <p:nvPr/>
              </p:nvSpPr>
              <p:spPr bwMode="auto">
                <a:xfrm>
                  <a:off x="3144" y="3204"/>
                  <a:ext cx="848" cy="308"/>
                </a:xfrm>
                <a:custGeom>
                  <a:avLst/>
                  <a:gdLst/>
                  <a:ahLst/>
                  <a:cxnLst>
                    <a:cxn ang="0">
                      <a:pos x="848" y="300"/>
                    </a:cxn>
                    <a:cxn ang="0">
                      <a:pos x="704" y="76"/>
                    </a:cxn>
                    <a:cxn ang="0">
                      <a:pos x="576" y="4"/>
                    </a:cxn>
                    <a:cxn ang="0">
                      <a:pos x="376" y="52"/>
                    </a:cxn>
                    <a:cxn ang="0">
                      <a:pos x="0" y="308"/>
                    </a:cxn>
                  </a:cxnLst>
                  <a:rect l="0" t="0" r="r" b="b"/>
                  <a:pathLst>
                    <a:path w="848" h="308">
                      <a:moveTo>
                        <a:pt x="848" y="300"/>
                      </a:moveTo>
                      <a:cubicBezTo>
                        <a:pt x="824" y="263"/>
                        <a:pt x="749" y="125"/>
                        <a:pt x="704" y="76"/>
                      </a:cubicBezTo>
                      <a:cubicBezTo>
                        <a:pt x="659" y="27"/>
                        <a:pt x="631" y="8"/>
                        <a:pt x="576" y="4"/>
                      </a:cubicBezTo>
                      <a:cubicBezTo>
                        <a:pt x="521" y="0"/>
                        <a:pt x="472" y="1"/>
                        <a:pt x="376" y="52"/>
                      </a:cubicBezTo>
                      <a:cubicBezTo>
                        <a:pt x="280" y="103"/>
                        <a:pt x="78" y="255"/>
                        <a:pt x="0" y="308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66FF66"/>
                    </a:gs>
                    <a:gs pos="100000">
                      <a:srgbClr val="0099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rgbClr val="00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b="1">
                    <a:latin typeface="Georgia" pitchFamily="18" charset="0"/>
                  </a:endParaRPr>
                </a:p>
              </p:txBody>
            </p:sp>
            <p:sp>
              <p:nvSpPr>
                <p:cNvPr id="194" name="Freeform 702"/>
                <p:cNvSpPr>
                  <a:spLocks/>
                </p:cNvSpPr>
                <p:nvPr/>
              </p:nvSpPr>
              <p:spPr bwMode="auto">
                <a:xfrm>
                  <a:off x="3144" y="3420"/>
                  <a:ext cx="867" cy="407"/>
                </a:xfrm>
                <a:custGeom>
                  <a:avLst/>
                  <a:gdLst/>
                  <a:ahLst/>
                  <a:cxnLst>
                    <a:cxn ang="0">
                      <a:pos x="0" y="92"/>
                    </a:cxn>
                    <a:cxn ang="0">
                      <a:pos x="552" y="380"/>
                    </a:cxn>
                    <a:cxn ang="0">
                      <a:pos x="832" y="252"/>
                    </a:cxn>
                    <a:cxn ang="0">
                      <a:pos x="760" y="28"/>
                    </a:cxn>
                    <a:cxn ang="0">
                      <a:pos x="232" y="84"/>
                    </a:cxn>
                  </a:cxnLst>
                  <a:rect l="0" t="0" r="r" b="b"/>
                  <a:pathLst>
                    <a:path w="867" h="407">
                      <a:moveTo>
                        <a:pt x="0" y="92"/>
                      </a:moveTo>
                      <a:cubicBezTo>
                        <a:pt x="206" y="222"/>
                        <a:pt x="413" y="353"/>
                        <a:pt x="552" y="380"/>
                      </a:cubicBezTo>
                      <a:cubicBezTo>
                        <a:pt x="691" y="407"/>
                        <a:pt x="797" y="311"/>
                        <a:pt x="832" y="252"/>
                      </a:cubicBezTo>
                      <a:cubicBezTo>
                        <a:pt x="867" y="193"/>
                        <a:pt x="860" y="56"/>
                        <a:pt x="760" y="28"/>
                      </a:cubicBezTo>
                      <a:cubicBezTo>
                        <a:pt x="660" y="0"/>
                        <a:pt x="446" y="42"/>
                        <a:pt x="232" y="84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66FF66"/>
                    </a:gs>
                    <a:gs pos="100000">
                      <a:srgbClr val="008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rgbClr val="00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b="1">
                    <a:latin typeface="Georgia" pitchFamily="18" charset="0"/>
                  </a:endParaRPr>
                </a:p>
              </p:txBody>
            </p:sp>
          </p:grpSp>
          <p:sp>
            <p:nvSpPr>
              <p:cNvPr id="188" name="Freeform 703"/>
              <p:cNvSpPr>
                <a:spLocks/>
              </p:cNvSpPr>
              <p:nvPr/>
            </p:nvSpPr>
            <p:spPr bwMode="auto">
              <a:xfrm>
                <a:off x="3808" y="3440"/>
                <a:ext cx="87" cy="28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80" y="160"/>
                  </a:cxn>
                  <a:cxn ang="0">
                    <a:pos x="0" y="288"/>
                  </a:cxn>
                </a:cxnLst>
                <a:rect l="0" t="0" r="r" b="b"/>
                <a:pathLst>
                  <a:path w="87" h="288">
                    <a:moveTo>
                      <a:pt x="40" y="0"/>
                    </a:moveTo>
                    <a:cubicBezTo>
                      <a:pt x="63" y="56"/>
                      <a:pt x="87" y="112"/>
                      <a:pt x="80" y="160"/>
                    </a:cubicBezTo>
                    <a:cubicBezTo>
                      <a:pt x="73" y="208"/>
                      <a:pt x="36" y="248"/>
                      <a:pt x="0" y="288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189" name="Freeform 704"/>
              <p:cNvSpPr>
                <a:spLocks/>
              </p:cNvSpPr>
              <p:nvPr/>
            </p:nvSpPr>
            <p:spPr bwMode="auto">
              <a:xfrm>
                <a:off x="3688" y="3440"/>
                <a:ext cx="87" cy="28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80" y="160"/>
                  </a:cxn>
                  <a:cxn ang="0">
                    <a:pos x="0" y="288"/>
                  </a:cxn>
                </a:cxnLst>
                <a:rect l="0" t="0" r="r" b="b"/>
                <a:pathLst>
                  <a:path w="87" h="288">
                    <a:moveTo>
                      <a:pt x="40" y="0"/>
                    </a:moveTo>
                    <a:cubicBezTo>
                      <a:pt x="63" y="56"/>
                      <a:pt x="87" y="112"/>
                      <a:pt x="80" y="160"/>
                    </a:cubicBezTo>
                    <a:cubicBezTo>
                      <a:pt x="73" y="208"/>
                      <a:pt x="36" y="248"/>
                      <a:pt x="0" y="288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190" name="Freeform 705"/>
              <p:cNvSpPr>
                <a:spLocks/>
              </p:cNvSpPr>
              <p:nvPr/>
            </p:nvSpPr>
            <p:spPr bwMode="auto">
              <a:xfrm>
                <a:off x="3568" y="3480"/>
                <a:ext cx="72" cy="184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64" y="120"/>
                  </a:cxn>
                  <a:cxn ang="0">
                    <a:pos x="0" y="184"/>
                  </a:cxn>
                </a:cxnLst>
                <a:rect l="0" t="0" r="r" b="b"/>
                <a:pathLst>
                  <a:path w="72" h="184">
                    <a:moveTo>
                      <a:pt x="48" y="0"/>
                    </a:moveTo>
                    <a:cubicBezTo>
                      <a:pt x="51" y="17"/>
                      <a:pt x="72" y="89"/>
                      <a:pt x="64" y="120"/>
                    </a:cubicBezTo>
                    <a:cubicBezTo>
                      <a:pt x="56" y="151"/>
                      <a:pt x="13" y="171"/>
                      <a:pt x="0" y="184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191" name="Freeform 706"/>
              <p:cNvSpPr>
                <a:spLocks/>
              </p:cNvSpPr>
              <p:nvPr/>
            </p:nvSpPr>
            <p:spPr bwMode="auto">
              <a:xfrm>
                <a:off x="3656" y="3280"/>
                <a:ext cx="112" cy="14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6" y="48"/>
                  </a:cxn>
                  <a:cxn ang="0">
                    <a:pos x="112" y="144"/>
                  </a:cxn>
                </a:cxnLst>
                <a:rect l="0" t="0" r="r" b="b"/>
                <a:pathLst>
                  <a:path w="112" h="144">
                    <a:moveTo>
                      <a:pt x="0" y="0"/>
                    </a:moveTo>
                    <a:cubicBezTo>
                      <a:pt x="9" y="8"/>
                      <a:pt x="37" y="24"/>
                      <a:pt x="56" y="48"/>
                    </a:cubicBezTo>
                    <a:cubicBezTo>
                      <a:pt x="75" y="72"/>
                      <a:pt x="100" y="124"/>
                      <a:pt x="112" y="144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192" name="Freeform 707"/>
              <p:cNvSpPr>
                <a:spLocks/>
              </p:cNvSpPr>
              <p:nvPr/>
            </p:nvSpPr>
            <p:spPr bwMode="auto">
              <a:xfrm>
                <a:off x="3752" y="3264"/>
                <a:ext cx="120" cy="1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2" y="72"/>
                  </a:cxn>
                  <a:cxn ang="0">
                    <a:pos x="120" y="160"/>
                  </a:cxn>
                </a:cxnLst>
                <a:rect l="0" t="0" r="r" b="b"/>
                <a:pathLst>
                  <a:path w="120" h="160">
                    <a:moveTo>
                      <a:pt x="0" y="0"/>
                    </a:moveTo>
                    <a:cubicBezTo>
                      <a:pt x="12" y="12"/>
                      <a:pt x="52" y="45"/>
                      <a:pt x="72" y="72"/>
                    </a:cubicBezTo>
                    <a:cubicBezTo>
                      <a:pt x="92" y="99"/>
                      <a:pt x="110" y="142"/>
                      <a:pt x="120" y="160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</p:grpSp>
      </p:grpSp>
      <p:grpSp>
        <p:nvGrpSpPr>
          <p:cNvPr id="195" name="Group 708"/>
          <p:cNvGrpSpPr>
            <a:grpSpLocks/>
          </p:cNvGrpSpPr>
          <p:nvPr/>
        </p:nvGrpSpPr>
        <p:grpSpPr bwMode="auto">
          <a:xfrm rot="21215766" flipH="1">
            <a:off x="2916238" y="1125538"/>
            <a:ext cx="1106487" cy="571500"/>
            <a:chOff x="2506" y="1584"/>
            <a:chExt cx="419" cy="247"/>
          </a:xfrm>
        </p:grpSpPr>
        <p:sp>
          <p:nvSpPr>
            <p:cNvPr id="196" name="Freeform 709"/>
            <p:cNvSpPr>
              <a:spLocks/>
            </p:cNvSpPr>
            <p:nvPr/>
          </p:nvSpPr>
          <p:spPr bwMode="auto">
            <a:xfrm rot="-25649421">
              <a:off x="2757" y="1560"/>
              <a:ext cx="144" cy="192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48" y="48"/>
                </a:cxn>
                <a:cxn ang="0">
                  <a:pos x="144" y="0"/>
                </a:cxn>
              </a:cxnLst>
              <a:rect l="0" t="0" r="r" b="b"/>
              <a:pathLst>
                <a:path w="144" h="192">
                  <a:moveTo>
                    <a:pt x="0" y="192"/>
                  </a:moveTo>
                  <a:cubicBezTo>
                    <a:pt x="12" y="136"/>
                    <a:pt x="24" y="80"/>
                    <a:pt x="48" y="48"/>
                  </a:cubicBezTo>
                  <a:cubicBezTo>
                    <a:pt x="72" y="16"/>
                    <a:pt x="108" y="8"/>
                    <a:pt x="144" y="0"/>
                  </a:cubicBezTo>
                </a:path>
              </a:pathLst>
            </a:custGeom>
            <a:noFill/>
            <a:ln w="2857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 b="1">
                <a:latin typeface="Georgia" pitchFamily="18" charset="0"/>
              </a:endParaRPr>
            </a:p>
          </p:txBody>
        </p:sp>
        <p:grpSp>
          <p:nvGrpSpPr>
            <p:cNvPr id="197" name="Group 710"/>
            <p:cNvGrpSpPr>
              <a:grpSpLocks/>
            </p:cNvGrpSpPr>
            <p:nvPr/>
          </p:nvGrpSpPr>
          <p:grpSpPr bwMode="auto">
            <a:xfrm rot="-23852377">
              <a:off x="2509" y="1656"/>
              <a:ext cx="353" cy="180"/>
              <a:chOff x="3144" y="3204"/>
              <a:chExt cx="867" cy="623"/>
            </a:xfrm>
          </p:grpSpPr>
          <p:grpSp>
            <p:nvGrpSpPr>
              <p:cNvPr id="198" name="Group 711"/>
              <p:cNvGrpSpPr>
                <a:grpSpLocks/>
              </p:cNvGrpSpPr>
              <p:nvPr/>
            </p:nvGrpSpPr>
            <p:grpSpPr bwMode="auto">
              <a:xfrm>
                <a:off x="3144" y="3204"/>
                <a:ext cx="867" cy="623"/>
                <a:chOff x="3144" y="3204"/>
                <a:chExt cx="867" cy="623"/>
              </a:xfrm>
            </p:grpSpPr>
            <p:sp>
              <p:nvSpPr>
                <p:cNvPr id="204" name="Freeform 712"/>
                <p:cNvSpPr>
                  <a:spLocks/>
                </p:cNvSpPr>
                <p:nvPr/>
              </p:nvSpPr>
              <p:spPr bwMode="auto">
                <a:xfrm>
                  <a:off x="3144" y="3204"/>
                  <a:ext cx="848" cy="308"/>
                </a:xfrm>
                <a:custGeom>
                  <a:avLst/>
                  <a:gdLst/>
                  <a:ahLst/>
                  <a:cxnLst>
                    <a:cxn ang="0">
                      <a:pos x="848" y="300"/>
                    </a:cxn>
                    <a:cxn ang="0">
                      <a:pos x="704" y="76"/>
                    </a:cxn>
                    <a:cxn ang="0">
                      <a:pos x="576" y="4"/>
                    </a:cxn>
                    <a:cxn ang="0">
                      <a:pos x="376" y="52"/>
                    </a:cxn>
                    <a:cxn ang="0">
                      <a:pos x="0" y="308"/>
                    </a:cxn>
                  </a:cxnLst>
                  <a:rect l="0" t="0" r="r" b="b"/>
                  <a:pathLst>
                    <a:path w="848" h="308">
                      <a:moveTo>
                        <a:pt x="848" y="300"/>
                      </a:moveTo>
                      <a:cubicBezTo>
                        <a:pt x="824" y="263"/>
                        <a:pt x="749" y="125"/>
                        <a:pt x="704" y="76"/>
                      </a:cubicBezTo>
                      <a:cubicBezTo>
                        <a:pt x="659" y="27"/>
                        <a:pt x="631" y="8"/>
                        <a:pt x="576" y="4"/>
                      </a:cubicBezTo>
                      <a:cubicBezTo>
                        <a:pt x="521" y="0"/>
                        <a:pt x="472" y="1"/>
                        <a:pt x="376" y="52"/>
                      </a:cubicBezTo>
                      <a:cubicBezTo>
                        <a:pt x="280" y="103"/>
                        <a:pt x="78" y="255"/>
                        <a:pt x="0" y="308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66FF66"/>
                    </a:gs>
                    <a:gs pos="100000">
                      <a:srgbClr val="0099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rgbClr val="00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b="1">
                    <a:latin typeface="Georgia" pitchFamily="18" charset="0"/>
                  </a:endParaRPr>
                </a:p>
              </p:txBody>
            </p:sp>
            <p:sp>
              <p:nvSpPr>
                <p:cNvPr id="205" name="Freeform 713"/>
                <p:cNvSpPr>
                  <a:spLocks/>
                </p:cNvSpPr>
                <p:nvPr/>
              </p:nvSpPr>
              <p:spPr bwMode="auto">
                <a:xfrm>
                  <a:off x="3144" y="3420"/>
                  <a:ext cx="867" cy="407"/>
                </a:xfrm>
                <a:custGeom>
                  <a:avLst/>
                  <a:gdLst/>
                  <a:ahLst/>
                  <a:cxnLst>
                    <a:cxn ang="0">
                      <a:pos x="0" y="92"/>
                    </a:cxn>
                    <a:cxn ang="0">
                      <a:pos x="552" y="380"/>
                    </a:cxn>
                    <a:cxn ang="0">
                      <a:pos x="832" y="252"/>
                    </a:cxn>
                    <a:cxn ang="0">
                      <a:pos x="760" y="28"/>
                    </a:cxn>
                    <a:cxn ang="0">
                      <a:pos x="232" y="84"/>
                    </a:cxn>
                  </a:cxnLst>
                  <a:rect l="0" t="0" r="r" b="b"/>
                  <a:pathLst>
                    <a:path w="867" h="407">
                      <a:moveTo>
                        <a:pt x="0" y="92"/>
                      </a:moveTo>
                      <a:cubicBezTo>
                        <a:pt x="206" y="222"/>
                        <a:pt x="413" y="353"/>
                        <a:pt x="552" y="380"/>
                      </a:cubicBezTo>
                      <a:cubicBezTo>
                        <a:pt x="691" y="407"/>
                        <a:pt x="797" y="311"/>
                        <a:pt x="832" y="252"/>
                      </a:cubicBezTo>
                      <a:cubicBezTo>
                        <a:pt x="867" y="193"/>
                        <a:pt x="860" y="56"/>
                        <a:pt x="760" y="28"/>
                      </a:cubicBezTo>
                      <a:cubicBezTo>
                        <a:pt x="660" y="0"/>
                        <a:pt x="446" y="42"/>
                        <a:pt x="232" y="84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66FF66"/>
                    </a:gs>
                    <a:gs pos="100000">
                      <a:srgbClr val="008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rgbClr val="00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b="1">
                    <a:latin typeface="Georgia" pitchFamily="18" charset="0"/>
                  </a:endParaRPr>
                </a:p>
              </p:txBody>
            </p:sp>
          </p:grpSp>
          <p:sp>
            <p:nvSpPr>
              <p:cNvPr id="199" name="Freeform 714"/>
              <p:cNvSpPr>
                <a:spLocks/>
              </p:cNvSpPr>
              <p:nvPr/>
            </p:nvSpPr>
            <p:spPr bwMode="auto">
              <a:xfrm>
                <a:off x="3808" y="3440"/>
                <a:ext cx="87" cy="28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80" y="160"/>
                  </a:cxn>
                  <a:cxn ang="0">
                    <a:pos x="0" y="288"/>
                  </a:cxn>
                </a:cxnLst>
                <a:rect l="0" t="0" r="r" b="b"/>
                <a:pathLst>
                  <a:path w="87" h="288">
                    <a:moveTo>
                      <a:pt x="40" y="0"/>
                    </a:moveTo>
                    <a:cubicBezTo>
                      <a:pt x="63" y="56"/>
                      <a:pt x="87" y="112"/>
                      <a:pt x="80" y="160"/>
                    </a:cubicBezTo>
                    <a:cubicBezTo>
                      <a:pt x="73" y="208"/>
                      <a:pt x="36" y="248"/>
                      <a:pt x="0" y="288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200" name="Freeform 715"/>
              <p:cNvSpPr>
                <a:spLocks/>
              </p:cNvSpPr>
              <p:nvPr/>
            </p:nvSpPr>
            <p:spPr bwMode="auto">
              <a:xfrm>
                <a:off x="3688" y="3440"/>
                <a:ext cx="87" cy="28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80" y="160"/>
                  </a:cxn>
                  <a:cxn ang="0">
                    <a:pos x="0" y="288"/>
                  </a:cxn>
                </a:cxnLst>
                <a:rect l="0" t="0" r="r" b="b"/>
                <a:pathLst>
                  <a:path w="87" h="288">
                    <a:moveTo>
                      <a:pt x="40" y="0"/>
                    </a:moveTo>
                    <a:cubicBezTo>
                      <a:pt x="63" y="56"/>
                      <a:pt x="87" y="112"/>
                      <a:pt x="80" y="160"/>
                    </a:cubicBezTo>
                    <a:cubicBezTo>
                      <a:pt x="73" y="208"/>
                      <a:pt x="36" y="248"/>
                      <a:pt x="0" y="288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201" name="Freeform 716"/>
              <p:cNvSpPr>
                <a:spLocks/>
              </p:cNvSpPr>
              <p:nvPr/>
            </p:nvSpPr>
            <p:spPr bwMode="auto">
              <a:xfrm>
                <a:off x="3568" y="3480"/>
                <a:ext cx="72" cy="184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64" y="120"/>
                  </a:cxn>
                  <a:cxn ang="0">
                    <a:pos x="0" y="184"/>
                  </a:cxn>
                </a:cxnLst>
                <a:rect l="0" t="0" r="r" b="b"/>
                <a:pathLst>
                  <a:path w="72" h="184">
                    <a:moveTo>
                      <a:pt x="48" y="0"/>
                    </a:moveTo>
                    <a:cubicBezTo>
                      <a:pt x="51" y="17"/>
                      <a:pt x="72" y="89"/>
                      <a:pt x="64" y="120"/>
                    </a:cubicBezTo>
                    <a:cubicBezTo>
                      <a:pt x="56" y="151"/>
                      <a:pt x="13" y="171"/>
                      <a:pt x="0" y="184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202" name="Freeform 717"/>
              <p:cNvSpPr>
                <a:spLocks/>
              </p:cNvSpPr>
              <p:nvPr/>
            </p:nvSpPr>
            <p:spPr bwMode="auto">
              <a:xfrm>
                <a:off x="3656" y="3280"/>
                <a:ext cx="112" cy="14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6" y="48"/>
                  </a:cxn>
                  <a:cxn ang="0">
                    <a:pos x="112" y="144"/>
                  </a:cxn>
                </a:cxnLst>
                <a:rect l="0" t="0" r="r" b="b"/>
                <a:pathLst>
                  <a:path w="112" h="144">
                    <a:moveTo>
                      <a:pt x="0" y="0"/>
                    </a:moveTo>
                    <a:cubicBezTo>
                      <a:pt x="9" y="8"/>
                      <a:pt x="37" y="24"/>
                      <a:pt x="56" y="48"/>
                    </a:cubicBezTo>
                    <a:cubicBezTo>
                      <a:pt x="75" y="72"/>
                      <a:pt x="100" y="124"/>
                      <a:pt x="112" y="144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203" name="Freeform 718"/>
              <p:cNvSpPr>
                <a:spLocks/>
              </p:cNvSpPr>
              <p:nvPr/>
            </p:nvSpPr>
            <p:spPr bwMode="auto">
              <a:xfrm>
                <a:off x="3752" y="3264"/>
                <a:ext cx="120" cy="1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2" y="72"/>
                  </a:cxn>
                  <a:cxn ang="0">
                    <a:pos x="120" y="160"/>
                  </a:cxn>
                </a:cxnLst>
                <a:rect l="0" t="0" r="r" b="b"/>
                <a:pathLst>
                  <a:path w="120" h="160">
                    <a:moveTo>
                      <a:pt x="0" y="0"/>
                    </a:moveTo>
                    <a:cubicBezTo>
                      <a:pt x="12" y="12"/>
                      <a:pt x="52" y="45"/>
                      <a:pt x="72" y="72"/>
                    </a:cubicBezTo>
                    <a:cubicBezTo>
                      <a:pt x="92" y="99"/>
                      <a:pt x="110" y="142"/>
                      <a:pt x="120" y="160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</p:grpSp>
      </p:grpSp>
      <p:grpSp>
        <p:nvGrpSpPr>
          <p:cNvPr id="206" name="Group 719"/>
          <p:cNvGrpSpPr>
            <a:grpSpLocks/>
          </p:cNvGrpSpPr>
          <p:nvPr/>
        </p:nvGrpSpPr>
        <p:grpSpPr bwMode="auto">
          <a:xfrm rot="21215766" flipH="1">
            <a:off x="1908175" y="1989138"/>
            <a:ext cx="1106488" cy="571500"/>
            <a:chOff x="2506" y="1584"/>
            <a:chExt cx="419" cy="247"/>
          </a:xfrm>
        </p:grpSpPr>
        <p:sp>
          <p:nvSpPr>
            <p:cNvPr id="207" name="Freeform 720"/>
            <p:cNvSpPr>
              <a:spLocks/>
            </p:cNvSpPr>
            <p:nvPr/>
          </p:nvSpPr>
          <p:spPr bwMode="auto">
            <a:xfrm rot="-25649421">
              <a:off x="2757" y="1560"/>
              <a:ext cx="144" cy="192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48" y="48"/>
                </a:cxn>
                <a:cxn ang="0">
                  <a:pos x="144" y="0"/>
                </a:cxn>
              </a:cxnLst>
              <a:rect l="0" t="0" r="r" b="b"/>
              <a:pathLst>
                <a:path w="144" h="192">
                  <a:moveTo>
                    <a:pt x="0" y="192"/>
                  </a:moveTo>
                  <a:cubicBezTo>
                    <a:pt x="12" y="136"/>
                    <a:pt x="24" y="80"/>
                    <a:pt x="48" y="48"/>
                  </a:cubicBezTo>
                  <a:cubicBezTo>
                    <a:pt x="72" y="16"/>
                    <a:pt x="108" y="8"/>
                    <a:pt x="144" y="0"/>
                  </a:cubicBezTo>
                </a:path>
              </a:pathLst>
            </a:custGeom>
            <a:noFill/>
            <a:ln w="2857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 b="1">
                <a:latin typeface="Georgia" pitchFamily="18" charset="0"/>
              </a:endParaRPr>
            </a:p>
          </p:txBody>
        </p:sp>
        <p:grpSp>
          <p:nvGrpSpPr>
            <p:cNvPr id="208" name="Group 721"/>
            <p:cNvGrpSpPr>
              <a:grpSpLocks/>
            </p:cNvGrpSpPr>
            <p:nvPr/>
          </p:nvGrpSpPr>
          <p:grpSpPr bwMode="auto">
            <a:xfrm rot="-23852377">
              <a:off x="2509" y="1656"/>
              <a:ext cx="353" cy="180"/>
              <a:chOff x="3144" y="3204"/>
              <a:chExt cx="867" cy="623"/>
            </a:xfrm>
          </p:grpSpPr>
          <p:grpSp>
            <p:nvGrpSpPr>
              <p:cNvPr id="209" name="Group 722"/>
              <p:cNvGrpSpPr>
                <a:grpSpLocks/>
              </p:cNvGrpSpPr>
              <p:nvPr/>
            </p:nvGrpSpPr>
            <p:grpSpPr bwMode="auto">
              <a:xfrm>
                <a:off x="3144" y="3204"/>
                <a:ext cx="867" cy="623"/>
                <a:chOff x="3144" y="3204"/>
                <a:chExt cx="867" cy="623"/>
              </a:xfrm>
            </p:grpSpPr>
            <p:sp>
              <p:nvSpPr>
                <p:cNvPr id="215" name="Freeform 723"/>
                <p:cNvSpPr>
                  <a:spLocks/>
                </p:cNvSpPr>
                <p:nvPr/>
              </p:nvSpPr>
              <p:spPr bwMode="auto">
                <a:xfrm>
                  <a:off x="3144" y="3204"/>
                  <a:ext cx="848" cy="308"/>
                </a:xfrm>
                <a:custGeom>
                  <a:avLst/>
                  <a:gdLst/>
                  <a:ahLst/>
                  <a:cxnLst>
                    <a:cxn ang="0">
                      <a:pos x="848" y="300"/>
                    </a:cxn>
                    <a:cxn ang="0">
                      <a:pos x="704" y="76"/>
                    </a:cxn>
                    <a:cxn ang="0">
                      <a:pos x="576" y="4"/>
                    </a:cxn>
                    <a:cxn ang="0">
                      <a:pos x="376" y="52"/>
                    </a:cxn>
                    <a:cxn ang="0">
                      <a:pos x="0" y="308"/>
                    </a:cxn>
                  </a:cxnLst>
                  <a:rect l="0" t="0" r="r" b="b"/>
                  <a:pathLst>
                    <a:path w="848" h="308">
                      <a:moveTo>
                        <a:pt x="848" y="300"/>
                      </a:moveTo>
                      <a:cubicBezTo>
                        <a:pt x="824" y="263"/>
                        <a:pt x="749" y="125"/>
                        <a:pt x="704" y="76"/>
                      </a:cubicBezTo>
                      <a:cubicBezTo>
                        <a:pt x="659" y="27"/>
                        <a:pt x="631" y="8"/>
                        <a:pt x="576" y="4"/>
                      </a:cubicBezTo>
                      <a:cubicBezTo>
                        <a:pt x="521" y="0"/>
                        <a:pt x="472" y="1"/>
                        <a:pt x="376" y="52"/>
                      </a:cubicBezTo>
                      <a:cubicBezTo>
                        <a:pt x="280" y="103"/>
                        <a:pt x="78" y="255"/>
                        <a:pt x="0" y="308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66FF66"/>
                    </a:gs>
                    <a:gs pos="100000">
                      <a:srgbClr val="0099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rgbClr val="00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b="1">
                    <a:latin typeface="Georgia" pitchFamily="18" charset="0"/>
                  </a:endParaRPr>
                </a:p>
              </p:txBody>
            </p:sp>
            <p:sp>
              <p:nvSpPr>
                <p:cNvPr id="216" name="Freeform 724"/>
                <p:cNvSpPr>
                  <a:spLocks/>
                </p:cNvSpPr>
                <p:nvPr/>
              </p:nvSpPr>
              <p:spPr bwMode="auto">
                <a:xfrm>
                  <a:off x="3144" y="3420"/>
                  <a:ext cx="867" cy="407"/>
                </a:xfrm>
                <a:custGeom>
                  <a:avLst/>
                  <a:gdLst/>
                  <a:ahLst/>
                  <a:cxnLst>
                    <a:cxn ang="0">
                      <a:pos x="0" y="92"/>
                    </a:cxn>
                    <a:cxn ang="0">
                      <a:pos x="552" y="380"/>
                    </a:cxn>
                    <a:cxn ang="0">
                      <a:pos x="832" y="252"/>
                    </a:cxn>
                    <a:cxn ang="0">
                      <a:pos x="760" y="28"/>
                    </a:cxn>
                    <a:cxn ang="0">
                      <a:pos x="232" y="84"/>
                    </a:cxn>
                  </a:cxnLst>
                  <a:rect l="0" t="0" r="r" b="b"/>
                  <a:pathLst>
                    <a:path w="867" h="407">
                      <a:moveTo>
                        <a:pt x="0" y="92"/>
                      </a:moveTo>
                      <a:cubicBezTo>
                        <a:pt x="206" y="222"/>
                        <a:pt x="413" y="353"/>
                        <a:pt x="552" y="380"/>
                      </a:cubicBezTo>
                      <a:cubicBezTo>
                        <a:pt x="691" y="407"/>
                        <a:pt x="797" y="311"/>
                        <a:pt x="832" y="252"/>
                      </a:cubicBezTo>
                      <a:cubicBezTo>
                        <a:pt x="867" y="193"/>
                        <a:pt x="860" y="56"/>
                        <a:pt x="760" y="28"/>
                      </a:cubicBezTo>
                      <a:cubicBezTo>
                        <a:pt x="660" y="0"/>
                        <a:pt x="446" y="42"/>
                        <a:pt x="232" y="84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66FF66"/>
                    </a:gs>
                    <a:gs pos="100000">
                      <a:srgbClr val="008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rgbClr val="00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b="1">
                    <a:latin typeface="Georgia" pitchFamily="18" charset="0"/>
                  </a:endParaRPr>
                </a:p>
              </p:txBody>
            </p:sp>
          </p:grpSp>
          <p:sp>
            <p:nvSpPr>
              <p:cNvPr id="210" name="Freeform 725"/>
              <p:cNvSpPr>
                <a:spLocks/>
              </p:cNvSpPr>
              <p:nvPr/>
            </p:nvSpPr>
            <p:spPr bwMode="auto">
              <a:xfrm>
                <a:off x="3808" y="3440"/>
                <a:ext cx="87" cy="28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80" y="160"/>
                  </a:cxn>
                  <a:cxn ang="0">
                    <a:pos x="0" y="288"/>
                  </a:cxn>
                </a:cxnLst>
                <a:rect l="0" t="0" r="r" b="b"/>
                <a:pathLst>
                  <a:path w="87" h="288">
                    <a:moveTo>
                      <a:pt x="40" y="0"/>
                    </a:moveTo>
                    <a:cubicBezTo>
                      <a:pt x="63" y="56"/>
                      <a:pt x="87" y="112"/>
                      <a:pt x="80" y="160"/>
                    </a:cubicBezTo>
                    <a:cubicBezTo>
                      <a:pt x="73" y="208"/>
                      <a:pt x="36" y="248"/>
                      <a:pt x="0" y="288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211" name="Freeform 726"/>
              <p:cNvSpPr>
                <a:spLocks/>
              </p:cNvSpPr>
              <p:nvPr/>
            </p:nvSpPr>
            <p:spPr bwMode="auto">
              <a:xfrm>
                <a:off x="3688" y="3440"/>
                <a:ext cx="87" cy="28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80" y="160"/>
                  </a:cxn>
                  <a:cxn ang="0">
                    <a:pos x="0" y="288"/>
                  </a:cxn>
                </a:cxnLst>
                <a:rect l="0" t="0" r="r" b="b"/>
                <a:pathLst>
                  <a:path w="87" h="288">
                    <a:moveTo>
                      <a:pt x="40" y="0"/>
                    </a:moveTo>
                    <a:cubicBezTo>
                      <a:pt x="63" y="56"/>
                      <a:pt x="87" y="112"/>
                      <a:pt x="80" y="160"/>
                    </a:cubicBezTo>
                    <a:cubicBezTo>
                      <a:pt x="73" y="208"/>
                      <a:pt x="36" y="248"/>
                      <a:pt x="0" y="288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212" name="Freeform 727"/>
              <p:cNvSpPr>
                <a:spLocks/>
              </p:cNvSpPr>
              <p:nvPr/>
            </p:nvSpPr>
            <p:spPr bwMode="auto">
              <a:xfrm>
                <a:off x="3568" y="3480"/>
                <a:ext cx="72" cy="184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64" y="120"/>
                  </a:cxn>
                  <a:cxn ang="0">
                    <a:pos x="0" y="184"/>
                  </a:cxn>
                </a:cxnLst>
                <a:rect l="0" t="0" r="r" b="b"/>
                <a:pathLst>
                  <a:path w="72" h="184">
                    <a:moveTo>
                      <a:pt x="48" y="0"/>
                    </a:moveTo>
                    <a:cubicBezTo>
                      <a:pt x="51" y="17"/>
                      <a:pt x="72" y="89"/>
                      <a:pt x="64" y="120"/>
                    </a:cubicBezTo>
                    <a:cubicBezTo>
                      <a:pt x="56" y="151"/>
                      <a:pt x="13" y="171"/>
                      <a:pt x="0" y="184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213" name="Freeform 728"/>
              <p:cNvSpPr>
                <a:spLocks/>
              </p:cNvSpPr>
              <p:nvPr/>
            </p:nvSpPr>
            <p:spPr bwMode="auto">
              <a:xfrm>
                <a:off x="3656" y="3280"/>
                <a:ext cx="112" cy="14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6" y="48"/>
                  </a:cxn>
                  <a:cxn ang="0">
                    <a:pos x="112" y="144"/>
                  </a:cxn>
                </a:cxnLst>
                <a:rect l="0" t="0" r="r" b="b"/>
                <a:pathLst>
                  <a:path w="112" h="144">
                    <a:moveTo>
                      <a:pt x="0" y="0"/>
                    </a:moveTo>
                    <a:cubicBezTo>
                      <a:pt x="9" y="8"/>
                      <a:pt x="37" y="24"/>
                      <a:pt x="56" y="48"/>
                    </a:cubicBezTo>
                    <a:cubicBezTo>
                      <a:pt x="75" y="72"/>
                      <a:pt x="100" y="124"/>
                      <a:pt x="112" y="144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214" name="Freeform 729"/>
              <p:cNvSpPr>
                <a:spLocks/>
              </p:cNvSpPr>
              <p:nvPr/>
            </p:nvSpPr>
            <p:spPr bwMode="auto">
              <a:xfrm>
                <a:off x="3752" y="3264"/>
                <a:ext cx="120" cy="1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2" y="72"/>
                  </a:cxn>
                  <a:cxn ang="0">
                    <a:pos x="120" y="160"/>
                  </a:cxn>
                </a:cxnLst>
                <a:rect l="0" t="0" r="r" b="b"/>
                <a:pathLst>
                  <a:path w="120" h="160">
                    <a:moveTo>
                      <a:pt x="0" y="0"/>
                    </a:moveTo>
                    <a:cubicBezTo>
                      <a:pt x="12" y="12"/>
                      <a:pt x="52" y="45"/>
                      <a:pt x="72" y="72"/>
                    </a:cubicBezTo>
                    <a:cubicBezTo>
                      <a:pt x="92" y="99"/>
                      <a:pt x="110" y="142"/>
                      <a:pt x="120" y="160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</p:grpSp>
      </p:grpSp>
      <p:grpSp>
        <p:nvGrpSpPr>
          <p:cNvPr id="217" name="Group 730"/>
          <p:cNvGrpSpPr>
            <a:grpSpLocks/>
          </p:cNvGrpSpPr>
          <p:nvPr/>
        </p:nvGrpSpPr>
        <p:grpSpPr bwMode="auto">
          <a:xfrm rot="21215766" flipH="1">
            <a:off x="1403350" y="3573463"/>
            <a:ext cx="1106488" cy="571500"/>
            <a:chOff x="2506" y="1584"/>
            <a:chExt cx="419" cy="247"/>
          </a:xfrm>
        </p:grpSpPr>
        <p:sp>
          <p:nvSpPr>
            <p:cNvPr id="218" name="Freeform 731"/>
            <p:cNvSpPr>
              <a:spLocks/>
            </p:cNvSpPr>
            <p:nvPr/>
          </p:nvSpPr>
          <p:spPr bwMode="auto">
            <a:xfrm rot="-25649421">
              <a:off x="2757" y="1560"/>
              <a:ext cx="144" cy="192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48" y="48"/>
                </a:cxn>
                <a:cxn ang="0">
                  <a:pos x="144" y="0"/>
                </a:cxn>
              </a:cxnLst>
              <a:rect l="0" t="0" r="r" b="b"/>
              <a:pathLst>
                <a:path w="144" h="192">
                  <a:moveTo>
                    <a:pt x="0" y="192"/>
                  </a:moveTo>
                  <a:cubicBezTo>
                    <a:pt x="12" y="136"/>
                    <a:pt x="24" y="80"/>
                    <a:pt x="48" y="48"/>
                  </a:cubicBezTo>
                  <a:cubicBezTo>
                    <a:pt x="72" y="16"/>
                    <a:pt x="108" y="8"/>
                    <a:pt x="144" y="0"/>
                  </a:cubicBezTo>
                </a:path>
              </a:pathLst>
            </a:custGeom>
            <a:noFill/>
            <a:ln w="2857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 b="1">
                <a:latin typeface="Georgia" pitchFamily="18" charset="0"/>
              </a:endParaRPr>
            </a:p>
          </p:txBody>
        </p:sp>
        <p:grpSp>
          <p:nvGrpSpPr>
            <p:cNvPr id="219" name="Group 732"/>
            <p:cNvGrpSpPr>
              <a:grpSpLocks/>
            </p:cNvGrpSpPr>
            <p:nvPr/>
          </p:nvGrpSpPr>
          <p:grpSpPr bwMode="auto">
            <a:xfrm rot="-23852377">
              <a:off x="2509" y="1656"/>
              <a:ext cx="353" cy="180"/>
              <a:chOff x="3144" y="3204"/>
              <a:chExt cx="867" cy="623"/>
            </a:xfrm>
          </p:grpSpPr>
          <p:grpSp>
            <p:nvGrpSpPr>
              <p:cNvPr id="220" name="Group 733"/>
              <p:cNvGrpSpPr>
                <a:grpSpLocks/>
              </p:cNvGrpSpPr>
              <p:nvPr/>
            </p:nvGrpSpPr>
            <p:grpSpPr bwMode="auto">
              <a:xfrm>
                <a:off x="3144" y="3204"/>
                <a:ext cx="867" cy="623"/>
                <a:chOff x="3144" y="3204"/>
                <a:chExt cx="867" cy="623"/>
              </a:xfrm>
            </p:grpSpPr>
            <p:sp>
              <p:nvSpPr>
                <p:cNvPr id="226" name="Freeform 734"/>
                <p:cNvSpPr>
                  <a:spLocks/>
                </p:cNvSpPr>
                <p:nvPr/>
              </p:nvSpPr>
              <p:spPr bwMode="auto">
                <a:xfrm>
                  <a:off x="3144" y="3204"/>
                  <a:ext cx="848" cy="308"/>
                </a:xfrm>
                <a:custGeom>
                  <a:avLst/>
                  <a:gdLst/>
                  <a:ahLst/>
                  <a:cxnLst>
                    <a:cxn ang="0">
                      <a:pos x="848" y="300"/>
                    </a:cxn>
                    <a:cxn ang="0">
                      <a:pos x="704" y="76"/>
                    </a:cxn>
                    <a:cxn ang="0">
                      <a:pos x="576" y="4"/>
                    </a:cxn>
                    <a:cxn ang="0">
                      <a:pos x="376" y="52"/>
                    </a:cxn>
                    <a:cxn ang="0">
                      <a:pos x="0" y="308"/>
                    </a:cxn>
                  </a:cxnLst>
                  <a:rect l="0" t="0" r="r" b="b"/>
                  <a:pathLst>
                    <a:path w="848" h="308">
                      <a:moveTo>
                        <a:pt x="848" y="300"/>
                      </a:moveTo>
                      <a:cubicBezTo>
                        <a:pt x="824" y="263"/>
                        <a:pt x="749" y="125"/>
                        <a:pt x="704" y="76"/>
                      </a:cubicBezTo>
                      <a:cubicBezTo>
                        <a:pt x="659" y="27"/>
                        <a:pt x="631" y="8"/>
                        <a:pt x="576" y="4"/>
                      </a:cubicBezTo>
                      <a:cubicBezTo>
                        <a:pt x="521" y="0"/>
                        <a:pt x="472" y="1"/>
                        <a:pt x="376" y="52"/>
                      </a:cubicBezTo>
                      <a:cubicBezTo>
                        <a:pt x="280" y="103"/>
                        <a:pt x="78" y="255"/>
                        <a:pt x="0" y="308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66FF66"/>
                    </a:gs>
                    <a:gs pos="100000">
                      <a:srgbClr val="0099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rgbClr val="00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b="1">
                    <a:latin typeface="Georgia" pitchFamily="18" charset="0"/>
                  </a:endParaRPr>
                </a:p>
              </p:txBody>
            </p:sp>
            <p:sp>
              <p:nvSpPr>
                <p:cNvPr id="227" name="Freeform 735"/>
                <p:cNvSpPr>
                  <a:spLocks/>
                </p:cNvSpPr>
                <p:nvPr/>
              </p:nvSpPr>
              <p:spPr bwMode="auto">
                <a:xfrm>
                  <a:off x="3144" y="3420"/>
                  <a:ext cx="867" cy="407"/>
                </a:xfrm>
                <a:custGeom>
                  <a:avLst/>
                  <a:gdLst/>
                  <a:ahLst/>
                  <a:cxnLst>
                    <a:cxn ang="0">
                      <a:pos x="0" y="92"/>
                    </a:cxn>
                    <a:cxn ang="0">
                      <a:pos x="552" y="380"/>
                    </a:cxn>
                    <a:cxn ang="0">
                      <a:pos x="832" y="252"/>
                    </a:cxn>
                    <a:cxn ang="0">
                      <a:pos x="760" y="28"/>
                    </a:cxn>
                    <a:cxn ang="0">
                      <a:pos x="232" y="84"/>
                    </a:cxn>
                  </a:cxnLst>
                  <a:rect l="0" t="0" r="r" b="b"/>
                  <a:pathLst>
                    <a:path w="867" h="407">
                      <a:moveTo>
                        <a:pt x="0" y="92"/>
                      </a:moveTo>
                      <a:cubicBezTo>
                        <a:pt x="206" y="222"/>
                        <a:pt x="413" y="353"/>
                        <a:pt x="552" y="380"/>
                      </a:cubicBezTo>
                      <a:cubicBezTo>
                        <a:pt x="691" y="407"/>
                        <a:pt x="797" y="311"/>
                        <a:pt x="832" y="252"/>
                      </a:cubicBezTo>
                      <a:cubicBezTo>
                        <a:pt x="867" y="193"/>
                        <a:pt x="860" y="56"/>
                        <a:pt x="760" y="28"/>
                      </a:cubicBezTo>
                      <a:cubicBezTo>
                        <a:pt x="660" y="0"/>
                        <a:pt x="446" y="42"/>
                        <a:pt x="232" y="84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66FF66"/>
                    </a:gs>
                    <a:gs pos="100000">
                      <a:srgbClr val="008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rgbClr val="00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b="1">
                    <a:latin typeface="Georgia" pitchFamily="18" charset="0"/>
                  </a:endParaRPr>
                </a:p>
              </p:txBody>
            </p:sp>
          </p:grpSp>
          <p:sp>
            <p:nvSpPr>
              <p:cNvPr id="221" name="Freeform 736"/>
              <p:cNvSpPr>
                <a:spLocks/>
              </p:cNvSpPr>
              <p:nvPr/>
            </p:nvSpPr>
            <p:spPr bwMode="auto">
              <a:xfrm>
                <a:off x="3808" y="3440"/>
                <a:ext cx="87" cy="28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80" y="160"/>
                  </a:cxn>
                  <a:cxn ang="0">
                    <a:pos x="0" y="288"/>
                  </a:cxn>
                </a:cxnLst>
                <a:rect l="0" t="0" r="r" b="b"/>
                <a:pathLst>
                  <a:path w="87" h="288">
                    <a:moveTo>
                      <a:pt x="40" y="0"/>
                    </a:moveTo>
                    <a:cubicBezTo>
                      <a:pt x="63" y="56"/>
                      <a:pt x="87" y="112"/>
                      <a:pt x="80" y="160"/>
                    </a:cubicBezTo>
                    <a:cubicBezTo>
                      <a:pt x="73" y="208"/>
                      <a:pt x="36" y="248"/>
                      <a:pt x="0" y="288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222" name="Freeform 737"/>
              <p:cNvSpPr>
                <a:spLocks/>
              </p:cNvSpPr>
              <p:nvPr/>
            </p:nvSpPr>
            <p:spPr bwMode="auto">
              <a:xfrm>
                <a:off x="3688" y="3440"/>
                <a:ext cx="87" cy="28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80" y="160"/>
                  </a:cxn>
                  <a:cxn ang="0">
                    <a:pos x="0" y="288"/>
                  </a:cxn>
                </a:cxnLst>
                <a:rect l="0" t="0" r="r" b="b"/>
                <a:pathLst>
                  <a:path w="87" h="288">
                    <a:moveTo>
                      <a:pt x="40" y="0"/>
                    </a:moveTo>
                    <a:cubicBezTo>
                      <a:pt x="63" y="56"/>
                      <a:pt x="87" y="112"/>
                      <a:pt x="80" y="160"/>
                    </a:cubicBezTo>
                    <a:cubicBezTo>
                      <a:pt x="73" y="208"/>
                      <a:pt x="36" y="248"/>
                      <a:pt x="0" y="288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223" name="Freeform 738"/>
              <p:cNvSpPr>
                <a:spLocks/>
              </p:cNvSpPr>
              <p:nvPr/>
            </p:nvSpPr>
            <p:spPr bwMode="auto">
              <a:xfrm>
                <a:off x="3568" y="3480"/>
                <a:ext cx="72" cy="184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64" y="120"/>
                  </a:cxn>
                  <a:cxn ang="0">
                    <a:pos x="0" y="184"/>
                  </a:cxn>
                </a:cxnLst>
                <a:rect l="0" t="0" r="r" b="b"/>
                <a:pathLst>
                  <a:path w="72" h="184">
                    <a:moveTo>
                      <a:pt x="48" y="0"/>
                    </a:moveTo>
                    <a:cubicBezTo>
                      <a:pt x="51" y="17"/>
                      <a:pt x="72" y="89"/>
                      <a:pt x="64" y="120"/>
                    </a:cubicBezTo>
                    <a:cubicBezTo>
                      <a:pt x="56" y="151"/>
                      <a:pt x="13" y="171"/>
                      <a:pt x="0" y="184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224" name="Freeform 739"/>
              <p:cNvSpPr>
                <a:spLocks/>
              </p:cNvSpPr>
              <p:nvPr/>
            </p:nvSpPr>
            <p:spPr bwMode="auto">
              <a:xfrm>
                <a:off x="3656" y="3280"/>
                <a:ext cx="112" cy="14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6" y="48"/>
                  </a:cxn>
                  <a:cxn ang="0">
                    <a:pos x="112" y="144"/>
                  </a:cxn>
                </a:cxnLst>
                <a:rect l="0" t="0" r="r" b="b"/>
                <a:pathLst>
                  <a:path w="112" h="144">
                    <a:moveTo>
                      <a:pt x="0" y="0"/>
                    </a:moveTo>
                    <a:cubicBezTo>
                      <a:pt x="9" y="8"/>
                      <a:pt x="37" y="24"/>
                      <a:pt x="56" y="48"/>
                    </a:cubicBezTo>
                    <a:cubicBezTo>
                      <a:pt x="75" y="72"/>
                      <a:pt x="100" y="124"/>
                      <a:pt x="112" y="144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225" name="Freeform 740"/>
              <p:cNvSpPr>
                <a:spLocks/>
              </p:cNvSpPr>
              <p:nvPr/>
            </p:nvSpPr>
            <p:spPr bwMode="auto">
              <a:xfrm>
                <a:off x="3752" y="3264"/>
                <a:ext cx="120" cy="1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2" y="72"/>
                  </a:cxn>
                  <a:cxn ang="0">
                    <a:pos x="120" y="160"/>
                  </a:cxn>
                </a:cxnLst>
                <a:rect l="0" t="0" r="r" b="b"/>
                <a:pathLst>
                  <a:path w="120" h="160">
                    <a:moveTo>
                      <a:pt x="0" y="0"/>
                    </a:moveTo>
                    <a:cubicBezTo>
                      <a:pt x="12" y="12"/>
                      <a:pt x="52" y="45"/>
                      <a:pt x="72" y="72"/>
                    </a:cubicBezTo>
                    <a:cubicBezTo>
                      <a:pt x="92" y="99"/>
                      <a:pt x="110" y="142"/>
                      <a:pt x="120" y="160"/>
                    </a:cubicBezTo>
                  </a:path>
                </a:pathLst>
              </a:custGeom>
              <a:noFill/>
              <a:ln w="12700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</p:grpSp>
      </p:grpSp>
      <p:sp>
        <p:nvSpPr>
          <p:cNvPr id="228" name="Text Box 742"/>
          <p:cNvSpPr txBox="1">
            <a:spLocks noChangeArrowheads="1"/>
          </p:cNvSpPr>
          <p:nvPr/>
        </p:nvSpPr>
        <p:spPr bwMode="auto">
          <a:xfrm>
            <a:off x="4932363" y="981075"/>
            <a:ext cx="4021137" cy="919401"/>
          </a:xfrm>
          <a:prstGeom prst="wedgeRoundRectCallout">
            <a:avLst>
              <a:gd name="adj1" fmla="val 23289"/>
              <a:gd name="adj2" fmla="val 47656"/>
              <a:gd name="adj3" fmla="val 16667"/>
            </a:avLst>
          </a:prstGeom>
          <a:ln w="38100">
            <a:solidFill>
              <a:srgbClr val="000066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sz="2400" b="1" dirty="0">
                <a:latin typeface="Georgia" pitchFamily="18" charset="0"/>
              </a:rPr>
              <a:t>Найди числа, которые делятся на </a:t>
            </a:r>
            <a:r>
              <a:rPr lang="ru-RU" sz="2400" b="1" dirty="0" smtClean="0">
                <a:latin typeface="Georgia" pitchFamily="18" charset="0"/>
              </a:rPr>
              <a:t>2.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229" name="Text Box 743"/>
          <p:cNvSpPr txBox="1">
            <a:spLocks noChangeArrowheads="1"/>
          </p:cNvSpPr>
          <p:nvPr/>
        </p:nvSpPr>
        <p:spPr bwMode="auto">
          <a:xfrm>
            <a:off x="4427538" y="333375"/>
            <a:ext cx="397416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9E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Собери УРОЖАЙ</a:t>
            </a:r>
          </a:p>
        </p:txBody>
      </p:sp>
      <p:grpSp>
        <p:nvGrpSpPr>
          <p:cNvPr id="230" name="Group 744"/>
          <p:cNvGrpSpPr>
            <a:grpSpLocks/>
          </p:cNvGrpSpPr>
          <p:nvPr/>
        </p:nvGrpSpPr>
        <p:grpSpPr bwMode="auto">
          <a:xfrm>
            <a:off x="468313" y="3213100"/>
            <a:ext cx="844549" cy="1152525"/>
            <a:chOff x="476" y="1434"/>
            <a:chExt cx="532" cy="726"/>
          </a:xfrm>
        </p:grpSpPr>
        <p:grpSp>
          <p:nvGrpSpPr>
            <p:cNvPr id="231" name="Group 745"/>
            <p:cNvGrpSpPr>
              <a:grpSpLocks/>
            </p:cNvGrpSpPr>
            <p:nvPr/>
          </p:nvGrpSpPr>
          <p:grpSpPr bwMode="auto">
            <a:xfrm>
              <a:off x="476" y="1434"/>
              <a:ext cx="499" cy="726"/>
              <a:chOff x="3173" y="2543"/>
              <a:chExt cx="1001" cy="1360"/>
            </a:xfrm>
          </p:grpSpPr>
          <p:sp>
            <p:nvSpPr>
              <p:cNvPr id="233" name="Freeform 746"/>
              <p:cNvSpPr>
                <a:spLocks/>
              </p:cNvSpPr>
              <p:nvPr/>
            </p:nvSpPr>
            <p:spPr bwMode="auto">
              <a:xfrm>
                <a:off x="3173" y="2767"/>
                <a:ext cx="1001" cy="1124"/>
              </a:xfrm>
              <a:custGeom>
                <a:avLst/>
                <a:gdLst/>
                <a:ahLst/>
                <a:cxnLst>
                  <a:cxn ang="0">
                    <a:pos x="623" y="37"/>
                  </a:cxn>
                  <a:cxn ang="0">
                    <a:pos x="551" y="45"/>
                  </a:cxn>
                  <a:cxn ang="0">
                    <a:pos x="535" y="5"/>
                  </a:cxn>
                  <a:cxn ang="0">
                    <a:pos x="379" y="65"/>
                  </a:cxn>
                  <a:cxn ang="0">
                    <a:pos x="263" y="301"/>
                  </a:cxn>
                  <a:cxn ang="0">
                    <a:pos x="143" y="525"/>
                  </a:cxn>
                  <a:cxn ang="0">
                    <a:pos x="7" y="845"/>
                  </a:cxn>
                  <a:cxn ang="0">
                    <a:pos x="183" y="1045"/>
                  </a:cxn>
                  <a:cxn ang="0">
                    <a:pos x="523" y="1121"/>
                  </a:cxn>
                  <a:cxn ang="0">
                    <a:pos x="847" y="1029"/>
                  </a:cxn>
                  <a:cxn ang="0">
                    <a:pos x="991" y="789"/>
                  </a:cxn>
                  <a:cxn ang="0">
                    <a:pos x="907" y="545"/>
                  </a:cxn>
                  <a:cxn ang="0">
                    <a:pos x="783" y="333"/>
                  </a:cxn>
                  <a:cxn ang="0">
                    <a:pos x="791" y="117"/>
                  </a:cxn>
                  <a:cxn ang="0">
                    <a:pos x="639" y="13"/>
                  </a:cxn>
                  <a:cxn ang="0">
                    <a:pos x="615" y="37"/>
                  </a:cxn>
                </a:cxnLst>
                <a:rect l="0" t="0" r="r" b="b"/>
                <a:pathLst>
                  <a:path w="1001" h="1124">
                    <a:moveTo>
                      <a:pt x="623" y="37"/>
                    </a:moveTo>
                    <a:cubicBezTo>
                      <a:pt x="611" y="38"/>
                      <a:pt x="566" y="50"/>
                      <a:pt x="551" y="45"/>
                    </a:cubicBezTo>
                    <a:cubicBezTo>
                      <a:pt x="536" y="40"/>
                      <a:pt x="564" y="2"/>
                      <a:pt x="535" y="5"/>
                    </a:cubicBezTo>
                    <a:cubicBezTo>
                      <a:pt x="506" y="8"/>
                      <a:pt x="424" y="16"/>
                      <a:pt x="379" y="65"/>
                    </a:cubicBezTo>
                    <a:cubicBezTo>
                      <a:pt x="334" y="114"/>
                      <a:pt x="302" y="224"/>
                      <a:pt x="263" y="301"/>
                    </a:cubicBezTo>
                    <a:cubicBezTo>
                      <a:pt x="224" y="378"/>
                      <a:pt x="186" y="434"/>
                      <a:pt x="143" y="525"/>
                    </a:cubicBezTo>
                    <a:cubicBezTo>
                      <a:pt x="100" y="616"/>
                      <a:pt x="0" y="758"/>
                      <a:pt x="7" y="845"/>
                    </a:cubicBezTo>
                    <a:cubicBezTo>
                      <a:pt x="14" y="932"/>
                      <a:pt x="97" y="999"/>
                      <a:pt x="183" y="1045"/>
                    </a:cubicBezTo>
                    <a:cubicBezTo>
                      <a:pt x="269" y="1091"/>
                      <a:pt x="412" y="1124"/>
                      <a:pt x="523" y="1121"/>
                    </a:cubicBezTo>
                    <a:cubicBezTo>
                      <a:pt x="634" y="1118"/>
                      <a:pt x="769" y="1084"/>
                      <a:pt x="847" y="1029"/>
                    </a:cubicBezTo>
                    <a:cubicBezTo>
                      <a:pt x="925" y="974"/>
                      <a:pt x="981" y="870"/>
                      <a:pt x="991" y="789"/>
                    </a:cubicBezTo>
                    <a:cubicBezTo>
                      <a:pt x="1001" y="708"/>
                      <a:pt x="942" y="621"/>
                      <a:pt x="907" y="545"/>
                    </a:cubicBezTo>
                    <a:cubicBezTo>
                      <a:pt x="872" y="469"/>
                      <a:pt x="802" y="404"/>
                      <a:pt x="783" y="333"/>
                    </a:cubicBezTo>
                    <a:cubicBezTo>
                      <a:pt x="764" y="262"/>
                      <a:pt x="815" y="170"/>
                      <a:pt x="791" y="117"/>
                    </a:cubicBezTo>
                    <a:cubicBezTo>
                      <a:pt x="767" y="64"/>
                      <a:pt x="668" y="26"/>
                      <a:pt x="639" y="13"/>
                    </a:cubicBezTo>
                    <a:cubicBezTo>
                      <a:pt x="610" y="0"/>
                      <a:pt x="620" y="32"/>
                      <a:pt x="615" y="37"/>
                    </a:cubicBezTo>
                  </a:path>
                </a:pathLst>
              </a:custGeom>
              <a:gradFill rotWithShape="1">
                <a:gsLst>
                  <a:gs pos="0">
                    <a:srgbClr val="FAF400"/>
                  </a:gs>
                  <a:gs pos="100000">
                    <a:srgbClr val="D2CD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234" name="Freeform 747"/>
              <p:cNvSpPr>
                <a:spLocks/>
              </p:cNvSpPr>
              <p:nvPr/>
            </p:nvSpPr>
            <p:spPr bwMode="auto">
              <a:xfrm>
                <a:off x="3723" y="2543"/>
                <a:ext cx="192" cy="294"/>
              </a:xfrm>
              <a:custGeom>
                <a:avLst/>
                <a:gdLst/>
                <a:ahLst/>
                <a:cxnLst>
                  <a:cxn ang="0">
                    <a:pos x="161" y="21"/>
                  </a:cxn>
                  <a:cxn ang="0">
                    <a:pos x="33" y="189"/>
                  </a:cxn>
                  <a:cxn ang="0">
                    <a:pos x="1" y="261"/>
                  </a:cxn>
                  <a:cxn ang="0">
                    <a:pos x="25" y="293"/>
                  </a:cxn>
                  <a:cxn ang="0">
                    <a:pos x="65" y="269"/>
                  </a:cxn>
                  <a:cxn ang="0">
                    <a:pos x="65" y="221"/>
                  </a:cxn>
                  <a:cxn ang="0">
                    <a:pos x="121" y="133"/>
                  </a:cxn>
                  <a:cxn ang="0">
                    <a:pos x="185" y="61"/>
                  </a:cxn>
                  <a:cxn ang="0">
                    <a:pos x="161" y="21"/>
                  </a:cxn>
                </a:cxnLst>
                <a:rect l="0" t="0" r="r" b="b"/>
                <a:pathLst>
                  <a:path w="192" h="294">
                    <a:moveTo>
                      <a:pt x="161" y="21"/>
                    </a:moveTo>
                    <a:cubicBezTo>
                      <a:pt x="136" y="42"/>
                      <a:pt x="60" y="149"/>
                      <a:pt x="33" y="189"/>
                    </a:cubicBezTo>
                    <a:cubicBezTo>
                      <a:pt x="6" y="229"/>
                      <a:pt x="2" y="244"/>
                      <a:pt x="1" y="261"/>
                    </a:cubicBezTo>
                    <a:cubicBezTo>
                      <a:pt x="0" y="278"/>
                      <a:pt x="14" y="292"/>
                      <a:pt x="25" y="293"/>
                    </a:cubicBezTo>
                    <a:cubicBezTo>
                      <a:pt x="36" y="294"/>
                      <a:pt x="58" y="281"/>
                      <a:pt x="65" y="269"/>
                    </a:cubicBezTo>
                    <a:cubicBezTo>
                      <a:pt x="72" y="257"/>
                      <a:pt x="56" y="244"/>
                      <a:pt x="65" y="221"/>
                    </a:cubicBezTo>
                    <a:cubicBezTo>
                      <a:pt x="74" y="198"/>
                      <a:pt x="101" y="160"/>
                      <a:pt x="121" y="133"/>
                    </a:cubicBezTo>
                    <a:cubicBezTo>
                      <a:pt x="141" y="106"/>
                      <a:pt x="178" y="79"/>
                      <a:pt x="185" y="61"/>
                    </a:cubicBezTo>
                    <a:cubicBezTo>
                      <a:pt x="192" y="43"/>
                      <a:pt x="186" y="0"/>
                      <a:pt x="161" y="21"/>
                    </a:cubicBezTo>
                    <a:close/>
                  </a:path>
                </a:pathLst>
              </a:custGeom>
              <a:solidFill>
                <a:srgbClr val="CC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235" name="Freeform 748"/>
              <p:cNvSpPr>
                <a:spLocks/>
              </p:cNvSpPr>
              <p:nvPr/>
            </p:nvSpPr>
            <p:spPr bwMode="auto">
              <a:xfrm>
                <a:off x="3328" y="3158"/>
                <a:ext cx="835" cy="672"/>
              </a:xfrm>
              <a:custGeom>
                <a:avLst/>
                <a:gdLst/>
                <a:ahLst/>
                <a:cxnLst>
                  <a:cxn ang="0">
                    <a:pos x="490" y="48"/>
                  </a:cxn>
                  <a:cxn ang="0">
                    <a:pos x="68" y="310"/>
                  </a:cxn>
                  <a:cxn ang="0">
                    <a:pos x="84" y="558"/>
                  </a:cxn>
                  <a:cxn ang="0">
                    <a:pos x="231" y="616"/>
                  </a:cxn>
                  <a:cxn ang="0">
                    <a:pos x="428" y="670"/>
                  </a:cxn>
                  <a:cxn ang="0">
                    <a:pos x="668" y="630"/>
                  </a:cxn>
                  <a:cxn ang="0">
                    <a:pos x="748" y="559"/>
                  </a:cxn>
                  <a:cxn ang="0">
                    <a:pos x="820" y="326"/>
                  </a:cxn>
                  <a:cxn ang="0">
                    <a:pos x="660" y="46"/>
                  </a:cxn>
                  <a:cxn ang="0">
                    <a:pos x="490" y="48"/>
                  </a:cxn>
                </a:cxnLst>
                <a:rect l="0" t="0" r="r" b="b"/>
                <a:pathLst>
                  <a:path w="835" h="672">
                    <a:moveTo>
                      <a:pt x="490" y="48"/>
                    </a:moveTo>
                    <a:cubicBezTo>
                      <a:pt x="403" y="92"/>
                      <a:pt x="136" y="225"/>
                      <a:pt x="68" y="310"/>
                    </a:cubicBezTo>
                    <a:cubicBezTo>
                      <a:pt x="0" y="395"/>
                      <a:pt x="57" y="507"/>
                      <a:pt x="84" y="558"/>
                    </a:cubicBezTo>
                    <a:cubicBezTo>
                      <a:pt x="111" y="609"/>
                      <a:pt x="174" y="597"/>
                      <a:pt x="231" y="616"/>
                    </a:cubicBezTo>
                    <a:cubicBezTo>
                      <a:pt x="288" y="635"/>
                      <a:pt x="355" y="668"/>
                      <a:pt x="428" y="670"/>
                    </a:cubicBezTo>
                    <a:cubicBezTo>
                      <a:pt x="501" y="672"/>
                      <a:pt x="615" y="648"/>
                      <a:pt x="668" y="630"/>
                    </a:cubicBezTo>
                    <a:cubicBezTo>
                      <a:pt x="721" y="612"/>
                      <a:pt x="723" y="610"/>
                      <a:pt x="748" y="559"/>
                    </a:cubicBezTo>
                    <a:cubicBezTo>
                      <a:pt x="773" y="508"/>
                      <a:pt x="835" y="411"/>
                      <a:pt x="820" y="326"/>
                    </a:cubicBezTo>
                    <a:cubicBezTo>
                      <a:pt x="805" y="241"/>
                      <a:pt x="715" y="92"/>
                      <a:pt x="660" y="46"/>
                    </a:cubicBezTo>
                    <a:cubicBezTo>
                      <a:pt x="605" y="0"/>
                      <a:pt x="525" y="48"/>
                      <a:pt x="490" y="4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972F"/>
                  </a:gs>
                  <a:gs pos="100000">
                    <a:srgbClr val="EAE400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236" name="Freeform 749"/>
              <p:cNvSpPr>
                <a:spLocks/>
              </p:cNvSpPr>
              <p:nvPr/>
            </p:nvSpPr>
            <p:spPr bwMode="auto">
              <a:xfrm>
                <a:off x="3648" y="3408"/>
                <a:ext cx="240" cy="144"/>
              </a:xfrm>
              <a:custGeom>
                <a:avLst/>
                <a:gdLst/>
                <a:ahLst/>
                <a:cxnLst>
                  <a:cxn ang="0">
                    <a:pos x="336" y="32"/>
                  </a:cxn>
                  <a:cxn ang="0">
                    <a:pos x="96" y="80"/>
                  </a:cxn>
                  <a:cxn ang="0">
                    <a:pos x="0" y="320"/>
                  </a:cxn>
                  <a:cxn ang="0">
                    <a:pos x="96" y="512"/>
                  </a:cxn>
                  <a:cxn ang="0">
                    <a:pos x="288" y="560"/>
                  </a:cxn>
                  <a:cxn ang="0">
                    <a:pos x="576" y="464"/>
                  </a:cxn>
                  <a:cxn ang="0">
                    <a:pos x="576" y="224"/>
                  </a:cxn>
                  <a:cxn ang="0">
                    <a:pos x="432" y="32"/>
                  </a:cxn>
                  <a:cxn ang="0">
                    <a:pos x="336" y="32"/>
                  </a:cxn>
                </a:cxnLst>
                <a:rect l="0" t="0" r="r" b="b"/>
                <a:pathLst>
                  <a:path w="624" h="568">
                    <a:moveTo>
                      <a:pt x="336" y="32"/>
                    </a:moveTo>
                    <a:cubicBezTo>
                      <a:pt x="280" y="40"/>
                      <a:pt x="152" y="32"/>
                      <a:pt x="96" y="80"/>
                    </a:cubicBezTo>
                    <a:cubicBezTo>
                      <a:pt x="40" y="128"/>
                      <a:pt x="0" y="248"/>
                      <a:pt x="0" y="320"/>
                    </a:cubicBezTo>
                    <a:cubicBezTo>
                      <a:pt x="0" y="392"/>
                      <a:pt x="48" y="472"/>
                      <a:pt x="96" y="512"/>
                    </a:cubicBezTo>
                    <a:cubicBezTo>
                      <a:pt x="144" y="552"/>
                      <a:pt x="208" y="568"/>
                      <a:pt x="288" y="560"/>
                    </a:cubicBezTo>
                    <a:cubicBezTo>
                      <a:pt x="368" y="552"/>
                      <a:pt x="528" y="520"/>
                      <a:pt x="576" y="464"/>
                    </a:cubicBezTo>
                    <a:cubicBezTo>
                      <a:pt x="624" y="408"/>
                      <a:pt x="600" y="296"/>
                      <a:pt x="576" y="224"/>
                    </a:cubicBezTo>
                    <a:cubicBezTo>
                      <a:pt x="552" y="152"/>
                      <a:pt x="472" y="64"/>
                      <a:pt x="432" y="32"/>
                    </a:cubicBezTo>
                    <a:cubicBezTo>
                      <a:pt x="392" y="0"/>
                      <a:pt x="392" y="24"/>
                      <a:pt x="336" y="3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EAE400"/>
                  </a:gs>
                  <a:gs pos="100000">
                    <a:srgbClr val="FF972F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237" name="Freeform 750"/>
              <p:cNvSpPr>
                <a:spLocks/>
              </p:cNvSpPr>
              <p:nvPr/>
            </p:nvSpPr>
            <p:spPr bwMode="auto">
              <a:xfrm>
                <a:off x="3580" y="3865"/>
                <a:ext cx="121" cy="38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56" y="3"/>
                  </a:cxn>
                  <a:cxn ang="0">
                    <a:pos x="120" y="27"/>
                  </a:cxn>
                  <a:cxn ang="0">
                    <a:pos x="48" y="35"/>
                  </a:cxn>
                  <a:cxn ang="0">
                    <a:pos x="0" y="11"/>
                  </a:cxn>
                </a:cxnLst>
                <a:rect l="0" t="0" r="r" b="b"/>
                <a:pathLst>
                  <a:path w="121" h="38">
                    <a:moveTo>
                      <a:pt x="0" y="11"/>
                    </a:moveTo>
                    <a:cubicBezTo>
                      <a:pt x="2" y="8"/>
                      <a:pt x="36" y="0"/>
                      <a:pt x="56" y="3"/>
                    </a:cubicBezTo>
                    <a:cubicBezTo>
                      <a:pt x="81" y="4"/>
                      <a:pt x="121" y="22"/>
                      <a:pt x="120" y="27"/>
                    </a:cubicBezTo>
                    <a:cubicBezTo>
                      <a:pt x="119" y="32"/>
                      <a:pt x="68" y="38"/>
                      <a:pt x="48" y="35"/>
                    </a:cubicBezTo>
                    <a:cubicBezTo>
                      <a:pt x="28" y="32"/>
                      <a:pt x="10" y="16"/>
                      <a:pt x="0" y="11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</p:grpSp>
        <p:sp>
          <p:nvSpPr>
            <p:cNvPr id="232" name="Text Box 751"/>
            <p:cNvSpPr txBox="1">
              <a:spLocks noChangeArrowheads="1"/>
            </p:cNvSpPr>
            <p:nvPr/>
          </p:nvSpPr>
          <p:spPr bwMode="auto">
            <a:xfrm>
              <a:off x="476" y="1773"/>
              <a:ext cx="53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 b="1">
                  <a:latin typeface="Georgia" pitchFamily="18" charset="0"/>
                </a:rPr>
                <a:t>106</a:t>
              </a:r>
            </a:p>
          </p:txBody>
        </p:sp>
      </p:grpSp>
      <p:grpSp>
        <p:nvGrpSpPr>
          <p:cNvPr id="238" name="Group 52"/>
          <p:cNvGrpSpPr>
            <a:grpSpLocks/>
          </p:cNvGrpSpPr>
          <p:nvPr/>
        </p:nvGrpSpPr>
        <p:grpSpPr bwMode="auto">
          <a:xfrm>
            <a:off x="3492500" y="2565400"/>
            <a:ext cx="803275" cy="1208088"/>
            <a:chOff x="2917" y="989"/>
            <a:chExt cx="506" cy="761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grpSp>
          <p:nvGrpSpPr>
            <p:cNvPr id="239" name="Group 39"/>
            <p:cNvGrpSpPr>
              <a:grpSpLocks/>
            </p:cNvGrpSpPr>
            <p:nvPr/>
          </p:nvGrpSpPr>
          <p:grpSpPr bwMode="auto">
            <a:xfrm>
              <a:off x="2917" y="989"/>
              <a:ext cx="506" cy="761"/>
              <a:chOff x="3173" y="2543"/>
              <a:chExt cx="1001" cy="1360"/>
            </a:xfrm>
          </p:grpSpPr>
          <p:sp>
            <p:nvSpPr>
              <p:cNvPr id="241" name="Freeform 40"/>
              <p:cNvSpPr>
                <a:spLocks/>
              </p:cNvSpPr>
              <p:nvPr/>
            </p:nvSpPr>
            <p:spPr bwMode="auto">
              <a:xfrm>
                <a:off x="3173" y="2767"/>
                <a:ext cx="1001" cy="1124"/>
              </a:xfrm>
              <a:custGeom>
                <a:avLst/>
                <a:gdLst/>
                <a:ahLst/>
                <a:cxnLst>
                  <a:cxn ang="0">
                    <a:pos x="623" y="37"/>
                  </a:cxn>
                  <a:cxn ang="0">
                    <a:pos x="551" y="45"/>
                  </a:cxn>
                  <a:cxn ang="0">
                    <a:pos x="535" y="5"/>
                  </a:cxn>
                  <a:cxn ang="0">
                    <a:pos x="379" y="65"/>
                  </a:cxn>
                  <a:cxn ang="0">
                    <a:pos x="263" y="301"/>
                  </a:cxn>
                  <a:cxn ang="0">
                    <a:pos x="143" y="525"/>
                  </a:cxn>
                  <a:cxn ang="0">
                    <a:pos x="7" y="845"/>
                  </a:cxn>
                  <a:cxn ang="0">
                    <a:pos x="183" y="1045"/>
                  </a:cxn>
                  <a:cxn ang="0">
                    <a:pos x="523" y="1121"/>
                  </a:cxn>
                  <a:cxn ang="0">
                    <a:pos x="847" y="1029"/>
                  </a:cxn>
                  <a:cxn ang="0">
                    <a:pos x="991" y="789"/>
                  </a:cxn>
                  <a:cxn ang="0">
                    <a:pos x="907" y="545"/>
                  </a:cxn>
                  <a:cxn ang="0">
                    <a:pos x="783" y="333"/>
                  </a:cxn>
                  <a:cxn ang="0">
                    <a:pos x="791" y="117"/>
                  </a:cxn>
                  <a:cxn ang="0">
                    <a:pos x="639" y="13"/>
                  </a:cxn>
                  <a:cxn ang="0">
                    <a:pos x="615" y="37"/>
                  </a:cxn>
                </a:cxnLst>
                <a:rect l="0" t="0" r="r" b="b"/>
                <a:pathLst>
                  <a:path w="1001" h="1124">
                    <a:moveTo>
                      <a:pt x="623" y="37"/>
                    </a:moveTo>
                    <a:cubicBezTo>
                      <a:pt x="611" y="38"/>
                      <a:pt x="566" y="50"/>
                      <a:pt x="551" y="45"/>
                    </a:cubicBezTo>
                    <a:cubicBezTo>
                      <a:pt x="536" y="40"/>
                      <a:pt x="564" y="2"/>
                      <a:pt x="535" y="5"/>
                    </a:cubicBezTo>
                    <a:cubicBezTo>
                      <a:pt x="506" y="8"/>
                      <a:pt x="424" y="16"/>
                      <a:pt x="379" y="65"/>
                    </a:cubicBezTo>
                    <a:cubicBezTo>
                      <a:pt x="334" y="114"/>
                      <a:pt x="302" y="224"/>
                      <a:pt x="263" y="301"/>
                    </a:cubicBezTo>
                    <a:cubicBezTo>
                      <a:pt x="224" y="378"/>
                      <a:pt x="186" y="434"/>
                      <a:pt x="143" y="525"/>
                    </a:cubicBezTo>
                    <a:cubicBezTo>
                      <a:pt x="100" y="616"/>
                      <a:pt x="0" y="758"/>
                      <a:pt x="7" y="845"/>
                    </a:cubicBezTo>
                    <a:cubicBezTo>
                      <a:pt x="14" y="932"/>
                      <a:pt x="97" y="999"/>
                      <a:pt x="183" y="1045"/>
                    </a:cubicBezTo>
                    <a:cubicBezTo>
                      <a:pt x="269" y="1091"/>
                      <a:pt x="412" y="1124"/>
                      <a:pt x="523" y="1121"/>
                    </a:cubicBezTo>
                    <a:cubicBezTo>
                      <a:pt x="634" y="1118"/>
                      <a:pt x="769" y="1084"/>
                      <a:pt x="847" y="1029"/>
                    </a:cubicBezTo>
                    <a:cubicBezTo>
                      <a:pt x="925" y="974"/>
                      <a:pt x="981" y="870"/>
                      <a:pt x="991" y="789"/>
                    </a:cubicBezTo>
                    <a:cubicBezTo>
                      <a:pt x="1001" y="708"/>
                      <a:pt x="942" y="621"/>
                      <a:pt x="907" y="545"/>
                    </a:cubicBezTo>
                    <a:cubicBezTo>
                      <a:pt x="872" y="469"/>
                      <a:pt x="802" y="404"/>
                      <a:pt x="783" y="333"/>
                    </a:cubicBezTo>
                    <a:cubicBezTo>
                      <a:pt x="764" y="262"/>
                      <a:pt x="815" y="170"/>
                      <a:pt x="791" y="117"/>
                    </a:cubicBezTo>
                    <a:cubicBezTo>
                      <a:pt x="767" y="64"/>
                      <a:pt x="668" y="26"/>
                      <a:pt x="639" y="13"/>
                    </a:cubicBezTo>
                    <a:cubicBezTo>
                      <a:pt x="610" y="0"/>
                      <a:pt x="620" y="32"/>
                      <a:pt x="615" y="37"/>
                    </a:cubicBezTo>
                  </a:path>
                </a:pathLst>
              </a:custGeom>
              <a:gradFill rotWithShape="1">
                <a:gsLst>
                  <a:gs pos="0">
                    <a:srgbClr val="FAF400"/>
                  </a:gs>
                  <a:gs pos="100000">
                    <a:srgbClr val="D2CD00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242" name="Freeform 41"/>
              <p:cNvSpPr>
                <a:spLocks/>
              </p:cNvSpPr>
              <p:nvPr/>
            </p:nvSpPr>
            <p:spPr bwMode="auto">
              <a:xfrm>
                <a:off x="3723" y="2543"/>
                <a:ext cx="192" cy="294"/>
              </a:xfrm>
              <a:custGeom>
                <a:avLst/>
                <a:gdLst/>
                <a:ahLst/>
                <a:cxnLst>
                  <a:cxn ang="0">
                    <a:pos x="161" y="21"/>
                  </a:cxn>
                  <a:cxn ang="0">
                    <a:pos x="33" y="189"/>
                  </a:cxn>
                  <a:cxn ang="0">
                    <a:pos x="1" y="261"/>
                  </a:cxn>
                  <a:cxn ang="0">
                    <a:pos x="25" y="293"/>
                  </a:cxn>
                  <a:cxn ang="0">
                    <a:pos x="65" y="269"/>
                  </a:cxn>
                  <a:cxn ang="0">
                    <a:pos x="65" y="221"/>
                  </a:cxn>
                  <a:cxn ang="0">
                    <a:pos x="121" y="133"/>
                  </a:cxn>
                  <a:cxn ang="0">
                    <a:pos x="185" y="61"/>
                  </a:cxn>
                  <a:cxn ang="0">
                    <a:pos x="161" y="21"/>
                  </a:cxn>
                </a:cxnLst>
                <a:rect l="0" t="0" r="r" b="b"/>
                <a:pathLst>
                  <a:path w="192" h="294">
                    <a:moveTo>
                      <a:pt x="161" y="21"/>
                    </a:moveTo>
                    <a:cubicBezTo>
                      <a:pt x="136" y="42"/>
                      <a:pt x="60" y="149"/>
                      <a:pt x="33" y="189"/>
                    </a:cubicBezTo>
                    <a:cubicBezTo>
                      <a:pt x="6" y="229"/>
                      <a:pt x="2" y="244"/>
                      <a:pt x="1" y="261"/>
                    </a:cubicBezTo>
                    <a:cubicBezTo>
                      <a:pt x="0" y="278"/>
                      <a:pt x="14" y="292"/>
                      <a:pt x="25" y="293"/>
                    </a:cubicBezTo>
                    <a:cubicBezTo>
                      <a:pt x="36" y="294"/>
                      <a:pt x="58" y="281"/>
                      <a:pt x="65" y="269"/>
                    </a:cubicBezTo>
                    <a:cubicBezTo>
                      <a:pt x="72" y="257"/>
                      <a:pt x="56" y="244"/>
                      <a:pt x="65" y="221"/>
                    </a:cubicBezTo>
                    <a:cubicBezTo>
                      <a:pt x="74" y="198"/>
                      <a:pt x="101" y="160"/>
                      <a:pt x="121" y="133"/>
                    </a:cubicBezTo>
                    <a:cubicBezTo>
                      <a:pt x="141" y="106"/>
                      <a:pt x="178" y="79"/>
                      <a:pt x="185" y="61"/>
                    </a:cubicBezTo>
                    <a:cubicBezTo>
                      <a:pt x="192" y="43"/>
                      <a:pt x="186" y="0"/>
                      <a:pt x="161" y="21"/>
                    </a:cubicBezTo>
                    <a:close/>
                  </a:path>
                </a:pathLst>
              </a:custGeom>
              <a:solidFill>
                <a:srgbClr val="CC3300"/>
              </a:solidFill>
              <a:ln w="9525">
                <a:noFill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243" name="Freeform 42"/>
              <p:cNvSpPr>
                <a:spLocks/>
              </p:cNvSpPr>
              <p:nvPr/>
            </p:nvSpPr>
            <p:spPr bwMode="auto">
              <a:xfrm>
                <a:off x="3328" y="3158"/>
                <a:ext cx="835" cy="672"/>
              </a:xfrm>
              <a:custGeom>
                <a:avLst/>
                <a:gdLst/>
                <a:ahLst/>
                <a:cxnLst>
                  <a:cxn ang="0">
                    <a:pos x="490" y="48"/>
                  </a:cxn>
                  <a:cxn ang="0">
                    <a:pos x="68" y="310"/>
                  </a:cxn>
                  <a:cxn ang="0">
                    <a:pos x="84" y="558"/>
                  </a:cxn>
                  <a:cxn ang="0">
                    <a:pos x="231" y="616"/>
                  </a:cxn>
                  <a:cxn ang="0">
                    <a:pos x="428" y="670"/>
                  </a:cxn>
                  <a:cxn ang="0">
                    <a:pos x="668" y="630"/>
                  </a:cxn>
                  <a:cxn ang="0">
                    <a:pos x="748" y="559"/>
                  </a:cxn>
                  <a:cxn ang="0">
                    <a:pos x="820" y="326"/>
                  </a:cxn>
                  <a:cxn ang="0">
                    <a:pos x="660" y="46"/>
                  </a:cxn>
                  <a:cxn ang="0">
                    <a:pos x="490" y="48"/>
                  </a:cxn>
                </a:cxnLst>
                <a:rect l="0" t="0" r="r" b="b"/>
                <a:pathLst>
                  <a:path w="835" h="672">
                    <a:moveTo>
                      <a:pt x="490" y="48"/>
                    </a:moveTo>
                    <a:cubicBezTo>
                      <a:pt x="403" y="92"/>
                      <a:pt x="136" y="225"/>
                      <a:pt x="68" y="310"/>
                    </a:cubicBezTo>
                    <a:cubicBezTo>
                      <a:pt x="0" y="395"/>
                      <a:pt x="57" y="507"/>
                      <a:pt x="84" y="558"/>
                    </a:cubicBezTo>
                    <a:cubicBezTo>
                      <a:pt x="111" y="609"/>
                      <a:pt x="174" y="597"/>
                      <a:pt x="231" y="616"/>
                    </a:cubicBezTo>
                    <a:cubicBezTo>
                      <a:pt x="288" y="635"/>
                      <a:pt x="355" y="668"/>
                      <a:pt x="428" y="670"/>
                    </a:cubicBezTo>
                    <a:cubicBezTo>
                      <a:pt x="501" y="672"/>
                      <a:pt x="615" y="648"/>
                      <a:pt x="668" y="630"/>
                    </a:cubicBezTo>
                    <a:cubicBezTo>
                      <a:pt x="721" y="612"/>
                      <a:pt x="723" y="610"/>
                      <a:pt x="748" y="559"/>
                    </a:cubicBezTo>
                    <a:cubicBezTo>
                      <a:pt x="773" y="508"/>
                      <a:pt x="835" y="411"/>
                      <a:pt x="820" y="326"/>
                    </a:cubicBezTo>
                    <a:cubicBezTo>
                      <a:pt x="805" y="241"/>
                      <a:pt x="715" y="92"/>
                      <a:pt x="660" y="46"/>
                    </a:cubicBezTo>
                    <a:cubicBezTo>
                      <a:pt x="605" y="0"/>
                      <a:pt x="525" y="48"/>
                      <a:pt x="490" y="4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972F"/>
                  </a:gs>
                  <a:gs pos="100000">
                    <a:srgbClr val="EAE400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244" name="Freeform 43"/>
              <p:cNvSpPr>
                <a:spLocks/>
              </p:cNvSpPr>
              <p:nvPr/>
            </p:nvSpPr>
            <p:spPr bwMode="auto">
              <a:xfrm>
                <a:off x="3648" y="3408"/>
                <a:ext cx="240" cy="144"/>
              </a:xfrm>
              <a:custGeom>
                <a:avLst/>
                <a:gdLst/>
                <a:ahLst/>
                <a:cxnLst>
                  <a:cxn ang="0">
                    <a:pos x="336" y="32"/>
                  </a:cxn>
                  <a:cxn ang="0">
                    <a:pos x="96" y="80"/>
                  </a:cxn>
                  <a:cxn ang="0">
                    <a:pos x="0" y="320"/>
                  </a:cxn>
                  <a:cxn ang="0">
                    <a:pos x="96" y="512"/>
                  </a:cxn>
                  <a:cxn ang="0">
                    <a:pos x="288" y="560"/>
                  </a:cxn>
                  <a:cxn ang="0">
                    <a:pos x="576" y="464"/>
                  </a:cxn>
                  <a:cxn ang="0">
                    <a:pos x="576" y="224"/>
                  </a:cxn>
                  <a:cxn ang="0">
                    <a:pos x="432" y="32"/>
                  </a:cxn>
                  <a:cxn ang="0">
                    <a:pos x="336" y="32"/>
                  </a:cxn>
                </a:cxnLst>
                <a:rect l="0" t="0" r="r" b="b"/>
                <a:pathLst>
                  <a:path w="624" h="568">
                    <a:moveTo>
                      <a:pt x="336" y="32"/>
                    </a:moveTo>
                    <a:cubicBezTo>
                      <a:pt x="280" y="40"/>
                      <a:pt x="152" y="32"/>
                      <a:pt x="96" y="80"/>
                    </a:cubicBezTo>
                    <a:cubicBezTo>
                      <a:pt x="40" y="128"/>
                      <a:pt x="0" y="248"/>
                      <a:pt x="0" y="320"/>
                    </a:cubicBezTo>
                    <a:cubicBezTo>
                      <a:pt x="0" y="392"/>
                      <a:pt x="48" y="472"/>
                      <a:pt x="96" y="512"/>
                    </a:cubicBezTo>
                    <a:cubicBezTo>
                      <a:pt x="144" y="552"/>
                      <a:pt x="208" y="568"/>
                      <a:pt x="288" y="560"/>
                    </a:cubicBezTo>
                    <a:cubicBezTo>
                      <a:pt x="368" y="552"/>
                      <a:pt x="528" y="520"/>
                      <a:pt x="576" y="464"/>
                    </a:cubicBezTo>
                    <a:cubicBezTo>
                      <a:pt x="624" y="408"/>
                      <a:pt x="600" y="296"/>
                      <a:pt x="576" y="224"/>
                    </a:cubicBezTo>
                    <a:cubicBezTo>
                      <a:pt x="552" y="152"/>
                      <a:pt x="472" y="64"/>
                      <a:pt x="432" y="32"/>
                    </a:cubicBezTo>
                    <a:cubicBezTo>
                      <a:pt x="392" y="0"/>
                      <a:pt x="392" y="24"/>
                      <a:pt x="336" y="3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EAE400"/>
                  </a:gs>
                  <a:gs pos="100000">
                    <a:srgbClr val="FF972F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245" name="Freeform 44"/>
              <p:cNvSpPr>
                <a:spLocks/>
              </p:cNvSpPr>
              <p:nvPr/>
            </p:nvSpPr>
            <p:spPr bwMode="auto">
              <a:xfrm>
                <a:off x="3580" y="3865"/>
                <a:ext cx="121" cy="38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56" y="3"/>
                  </a:cxn>
                  <a:cxn ang="0">
                    <a:pos x="120" y="27"/>
                  </a:cxn>
                  <a:cxn ang="0">
                    <a:pos x="48" y="35"/>
                  </a:cxn>
                  <a:cxn ang="0">
                    <a:pos x="0" y="11"/>
                  </a:cxn>
                </a:cxnLst>
                <a:rect l="0" t="0" r="r" b="b"/>
                <a:pathLst>
                  <a:path w="121" h="38">
                    <a:moveTo>
                      <a:pt x="0" y="11"/>
                    </a:moveTo>
                    <a:cubicBezTo>
                      <a:pt x="2" y="8"/>
                      <a:pt x="36" y="0"/>
                      <a:pt x="56" y="3"/>
                    </a:cubicBezTo>
                    <a:cubicBezTo>
                      <a:pt x="81" y="4"/>
                      <a:pt x="121" y="22"/>
                      <a:pt x="120" y="27"/>
                    </a:cubicBezTo>
                    <a:cubicBezTo>
                      <a:pt x="119" y="32"/>
                      <a:pt x="68" y="38"/>
                      <a:pt x="48" y="35"/>
                    </a:cubicBezTo>
                    <a:cubicBezTo>
                      <a:pt x="28" y="32"/>
                      <a:pt x="10" y="16"/>
                      <a:pt x="0" y="11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</p:grpSp>
        <p:sp>
          <p:nvSpPr>
            <p:cNvPr id="240" name="Text Box 51"/>
            <p:cNvSpPr txBox="1">
              <a:spLocks noChangeArrowheads="1"/>
            </p:cNvSpPr>
            <p:nvPr/>
          </p:nvSpPr>
          <p:spPr bwMode="auto">
            <a:xfrm>
              <a:off x="2971" y="1344"/>
              <a:ext cx="39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>
              <a:spAutoFit/>
            </a:bodyPr>
            <a:lstStyle/>
            <a:p>
              <a:r>
                <a:rPr lang="ru-RU" sz="2800" b="1">
                  <a:latin typeface="Georgia" pitchFamily="18" charset="0"/>
                </a:rPr>
                <a:t>32</a:t>
              </a:r>
            </a:p>
          </p:txBody>
        </p:sp>
      </p:grpSp>
      <p:pic>
        <p:nvPicPr>
          <p:cNvPr id="246" name="Picture 752" descr="Ins0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43213" y="5846763"/>
            <a:ext cx="2651125" cy="966787"/>
          </a:xfrm>
          <a:prstGeom prst="rect">
            <a:avLst/>
          </a:prstGeom>
          <a:noFill/>
        </p:spPr>
      </p:pic>
      <p:sp>
        <p:nvSpPr>
          <p:cNvPr id="248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rgbClr val="7CCA62">
                <a:lumMod val="75000"/>
              </a:srgb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u="none" strike="noStrike" kern="1200" cap="none" spc="0" normalizeH="0" baseline="0" noProof="0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Georgia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96296E-6 L 0.06632 0.35301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00" y="176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8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7037E-6 L 0.32621 0.59445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00" y="29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2.22222E-6 L 0.22448 0.44097 " pathEditMode="relative" rAng="0" ptsTypes="AA">
                                      <p:cBhvr>
                                        <p:cTn id="19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00" y="2200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6000000">
                                      <p:cBhvr>
                                        <p:cTn id="21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" dur="1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1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1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" dur="1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1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1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1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3" dur="1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4" dur="1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1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5" dur="1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6" dur="1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7" dur="1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1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8" dur="1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9" dur="1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0" dur="1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1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5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22222E-6 L 0.31893 0.3044 " pathEditMode="relative" rAng="0" ptsTypes="AA">
                                      <p:cBhvr>
                                        <p:cTn id="91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00" y="15200"/>
                                    </p:animMotion>
                                  </p:childTnLst>
                                </p:cTn>
                              </p:par>
                              <p:par>
                                <p:cTn id="9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6600000">
                                      <p:cBhvr>
                                        <p:cTn id="93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0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2214546" y="5643578"/>
            <a:ext cx="2071702" cy="5847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3200" b="1" dirty="0">
                <a:latin typeface="Georgia" pitchFamily="18" charset="0"/>
              </a:rPr>
              <a:t>300 шт.</a:t>
            </a:r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2245305" y="3780872"/>
            <a:ext cx="2040943" cy="5847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3200" b="1">
                <a:latin typeface="Georgia" pitchFamily="18" charset="0"/>
              </a:rPr>
              <a:t>Не знаю</a:t>
            </a:r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14546" y="4701613"/>
            <a:ext cx="2071702" cy="5847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3200" b="1" dirty="0">
                <a:latin typeface="Georgia" pitchFamily="18" charset="0"/>
              </a:rPr>
              <a:t>110 шт.</a:t>
            </a: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2214546" y="2857496"/>
            <a:ext cx="2071702" cy="5847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3200" b="1">
                <a:latin typeface="Georgia" pitchFamily="18" charset="0"/>
              </a:rPr>
              <a:t>203 шт.</a:t>
            </a:r>
          </a:p>
        </p:txBody>
      </p:sp>
      <p:pic>
        <p:nvPicPr>
          <p:cNvPr id="6" name="Picture 14" descr="FRIEDEG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85530" y="2345498"/>
            <a:ext cx="26384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5" descr="FRIEDEG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4185305" y="2993198"/>
            <a:ext cx="2376488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6" descr="FRIEDEG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72868" y="3498023"/>
            <a:ext cx="26384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7" descr="FRIEDEG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429233">
            <a:off x="4328180" y="4072698"/>
            <a:ext cx="26384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8" descr="FRIEDEG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1319" flipH="1">
            <a:off x="6488768" y="4361623"/>
            <a:ext cx="2376487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AutoShape 48"/>
          <p:cNvSpPr>
            <a:spLocks noChangeArrowheads="1"/>
          </p:cNvSpPr>
          <p:nvPr/>
        </p:nvSpPr>
        <p:spPr bwMode="auto">
          <a:xfrm>
            <a:off x="500034" y="357166"/>
            <a:ext cx="7715304" cy="1071570"/>
          </a:xfrm>
          <a:prstGeom prst="wedgeRoundRectCallout">
            <a:avLst>
              <a:gd name="adj1" fmla="val -15782"/>
              <a:gd name="adj2" fmla="val 41053"/>
              <a:gd name="adj3" fmla="val 16667"/>
            </a:avLst>
          </a:prstGeom>
          <a:solidFill>
            <a:srgbClr val="FFFF99"/>
          </a:solidFill>
          <a:ln w="38100">
            <a:solidFill>
              <a:srgbClr val="000066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 smtClean="0">
                <a:solidFill>
                  <a:srgbClr val="000099"/>
                </a:solidFill>
                <a:latin typeface="Georgia" pitchFamily="18" charset="0"/>
                <a:cs typeface="Arial" charset="0"/>
              </a:rPr>
              <a:t>Купили несколько упаковок яиц по 20 яиц в каждой. Сколько могли купить яиц?</a:t>
            </a:r>
          </a:p>
        </p:txBody>
      </p:sp>
      <p:sp>
        <p:nvSpPr>
          <p:cNvPr id="13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rgbClr val="7CCA62">
                <a:lumMod val="75000"/>
              </a:srgb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u="none" strike="noStrike" kern="1200" cap="none" spc="0" normalizeH="0" baseline="0" noProof="0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Georgia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28596" y="2321788"/>
            <a:ext cx="1787555" cy="908864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80000">
                <a:srgbClr val="FFC000"/>
              </a:gs>
              <a:gs pos="100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 w="57150">
            <a:solidFill>
              <a:srgbClr val="000066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rgbClr val="000066"/>
                </a:solidFill>
                <a:latin typeface="Georgia" pitchFamily="18" charset="0"/>
              </a:rPr>
              <a:t>на 3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428596" y="4122013"/>
            <a:ext cx="1787555" cy="908864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80000">
                <a:srgbClr val="FFC000"/>
              </a:gs>
              <a:gs pos="100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 w="57150">
            <a:solidFill>
              <a:srgbClr val="000066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rgbClr val="000066"/>
                </a:solidFill>
                <a:latin typeface="Georgia" pitchFamily="18" charset="0"/>
              </a:rPr>
              <a:t>на 9</a:t>
            </a: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2857488" y="2349500"/>
            <a:ext cx="3786214" cy="1168539"/>
          </a:xfrm>
          <a:prstGeom prst="wedgeEllipseCallout">
            <a:avLst>
              <a:gd name="adj1" fmla="val 39724"/>
              <a:gd name="adj2" fmla="val 30966"/>
            </a:avLst>
          </a:prstGeom>
          <a:gradFill rotWithShape="1">
            <a:gsLst>
              <a:gs pos="0">
                <a:srgbClr val="AEF0CD"/>
              </a:gs>
              <a:gs pos="50000">
                <a:schemeClr val="bg1"/>
              </a:gs>
              <a:gs pos="100000">
                <a:srgbClr val="AEF0CD"/>
              </a:gs>
            </a:gsLst>
            <a:lin ang="5400000" scaled="1"/>
          </a:gradFill>
          <a:ln w="38100">
            <a:solidFill>
              <a:srgbClr val="000066"/>
            </a:solidFill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b="1" dirty="0">
                <a:solidFill>
                  <a:srgbClr val="000066"/>
                </a:solidFill>
                <a:latin typeface="Georgia" pitchFamily="18" charset="0"/>
              </a:rPr>
              <a:t>48*690</a:t>
            </a:r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2857488" y="2349500"/>
            <a:ext cx="3786214" cy="1168539"/>
          </a:xfrm>
          <a:prstGeom prst="wedgeEllipseCallout">
            <a:avLst>
              <a:gd name="adj1" fmla="val 37562"/>
              <a:gd name="adj2" fmla="val 32134"/>
            </a:avLst>
          </a:prstGeom>
          <a:gradFill rotWithShape="1">
            <a:gsLst>
              <a:gs pos="0">
                <a:srgbClr val="AEF0CD"/>
              </a:gs>
              <a:gs pos="50000">
                <a:schemeClr val="bg1"/>
              </a:gs>
              <a:gs pos="100000">
                <a:srgbClr val="AEF0CD"/>
              </a:gs>
            </a:gsLst>
            <a:lin ang="5400000" scaled="1"/>
          </a:gradFill>
          <a:ln w="38100">
            <a:solidFill>
              <a:srgbClr val="000066"/>
            </a:solidFill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b="1">
                <a:solidFill>
                  <a:srgbClr val="000066"/>
                </a:solidFill>
                <a:latin typeface="Georgia" pitchFamily="18" charset="0"/>
              </a:rPr>
              <a:t>136*85</a:t>
            </a:r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2857488" y="2357430"/>
            <a:ext cx="3786214" cy="1168539"/>
          </a:xfrm>
          <a:prstGeom prst="wedgeEllipseCallout">
            <a:avLst>
              <a:gd name="adj1" fmla="val 37201"/>
              <a:gd name="adj2" fmla="val 30966"/>
            </a:avLst>
          </a:prstGeom>
          <a:gradFill rotWithShape="1">
            <a:gsLst>
              <a:gs pos="0">
                <a:srgbClr val="AEF0CD"/>
              </a:gs>
              <a:gs pos="50000">
                <a:schemeClr val="bg1"/>
              </a:gs>
              <a:gs pos="100000">
                <a:srgbClr val="AEF0CD"/>
              </a:gs>
            </a:gsLst>
            <a:lin ang="5400000" scaled="1"/>
          </a:gradFill>
          <a:ln w="38100">
            <a:solidFill>
              <a:srgbClr val="000066"/>
            </a:solidFill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b="1">
                <a:solidFill>
                  <a:srgbClr val="000066"/>
                </a:solidFill>
                <a:latin typeface="Georgia" pitchFamily="18" charset="0"/>
              </a:rPr>
              <a:t>60*014</a:t>
            </a:r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2805100" y="4090988"/>
            <a:ext cx="3786215" cy="1168539"/>
          </a:xfrm>
          <a:prstGeom prst="wedgeEllipseCallout">
            <a:avLst>
              <a:gd name="adj1" fmla="val 49457"/>
              <a:gd name="adj2" fmla="val 1767"/>
            </a:avLst>
          </a:prstGeom>
          <a:gradFill rotWithShape="1">
            <a:gsLst>
              <a:gs pos="0">
                <a:srgbClr val="AEF0CD"/>
              </a:gs>
              <a:gs pos="50000">
                <a:schemeClr val="bg1"/>
              </a:gs>
              <a:gs pos="100000">
                <a:srgbClr val="AEF0CD"/>
              </a:gs>
            </a:gsLst>
            <a:lin ang="5400000" scaled="1"/>
          </a:gradFill>
          <a:ln w="38100">
            <a:solidFill>
              <a:srgbClr val="000066"/>
            </a:solidFill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b="1">
                <a:solidFill>
                  <a:srgbClr val="000066"/>
                </a:solidFill>
                <a:latin typeface="Georgia" pitchFamily="18" charset="0"/>
              </a:rPr>
              <a:t>48*690</a:t>
            </a:r>
          </a:p>
        </p:txBody>
      </p:sp>
      <p:sp>
        <p:nvSpPr>
          <p:cNvPr id="2065" name="AutoShape 17"/>
          <p:cNvSpPr>
            <a:spLocks noChangeArrowheads="1"/>
          </p:cNvSpPr>
          <p:nvPr/>
        </p:nvSpPr>
        <p:spPr bwMode="auto">
          <a:xfrm>
            <a:off x="2786050" y="4071942"/>
            <a:ext cx="3786215" cy="1168539"/>
          </a:xfrm>
          <a:prstGeom prst="wedgeEllipseCallout">
            <a:avLst>
              <a:gd name="adj1" fmla="val 47655"/>
              <a:gd name="adj2" fmla="val -11080"/>
            </a:avLst>
          </a:prstGeom>
          <a:gradFill rotWithShape="1">
            <a:gsLst>
              <a:gs pos="0">
                <a:srgbClr val="AEF0CD"/>
              </a:gs>
              <a:gs pos="50000">
                <a:schemeClr val="bg1"/>
              </a:gs>
              <a:gs pos="100000">
                <a:srgbClr val="AEF0CD"/>
              </a:gs>
            </a:gsLst>
            <a:lin ang="5400000" scaled="1"/>
          </a:gradFill>
          <a:ln w="38100">
            <a:solidFill>
              <a:srgbClr val="000066"/>
            </a:solidFill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b="1">
                <a:solidFill>
                  <a:srgbClr val="000066"/>
                </a:solidFill>
                <a:latin typeface="Georgia" pitchFamily="18" charset="0"/>
              </a:rPr>
              <a:t>74*215</a:t>
            </a:r>
          </a:p>
        </p:txBody>
      </p:sp>
      <p:sp>
        <p:nvSpPr>
          <p:cNvPr id="15" name="AutoShape 4"/>
          <p:cNvSpPr>
            <a:spLocks noChangeArrowheads="1"/>
          </p:cNvSpPr>
          <p:nvPr/>
        </p:nvSpPr>
        <p:spPr bwMode="auto">
          <a:xfrm>
            <a:off x="1643042" y="428604"/>
            <a:ext cx="7143800" cy="1143008"/>
          </a:xfrm>
          <a:prstGeom prst="wedgeRoundRectCallout">
            <a:avLst>
              <a:gd name="adj1" fmla="val 28397"/>
              <a:gd name="adj2" fmla="val 39751"/>
              <a:gd name="adj3" fmla="val 16667"/>
            </a:avLst>
          </a:prstGeom>
          <a:gradFill flip="none" rotWithShape="1">
            <a:gsLst>
              <a:gs pos="0">
                <a:schemeClr val="accent5">
                  <a:tint val="66000"/>
                  <a:satMod val="160000"/>
                </a:schemeClr>
              </a:gs>
              <a:gs pos="50000">
                <a:schemeClr val="accent5">
                  <a:tint val="44500"/>
                  <a:satMod val="160000"/>
                </a:schemeClr>
              </a:gs>
              <a:gs pos="100000">
                <a:schemeClr val="accent5">
                  <a:tint val="23500"/>
                  <a:satMod val="160000"/>
                </a:schemeClr>
              </a:gs>
            </a:gsLst>
            <a:lin ang="18900000" scaled="1"/>
            <a:tileRect/>
          </a:gradFill>
          <a:ln w="38100">
            <a:solidFill>
              <a:srgbClr val="000066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spcBef>
                <a:spcPct val="50000"/>
              </a:spcBef>
            </a:pPr>
            <a:r>
              <a:rPr lang="ru-RU" sz="2800" b="1" dirty="0" smtClean="0">
                <a:solidFill>
                  <a:srgbClr val="000066"/>
                </a:solidFill>
                <a:latin typeface="Georgia" pitchFamily="18" charset="0"/>
              </a:rPr>
              <a:t>Какие цифры можно подставить вместо *, чтобы число делилось:</a:t>
            </a:r>
            <a:endParaRPr lang="ru-RU" sz="2800" b="1" dirty="0">
              <a:solidFill>
                <a:srgbClr val="000066"/>
              </a:solidFill>
              <a:latin typeface="Georgia" pitchFamily="18" charset="0"/>
            </a:endParaRPr>
          </a:p>
        </p:txBody>
      </p:sp>
      <p:sp>
        <p:nvSpPr>
          <p:cNvPr id="16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rgbClr val="7CCA62">
                <a:lumMod val="75000"/>
              </a:srgb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animBg="1"/>
      <p:bldP spid="2055" grpId="0" animBg="1"/>
      <p:bldP spid="2056" grpId="0" animBg="1"/>
      <p:bldP spid="2057" grpId="0" animBg="1"/>
      <p:bldP spid="2060" grpId="0" animBg="1"/>
      <p:bldP spid="2061" grpId="0" animBg="1"/>
      <p:bldP spid="206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utoShape 4"/>
          <p:cNvSpPr>
            <a:spLocks noChangeArrowheads="1"/>
          </p:cNvSpPr>
          <p:nvPr/>
        </p:nvSpPr>
        <p:spPr bwMode="auto">
          <a:xfrm>
            <a:off x="214282" y="214290"/>
            <a:ext cx="8624902" cy="2000264"/>
          </a:xfrm>
          <a:prstGeom prst="wedgeRoundRectCallout">
            <a:avLst>
              <a:gd name="adj1" fmla="val 29673"/>
              <a:gd name="adj2" fmla="val 47257"/>
              <a:gd name="adj3" fmla="val 16667"/>
            </a:avLst>
          </a:prstGeom>
          <a:gradFill flip="none" rotWithShape="1">
            <a:gsLst>
              <a:gs pos="0">
                <a:schemeClr val="accent5">
                  <a:tint val="66000"/>
                  <a:satMod val="160000"/>
                </a:schemeClr>
              </a:gs>
              <a:gs pos="50000">
                <a:schemeClr val="accent5">
                  <a:tint val="44500"/>
                  <a:satMod val="160000"/>
                </a:schemeClr>
              </a:gs>
              <a:gs pos="100000">
                <a:schemeClr val="accent5">
                  <a:tint val="23500"/>
                  <a:satMod val="160000"/>
                </a:schemeClr>
              </a:gs>
            </a:gsLst>
            <a:lin ang="18900000" scaled="1"/>
            <a:tileRect/>
          </a:gradFill>
          <a:ln w="38100">
            <a:solidFill>
              <a:srgbClr val="000066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sz="2800" b="1" dirty="0" smtClean="0">
                <a:solidFill>
                  <a:srgbClr val="000066"/>
                </a:solidFill>
                <a:latin typeface="Georgia" pitchFamily="18" charset="0"/>
              </a:rPr>
              <a:t>Из множества чисел</a:t>
            </a:r>
          </a:p>
          <a:p>
            <a:endParaRPr lang="ru-RU" sz="2800" b="1" dirty="0" smtClean="0">
              <a:solidFill>
                <a:srgbClr val="000066"/>
              </a:solidFill>
              <a:latin typeface="Georgia" pitchFamily="18" charset="0"/>
            </a:endParaRPr>
          </a:p>
          <a:p>
            <a:endParaRPr lang="ru-RU" sz="2800" b="1" dirty="0" smtClean="0">
              <a:solidFill>
                <a:srgbClr val="000066"/>
              </a:solidFill>
              <a:latin typeface="Georgia" pitchFamily="18" charset="0"/>
            </a:endParaRPr>
          </a:p>
          <a:p>
            <a:r>
              <a:rPr lang="ru-RU" sz="2800" b="1" dirty="0" smtClean="0">
                <a:solidFill>
                  <a:srgbClr val="000066"/>
                </a:solidFill>
                <a:latin typeface="Georgia" pitchFamily="18" charset="0"/>
              </a:rPr>
              <a:t>Выберете те числа, которые являются:</a:t>
            </a:r>
            <a:endParaRPr lang="ru-RU" sz="28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25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rgbClr val="7CCA62">
                <a:lumMod val="75000"/>
              </a:srgb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42844" y="648282"/>
            <a:ext cx="876554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0066"/>
                </a:solidFill>
                <a:latin typeface="Georgia" pitchFamily="18" charset="0"/>
              </a:rPr>
              <a:t>А=</a:t>
            </a:r>
            <a:r>
              <a:rPr lang="ru-RU" sz="5400" b="1" dirty="0" smtClean="0">
                <a:solidFill>
                  <a:srgbClr val="000066"/>
                </a:solidFill>
                <a:latin typeface="Georgia" pitchFamily="18" charset="0"/>
                <a:sym typeface="Symbol"/>
              </a:rPr>
              <a:t></a:t>
            </a:r>
            <a:r>
              <a:rPr lang="ru-RU" sz="4000" b="1" dirty="0" smtClean="0">
                <a:solidFill>
                  <a:srgbClr val="000066"/>
                </a:solidFill>
                <a:latin typeface="Georgia" pitchFamily="18" charset="0"/>
                <a:sym typeface="Symbol"/>
              </a:rPr>
              <a:t>3; 8;</a:t>
            </a:r>
            <a:r>
              <a:rPr lang="ru-RU" sz="2000" b="1" dirty="0" smtClean="0">
                <a:solidFill>
                  <a:srgbClr val="000066"/>
                </a:solidFill>
                <a:latin typeface="Georgia" pitchFamily="18" charset="0"/>
                <a:sym typeface="Symbol"/>
              </a:rPr>
              <a:t> </a:t>
            </a:r>
            <a:r>
              <a:rPr lang="ru-RU" sz="4000" b="1" dirty="0" smtClean="0">
                <a:solidFill>
                  <a:srgbClr val="000066"/>
                </a:solidFill>
                <a:latin typeface="Georgia" pitchFamily="18" charset="0"/>
                <a:sym typeface="Symbol"/>
              </a:rPr>
              <a:t>12;15; 24; 30; 44; 60; 72</a:t>
            </a:r>
            <a:r>
              <a:rPr lang="ru-RU" sz="5400" b="1" dirty="0" smtClean="0">
                <a:solidFill>
                  <a:srgbClr val="000066"/>
                </a:solidFill>
                <a:latin typeface="Georgia" pitchFamily="18" charset="0"/>
                <a:sym typeface="Symbol"/>
              </a:rPr>
              <a:t></a:t>
            </a:r>
            <a:endParaRPr lang="ru-RU" sz="5400" dirty="0"/>
          </a:p>
        </p:txBody>
      </p:sp>
      <p:sp>
        <p:nvSpPr>
          <p:cNvPr id="36" name="Прямоугольник с двумя скругленными противолежащими углами 35"/>
          <p:cNvSpPr/>
          <p:nvPr/>
        </p:nvSpPr>
        <p:spPr>
          <a:xfrm>
            <a:off x="285720" y="2357430"/>
            <a:ext cx="4857784" cy="735747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0066"/>
                </a:solidFill>
                <a:latin typeface="Georgia" pitchFamily="18" charset="0"/>
              </a:rPr>
              <a:t>Делителями числа 36 </a:t>
            </a:r>
            <a:endParaRPr lang="ru-RU" dirty="0"/>
          </a:p>
        </p:txBody>
      </p:sp>
      <p:sp>
        <p:nvSpPr>
          <p:cNvPr id="47" name="Прямоугольник с двумя скругленными противолежащими углами 46"/>
          <p:cNvSpPr/>
          <p:nvPr/>
        </p:nvSpPr>
        <p:spPr>
          <a:xfrm>
            <a:off x="285720" y="3214686"/>
            <a:ext cx="4929222" cy="735747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0066"/>
                </a:solidFill>
                <a:latin typeface="Georgia" pitchFamily="18" charset="0"/>
              </a:rPr>
              <a:t>Кратными  числа 8 </a:t>
            </a:r>
            <a:endParaRPr lang="ru-RU" dirty="0"/>
          </a:p>
        </p:txBody>
      </p:sp>
      <p:sp>
        <p:nvSpPr>
          <p:cNvPr id="48" name="Прямоугольник с двумя скругленными противолежащими углами 47"/>
          <p:cNvSpPr/>
          <p:nvPr/>
        </p:nvSpPr>
        <p:spPr>
          <a:xfrm>
            <a:off x="285721" y="4071942"/>
            <a:ext cx="4929221" cy="1323201"/>
          </a:xfrm>
          <a:prstGeom prst="round2DiagRect">
            <a:avLst>
              <a:gd name="adj1" fmla="val 48651"/>
              <a:gd name="adj2" fmla="val 0"/>
            </a:avLst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0066"/>
                </a:solidFill>
                <a:latin typeface="Georgia" pitchFamily="18" charset="0"/>
              </a:rPr>
              <a:t>Делителями числа                   24  и кратными 3</a:t>
            </a:r>
            <a:endParaRPr lang="ru-RU" dirty="0"/>
          </a:p>
        </p:txBody>
      </p:sp>
      <p:sp>
        <p:nvSpPr>
          <p:cNvPr id="49" name="Прямоугольник с двумя скругленными противолежащими углами 48"/>
          <p:cNvSpPr/>
          <p:nvPr/>
        </p:nvSpPr>
        <p:spPr>
          <a:xfrm>
            <a:off x="285720" y="5500702"/>
            <a:ext cx="4929222" cy="1313974"/>
          </a:xfrm>
          <a:prstGeom prst="round2DiagRect">
            <a:avLst>
              <a:gd name="adj1" fmla="val 47319"/>
              <a:gd name="adj2" fmla="val 0"/>
            </a:avLst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0066"/>
                </a:solidFill>
                <a:latin typeface="Georgia" pitchFamily="18" charset="0"/>
              </a:rPr>
              <a:t>Кратными числа 5 и делителями числа 60  </a:t>
            </a:r>
            <a:endParaRPr lang="ru-RU" dirty="0"/>
          </a:p>
        </p:txBody>
      </p:sp>
      <p:sp>
        <p:nvSpPr>
          <p:cNvPr id="50" name="Овал 49"/>
          <p:cNvSpPr/>
          <p:nvPr/>
        </p:nvSpPr>
        <p:spPr>
          <a:xfrm>
            <a:off x="4714876" y="2214554"/>
            <a:ext cx="2229781" cy="995422"/>
          </a:xfrm>
          <a:prstGeom prst="ellipse">
            <a:avLst/>
          </a:prstGeom>
          <a:solidFill>
            <a:srgbClr val="FFC000"/>
          </a:solidFill>
          <a:ln w="57150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000066"/>
                </a:solidFill>
                <a:latin typeface="Georgia" pitchFamily="18" charset="0"/>
                <a:sym typeface="Symbol"/>
              </a:rPr>
              <a:t>3; 12;</a:t>
            </a:r>
            <a:endParaRPr lang="ru-RU" sz="5400" dirty="0"/>
          </a:p>
        </p:txBody>
      </p:sp>
      <p:sp>
        <p:nvSpPr>
          <p:cNvPr id="51" name="Овал 50"/>
          <p:cNvSpPr/>
          <p:nvPr/>
        </p:nvSpPr>
        <p:spPr>
          <a:xfrm>
            <a:off x="4214810" y="3214686"/>
            <a:ext cx="3413198" cy="995422"/>
          </a:xfrm>
          <a:prstGeom prst="ellipse">
            <a:avLst/>
          </a:prstGeom>
          <a:solidFill>
            <a:srgbClr val="FFC000"/>
          </a:solidFill>
          <a:ln w="57150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000066"/>
                </a:solidFill>
                <a:latin typeface="Georgia" pitchFamily="18" charset="0"/>
                <a:sym typeface="Symbol"/>
              </a:rPr>
              <a:t>8; 24; 72</a:t>
            </a:r>
            <a:endParaRPr lang="ru-RU" sz="5400" dirty="0"/>
          </a:p>
        </p:txBody>
      </p:sp>
      <p:sp>
        <p:nvSpPr>
          <p:cNvPr id="52" name="Овал 51"/>
          <p:cNvSpPr/>
          <p:nvPr/>
        </p:nvSpPr>
        <p:spPr>
          <a:xfrm>
            <a:off x="4357686" y="4290966"/>
            <a:ext cx="3241885" cy="995422"/>
          </a:xfrm>
          <a:prstGeom prst="ellipse">
            <a:avLst/>
          </a:prstGeom>
          <a:solidFill>
            <a:srgbClr val="FFC000"/>
          </a:solidFill>
          <a:ln w="57150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000066"/>
                </a:solidFill>
                <a:latin typeface="Georgia" pitchFamily="18" charset="0"/>
                <a:sym typeface="Symbol"/>
              </a:rPr>
              <a:t>3;</a:t>
            </a:r>
            <a:r>
              <a:rPr lang="ru-RU" sz="2000" b="1" dirty="0" smtClean="0">
                <a:solidFill>
                  <a:srgbClr val="000066"/>
                </a:solidFill>
                <a:latin typeface="Georgia" pitchFamily="18" charset="0"/>
                <a:sym typeface="Symbol"/>
              </a:rPr>
              <a:t> </a:t>
            </a:r>
            <a:r>
              <a:rPr lang="ru-RU" sz="4000" b="1" dirty="0" smtClean="0">
                <a:solidFill>
                  <a:srgbClr val="000066"/>
                </a:solidFill>
                <a:latin typeface="Georgia" pitchFamily="18" charset="0"/>
                <a:sym typeface="Symbol"/>
              </a:rPr>
              <a:t>12; 24</a:t>
            </a:r>
            <a:endParaRPr lang="ru-RU" sz="5400" dirty="0"/>
          </a:p>
        </p:txBody>
      </p:sp>
      <p:sp>
        <p:nvSpPr>
          <p:cNvPr id="53" name="Овал 52"/>
          <p:cNvSpPr/>
          <p:nvPr/>
        </p:nvSpPr>
        <p:spPr>
          <a:xfrm>
            <a:off x="4214810" y="5357826"/>
            <a:ext cx="3870785" cy="995422"/>
          </a:xfrm>
          <a:prstGeom prst="ellipse">
            <a:avLst/>
          </a:prstGeom>
          <a:solidFill>
            <a:srgbClr val="FFC000"/>
          </a:solidFill>
          <a:ln w="57150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000066"/>
                </a:solidFill>
                <a:latin typeface="Georgia" pitchFamily="18" charset="0"/>
                <a:sym typeface="Symbol"/>
              </a:rPr>
              <a:t>15; 30; 60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с двумя скругленными противолежащими углами 21"/>
          <p:cNvSpPr/>
          <p:nvPr/>
        </p:nvSpPr>
        <p:spPr>
          <a:xfrm>
            <a:off x="214282" y="5864078"/>
            <a:ext cx="5214974" cy="678180"/>
          </a:xfrm>
          <a:prstGeom prst="round2DiagRect">
            <a:avLst>
              <a:gd name="adj1" fmla="val 47319"/>
              <a:gd name="adj2" fmla="val 0"/>
            </a:avLst>
          </a:prstGeom>
          <a:solidFill>
            <a:schemeClr val="bg2">
              <a:lumMod val="90000"/>
            </a:schemeClr>
          </a:solidFill>
          <a:ln w="57150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r>
              <a:rPr lang="ru-RU" sz="2600" b="1" dirty="0" smtClean="0">
                <a:solidFill>
                  <a:srgbClr val="000066"/>
                </a:solidFill>
                <a:latin typeface="Georgia" pitchFamily="18" charset="0"/>
              </a:rPr>
              <a:t>Не делятся ни на 2, ни на 3</a:t>
            </a:r>
            <a:endParaRPr lang="ru-RU" sz="2600" dirty="0"/>
          </a:p>
        </p:txBody>
      </p:sp>
      <p:sp>
        <p:nvSpPr>
          <p:cNvPr id="21" name="Прямоугольник с двумя скругленными противолежащими углами 20"/>
          <p:cNvSpPr/>
          <p:nvPr/>
        </p:nvSpPr>
        <p:spPr>
          <a:xfrm>
            <a:off x="214282" y="5006822"/>
            <a:ext cx="6072230" cy="708194"/>
          </a:xfrm>
          <a:prstGeom prst="round2DiagRect">
            <a:avLst>
              <a:gd name="adj1" fmla="val 47319"/>
              <a:gd name="adj2" fmla="val 0"/>
            </a:avLst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r>
              <a:rPr lang="ru-RU" sz="2600" b="1" dirty="0" smtClean="0">
                <a:solidFill>
                  <a:srgbClr val="000066"/>
                </a:solidFill>
                <a:latin typeface="Georgia" pitchFamily="18" charset="0"/>
              </a:rPr>
              <a:t>Делятся на 3, но не делятся на 2</a:t>
            </a:r>
            <a:endParaRPr lang="ru-RU" sz="2600" dirty="0"/>
          </a:p>
        </p:txBody>
      </p:sp>
      <p:sp>
        <p:nvSpPr>
          <p:cNvPr id="49" name="Прямоугольник с двумя скругленными противолежащими углами 48"/>
          <p:cNvSpPr/>
          <p:nvPr/>
        </p:nvSpPr>
        <p:spPr>
          <a:xfrm>
            <a:off x="214282" y="4143380"/>
            <a:ext cx="6072230" cy="708194"/>
          </a:xfrm>
          <a:prstGeom prst="round2DiagRect">
            <a:avLst>
              <a:gd name="adj1" fmla="val 47319"/>
              <a:gd name="adj2" fmla="val 0"/>
            </a:avLst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r>
              <a:rPr lang="ru-RU" sz="2600" b="1" dirty="0" smtClean="0">
                <a:solidFill>
                  <a:srgbClr val="000066"/>
                </a:solidFill>
                <a:latin typeface="Georgia" pitchFamily="18" charset="0"/>
              </a:rPr>
              <a:t>Делятся на 2, но не делятся на 3</a:t>
            </a:r>
            <a:endParaRPr lang="ru-RU" sz="2600" dirty="0"/>
          </a:p>
        </p:txBody>
      </p:sp>
      <p:sp>
        <p:nvSpPr>
          <p:cNvPr id="48" name="Прямоугольник с двумя скругленными противолежащими углами 47"/>
          <p:cNvSpPr/>
          <p:nvPr/>
        </p:nvSpPr>
        <p:spPr>
          <a:xfrm>
            <a:off x="214283" y="3286126"/>
            <a:ext cx="3786213" cy="682943"/>
          </a:xfrm>
          <a:prstGeom prst="round2DiagRect">
            <a:avLst>
              <a:gd name="adj1" fmla="val 48651"/>
              <a:gd name="adj2" fmla="val 0"/>
            </a:avLst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r>
              <a:rPr lang="ru-RU" sz="2600" b="1" dirty="0" smtClean="0">
                <a:solidFill>
                  <a:srgbClr val="000066"/>
                </a:solidFill>
                <a:latin typeface="Georgia" pitchFamily="18" charset="0"/>
              </a:rPr>
              <a:t>Делятся на 2 и на 3 </a:t>
            </a:r>
            <a:endParaRPr lang="ru-RU" sz="2600" dirty="0"/>
          </a:p>
        </p:txBody>
      </p:sp>
      <p:sp>
        <p:nvSpPr>
          <p:cNvPr id="24" name="AutoShape 4"/>
          <p:cNvSpPr>
            <a:spLocks noChangeArrowheads="1"/>
          </p:cNvSpPr>
          <p:nvPr/>
        </p:nvSpPr>
        <p:spPr bwMode="auto">
          <a:xfrm>
            <a:off x="214282" y="214290"/>
            <a:ext cx="3786214" cy="1500198"/>
          </a:xfrm>
          <a:prstGeom prst="wedgeRoundRectCallout">
            <a:avLst>
              <a:gd name="adj1" fmla="val 49374"/>
              <a:gd name="adj2" fmla="val -13298"/>
              <a:gd name="adj3" fmla="val 16667"/>
            </a:avLst>
          </a:prstGeom>
          <a:gradFill flip="none" rotWithShape="1">
            <a:gsLst>
              <a:gs pos="0">
                <a:schemeClr val="accent5">
                  <a:tint val="66000"/>
                  <a:satMod val="160000"/>
                </a:schemeClr>
              </a:gs>
              <a:gs pos="50000">
                <a:schemeClr val="accent5">
                  <a:tint val="44500"/>
                  <a:satMod val="160000"/>
                </a:schemeClr>
              </a:gs>
              <a:gs pos="100000">
                <a:schemeClr val="accent5">
                  <a:tint val="23500"/>
                  <a:satMod val="160000"/>
                </a:schemeClr>
              </a:gs>
            </a:gsLst>
            <a:lin ang="18900000" scaled="1"/>
            <a:tileRect/>
          </a:gradFill>
          <a:ln w="38100">
            <a:solidFill>
              <a:srgbClr val="000066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sz="2400" b="1" dirty="0" smtClean="0">
                <a:solidFill>
                  <a:srgbClr val="000066"/>
                </a:solidFill>
                <a:latin typeface="Georgia" pitchFamily="18" charset="0"/>
              </a:rPr>
              <a:t>Из множества чисел</a:t>
            </a:r>
            <a:endParaRPr lang="ru-RU" sz="1400" b="1" dirty="0" smtClean="0">
              <a:solidFill>
                <a:srgbClr val="000066"/>
              </a:solidFill>
              <a:latin typeface="Georgia" pitchFamily="18" charset="0"/>
            </a:endParaRPr>
          </a:p>
          <a:p>
            <a:r>
              <a:rPr lang="ru-RU" sz="2400" b="1" dirty="0" smtClean="0">
                <a:solidFill>
                  <a:srgbClr val="000066"/>
                </a:solidFill>
                <a:latin typeface="Georgia" pitchFamily="18" charset="0"/>
              </a:rPr>
              <a:t>найдите те числа, которые: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25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rgbClr val="7CCA62">
                <a:lumMod val="75000"/>
              </a:srgb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6" name="Прямоугольник с двумя скругленными противолежащими углами 35"/>
          <p:cNvSpPr/>
          <p:nvPr/>
        </p:nvSpPr>
        <p:spPr>
          <a:xfrm>
            <a:off x="214283" y="1571612"/>
            <a:ext cx="2786081" cy="692468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r>
              <a:rPr lang="ru-RU" sz="2600" b="1" dirty="0" smtClean="0">
                <a:solidFill>
                  <a:srgbClr val="000066"/>
                </a:solidFill>
                <a:latin typeface="Georgia" pitchFamily="18" charset="0"/>
              </a:rPr>
              <a:t>Делятся на 2</a:t>
            </a:r>
            <a:endParaRPr lang="ru-RU" sz="2600" dirty="0"/>
          </a:p>
        </p:txBody>
      </p:sp>
      <p:sp>
        <p:nvSpPr>
          <p:cNvPr id="47" name="Прямоугольник с двумя скругленными противолежащими углами 46"/>
          <p:cNvSpPr/>
          <p:nvPr/>
        </p:nvSpPr>
        <p:spPr>
          <a:xfrm>
            <a:off x="214283" y="2428868"/>
            <a:ext cx="3071834" cy="692468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r>
              <a:rPr lang="ru-RU" sz="2600" b="1" dirty="0" smtClean="0">
                <a:solidFill>
                  <a:srgbClr val="000066"/>
                </a:solidFill>
                <a:latin typeface="Georgia" pitchFamily="18" charset="0"/>
              </a:rPr>
              <a:t>Делятся на 3</a:t>
            </a:r>
            <a:endParaRPr lang="ru-RU" sz="2600" dirty="0"/>
          </a:p>
        </p:txBody>
      </p:sp>
      <p:sp>
        <p:nvSpPr>
          <p:cNvPr id="14" name="Овальная выноска 13"/>
          <p:cNvSpPr/>
          <p:nvPr/>
        </p:nvSpPr>
        <p:spPr>
          <a:xfrm>
            <a:off x="5286380" y="2474775"/>
            <a:ext cx="1364197" cy="1168539"/>
          </a:xfrm>
          <a:prstGeom prst="wedgeEllipseCallout">
            <a:avLst>
              <a:gd name="adj1" fmla="val 19323"/>
              <a:gd name="adj2" fmla="val -39003"/>
            </a:avLst>
          </a:prstGeom>
          <a:gradFill flip="none" rotWithShape="1">
            <a:gsLst>
              <a:gs pos="63000">
                <a:srgbClr val="E1FBF7"/>
              </a:gs>
              <a:gs pos="100000">
                <a:schemeClr val="accent6">
                  <a:shade val="94000"/>
                  <a:satMod val="13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57150">
            <a:solidFill>
              <a:srgbClr val="7030A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rgbClr val="000066"/>
                </a:solidFill>
                <a:latin typeface="Georgia" pitchFamily="18" charset="0"/>
                <a:sym typeface="Symbol"/>
              </a:rPr>
              <a:t>42</a:t>
            </a:r>
            <a:endParaRPr lang="ru-RU" sz="4800" dirty="0"/>
          </a:p>
        </p:txBody>
      </p:sp>
      <p:sp>
        <p:nvSpPr>
          <p:cNvPr id="15" name="Овальная выноска 14"/>
          <p:cNvSpPr/>
          <p:nvPr/>
        </p:nvSpPr>
        <p:spPr>
          <a:xfrm>
            <a:off x="4214810" y="1000108"/>
            <a:ext cx="1280795" cy="1168539"/>
          </a:xfrm>
          <a:prstGeom prst="wedgeEllipseCallout">
            <a:avLst>
              <a:gd name="adj1" fmla="val 44328"/>
              <a:gd name="adj2" fmla="val -22336"/>
            </a:avLst>
          </a:prstGeom>
          <a:gradFill flip="none" rotWithShape="1">
            <a:gsLst>
              <a:gs pos="63000">
                <a:srgbClr val="E1FBF7"/>
              </a:gs>
              <a:gs pos="100000">
                <a:schemeClr val="accent6">
                  <a:shade val="94000"/>
                  <a:satMod val="13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57150">
            <a:solidFill>
              <a:srgbClr val="7030A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rgbClr val="000066"/>
                </a:solidFill>
                <a:latin typeface="Georgia" pitchFamily="18" charset="0"/>
                <a:sym typeface="Symbol"/>
              </a:rPr>
              <a:t>73</a:t>
            </a:r>
            <a:endParaRPr lang="ru-RU" sz="4800" dirty="0"/>
          </a:p>
        </p:txBody>
      </p:sp>
      <p:sp>
        <p:nvSpPr>
          <p:cNvPr id="16" name="Овальная выноска 15"/>
          <p:cNvSpPr/>
          <p:nvPr/>
        </p:nvSpPr>
        <p:spPr>
          <a:xfrm>
            <a:off x="4429124" y="0"/>
            <a:ext cx="1769940" cy="1081980"/>
          </a:xfrm>
          <a:prstGeom prst="wedgeEllipseCallout">
            <a:avLst>
              <a:gd name="adj1" fmla="val 51308"/>
              <a:gd name="adj2" fmla="val 4994"/>
            </a:avLst>
          </a:prstGeom>
          <a:gradFill flip="none" rotWithShape="1">
            <a:gsLst>
              <a:gs pos="63000">
                <a:srgbClr val="E1FBF7"/>
              </a:gs>
              <a:gs pos="100000">
                <a:schemeClr val="accent6">
                  <a:shade val="94000"/>
                  <a:satMod val="13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57150">
            <a:solidFill>
              <a:srgbClr val="7030A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000066"/>
                </a:solidFill>
                <a:latin typeface="Georgia" pitchFamily="18" charset="0"/>
                <a:sym typeface="Symbol"/>
              </a:rPr>
              <a:t>243</a:t>
            </a:r>
            <a:endParaRPr lang="ru-RU" sz="4400" dirty="0"/>
          </a:p>
        </p:txBody>
      </p:sp>
      <p:sp>
        <p:nvSpPr>
          <p:cNvPr id="17" name="Овальная выноска 16"/>
          <p:cNvSpPr/>
          <p:nvPr/>
        </p:nvSpPr>
        <p:spPr>
          <a:xfrm>
            <a:off x="5429256" y="1142984"/>
            <a:ext cx="1711332" cy="1081980"/>
          </a:xfrm>
          <a:prstGeom prst="wedgeEllipseCallout">
            <a:avLst>
              <a:gd name="adj1" fmla="val 120557"/>
              <a:gd name="adj2" fmla="val -98723"/>
            </a:avLst>
          </a:prstGeom>
          <a:gradFill flip="none" rotWithShape="1">
            <a:gsLst>
              <a:gs pos="63000">
                <a:srgbClr val="E1FBF7"/>
              </a:gs>
              <a:gs pos="100000">
                <a:schemeClr val="accent6">
                  <a:shade val="94000"/>
                  <a:satMod val="13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57150">
            <a:solidFill>
              <a:srgbClr val="7030A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000066"/>
                </a:solidFill>
                <a:latin typeface="Georgia" pitchFamily="18" charset="0"/>
                <a:sym typeface="Symbol"/>
              </a:rPr>
              <a:t>347</a:t>
            </a:r>
            <a:endParaRPr lang="ru-RU" sz="4400" dirty="0"/>
          </a:p>
        </p:txBody>
      </p:sp>
      <p:sp>
        <p:nvSpPr>
          <p:cNvPr id="18" name="Овальная выноска 17"/>
          <p:cNvSpPr/>
          <p:nvPr/>
        </p:nvSpPr>
        <p:spPr>
          <a:xfrm>
            <a:off x="6715140" y="285728"/>
            <a:ext cx="1948016" cy="1081980"/>
          </a:xfrm>
          <a:prstGeom prst="wedgeEllipseCallout">
            <a:avLst>
              <a:gd name="adj1" fmla="val 35788"/>
              <a:gd name="adj2" fmla="val -27044"/>
            </a:avLst>
          </a:prstGeom>
          <a:gradFill flip="none" rotWithShape="1">
            <a:gsLst>
              <a:gs pos="63000">
                <a:srgbClr val="E1FBF7"/>
              </a:gs>
              <a:gs pos="100000">
                <a:schemeClr val="accent6">
                  <a:shade val="94000"/>
                  <a:satMod val="13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57150">
            <a:solidFill>
              <a:srgbClr val="7030A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000066"/>
                </a:solidFill>
                <a:latin typeface="Georgia" pitchFamily="18" charset="0"/>
                <a:sym typeface="Symbol"/>
              </a:rPr>
              <a:t> 534</a:t>
            </a:r>
            <a:endParaRPr lang="ru-RU" sz="4400" dirty="0"/>
          </a:p>
        </p:txBody>
      </p:sp>
      <p:sp>
        <p:nvSpPr>
          <p:cNvPr id="20" name="Овальная выноска 19"/>
          <p:cNvSpPr/>
          <p:nvPr/>
        </p:nvSpPr>
        <p:spPr>
          <a:xfrm>
            <a:off x="6286512" y="3286124"/>
            <a:ext cx="2633271" cy="1081980"/>
          </a:xfrm>
          <a:prstGeom prst="wedgeEllipseCallout">
            <a:avLst>
              <a:gd name="adj1" fmla="val 8121"/>
              <a:gd name="adj2" fmla="val -49449"/>
            </a:avLst>
          </a:prstGeom>
          <a:gradFill flip="none" rotWithShape="1">
            <a:gsLst>
              <a:gs pos="63000">
                <a:srgbClr val="E1FBF7"/>
              </a:gs>
              <a:gs pos="100000">
                <a:schemeClr val="accent6">
                  <a:shade val="94000"/>
                  <a:satMod val="13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57150">
            <a:solidFill>
              <a:srgbClr val="7030A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000066"/>
                </a:solidFill>
                <a:latin typeface="Georgia" pitchFamily="18" charset="0"/>
                <a:sym typeface="Symbol"/>
              </a:rPr>
              <a:t>12345</a:t>
            </a:r>
            <a:endParaRPr lang="ru-RU" sz="4400" dirty="0"/>
          </a:p>
        </p:txBody>
      </p:sp>
      <p:sp>
        <p:nvSpPr>
          <p:cNvPr id="19" name="Овальная выноска 18"/>
          <p:cNvSpPr/>
          <p:nvPr/>
        </p:nvSpPr>
        <p:spPr>
          <a:xfrm>
            <a:off x="6786578" y="2000240"/>
            <a:ext cx="2195970" cy="1081980"/>
          </a:xfrm>
          <a:prstGeom prst="wedgeEllipseCallout">
            <a:avLst>
              <a:gd name="adj1" fmla="val 8148"/>
              <a:gd name="adj2" fmla="val -46753"/>
            </a:avLst>
          </a:prstGeom>
          <a:gradFill flip="none" rotWithShape="1">
            <a:gsLst>
              <a:gs pos="63000">
                <a:srgbClr val="E1FBF7"/>
              </a:gs>
              <a:gs pos="100000">
                <a:schemeClr val="accent6">
                  <a:shade val="94000"/>
                  <a:satMod val="13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57150">
            <a:solidFill>
              <a:srgbClr val="7030A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000066"/>
                </a:solidFill>
                <a:latin typeface="Georgia" pitchFamily="18" charset="0"/>
                <a:sym typeface="Symbol"/>
              </a:rPr>
              <a:t>8612</a:t>
            </a:r>
            <a:endParaRPr lang="ru-RU" sz="4400" dirty="0"/>
          </a:p>
        </p:txBody>
      </p:sp>
      <p:sp>
        <p:nvSpPr>
          <p:cNvPr id="50" name="Овал 49"/>
          <p:cNvSpPr/>
          <p:nvPr/>
        </p:nvSpPr>
        <p:spPr>
          <a:xfrm>
            <a:off x="1000100" y="2285992"/>
            <a:ext cx="5187195" cy="995422"/>
          </a:xfrm>
          <a:prstGeom prst="ellipse">
            <a:avLst/>
          </a:prstGeom>
          <a:solidFill>
            <a:srgbClr val="FFC000"/>
          </a:solidFill>
          <a:ln w="57150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000066"/>
                </a:solidFill>
                <a:latin typeface="Georgia" pitchFamily="18" charset="0"/>
                <a:sym typeface="Symbol"/>
              </a:rPr>
              <a:t>534; 42; 8612</a:t>
            </a:r>
            <a:endParaRPr lang="ru-RU" sz="5400" dirty="0"/>
          </a:p>
        </p:txBody>
      </p:sp>
      <p:sp>
        <p:nvSpPr>
          <p:cNvPr id="51" name="Овал 50"/>
          <p:cNvSpPr/>
          <p:nvPr/>
        </p:nvSpPr>
        <p:spPr>
          <a:xfrm>
            <a:off x="0" y="3214686"/>
            <a:ext cx="7405255" cy="995422"/>
          </a:xfrm>
          <a:prstGeom prst="ellipse">
            <a:avLst/>
          </a:prstGeom>
          <a:solidFill>
            <a:srgbClr val="FFC000"/>
          </a:solidFill>
          <a:ln w="57150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000066"/>
                </a:solidFill>
                <a:latin typeface="Georgia" pitchFamily="18" charset="0"/>
                <a:sym typeface="Symbol"/>
              </a:rPr>
              <a:t>243; 534; 42; 12345</a:t>
            </a:r>
            <a:endParaRPr lang="ru-RU" sz="5400" dirty="0"/>
          </a:p>
        </p:txBody>
      </p:sp>
      <p:sp>
        <p:nvSpPr>
          <p:cNvPr id="23" name="Овал 22"/>
          <p:cNvSpPr/>
          <p:nvPr/>
        </p:nvSpPr>
        <p:spPr>
          <a:xfrm>
            <a:off x="214282" y="5862578"/>
            <a:ext cx="4235954" cy="995422"/>
          </a:xfrm>
          <a:prstGeom prst="ellipse">
            <a:avLst/>
          </a:prstGeom>
          <a:solidFill>
            <a:srgbClr val="FFC000"/>
          </a:solidFill>
          <a:ln w="57150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000066"/>
                </a:solidFill>
                <a:latin typeface="Georgia" pitchFamily="18" charset="0"/>
                <a:sym typeface="Symbol"/>
              </a:rPr>
              <a:t>243; 12345</a:t>
            </a:r>
            <a:endParaRPr lang="ru-RU" sz="5400" dirty="0"/>
          </a:p>
        </p:txBody>
      </p:sp>
      <p:sp>
        <p:nvSpPr>
          <p:cNvPr id="27" name="Овал 26"/>
          <p:cNvSpPr/>
          <p:nvPr/>
        </p:nvSpPr>
        <p:spPr>
          <a:xfrm>
            <a:off x="5695812" y="5862578"/>
            <a:ext cx="2876716" cy="995422"/>
          </a:xfrm>
          <a:prstGeom prst="ellipse">
            <a:avLst/>
          </a:prstGeom>
          <a:solidFill>
            <a:srgbClr val="FFC000"/>
          </a:solidFill>
          <a:ln w="57150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000066"/>
                </a:solidFill>
                <a:latin typeface="Georgia" pitchFamily="18" charset="0"/>
                <a:sym typeface="Symbol"/>
              </a:rPr>
              <a:t>73; 347</a:t>
            </a:r>
            <a:endParaRPr lang="ru-RU" sz="5400" dirty="0"/>
          </a:p>
        </p:txBody>
      </p:sp>
      <p:sp>
        <p:nvSpPr>
          <p:cNvPr id="53" name="Овал 52"/>
          <p:cNvSpPr/>
          <p:nvPr/>
        </p:nvSpPr>
        <p:spPr>
          <a:xfrm>
            <a:off x="5857884" y="4857760"/>
            <a:ext cx="2017894" cy="995422"/>
          </a:xfrm>
          <a:prstGeom prst="ellipse">
            <a:avLst/>
          </a:prstGeom>
          <a:solidFill>
            <a:srgbClr val="FFC000"/>
          </a:solidFill>
          <a:ln w="57150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000066"/>
                </a:solidFill>
                <a:latin typeface="Georgia" pitchFamily="18" charset="0"/>
                <a:sym typeface="Symbol"/>
              </a:rPr>
              <a:t>8612</a:t>
            </a:r>
            <a:endParaRPr lang="ru-RU" sz="5400" dirty="0"/>
          </a:p>
        </p:txBody>
      </p:sp>
      <p:sp>
        <p:nvSpPr>
          <p:cNvPr id="52" name="Овал 51"/>
          <p:cNvSpPr/>
          <p:nvPr/>
        </p:nvSpPr>
        <p:spPr>
          <a:xfrm>
            <a:off x="3357554" y="4143380"/>
            <a:ext cx="2890241" cy="995422"/>
          </a:xfrm>
          <a:prstGeom prst="ellipse">
            <a:avLst/>
          </a:prstGeom>
          <a:solidFill>
            <a:srgbClr val="FFC000"/>
          </a:solidFill>
          <a:ln w="57150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000066"/>
                </a:solidFill>
                <a:latin typeface="Georgia" pitchFamily="18" charset="0"/>
                <a:sym typeface="Symbol"/>
              </a:rPr>
              <a:t>534;</a:t>
            </a:r>
            <a:r>
              <a:rPr lang="ru-RU" sz="2000" b="1" dirty="0" smtClean="0">
                <a:solidFill>
                  <a:srgbClr val="000066"/>
                </a:solidFill>
                <a:latin typeface="Georgia" pitchFamily="18" charset="0"/>
                <a:sym typeface="Symbol"/>
              </a:rPr>
              <a:t> </a:t>
            </a:r>
            <a:r>
              <a:rPr lang="ru-RU" sz="4000" b="1" dirty="0" smtClean="0">
                <a:solidFill>
                  <a:srgbClr val="000066"/>
                </a:solidFill>
                <a:latin typeface="Georgia" pitchFamily="18" charset="0"/>
                <a:sym typeface="Symbol"/>
              </a:rPr>
              <a:t>42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1" grpId="0" animBg="1"/>
      <p:bldP spid="49" grpId="0" animBg="1"/>
      <p:bldP spid="48" grpId="0" animBg="1"/>
      <p:bldP spid="36" grpId="0" animBg="1"/>
      <p:bldP spid="47" grpId="0" animBg="1"/>
      <p:bldP spid="50" grpId="0" animBg="1"/>
      <p:bldP spid="51" grpId="0" animBg="1"/>
      <p:bldP spid="23" grpId="0" animBg="1"/>
      <p:bldP spid="27" grpId="0" animBg="1"/>
      <p:bldP spid="53" grpId="0" animBg="1"/>
      <p:bldP spid="5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446088" y="382588"/>
            <a:ext cx="2849562" cy="510778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l" rtl="0" fontAlgn="base">
              <a:spcBef>
                <a:spcPct val="50000"/>
              </a:spcBef>
              <a:spcAft>
                <a:spcPct val="0"/>
              </a:spcAft>
            </a:pPr>
            <a:r>
              <a:rPr lang="ru-RU" sz="2400" b="1" kern="1200">
                <a:solidFill>
                  <a:srgbClr val="000000"/>
                </a:solidFill>
                <a:latin typeface="Georgia" pitchFamily="18" charset="0"/>
              </a:rPr>
              <a:t>Верно ли, что:</a:t>
            </a: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376238" y="1322388"/>
            <a:ext cx="4481514" cy="919401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57150">
            <a:solidFill>
              <a:srgbClr val="7030A0"/>
            </a:solidFill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l" rtl="0" fontAlgn="base">
              <a:spcBef>
                <a:spcPct val="50000"/>
              </a:spcBef>
              <a:spcAft>
                <a:spcPct val="0"/>
              </a:spcAft>
            </a:pPr>
            <a:r>
              <a:rPr lang="ru-RU" sz="2400" b="1" kern="1200">
                <a:solidFill>
                  <a:srgbClr val="000000"/>
                </a:solidFill>
                <a:latin typeface="Georgia" pitchFamily="18" charset="0"/>
              </a:rPr>
              <a:t>если число делится на 5, то оно делится и на 10;</a:t>
            </a:r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376238" y="2311400"/>
            <a:ext cx="4481514" cy="919401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57150">
            <a:solidFill>
              <a:srgbClr val="7030A0"/>
            </a:solidFill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l" rtl="0" fontAlgn="base">
              <a:spcBef>
                <a:spcPct val="50000"/>
              </a:spcBef>
              <a:spcAft>
                <a:spcPct val="0"/>
              </a:spcAft>
            </a:pPr>
            <a:r>
              <a:rPr lang="ru-RU" sz="2400" b="1" kern="1200">
                <a:solidFill>
                  <a:srgbClr val="000000"/>
                </a:solidFill>
                <a:latin typeface="Georgia" pitchFamily="18" charset="0"/>
              </a:rPr>
              <a:t>если число делится на 5, то оно не делится на 2;</a:t>
            </a: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376238" y="3300413"/>
            <a:ext cx="4481514" cy="919401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57150">
            <a:solidFill>
              <a:srgbClr val="7030A0"/>
            </a:solidFill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l" rtl="0" fontAlgn="base">
              <a:spcBef>
                <a:spcPct val="50000"/>
              </a:spcBef>
              <a:spcAft>
                <a:spcPct val="0"/>
              </a:spcAft>
            </a:pPr>
            <a:r>
              <a:rPr lang="ru-RU" sz="2400" b="1" kern="1200">
                <a:solidFill>
                  <a:srgbClr val="000000"/>
                </a:solidFill>
                <a:latin typeface="Georgia" pitchFamily="18" charset="0"/>
              </a:rPr>
              <a:t>если число делится на 2, то оно не делится на 5;</a:t>
            </a:r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376238" y="4289425"/>
            <a:ext cx="4481514" cy="919401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57150">
            <a:solidFill>
              <a:srgbClr val="7030A0"/>
            </a:solidFill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l" rtl="0" fontAlgn="base">
              <a:spcBef>
                <a:spcPct val="50000"/>
              </a:spcBef>
              <a:spcAft>
                <a:spcPct val="0"/>
              </a:spcAft>
            </a:pPr>
            <a:r>
              <a:rPr lang="ru-RU" sz="2400" b="1" kern="1200">
                <a:solidFill>
                  <a:srgbClr val="000000"/>
                </a:solidFill>
                <a:latin typeface="Georgia" pitchFamily="18" charset="0"/>
              </a:rPr>
              <a:t>если число делится на 10, то оно делится на 5;</a:t>
            </a:r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auto">
          <a:xfrm>
            <a:off x="376238" y="5280025"/>
            <a:ext cx="4481514" cy="919401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57150">
            <a:solidFill>
              <a:srgbClr val="7030A0"/>
            </a:solidFill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l" rtl="0" fontAlgn="base">
              <a:spcBef>
                <a:spcPct val="50000"/>
              </a:spcBef>
              <a:spcAft>
                <a:spcPct val="0"/>
              </a:spcAft>
            </a:pPr>
            <a:r>
              <a:rPr lang="ru-RU" sz="2400" b="1" kern="1200">
                <a:solidFill>
                  <a:srgbClr val="000000"/>
                </a:solidFill>
                <a:latin typeface="Georgia" pitchFamily="18" charset="0"/>
              </a:rPr>
              <a:t>если число делится на 10, то оно делится на 2?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5292725" y="1549400"/>
            <a:ext cx="2663825" cy="64918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00B0F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5715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 rtl="0" fontAlgn="base">
              <a:spcBef>
                <a:spcPct val="50000"/>
              </a:spcBef>
              <a:spcAft>
                <a:spcPct val="0"/>
              </a:spcAft>
            </a:pPr>
            <a:r>
              <a:rPr lang="ru-RU" sz="2400" b="1" kern="1200" dirty="0" smtClean="0">
                <a:solidFill>
                  <a:srgbClr val="C00000"/>
                </a:solidFill>
                <a:latin typeface="Georgia" pitchFamily="18" charset="0"/>
              </a:rPr>
              <a:t>Неверно</a:t>
            </a:r>
            <a:endParaRPr lang="ru-RU" sz="2400" b="1" kern="1200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5292725" y="2540000"/>
            <a:ext cx="2663825" cy="64918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00B0F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5715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 rtl="0" fontAlgn="base">
              <a:spcBef>
                <a:spcPct val="50000"/>
              </a:spcBef>
              <a:spcAft>
                <a:spcPct val="0"/>
              </a:spcAft>
            </a:pPr>
            <a:r>
              <a:rPr lang="ru-RU" sz="2400" b="1" kern="1200" dirty="0" smtClean="0">
                <a:solidFill>
                  <a:srgbClr val="C00000"/>
                </a:solidFill>
                <a:latin typeface="Georgia" pitchFamily="18" charset="0"/>
              </a:rPr>
              <a:t>Неверно</a:t>
            </a:r>
            <a:endParaRPr lang="ru-RU" sz="2400" b="1" kern="1200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5292725" y="3532188"/>
            <a:ext cx="2663825" cy="64918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00B0F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5715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 rtl="0" fontAlgn="base">
              <a:spcBef>
                <a:spcPct val="50000"/>
              </a:spcBef>
              <a:spcAft>
                <a:spcPct val="0"/>
              </a:spcAft>
            </a:pPr>
            <a:r>
              <a:rPr lang="ru-RU" sz="2400" b="1" kern="1200" dirty="0" smtClean="0">
                <a:solidFill>
                  <a:srgbClr val="C00000"/>
                </a:solidFill>
                <a:latin typeface="Georgia" pitchFamily="18" charset="0"/>
              </a:rPr>
              <a:t>Неверно</a:t>
            </a:r>
            <a:endParaRPr lang="ru-RU" sz="2400" b="1" kern="1200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5292725" y="4524375"/>
            <a:ext cx="2663825" cy="64918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00B0F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5715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 rtl="0" fontAlgn="base">
              <a:spcBef>
                <a:spcPct val="50000"/>
              </a:spcBef>
              <a:spcAft>
                <a:spcPct val="0"/>
              </a:spcAft>
            </a:pPr>
            <a:r>
              <a:rPr lang="ru-RU" sz="2400" b="1" kern="1200" dirty="0" smtClean="0">
                <a:solidFill>
                  <a:srgbClr val="C00000"/>
                </a:solidFill>
                <a:latin typeface="Georgia" pitchFamily="18" charset="0"/>
              </a:rPr>
              <a:t>Верно</a:t>
            </a:r>
            <a:endParaRPr lang="ru-RU" sz="2400" b="1" kern="1200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5292725" y="5516563"/>
            <a:ext cx="2663825" cy="64918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00B0F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5715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 rtl="0" fontAlgn="base">
              <a:spcBef>
                <a:spcPct val="50000"/>
              </a:spcBef>
              <a:spcAft>
                <a:spcPct val="0"/>
              </a:spcAft>
            </a:pPr>
            <a:r>
              <a:rPr lang="ru-RU" sz="2400" b="1" kern="1200" dirty="0" smtClean="0">
                <a:solidFill>
                  <a:srgbClr val="C00000"/>
                </a:solidFill>
                <a:latin typeface="Georgia" pitchFamily="18" charset="0"/>
              </a:rPr>
              <a:t>Верно</a:t>
            </a:r>
            <a:endParaRPr lang="ru-RU" sz="2400" b="1" kern="1200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3" name="AutoShape 15"/>
          <p:cNvSpPr>
            <a:spLocks noChangeArrowheads="1"/>
          </p:cNvSpPr>
          <p:nvPr/>
        </p:nvSpPr>
        <p:spPr bwMode="auto">
          <a:xfrm>
            <a:off x="7970891" y="1509713"/>
            <a:ext cx="1030265" cy="715089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7030A0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 rtl="0" fontAlgn="base">
              <a:spcBef>
                <a:spcPct val="50000"/>
              </a:spcBef>
              <a:spcAft>
                <a:spcPct val="0"/>
              </a:spcAft>
            </a:pPr>
            <a:r>
              <a:rPr lang="ru-RU" sz="3600" b="1" kern="1200">
                <a:solidFill>
                  <a:srgbClr val="000000"/>
                </a:solidFill>
                <a:latin typeface="Georgia" pitchFamily="18" charset="0"/>
              </a:rPr>
              <a:t>15</a:t>
            </a:r>
          </a:p>
        </p:txBody>
      </p:sp>
      <p:sp>
        <p:nvSpPr>
          <p:cNvPr id="14" name="AutoShape 16"/>
          <p:cNvSpPr>
            <a:spLocks noChangeArrowheads="1"/>
          </p:cNvSpPr>
          <p:nvPr/>
        </p:nvSpPr>
        <p:spPr bwMode="auto">
          <a:xfrm>
            <a:off x="7969305" y="2492375"/>
            <a:ext cx="1030264" cy="715089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7030A0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 rtl="0" fontAlgn="base">
              <a:spcBef>
                <a:spcPct val="50000"/>
              </a:spcBef>
              <a:spcAft>
                <a:spcPct val="0"/>
              </a:spcAft>
            </a:pPr>
            <a:r>
              <a:rPr lang="ru-RU" sz="3600" b="1" kern="1200">
                <a:solidFill>
                  <a:srgbClr val="000000"/>
                </a:solidFill>
                <a:latin typeface="Georgia" pitchFamily="18" charset="0"/>
              </a:rPr>
              <a:t>10</a:t>
            </a:r>
          </a:p>
        </p:txBody>
      </p:sp>
      <p:sp>
        <p:nvSpPr>
          <p:cNvPr id="15" name="AutoShape 17"/>
          <p:cNvSpPr>
            <a:spLocks noChangeArrowheads="1"/>
          </p:cNvSpPr>
          <p:nvPr/>
        </p:nvSpPr>
        <p:spPr bwMode="auto">
          <a:xfrm>
            <a:off x="7970891" y="3500438"/>
            <a:ext cx="1030265" cy="715089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7030A0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 rtl="0" fontAlgn="base">
              <a:spcBef>
                <a:spcPct val="50000"/>
              </a:spcBef>
              <a:spcAft>
                <a:spcPct val="0"/>
              </a:spcAft>
            </a:pPr>
            <a:r>
              <a:rPr lang="ru-RU" sz="3600" b="1" kern="1200">
                <a:solidFill>
                  <a:srgbClr val="000000"/>
                </a:solidFill>
                <a:latin typeface="Georgia" pitchFamily="18" charset="0"/>
              </a:rPr>
              <a:t>20</a:t>
            </a:r>
          </a:p>
        </p:txBody>
      </p:sp>
      <p:sp>
        <p:nvSpPr>
          <p:cNvPr id="16" name="AutoShape 18"/>
          <p:cNvSpPr>
            <a:spLocks noChangeArrowheads="1"/>
          </p:cNvSpPr>
          <p:nvPr/>
        </p:nvSpPr>
        <p:spPr bwMode="auto">
          <a:xfrm>
            <a:off x="900113" y="1125538"/>
            <a:ext cx="4392612" cy="2016125"/>
          </a:xfrm>
          <a:prstGeom prst="wedgeEllipseCallout">
            <a:avLst>
              <a:gd name="adj1" fmla="val 26510"/>
              <a:gd name="adj2" fmla="val 36108"/>
            </a:avLst>
          </a:prstGeom>
          <a:gradFill rotWithShape="1">
            <a:gsLst>
              <a:gs pos="0">
                <a:schemeClr val="bg1"/>
              </a:gs>
              <a:gs pos="100000">
                <a:srgbClr val="FFEBFF"/>
              </a:gs>
            </a:gsLst>
            <a:path path="rect">
              <a:fillToRect l="50000" t="50000" r="50000" b="50000"/>
            </a:path>
          </a:gradFill>
          <a:ln w="57150">
            <a:solidFill>
              <a:srgbClr val="C0000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ru-RU" b="1" kern="1200" dirty="0">
                <a:solidFill>
                  <a:srgbClr val="000000"/>
                </a:solidFill>
                <a:latin typeface="Georgia" pitchFamily="18" charset="0"/>
              </a:rPr>
              <a:t>Если число делится на 10, значит оно оканчивается нулем, а числа, которые оканчиваются нулем, делятся на </a:t>
            </a:r>
            <a:r>
              <a:rPr lang="ru-RU" b="1" dirty="0">
                <a:solidFill>
                  <a:srgbClr val="000000"/>
                </a:solidFill>
                <a:latin typeface="Georgia" pitchFamily="18" charset="0"/>
              </a:rPr>
              <a:t>5</a:t>
            </a:r>
            <a:r>
              <a:rPr lang="ru-RU" b="1" kern="1200" dirty="0" smtClean="0">
                <a:solidFill>
                  <a:srgbClr val="000000"/>
                </a:solidFill>
                <a:latin typeface="Georgia" pitchFamily="18" charset="0"/>
              </a:rPr>
              <a:t>.</a:t>
            </a:r>
            <a:endParaRPr lang="ru-RU" b="1" kern="1200" dirty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17" name="AutoShape 19"/>
          <p:cNvSpPr>
            <a:spLocks noChangeArrowheads="1"/>
          </p:cNvSpPr>
          <p:nvPr/>
        </p:nvSpPr>
        <p:spPr bwMode="auto">
          <a:xfrm>
            <a:off x="1099344" y="2771100"/>
            <a:ext cx="4392612" cy="2016125"/>
          </a:xfrm>
          <a:prstGeom prst="wedgeEllipseCallout">
            <a:avLst>
              <a:gd name="adj1" fmla="val 22471"/>
              <a:gd name="adj2" fmla="val 42200"/>
            </a:avLst>
          </a:prstGeom>
          <a:gradFill rotWithShape="1">
            <a:gsLst>
              <a:gs pos="0">
                <a:schemeClr val="bg1"/>
              </a:gs>
              <a:gs pos="100000">
                <a:srgbClr val="FFEBFF"/>
              </a:gs>
            </a:gsLst>
            <a:path path="rect">
              <a:fillToRect l="50000" t="50000" r="50000" b="50000"/>
            </a:path>
          </a:gradFill>
          <a:ln w="57150">
            <a:solidFill>
              <a:srgbClr val="C0000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ru-RU" b="1" kern="1200" dirty="0">
                <a:solidFill>
                  <a:srgbClr val="000000"/>
                </a:solidFill>
                <a:latin typeface="Georgia" pitchFamily="18" charset="0"/>
              </a:rPr>
              <a:t>Если число делится на 10, значит оно оканчивается нулем, а числа, которые оканчиваются нулем, делятся на 2.</a:t>
            </a:r>
          </a:p>
        </p:txBody>
      </p:sp>
      <p:sp>
        <p:nvSpPr>
          <p:cNvPr id="18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rgbClr val="7CCA62">
                <a:lumMod val="75000"/>
              </a:srgb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6" grpId="1" animBg="1"/>
      <p:bldP spid="17" grpId="0" animBg="1"/>
      <p:bldP spid="17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571604" y="500042"/>
            <a:ext cx="388937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3200" b="1" u="sng" dirty="0" smtClean="0">
                <a:solidFill>
                  <a:srgbClr val="002060"/>
                </a:solidFill>
                <a:latin typeface="Georgia" pitchFamily="18" charset="0"/>
              </a:rPr>
              <a:t>Тема урока:</a:t>
            </a:r>
            <a:endParaRPr lang="ru-RU" sz="3200" b="1" u="sng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rgbClr val="7CCA62">
                <a:lumMod val="75000"/>
              </a:srgb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285720" y="5857892"/>
            <a:ext cx="3286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fld id="{8EF71529-2B28-4563-B6C6-2833D08F90F2}" type="datetime1">
              <a:rPr lang="ru-RU" sz="4000" i="0">
                <a:solidFill>
                  <a:srgbClr val="002060"/>
                </a:solidFill>
                <a:latin typeface="Georgia" pitchFamily="18" charset="0"/>
              </a:rPr>
              <a:pPr/>
              <a:t>12.09.2016</a:t>
            </a:fld>
            <a:endParaRPr lang="ru-RU" sz="4000" i="0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446915" y="1312836"/>
            <a:ext cx="8250170" cy="4043612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</a:bodyPr>
          <a:lstStyle/>
          <a:p>
            <a:pPr algn="ctr"/>
            <a:r>
              <a:rPr lang="ru-RU" sz="3600" b="1" i="1" kern="10" dirty="0" smtClean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FFFF"/>
                    </a:gs>
                    <a:gs pos="100000">
                      <a:srgbClr val="0000FF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Georgia"/>
              </a:rPr>
              <a:t>     </a:t>
            </a:r>
            <a:r>
              <a:rPr lang="ru-RU" sz="3600" b="1" kern="10" dirty="0" smtClean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FFFF"/>
                    </a:gs>
                    <a:gs pos="100000">
                      <a:srgbClr val="0000FF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Georgia"/>
              </a:rPr>
              <a:t>Признаки </a:t>
            </a:r>
          </a:p>
          <a:p>
            <a:pPr algn="ctr"/>
            <a:r>
              <a:rPr lang="ru-RU" sz="3600" b="1" kern="10" dirty="0" smtClean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FFFF"/>
                    </a:gs>
                    <a:gs pos="100000">
                      <a:srgbClr val="0000FF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Georgia"/>
              </a:rPr>
              <a:t>делимости на 3, 9</a:t>
            </a:r>
            <a:r>
              <a:rPr lang="ru-RU" sz="3600" b="1" i="1" kern="10" dirty="0" smtClean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FFFF"/>
                    </a:gs>
                    <a:gs pos="100000">
                      <a:srgbClr val="0000FF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Georgia"/>
              </a:rPr>
              <a:t>.</a:t>
            </a:r>
            <a:endParaRPr lang="ru-RU" sz="3600" b="1" i="1" kern="10" dirty="0">
              <a:ln w="3175">
                <a:solidFill>
                  <a:srgbClr val="7030A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FFFF"/>
                  </a:gs>
                  <a:gs pos="50000">
                    <a:srgbClr val="008000"/>
                  </a:gs>
                  <a:gs pos="100000">
                    <a:srgbClr val="00FFFF"/>
                  </a:gs>
                </a:gsLst>
                <a:lin ang="2700000" scaled="1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</p:bldLst>
  </p:timing>
</p:sld>
</file>

<file path=ppt/theme/theme1.xml><?xml version="1.0" encoding="utf-8"?>
<a:theme xmlns:a="http://schemas.openxmlformats.org/drawingml/2006/main" name="Презентация1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Презентация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резентация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езентация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езентация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езентация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езентация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езентация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езентация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езентация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езентация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езентация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езентация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езентация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2994</TotalTime>
  <Words>1083</Words>
  <Application>Microsoft Office PowerPoint</Application>
  <PresentationFormat>Экран (4:3)</PresentationFormat>
  <Paragraphs>301</Paragraphs>
  <Slides>24</Slides>
  <Notes>5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7" baseType="lpstr">
      <vt:lpstr>Презентация1</vt:lpstr>
      <vt:lpstr>Тема Office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</dc:title>
  <dc:subject>Математика 6 класс</dc:subject>
  <dc:creator>Малая Елена Васильевна</dc:creator>
  <cp:lastModifiedBy>Юлия</cp:lastModifiedBy>
  <cp:revision>338</cp:revision>
  <dcterms:created xsi:type="dcterms:W3CDTF">2012-06-03T06:05:28Z</dcterms:created>
  <dcterms:modified xsi:type="dcterms:W3CDTF">2016-09-12T15:35:06Z</dcterms:modified>
</cp:coreProperties>
</file>