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1" r:id="rId2"/>
  </p:sldMasterIdLst>
  <p:notesMasterIdLst>
    <p:notesMasterId r:id="rId27"/>
  </p:notesMasterIdLst>
  <p:sldIdLst>
    <p:sldId id="402" r:id="rId3"/>
    <p:sldId id="543" r:id="rId4"/>
    <p:sldId id="609" r:id="rId5"/>
    <p:sldId id="610" r:id="rId6"/>
    <p:sldId id="581" r:id="rId7"/>
    <p:sldId id="545" r:id="rId8"/>
    <p:sldId id="607" r:id="rId9"/>
    <p:sldId id="606" r:id="rId10"/>
    <p:sldId id="471" r:id="rId11"/>
    <p:sldId id="613" r:id="rId12"/>
    <p:sldId id="611" r:id="rId13"/>
    <p:sldId id="612" r:id="rId14"/>
    <p:sldId id="590" r:id="rId15"/>
    <p:sldId id="614" r:id="rId16"/>
    <p:sldId id="588" r:id="rId17"/>
    <p:sldId id="616" r:id="rId18"/>
    <p:sldId id="592" r:id="rId19"/>
    <p:sldId id="599" r:id="rId20"/>
    <p:sldId id="601" r:id="rId21"/>
    <p:sldId id="600" r:id="rId22"/>
    <p:sldId id="603" r:id="rId23"/>
    <p:sldId id="619" r:id="rId24"/>
    <p:sldId id="618" r:id="rId25"/>
    <p:sldId id="61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BF7"/>
    <a:srgbClr val="008000"/>
    <a:srgbClr val="000066"/>
    <a:srgbClr val="FFFF2F"/>
    <a:srgbClr val="FF61FF"/>
    <a:srgbClr val="FFFF00"/>
    <a:srgbClr val="0000FF"/>
    <a:srgbClr val="FFCCFF"/>
    <a:srgbClr val="FF99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0F8EE-47B1-45E9-AA49-0305E5D184F4}" type="datetimeFigureOut">
              <a:rPr lang="ru-RU" smtClean="0"/>
              <a:pPr/>
              <a:t>12.09.2016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B3890-BB61-413F-B6C9-24707AD68D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62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99E537E-2D7B-41E3-A4B0-B5E7319FC2E4}" type="slidenum">
              <a:rPr lang="ru-RU" sz="1200" kern="120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kern="1200">
              <a:solidFill>
                <a:prstClr val="black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9A33DE3-076C-4AC9-A7A7-5F444844424E}" type="slidenum">
              <a:rPr lang="ru-RU" sz="1200" b="1" i="1" kern="1200">
                <a:solidFill>
                  <a:prstClr val="black"/>
                </a:solidFill>
                <a:latin typeface="Times New Roman" pitchFamily="18" charset="0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1200" b="1" i="1" kern="1200">
              <a:solidFill>
                <a:prstClr val="black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F0F0DF-4F47-4E08-AB71-E22B4AF0EC01}" type="slidenum">
              <a:rPr lang="ru-RU"/>
              <a:pPr/>
              <a:t>13</a:t>
            </a:fld>
            <a:endParaRPr lang="ru-RU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1).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B463F-E723-4AF5-BCCC-64F8FE5F62D9}" type="slidenum">
              <a:rPr lang="ru-RU"/>
              <a:pPr/>
              <a:t>15</a:t>
            </a:fld>
            <a:endParaRPr lang="ru-RU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1).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FB0BD-D31F-4728-9BD1-8634F6B63FB2}" type="slidenum">
              <a:rPr lang="ru-RU"/>
              <a:pPr/>
              <a:t>17</a:t>
            </a:fld>
            <a:endParaRPr lang="ru-RU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 Дорофеев, Л.Г. Петерсон, 5 класс (часть 1). № 581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59EAC9A-002E-49EF-8E33-E32C7321238D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E8B2C60-C8BF-4CD5-BA3E-1E8BBC183FBC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ADDE319F-18A2-422F-9CA7-05610C69E65B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AAFD0CF-5F31-4162-9CEC-BED0ABA7BF40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3B122DB-1C8D-42CD-AE78-60417F4A1D1F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7564D3FD-207B-4F22-B9DB-9867B0949CFB}" type="datetimeFigureOut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l" rtl="0"/>
              <a:t>12.09.2016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39544B2C-91C2-49E7-BA53-B32490263AC1}" type="slidenum">
              <a:rPr lang="ru-RU" sz="1200" kern="120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algn="r" rtl="0"/>
              <a:t>‹#›</a:t>
            </a:fld>
            <a:endParaRPr lang="ru-RU" sz="1200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268FACB-5139-437B-9DEA-A8E5815C534E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75592A7-0F03-4C2F-BD2D-12510EBD89C9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5E8450B-C20E-4FAD-8324-CE6501BD5A03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7829AC6-D095-4B4D-BAB9-822C0AE3742C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931EC152-D7A6-4A41-8786-AA688F19B9DD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24D8B79-11CF-43E0-A0F0-2176A34938A5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5A13F34-A8C0-422B-A659-3592038C3834}" type="slidenum">
              <a:rPr lang="ru-RU"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400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Без-имени-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ru-RU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77298EF4-0072-4FC1-9E0C-BE65C7BEEA89}" type="slidenum">
              <a:rPr lang="ru-RU" kern="120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kern="120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564D3FD-207B-4F22-B9DB-9867B0949CFB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rtl="0"/>
              <a:t>12.09.2016</a:t>
            </a:fld>
            <a:endParaRPr lang="ru-RU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9544B2C-91C2-49E7-BA53-B32490263AC1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Times New Roman"/>
                <a:ea typeface="+mn-ea"/>
                <a:cs typeface="+mn-cs"/>
              </a:rPr>
              <a:pPr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Times New Roman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7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8.bin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31.bin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5.bin"/><Relationship Id="rId14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4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10" Type="http://schemas.openxmlformats.org/officeDocument/2006/relationships/oleObject" Target="../embeddings/oleObject52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5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214282" y="1357298"/>
            <a:ext cx="8358246" cy="2357454"/>
          </a:xfrm>
          <a:prstGeom prst="ellipse">
            <a:avLst/>
          </a:prstGeom>
          <a:ln w="57150">
            <a:solidFill>
              <a:schemeClr val="accent1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85720" y="214290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 i="0">
                <a:solidFill>
                  <a:srgbClr val="002060"/>
                </a:solidFill>
                <a:latin typeface="Georgia" pitchFamily="18" charset="0"/>
              </a:rPr>
              <a:pPr/>
              <a:t>12.09.2016</a:t>
            </a:fld>
            <a:endParaRPr lang="ru-RU" sz="4000" i="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857884" y="5929330"/>
            <a:ext cx="3082777" cy="995422"/>
          </a:xfrm>
          <a:prstGeom prst="ellipse">
            <a:avLst/>
          </a:prstGeom>
          <a:ln w="57150">
            <a:solidFill>
              <a:srgbClr val="008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b="1" u="sng" kern="0" dirty="0" smtClean="0">
                <a:solidFill>
                  <a:srgbClr val="002060"/>
                </a:solidFill>
                <a:latin typeface="Georgia" pitchFamily="18" charset="0"/>
                <a:ea typeface="+mj-ea"/>
                <a:cs typeface="+mj-cs"/>
              </a:rPr>
              <a:t>6 класс</a:t>
            </a:r>
            <a:endParaRPr lang="ru-RU" sz="1600" u="sng" dirty="0">
              <a:solidFill>
                <a:srgbClr val="002060"/>
              </a:solidFill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714348" y="1928802"/>
            <a:ext cx="7643866" cy="107157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475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/>
              </a:rPr>
              <a:t>Устный счет.</a:t>
            </a:r>
            <a:endParaRPr lang="ru-RU" sz="3600" b="1" kern="1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22663" y="285728"/>
            <a:ext cx="40783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ru-RU" sz="6600" b="1" kern="12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Georgia" pitchFamily="18" charset="0"/>
                <a:ea typeface="+mn-ea"/>
                <a:cs typeface="+mn-cs"/>
              </a:rPr>
              <a:t>Решаем:</a:t>
            </a:r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i="1" kern="120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1802" y="1214984"/>
            <a:ext cx="6143668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 rtl="0"/>
            <a:r>
              <a:rPr lang="ru-RU" sz="6000" b="1" kern="1200" dirty="0">
                <a:solidFill>
                  <a:srgbClr val="000066"/>
                </a:solidFill>
                <a:latin typeface="Georgia" pitchFamily="18" charset="0"/>
                <a:ea typeface="+mn-ea"/>
                <a:cs typeface="+mn-cs"/>
              </a:rPr>
              <a:t>№ </a:t>
            </a:r>
            <a:r>
              <a:rPr lang="ru-RU" sz="6000" b="1" kern="1200" dirty="0" smtClean="0">
                <a:solidFill>
                  <a:srgbClr val="000066"/>
                </a:solidFill>
                <a:latin typeface="Georgia" pitchFamily="18" charset="0"/>
                <a:ea typeface="+mn-ea"/>
                <a:cs typeface="+mn-cs"/>
              </a:rPr>
              <a:t>64</a:t>
            </a:r>
          </a:p>
          <a:p>
            <a:pPr algn="l" rtl="0"/>
            <a:r>
              <a:rPr lang="ru-RU" sz="6000" b="1" dirty="0" smtClean="0">
                <a:solidFill>
                  <a:srgbClr val="000066"/>
                </a:solidFill>
                <a:latin typeface="Georgia" pitchFamily="18" charset="0"/>
              </a:rPr>
              <a:t>№ 79</a:t>
            </a:r>
            <a:endParaRPr lang="ru-RU" sz="6000" b="1" kern="1200" dirty="0">
              <a:solidFill>
                <a:srgbClr val="000066"/>
              </a:solidFill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703"/>
          <p:cNvGrpSpPr>
            <a:grpSpLocks/>
          </p:cNvGrpSpPr>
          <p:nvPr/>
        </p:nvGrpSpPr>
        <p:grpSpPr bwMode="auto">
          <a:xfrm>
            <a:off x="5449888" y="1139825"/>
            <a:ext cx="3200400" cy="2455863"/>
            <a:chOff x="3176" y="637"/>
            <a:chExt cx="2016" cy="1547"/>
          </a:xfrm>
        </p:grpSpPr>
        <p:grpSp>
          <p:nvGrpSpPr>
            <p:cNvPr id="5" name="Group 2704"/>
            <p:cNvGrpSpPr>
              <a:grpSpLocks/>
            </p:cNvGrpSpPr>
            <p:nvPr/>
          </p:nvGrpSpPr>
          <p:grpSpPr bwMode="auto">
            <a:xfrm>
              <a:off x="3176" y="937"/>
              <a:ext cx="2016" cy="1247"/>
              <a:chOff x="192" y="2144"/>
              <a:chExt cx="2440" cy="1544"/>
            </a:xfrm>
          </p:grpSpPr>
          <p:sp>
            <p:nvSpPr>
              <p:cNvPr id="144" name="AutoShape 2705" descr="Дуб"/>
              <p:cNvSpPr>
                <a:spLocks noChangeArrowheads="1"/>
              </p:cNvSpPr>
              <p:nvPr/>
            </p:nvSpPr>
            <p:spPr bwMode="auto">
              <a:xfrm>
                <a:off x="192" y="2144"/>
                <a:ext cx="2440" cy="1544"/>
              </a:xfrm>
              <a:prstGeom prst="cube">
                <a:avLst>
                  <a:gd name="adj" fmla="val 72667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28575">
                <a:solidFill>
                  <a:srgbClr val="8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" name="Freeform 2706" descr="Дуб"/>
              <p:cNvSpPr>
                <a:spLocks/>
              </p:cNvSpPr>
              <p:nvPr/>
            </p:nvSpPr>
            <p:spPr bwMode="auto">
              <a:xfrm>
                <a:off x="1512" y="2160"/>
                <a:ext cx="1120" cy="1520"/>
              </a:xfrm>
              <a:custGeom>
                <a:avLst/>
                <a:gdLst/>
                <a:ahLst/>
                <a:cxnLst>
                  <a:cxn ang="0">
                    <a:pos x="0" y="1520"/>
                  </a:cxn>
                  <a:cxn ang="0">
                    <a:pos x="1120" y="384"/>
                  </a:cxn>
                  <a:cxn ang="0">
                    <a:pos x="1120" y="0"/>
                  </a:cxn>
                  <a:cxn ang="0">
                    <a:pos x="0" y="1120"/>
                  </a:cxn>
                  <a:cxn ang="0">
                    <a:pos x="0" y="1520"/>
                  </a:cxn>
                </a:cxnLst>
                <a:rect l="0" t="0" r="r" b="b"/>
                <a:pathLst>
                  <a:path w="1120" h="1520">
                    <a:moveTo>
                      <a:pt x="0" y="1520"/>
                    </a:moveTo>
                    <a:lnTo>
                      <a:pt x="1120" y="384"/>
                    </a:lnTo>
                    <a:lnTo>
                      <a:pt x="1120" y="0"/>
                    </a:lnTo>
                    <a:lnTo>
                      <a:pt x="0" y="1120"/>
                    </a:lnTo>
                    <a:lnTo>
                      <a:pt x="0" y="1520"/>
                    </a:ln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6" name="Group 2707"/>
            <p:cNvGrpSpPr>
              <a:grpSpLocks/>
            </p:cNvGrpSpPr>
            <p:nvPr/>
          </p:nvGrpSpPr>
          <p:grpSpPr bwMode="auto">
            <a:xfrm>
              <a:off x="4686" y="710"/>
              <a:ext cx="419" cy="405"/>
              <a:chOff x="3939" y="1946"/>
              <a:chExt cx="508" cy="501"/>
            </a:xfrm>
          </p:grpSpPr>
          <p:sp>
            <p:nvSpPr>
              <p:cNvPr id="135" name="Freeform 2708"/>
              <p:cNvSpPr>
                <a:spLocks/>
              </p:cNvSpPr>
              <p:nvPr/>
            </p:nvSpPr>
            <p:spPr bwMode="auto">
              <a:xfrm rot="19109823" flipH="1">
                <a:off x="3939" y="2031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6" name="Freeform 2709"/>
              <p:cNvSpPr>
                <a:spLocks/>
              </p:cNvSpPr>
              <p:nvPr/>
            </p:nvSpPr>
            <p:spPr bwMode="auto">
              <a:xfrm rot="19109823" flipH="1">
                <a:off x="4073" y="2052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" name="Freeform 2710"/>
              <p:cNvSpPr>
                <a:spLocks/>
              </p:cNvSpPr>
              <p:nvPr/>
            </p:nvSpPr>
            <p:spPr bwMode="auto">
              <a:xfrm rot="19109823" flipH="1">
                <a:off x="4052" y="1983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138" name="Group 2711"/>
              <p:cNvGrpSpPr>
                <a:grpSpLocks/>
              </p:cNvGrpSpPr>
              <p:nvPr/>
            </p:nvGrpSpPr>
            <p:grpSpPr bwMode="auto">
              <a:xfrm>
                <a:off x="4014" y="1946"/>
                <a:ext cx="149" cy="178"/>
                <a:chOff x="4014" y="1946"/>
                <a:chExt cx="149" cy="178"/>
              </a:xfrm>
            </p:grpSpPr>
            <p:sp>
              <p:nvSpPr>
                <p:cNvPr id="140" name="Freeform 2712"/>
                <p:cNvSpPr>
                  <a:spLocks/>
                </p:cNvSpPr>
                <p:nvPr/>
              </p:nvSpPr>
              <p:spPr bwMode="auto">
                <a:xfrm rot="19109823" flipH="1">
                  <a:off x="4067" y="1946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41" name="Group 2713"/>
                <p:cNvGrpSpPr>
                  <a:grpSpLocks/>
                </p:cNvGrpSpPr>
                <p:nvPr/>
              </p:nvGrpSpPr>
              <p:grpSpPr bwMode="auto">
                <a:xfrm>
                  <a:off x="4014" y="1965"/>
                  <a:ext cx="149" cy="159"/>
                  <a:chOff x="4014" y="1965"/>
                  <a:chExt cx="149" cy="159"/>
                </a:xfrm>
              </p:grpSpPr>
              <p:sp>
                <p:nvSpPr>
                  <p:cNvPr id="142" name="Freeform 2714"/>
                  <p:cNvSpPr>
                    <a:spLocks/>
                  </p:cNvSpPr>
                  <p:nvPr/>
                </p:nvSpPr>
                <p:spPr bwMode="auto">
                  <a:xfrm rot="19109823" flipH="1">
                    <a:off x="4085" y="1965"/>
                    <a:ext cx="78" cy="102"/>
                  </a:xfrm>
                  <a:custGeom>
                    <a:avLst/>
                    <a:gdLst/>
                    <a:ahLst/>
                    <a:cxnLst>
                      <a:cxn ang="0">
                        <a:pos x="78" y="102"/>
                      </a:cxn>
                      <a:cxn ang="0">
                        <a:pos x="3" y="63"/>
                      </a:cxn>
                      <a:cxn ang="0">
                        <a:pos x="0" y="0"/>
                      </a:cxn>
                      <a:cxn ang="0">
                        <a:pos x="60" y="45"/>
                      </a:cxn>
                      <a:cxn ang="0">
                        <a:pos x="78" y="102"/>
                      </a:cxn>
                    </a:cxnLst>
                    <a:rect l="0" t="0" r="r" b="b"/>
                    <a:pathLst>
                      <a:path w="78" h="102">
                        <a:moveTo>
                          <a:pt x="78" y="102"/>
                        </a:moveTo>
                        <a:lnTo>
                          <a:pt x="3" y="63"/>
                        </a:lnTo>
                        <a:lnTo>
                          <a:pt x="0" y="0"/>
                        </a:lnTo>
                        <a:lnTo>
                          <a:pt x="60" y="45"/>
                        </a:lnTo>
                        <a:lnTo>
                          <a:pt x="78" y="10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143" name="Freeform 2715"/>
                  <p:cNvSpPr>
                    <a:spLocks/>
                  </p:cNvSpPr>
                  <p:nvPr/>
                </p:nvSpPr>
                <p:spPr bwMode="auto">
                  <a:xfrm rot="19109823" flipH="1">
                    <a:off x="4014" y="2008"/>
                    <a:ext cx="84" cy="116"/>
                  </a:xfrm>
                  <a:custGeom>
                    <a:avLst/>
                    <a:gdLst/>
                    <a:ahLst/>
                    <a:cxnLst>
                      <a:cxn ang="0">
                        <a:pos x="0" y="116"/>
                      </a:cxn>
                      <a:cxn ang="0">
                        <a:pos x="40" y="27"/>
                      </a:cxn>
                      <a:cxn ang="0">
                        <a:pos x="78" y="0"/>
                      </a:cxn>
                      <a:cxn ang="0">
                        <a:pos x="84" y="49"/>
                      </a:cxn>
                      <a:cxn ang="0">
                        <a:pos x="0" y="116"/>
                      </a:cxn>
                    </a:cxnLst>
                    <a:rect l="0" t="0" r="r" b="b"/>
                    <a:pathLst>
                      <a:path w="84" h="116">
                        <a:moveTo>
                          <a:pt x="0" y="116"/>
                        </a:moveTo>
                        <a:lnTo>
                          <a:pt x="40" y="27"/>
                        </a:lnTo>
                        <a:lnTo>
                          <a:pt x="78" y="0"/>
                        </a:lnTo>
                        <a:lnTo>
                          <a:pt x="84" y="49"/>
                        </a:lnTo>
                        <a:lnTo>
                          <a:pt x="0" y="116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sp>
            <p:nvSpPr>
              <p:cNvPr id="139" name="Freeform 2716"/>
              <p:cNvSpPr>
                <a:spLocks/>
              </p:cNvSpPr>
              <p:nvPr/>
            </p:nvSpPr>
            <p:spPr bwMode="auto">
              <a:xfrm rot="19109823" flipH="1">
                <a:off x="4251" y="2379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7" name="Group 2717"/>
            <p:cNvGrpSpPr>
              <a:grpSpLocks/>
            </p:cNvGrpSpPr>
            <p:nvPr/>
          </p:nvGrpSpPr>
          <p:grpSpPr bwMode="auto">
            <a:xfrm>
              <a:off x="3222" y="637"/>
              <a:ext cx="1725" cy="1226"/>
              <a:chOff x="3222" y="637"/>
              <a:chExt cx="1725" cy="1226"/>
            </a:xfrm>
          </p:grpSpPr>
          <p:grpSp>
            <p:nvGrpSpPr>
              <p:cNvPr id="25" name="Group 2718"/>
              <p:cNvGrpSpPr>
                <a:grpSpLocks/>
              </p:cNvGrpSpPr>
              <p:nvPr/>
            </p:nvGrpSpPr>
            <p:grpSpPr bwMode="auto">
              <a:xfrm>
                <a:off x="4527" y="917"/>
                <a:ext cx="420" cy="405"/>
                <a:chOff x="3939" y="1946"/>
                <a:chExt cx="508" cy="501"/>
              </a:xfrm>
            </p:grpSpPr>
            <p:sp>
              <p:nvSpPr>
                <p:cNvPr id="126" name="Freeform 2719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7" name="Freeform 2720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8" name="Freeform 2721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29" name="Group 2722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31" name="Freeform 2723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32" name="Group 2724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33" name="Freeform 2725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34" name="Freeform 2726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30" name="Freeform 2727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6" name="Group 2728"/>
              <p:cNvGrpSpPr>
                <a:grpSpLocks/>
              </p:cNvGrpSpPr>
              <p:nvPr/>
            </p:nvGrpSpPr>
            <p:grpSpPr bwMode="auto">
              <a:xfrm>
                <a:off x="4329" y="1059"/>
                <a:ext cx="419" cy="405"/>
                <a:chOff x="3939" y="1946"/>
                <a:chExt cx="508" cy="501"/>
              </a:xfrm>
            </p:grpSpPr>
            <p:sp>
              <p:nvSpPr>
                <p:cNvPr id="117" name="Freeform 2729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8" name="Freeform 2730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9" name="Freeform 2731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20" name="Group 2732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22" name="Freeform 2733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3" name="Group 2734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24" name="Freeform 2735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25" name="Freeform 2736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21" name="Freeform 2737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7" name="Group 2738"/>
              <p:cNvGrpSpPr>
                <a:grpSpLocks/>
              </p:cNvGrpSpPr>
              <p:nvPr/>
            </p:nvGrpSpPr>
            <p:grpSpPr bwMode="auto">
              <a:xfrm>
                <a:off x="4104" y="1343"/>
                <a:ext cx="420" cy="405"/>
                <a:chOff x="3939" y="1946"/>
                <a:chExt cx="508" cy="501"/>
              </a:xfrm>
            </p:grpSpPr>
            <p:sp>
              <p:nvSpPr>
                <p:cNvPr id="108" name="Freeform 2739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" name="Freeform 2740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" name="Freeform 2741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11" name="Group 2742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13" name="Freeform 2743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14" name="Group 2744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15" name="Freeform 2745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16" name="Freeform 2746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12" name="Freeform 2747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8" name="Group 2748"/>
              <p:cNvGrpSpPr>
                <a:grpSpLocks/>
              </p:cNvGrpSpPr>
              <p:nvPr/>
            </p:nvGrpSpPr>
            <p:grpSpPr bwMode="auto">
              <a:xfrm rot="2490177">
                <a:off x="4120" y="792"/>
                <a:ext cx="420" cy="411"/>
                <a:chOff x="4060" y="1421"/>
                <a:chExt cx="508" cy="509"/>
              </a:xfrm>
            </p:grpSpPr>
            <p:sp>
              <p:nvSpPr>
                <p:cNvPr id="101" name="Freeform 274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2" name="Freeform 275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3" name="Freeform 275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4" name="Freeform 275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5" name="Freeform 275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6" name="Freeform 275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" name="Freeform 275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9" name="Group 2756"/>
              <p:cNvGrpSpPr>
                <a:grpSpLocks/>
              </p:cNvGrpSpPr>
              <p:nvPr/>
            </p:nvGrpSpPr>
            <p:grpSpPr bwMode="auto">
              <a:xfrm rot="2490177">
                <a:off x="3935" y="1012"/>
                <a:ext cx="420" cy="411"/>
                <a:chOff x="4060" y="1421"/>
                <a:chExt cx="508" cy="509"/>
              </a:xfrm>
            </p:grpSpPr>
            <p:sp>
              <p:nvSpPr>
                <p:cNvPr id="94" name="Freeform 275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" name="Freeform 275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6" name="Freeform 275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" name="Freeform 276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8" name="Freeform 276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9" name="Freeform 276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0" name="Freeform 276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0" name="Group 2764"/>
              <p:cNvGrpSpPr>
                <a:grpSpLocks/>
              </p:cNvGrpSpPr>
              <p:nvPr/>
            </p:nvGrpSpPr>
            <p:grpSpPr bwMode="auto">
              <a:xfrm rot="2490177">
                <a:off x="3631" y="1115"/>
                <a:ext cx="419" cy="411"/>
                <a:chOff x="4060" y="1421"/>
                <a:chExt cx="508" cy="509"/>
              </a:xfrm>
            </p:grpSpPr>
            <p:sp>
              <p:nvSpPr>
                <p:cNvPr id="87" name="Freeform 276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8" name="Freeform 276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9" name="Freeform 276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0" name="Freeform 276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1" name="Freeform 276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" name="Freeform 277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" name="Freeform 277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1" name="Group 2772"/>
              <p:cNvGrpSpPr>
                <a:grpSpLocks/>
              </p:cNvGrpSpPr>
              <p:nvPr/>
            </p:nvGrpSpPr>
            <p:grpSpPr bwMode="auto">
              <a:xfrm rot="2490177">
                <a:off x="4108" y="961"/>
                <a:ext cx="419" cy="411"/>
                <a:chOff x="4060" y="1421"/>
                <a:chExt cx="508" cy="509"/>
              </a:xfrm>
            </p:grpSpPr>
            <p:sp>
              <p:nvSpPr>
                <p:cNvPr id="80" name="Freeform 277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1" name="Freeform 277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" name="Freeform 277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" name="Freeform 277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" name="Freeform 277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" name="Freeform 277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" name="Freeform 277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2" name="Group 2780"/>
              <p:cNvGrpSpPr>
                <a:grpSpLocks/>
              </p:cNvGrpSpPr>
              <p:nvPr/>
            </p:nvGrpSpPr>
            <p:grpSpPr bwMode="auto">
              <a:xfrm>
                <a:off x="3761" y="1438"/>
                <a:ext cx="420" cy="412"/>
                <a:chOff x="4060" y="1421"/>
                <a:chExt cx="508" cy="509"/>
              </a:xfrm>
            </p:grpSpPr>
            <p:sp>
              <p:nvSpPr>
                <p:cNvPr id="73" name="Freeform 278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4" name="Freeform 278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5" name="Freeform 278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6" name="Freeform 278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7" name="Freeform 278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" name="Freeform 278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9" name="Freeform 278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3" name="Group 2788"/>
              <p:cNvGrpSpPr>
                <a:grpSpLocks/>
              </p:cNvGrpSpPr>
              <p:nvPr/>
            </p:nvGrpSpPr>
            <p:grpSpPr bwMode="auto">
              <a:xfrm rot="2490177">
                <a:off x="3222" y="1452"/>
                <a:ext cx="420" cy="411"/>
                <a:chOff x="4060" y="1421"/>
                <a:chExt cx="508" cy="509"/>
              </a:xfrm>
            </p:grpSpPr>
            <p:sp>
              <p:nvSpPr>
                <p:cNvPr id="66" name="Freeform 278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7" name="Freeform 279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" name="Freeform 279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9" name="Freeform 279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0" name="Freeform 279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1" name="Freeform 279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2" name="Freeform 279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" name="Group 2796"/>
              <p:cNvGrpSpPr>
                <a:grpSpLocks/>
              </p:cNvGrpSpPr>
              <p:nvPr/>
            </p:nvGrpSpPr>
            <p:grpSpPr bwMode="auto">
              <a:xfrm rot="2490177">
                <a:off x="4398" y="637"/>
                <a:ext cx="419" cy="411"/>
                <a:chOff x="4060" y="1421"/>
                <a:chExt cx="508" cy="509"/>
              </a:xfrm>
            </p:grpSpPr>
            <p:sp>
              <p:nvSpPr>
                <p:cNvPr id="59" name="Freeform 279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0" name="Freeform 279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1" name="Freeform 279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2" name="Freeform 280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3" name="Freeform 280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4" name="Freeform 280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" name="Freeform 280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5" name="Group 2804"/>
              <p:cNvGrpSpPr>
                <a:grpSpLocks/>
              </p:cNvGrpSpPr>
              <p:nvPr/>
            </p:nvGrpSpPr>
            <p:grpSpPr bwMode="auto">
              <a:xfrm rot="2490177">
                <a:off x="3524" y="1402"/>
                <a:ext cx="420" cy="412"/>
                <a:chOff x="4060" y="1421"/>
                <a:chExt cx="508" cy="509"/>
              </a:xfrm>
            </p:grpSpPr>
            <p:sp>
              <p:nvSpPr>
                <p:cNvPr id="52" name="Freeform 280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" name="Freeform 280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4" name="Freeform 280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" name="Freeform 280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6" name="Freeform 280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7" name="Freeform 281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8" name="Freeform 281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6" name="Group 2812"/>
              <p:cNvGrpSpPr>
                <a:grpSpLocks/>
              </p:cNvGrpSpPr>
              <p:nvPr/>
            </p:nvGrpSpPr>
            <p:grpSpPr bwMode="auto">
              <a:xfrm rot="2490177">
                <a:off x="3908" y="792"/>
                <a:ext cx="420" cy="411"/>
                <a:chOff x="4060" y="1421"/>
                <a:chExt cx="508" cy="509"/>
              </a:xfrm>
            </p:grpSpPr>
            <p:sp>
              <p:nvSpPr>
                <p:cNvPr id="45" name="Freeform 281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6" name="Freeform 281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7" name="Freeform 281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8" name="Freeform 281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9" name="Freeform 281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0" name="Freeform 281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" name="Freeform 281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7" name="Group 2820"/>
              <p:cNvGrpSpPr>
                <a:grpSpLocks/>
              </p:cNvGrpSpPr>
              <p:nvPr/>
            </p:nvGrpSpPr>
            <p:grpSpPr bwMode="auto">
              <a:xfrm rot="2490177">
                <a:off x="3908" y="1219"/>
                <a:ext cx="420" cy="411"/>
                <a:chOff x="4060" y="1421"/>
                <a:chExt cx="508" cy="509"/>
              </a:xfrm>
            </p:grpSpPr>
            <p:sp>
              <p:nvSpPr>
                <p:cNvPr id="38" name="Freeform 282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" name="Freeform 282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" name="Freeform 282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" name="Freeform 282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2" name="Freeform 282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3" name="Freeform 282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4" name="Freeform 282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8" name="Group 2828"/>
            <p:cNvGrpSpPr>
              <a:grpSpLocks/>
            </p:cNvGrpSpPr>
            <p:nvPr/>
          </p:nvGrpSpPr>
          <p:grpSpPr bwMode="auto">
            <a:xfrm>
              <a:off x="3184" y="1009"/>
              <a:ext cx="2008" cy="1140"/>
              <a:chOff x="90" y="1015"/>
              <a:chExt cx="2430" cy="1407"/>
            </a:xfrm>
          </p:grpSpPr>
          <p:sp>
            <p:nvSpPr>
              <p:cNvPr id="9" name="Freeform 2829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63" y="18"/>
                  </a:cxn>
                  <a:cxn ang="0">
                    <a:pos x="1302" y="18"/>
                  </a:cxn>
                  <a:cxn ang="0">
                    <a:pos x="1302" y="36"/>
                  </a:cxn>
                  <a:cxn ang="0">
                    <a:pos x="219" y="42"/>
                  </a:cxn>
                  <a:cxn ang="0">
                    <a:pos x="0" y="36"/>
                  </a:cxn>
                  <a:cxn ang="0">
                    <a:pos x="3" y="0"/>
                  </a:cxn>
                </a:cxnLst>
                <a:rect l="0" t="0" r="r" b="b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" name="Freeform 2830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299" y="0"/>
                  </a:cxn>
                  <a:cxn ang="0">
                    <a:pos x="1302" y="30"/>
                  </a:cxn>
                  <a:cxn ang="0">
                    <a:pos x="0" y="30"/>
                  </a:cxn>
                  <a:cxn ang="0">
                    <a:pos x="0" y="6"/>
                  </a:cxn>
                </a:cxnLst>
                <a:rect l="0" t="0" r="r" b="b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" name="Freeform 2831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/>
                <a:ahLst/>
                <a:cxnLst>
                  <a:cxn ang="0">
                    <a:pos x="0" y="1134"/>
                  </a:cxn>
                  <a:cxn ang="0">
                    <a:pos x="1113" y="0"/>
                  </a:cxn>
                  <a:cxn ang="0">
                    <a:pos x="1113" y="30"/>
                  </a:cxn>
                  <a:cxn ang="0">
                    <a:pos x="0" y="1158"/>
                  </a:cxn>
                  <a:cxn ang="0">
                    <a:pos x="0" y="1134"/>
                  </a:cxn>
                </a:cxnLst>
                <a:rect l="0" t="0" r="r" b="b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" name="Oval 2832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" name="Oval 2833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" name="Oval 2834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" name="Oval 2835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" name="Oval 2836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" name="Oval 2837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" name="Oval 2838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" name="Oval 2839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" name="Oval 2840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" name="Oval 2841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" name="Oval 2842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" name="Oval 2843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" name="Freeform 2844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/>
                <a:ahLst/>
                <a:cxnLst>
                  <a:cxn ang="0">
                    <a:pos x="0" y="1116"/>
                  </a:cxn>
                  <a:cxn ang="0">
                    <a:pos x="1110" y="0"/>
                  </a:cxn>
                  <a:cxn ang="0">
                    <a:pos x="1116" y="24"/>
                  </a:cxn>
                  <a:cxn ang="0">
                    <a:pos x="3" y="1152"/>
                  </a:cxn>
                  <a:cxn ang="0">
                    <a:pos x="0" y="1116"/>
                  </a:cxn>
                </a:cxnLst>
                <a:rect l="0" t="0" r="r" b="b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sp>
        <p:nvSpPr>
          <p:cNvPr id="146" name="AutoShape 153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0188" y="5465763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4</a:t>
            </a:r>
          </a:p>
        </p:txBody>
      </p:sp>
      <p:sp>
        <p:nvSpPr>
          <p:cNvPr id="147" name="AutoShape 153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0188" y="364807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148" name="AutoShape 153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0188" y="4259263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i="0">
                <a:latin typeface="Georgia" pitchFamily="18" charset="0"/>
                <a:cs typeface="Arial" charset="0"/>
              </a:rPr>
              <a:t>2</a:t>
            </a:r>
            <a:endParaRPr lang="ru-RU" sz="2400" b="1" i="0">
              <a:latin typeface="Georgia" pitchFamily="18" charset="0"/>
              <a:cs typeface="Arial" charset="0"/>
            </a:endParaRPr>
          </a:p>
        </p:txBody>
      </p:sp>
      <p:sp>
        <p:nvSpPr>
          <p:cNvPr id="149" name="AutoShape 15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0188" y="484822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3</a:t>
            </a:r>
          </a:p>
        </p:txBody>
      </p:sp>
      <p:sp>
        <p:nvSpPr>
          <p:cNvPr id="150" name="AutoShape 1540"/>
          <p:cNvSpPr>
            <a:spLocks noChangeArrowheads="1"/>
          </p:cNvSpPr>
          <p:nvPr/>
        </p:nvSpPr>
        <p:spPr bwMode="auto">
          <a:xfrm>
            <a:off x="500034" y="6000768"/>
            <a:ext cx="2371742" cy="720725"/>
          </a:xfrm>
          <a:prstGeom prst="wedgeEllipseCallout">
            <a:avLst>
              <a:gd name="adj1" fmla="val 70981"/>
              <a:gd name="adj2" fmla="val -75551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</a:p>
        </p:txBody>
      </p:sp>
      <p:sp>
        <p:nvSpPr>
          <p:cNvPr id="151" name="AutoShape 1541"/>
          <p:cNvSpPr>
            <a:spLocks noChangeArrowheads="1"/>
          </p:cNvSpPr>
          <p:nvPr/>
        </p:nvSpPr>
        <p:spPr bwMode="auto">
          <a:xfrm>
            <a:off x="4143372" y="3000372"/>
            <a:ext cx="2400783" cy="668337"/>
          </a:xfrm>
          <a:prstGeom prst="wedgeEllipseCallout">
            <a:avLst>
              <a:gd name="adj1" fmla="val -156046"/>
              <a:gd name="adj2" fmla="val 77079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Не верно</a:t>
            </a:r>
          </a:p>
        </p:txBody>
      </p:sp>
      <p:sp>
        <p:nvSpPr>
          <p:cNvPr id="152" name="Text Box 1544"/>
          <p:cNvSpPr txBox="1">
            <a:spLocks noChangeArrowheads="1"/>
          </p:cNvSpPr>
          <p:nvPr/>
        </p:nvSpPr>
        <p:spPr bwMode="auto">
          <a:xfrm>
            <a:off x="631825" y="4244975"/>
            <a:ext cx="4154489" cy="49244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600" b="1" i="0">
                <a:latin typeface="Georgia" pitchFamily="18" charset="0"/>
              </a:rPr>
              <a:t>Осталось 27 кг яблок.</a:t>
            </a:r>
            <a:endParaRPr lang="ru-RU" sz="2600" b="1">
              <a:latin typeface="Georgia" pitchFamily="18" charset="0"/>
            </a:endParaRPr>
          </a:p>
        </p:txBody>
      </p:sp>
      <p:sp>
        <p:nvSpPr>
          <p:cNvPr id="153" name="Text Box 1545"/>
          <p:cNvSpPr txBox="1">
            <a:spLocks noChangeArrowheads="1"/>
          </p:cNvSpPr>
          <p:nvPr/>
        </p:nvSpPr>
        <p:spPr bwMode="auto">
          <a:xfrm>
            <a:off x="214282" y="278950"/>
            <a:ext cx="8996393" cy="129266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600" b="1" i="0" dirty="0">
                <a:latin typeface="Georgia" pitchFamily="18" charset="0"/>
              </a:rPr>
              <a:t> </a:t>
            </a:r>
            <a:r>
              <a:rPr lang="ru-RU" sz="2600" b="1" i="0" dirty="0" smtClean="0">
                <a:latin typeface="Georgia" pitchFamily="18" charset="0"/>
              </a:rPr>
              <a:t>                    </a:t>
            </a:r>
            <a:r>
              <a:rPr lang="ru-RU" sz="2600" b="1" i="0" dirty="0">
                <a:latin typeface="Georgia" pitchFamily="18" charset="0"/>
              </a:rPr>
              <a:t>Собрали 2 </a:t>
            </a:r>
            <a:r>
              <a:rPr lang="ru-RU" sz="2600" b="1" i="0" dirty="0" err="1">
                <a:latin typeface="Georgia" pitchFamily="18" charset="0"/>
              </a:rPr>
              <a:t>ц</a:t>
            </a:r>
            <a:r>
              <a:rPr lang="ru-RU" sz="2600" b="1" i="0" dirty="0">
                <a:latin typeface="Georgia" pitchFamily="18" charset="0"/>
              </a:rPr>
              <a:t> яблок и часть из них разложили в 9 одинаковых ящиков.  Могло ли после этого остаться… </a:t>
            </a:r>
          </a:p>
        </p:txBody>
      </p:sp>
      <p:sp>
        <p:nvSpPr>
          <p:cNvPr id="154" name="Text Box 1546"/>
          <p:cNvSpPr txBox="1">
            <a:spLocks noChangeArrowheads="1"/>
          </p:cNvSpPr>
          <p:nvPr/>
        </p:nvSpPr>
        <p:spPr bwMode="auto">
          <a:xfrm>
            <a:off x="631825" y="3635375"/>
            <a:ext cx="4154489" cy="49244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600" b="1" i="0" dirty="0">
                <a:latin typeface="Georgia" pitchFamily="18" charset="0"/>
              </a:rPr>
              <a:t>Осталось 60 кг яблок.</a:t>
            </a:r>
            <a:endParaRPr lang="ru-RU" sz="2600" b="1" dirty="0">
              <a:latin typeface="Georgia" pitchFamily="18" charset="0"/>
            </a:endParaRPr>
          </a:p>
        </p:txBody>
      </p:sp>
      <p:sp>
        <p:nvSpPr>
          <p:cNvPr id="155" name="Text Box 1547"/>
          <p:cNvSpPr txBox="1">
            <a:spLocks noChangeArrowheads="1"/>
          </p:cNvSpPr>
          <p:nvPr/>
        </p:nvSpPr>
        <p:spPr bwMode="auto">
          <a:xfrm>
            <a:off x="644525" y="4841875"/>
            <a:ext cx="4073360" cy="49244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600" b="1" i="0">
                <a:latin typeface="Georgia" pitchFamily="18" charset="0"/>
              </a:rPr>
              <a:t>Осталось 45 кг яблок.</a:t>
            </a:r>
            <a:endParaRPr lang="ru-RU" sz="2600" b="1">
              <a:latin typeface="Georgia" pitchFamily="18" charset="0"/>
            </a:endParaRPr>
          </a:p>
        </p:txBody>
      </p:sp>
      <p:sp>
        <p:nvSpPr>
          <p:cNvPr id="156" name="Text Box 1548"/>
          <p:cNvSpPr txBox="1">
            <a:spLocks noChangeArrowheads="1"/>
          </p:cNvSpPr>
          <p:nvPr/>
        </p:nvSpPr>
        <p:spPr bwMode="auto">
          <a:xfrm>
            <a:off x="606425" y="5476875"/>
            <a:ext cx="4181532" cy="49244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600" b="1" i="0">
                <a:latin typeface="Georgia" pitchFamily="18" charset="0"/>
              </a:rPr>
              <a:t>Осталось 56 кг яблок.</a:t>
            </a:r>
            <a:endParaRPr lang="ru-RU" sz="2600" b="1">
              <a:latin typeface="Georgia" pitchFamily="18" charset="0"/>
            </a:endParaRPr>
          </a:p>
        </p:txBody>
      </p:sp>
      <p:grpSp>
        <p:nvGrpSpPr>
          <p:cNvPr id="157" name="Group 1566"/>
          <p:cNvGrpSpPr>
            <a:grpSpLocks/>
          </p:cNvGrpSpPr>
          <p:nvPr/>
        </p:nvGrpSpPr>
        <p:grpSpPr bwMode="auto">
          <a:xfrm>
            <a:off x="4787228" y="3644900"/>
            <a:ext cx="2285837" cy="2425700"/>
            <a:chOff x="4324" y="2248"/>
            <a:chExt cx="921" cy="1528"/>
          </a:xfrm>
        </p:grpSpPr>
        <p:grpSp>
          <p:nvGrpSpPr>
            <p:cNvPr id="158" name="Group 1549"/>
            <p:cNvGrpSpPr>
              <a:grpSpLocks/>
            </p:cNvGrpSpPr>
            <p:nvPr/>
          </p:nvGrpSpPr>
          <p:grpSpPr bwMode="auto">
            <a:xfrm>
              <a:off x="4324" y="2248"/>
              <a:ext cx="724" cy="344"/>
              <a:chOff x="3892" y="1656"/>
              <a:chExt cx="724" cy="344"/>
            </a:xfrm>
          </p:grpSpPr>
          <p:sp>
            <p:nvSpPr>
              <p:cNvPr id="171" name="Text Box 1550"/>
              <p:cNvSpPr txBox="1">
                <a:spLocks noChangeArrowheads="1"/>
              </p:cNvSpPr>
              <p:nvPr/>
            </p:nvSpPr>
            <p:spPr bwMode="auto">
              <a:xfrm>
                <a:off x="3892" y="1658"/>
                <a:ext cx="724" cy="330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457200" indent="-457200">
                  <a:buFontTx/>
                  <a:buAutoNum type="arabicPlain" startAt="140"/>
                </a:pPr>
                <a:r>
                  <a:rPr lang="ru-RU" sz="2800" b="1" i="0" dirty="0">
                    <a:latin typeface="Georgia" pitchFamily="18" charset="0"/>
                  </a:rPr>
                  <a:t> </a:t>
                </a:r>
                <a:r>
                  <a:rPr lang="ru-RU" sz="2800" b="1" i="0" dirty="0" smtClean="0">
                    <a:latin typeface="Georgia" pitchFamily="18" charset="0"/>
                  </a:rPr>
                  <a:t>  9</a:t>
                </a:r>
                <a:r>
                  <a:rPr lang="ru-RU" sz="2800" b="1" i="0" dirty="0">
                    <a:latin typeface="Georgia" pitchFamily="18" charset="0"/>
                  </a:rPr>
                  <a:t>;    </a:t>
                </a:r>
              </a:p>
            </p:txBody>
          </p:sp>
          <p:grpSp>
            <p:nvGrpSpPr>
              <p:cNvPr id="172" name="Group 1551"/>
              <p:cNvGrpSpPr>
                <a:grpSpLocks/>
              </p:cNvGrpSpPr>
              <p:nvPr/>
            </p:nvGrpSpPr>
            <p:grpSpPr bwMode="auto">
              <a:xfrm>
                <a:off x="4198" y="1656"/>
                <a:ext cx="128" cy="344"/>
                <a:chOff x="4568" y="2112"/>
                <a:chExt cx="112" cy="280"/>
              </a:xfrm>
            </p:grpSpPr>
            <p:graphicFrame>
              <p:nvGraphicFramePr>
                <p:cNvPr id="173" name="Object 1552"/>
                <p:cNvGraphicFramePr>
                  <a:graphicFrameLocks noChangeAspect="1"/>
                </p:cNvGraphicFramePr>
                <p:nvPr/>
              </p:nvGraphicFramePr>
              <p:xfrm>
                <a:off x="4568" y="2112"/>
                <a:ext cx="112" cy="28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0914" name="Формула" r:id="rId4" imgW="75960" imgH="190440" progId="Equation.3">
                        <p:embed/>
                      </p:oleObj>
                    </mc:Choice>
                    <mc:Fallback>
                      <p:oleObj name="Формула" r:id="rId4" imgW="75960" imgH="190440" progId="Equation.3">
                        <p:embed/>
                        <p:pic>
                          <p:nvPicPr>
                            <p:cNvPr id="0" name="Picture 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68" y="2112"/>
                              <a:ext cx="112" cy="28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prstDash val="sysDot"/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4" name="Freeform 1553"/>
                <p:cNvSpPr>
                  <a:spLocks/>
                </p:cNvSpPr>
                <p:nvPr/>
              </p:nvSpPr>
              <p:spPr bwMode="auto">
                <a:xfrm>
                  <a:off x="4590" y="2124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59" name="Group 1554"/>
            <p:cNvGrpSpPr>
              <a:grpSpLocks/>
            </p:cNvGrpSpPr>
            <p:nvPr/>
          </p:nvGrpSpPr>
          <p:grpSpPr bwMode="auto">
            <a:xfrm>
              <a:off x="4351" y="2634"/>
              <a:ext cx="865" cy="374"/>
              <a:chOff x="513" y="3818"/>
              <a:chExt cx="865" cy="374"/>
            </a:xfrm>
          </p:grpSpPr>
          <p:sp>
            <p:nvSpPr>
              <p:cNvPr id="167" name="Text Box 1555"/>
              <p:cNvSpPr txBox="1">
                <a:spLocks noChangeArrowheads="1"/>
              </p:cNvSpPr>
              <p:nvPr/>
            </p:nvSpPr>
            <p:spPr bwMode="auto">
              <a:xfrm>
                <a:off x="513" y="3818"/>
                <a:ext cx="865" cy="330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457200" indent="-457200"/>
                <a:r>
                  <a:rPr lang="ru-RU" sz="2800" b="1" i="0" dirty="0" smtClean="0">
                    <a:latin typeface="Georgia" pitchFamily="18" charset="0"/>
                  </a:rPr>
                  <a:t>173   </a:t>
                </a:r>
                <a:r>
                  <a:rPr lang="ru-RU" sz="2800" b="1" i="0" dirty="0">
                    <a:latin typeface="Georgia" pitchFamily="18" charset="0"/>
                  </a:rPr>
                  <a:t>9;    </a:t>
                </a:r>
              </a:p>
            </p:txBody>
          </p:sp>
          <p:grpSp>
            <p:nvGrpSpPr>
              <p:cNvPr id="168" name="Group 1556"/>
              <p:cNvGrpSpPr>
                <a:grpSpLocks/>
              </p:cNvGrpSpPr>
              <p:nvPr/>
            </p:nvGrpSpPr>
            <p:grpSpPr bwMode="auto">
              <a:xfrm>
                <a:off x="792" y="3848"/>
                <a:ext cx="128" cy="344"/>
                <a:chOff x="4568" y="2112"/>
                <a:chExt cx="112" cy="280"/>
              </a:xfrm>
            </p:grpSpPr>
            <p:graphicFrame>
              <p:nvGraphicFramePr>
                <p:cNvPr id="169" name="Object 1557"/>
                <p:cNvGraphicFramePr>
                  <a:graphicFrameLocks noChangeAspect="1"/>
                </p:cNvGraphicFramePr>
                <p:nvPr/>
              </p:nvGraphicFramePr>
              <p:xfrm>
                <a:off x="4568" y="2112"/>
                <a:ext cx="112" cy="28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0915" name="Формула" r:id="rId6" imgW="75960" imgH="190440" progId="Equation.3">
                        <p:embed/>
                      </p:oleObj>
                    </mc:Choice>
                    <mc:Fallback>
                      <p:oleObj name="Формула" r:id="rId6" imgW="75960" imgH="190440" progId="Equation.3">
                        <p:embed/>
                        <p:pic>
                          <p:nvPicPr>
                            <p:cNvPr id="0" name="Picture 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68" y="2112"/>
                              <a:ext cx="112" cy="28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prstDash val="sysDot"/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0" name="Freeform 1558"/>
                <p:cNvSpPr>
                  <a:spLocks/>
                </p:cNvSpPr>
                <p:nvPr/>
              </p:nvSpPr>
              <p:spPr bwMode="auto">
                <a:xfrm>
                  <a:off x="4590" y="2124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60" name="Group 1559"/>
            <p:cNvGrpSpPr>
              <a:grpSpLocks/>
            </p:cNvGrpSpPr>
            <p:nvPr/>
          </p:nvGrpSpPr>
          <p:grpSpPr bwMode="auto">
            <a:xfrm>
              <a:off x="4351" y="3034"/>
              <a:ext cx="894" cy="374"/>
              <a:chOff x="513" y="3818"/>
              <a:chExt cx="894" cy="374"/>
            </a:xfrm>
          </p:grpSpPr>
          <p:sp>
            <p:nvSpPr>
              <p:cNvPr id="163" name="Text Box 1560"/>
              <p:cNvSpPr txBox="1">
                <a:spLocks noChangeArrowheads="1"/>
              </p:cNvSpPr>
              <p:nvPr/>
            </p:nvSpPr>
            <p:spPr bwMode="auto">
              <a:xfrm>
                <a:off x="513" y="3818"/>
                <a:ext cx="894" cy="330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457200" indent="-457200"/>
                <a:r>
                  <a:rPr lang="ru-RU" sz="2800" b="1" i="0" dirty="0" smtClean="0">
                    <a:latin typeface="Georgia" pitchFamily="18" charset="0"/>
                  </a:rPr>
                  <a:t>155   </a:t>
                </a:r>
                <a:r>
                  <a:rPr lang="ru-RU" sz="2800" b="1" i="0" dirty="0">
                    <a:latin typeface="Georgia" pitchFamily="18" charset="0"/>
                  </a:rPr>
                  <a:t>9;    </a:t>
                </a:r>
              </a:p>
            </p:txBody>
          </p:sp>
          <p:grpSp>
            <p:nvGrpSpPr>
              <p:cNvPr id="164" name="Group 1561"/>
              <p:cNvGrpSpPr>
                <a:grpSpLocks/>
              </p:cNvGrpSpPr>
              <p:nvPr/>
            </p:nvGrpSpPr>
            <p:grpSpPr bwMode="auto">
              <a:xfrm>
                <a:off x="792" y="3848"/>
                <a:ext cx="128" cy="344"/>
                <a:chOff x="4568" y="2112"/>
                <a:chExt cx="112" cy="280"/>
              </a:xfrm>
            </p:grpSpPr>
            <p:graphicFrame>
              <p:nvGraphicFramePr>
                <p:cNvPr id="165" name="Object 1562"/>
                <p:cNvGraphicFramePr>
                  <a:graphicFrameLocks noChangeAspect="1"/>
                </p:cNvGraphicFramePr>
                <p:nvPr/>
              </p:nvGraphicFramePr>
              <p:xfrm>
                <a:off x="4568" y="2112"/>
                <a:ext cx="112" cy="28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0916" name="Формула" r:id="rId7" imgW="75960" imgH="190440" progId="Equation.3">
                        <p:embed/>
                      </p:oleObj>
                    </mc:Choice>
                    <mc:Fallback>
                      <p:oleObj name="Формула" r:id="rId7" imgW="75960" imgH="190440" progId="Equation.3">
                        <p:embed/>
                        <p:pic>
                          <p:nvPicPr>
                            <p:cNvPr id="0" name="Picture 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68" y="2112"/>
                              <a:ext cx="112" cy="28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prstDash val="sysDot"/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66" name="Freeform 1563"/>
                <p:cNvSpPr>
                  <a:spLocks/>
                </p:cNvSpPr>
                <p:nvPr/>
              </p:nvSpPr>
              <p:spPr bwMode="auto">
                <a:xfrm>
                  <a:off x="4590" y="2124"/>
                  <a:ext cx="6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0" h="1">
                      <a:moveTo>
                        <a:pt x="0" y="0"/>
                      </a:moveTo>
                      <a:lnTo>
                        <a:pt x="60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sp>
          <p:nvSpPr>
            <p:cNvPr id="161" name="Text Box 1564"/>
            <p:cNvSpPr txBox="1">
              <a:spLocks noChangeArrowheads="1"/>
            </p:cNvSpPr>
            <p:nvPr/>
          </p:nvSpPr>
          <p:spPr bwMode="auto">
            <a:xfrm>
              <a:off x="4354" y="3434"/>
              <a:ext cx="862" cy="33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/>
              <a:r>
                <a:rPr lang="ru-RU" sz="2800" b="1" i="0" dirty="0" smtClean="0">
                  <a:solidFill>
                    <a:srgbClr val="FF0000"/>
                  </a:solidFill>
                  <a:latin typeface="Georgia" pitchFamily="18" charset="0"/>
                </a:rPr>
                <a:t>144 </a:t>
              </a:r>
              <a:r>
                <a:rPr lang="ru-RU" sz="2800" b="1" i="0" dirty="0" smtClean="0">
                  <a:latin typeface="Georgia" pitchFamily="18" charset="0"/>
                </a:rPr>
                <a:t>  </a:t>
              </a:r>
              <a:r>
                <a:rPr lang="ru-RU" sz="2800" b="1" i="0" dirty="0">
                  <a:latin typeface="Georgia" pitchFamily="18" charset="0"/>
                </a:rPr>
                <a:t>9;    </a:t>
              </a:r>
            </a:p>
          </p:txBody>
        </p:sp>
        <p:graphicFrame>
          <p:nvGraphicFramePr>
            <p:cNvPr id="162" name="Object 1565"/>
            <p:cNvGraphicFramePr>
              <a:graphicFrameLocks noChangeAspect="1"/>
            </p:cNvGraphicFramePr>
            <p:nvPr/>
          </p:nvGraphicFramePr>
          <p:xfrm>
            <a:off x="4670" y="3456"/>
            <a:ext cx="128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17" name="Формула" r:id="rId8" imgW="75960" imgH="190440" progId="Equation.3">
                    <p:embed/>
                  </p:oleObj>
                </mc:Choice>
                <mc:Fallback>
                  <p:oleObj name="Формула" r:id="rId8" imgW="75960" imgH="1904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0" y="3456"/>
                          <a:ext cx="128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5" name="Group 1567"/>
          <p:cNvGrpSpPr>
            <a:grpSpLocks/>
          </p:cNvGrpSpPr>
          <p:nvPr/>
        </p:nvGrpSpPr>
        <p:grpSpPr bwMode="auto">
          <a:xfrm>
            <a:off x="458788" y="1570149"/>
            <a:ext cx="892174" cy="774695"/>
            <a:chOff x="80" y="557"/>
            <a:chExt cx="2440" cy="1915"/>
          </a:xfrm>
        </p:grpSpPr>
        <p:grpSp>
          <p:nvGrpSpPr>
            <p:cNvPr id="176" name="Group 1568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194" name="Group 1569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315" name="AutoShape 1570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16" name="Freeform 1571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/>
                  <a:ahLst/>
                  <a:cxnLst>
                    <a:cxn ang="0">
                      <a:pos x="0" y="1520"/>
                    </a:cxn>
                    <a:cxn ang="0">
                      <a:pos x="1120" y="384"/>
                    </a:cxn>
                    <a:cxn ang="0">
                      <a:pos x="1120" y="0"/>
                    </a:cxn>
                    <a:cxn ang="0">
                      <a:pos x="0" y="1120"/>
                    </a:cxn>
                    <a:cxn ang="0">
                      <a:pos x="0" y="1520"/>
                    </a:cxn>
                  </a:cxnLst>
                  <a:rect l="0" t="0" r="r" b="b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95" name="Group 1572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306" name="Freeform 1573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07" name="Freeform 1574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08" name="Freeform 1575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309" name="Group 1576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311" name="Freeform 1577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312" name="Group 1578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313" name="Freeform 1579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314" name="Freeform 1580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310" name="Freeform 1581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96" name="Group 1582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297" name="Freeform 1583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98" name="Freeform 1584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99" name="Freeform 1585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300" name="Group 1586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302" name="Freeform 1587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303" name="Group 1588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304" name="Freeform 1589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305" name="Freeform 1590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301" name="Freeform 1591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97" name="Group 1592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288" name="Freeform 1593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89" name="Freeform 1594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90" name="Freeform 1595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291" name="Group 1596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293" name="Freeform 1597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294" name="Group 1598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295" name="Freeform 1599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296" name="Freeform 1600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292" name="Freeform 1601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98" name="Group 1602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279" name="Freeform 1603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80" name="Freeform 1604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81" name="Freeform 1605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282" name="Group 1606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284" name="Freeform 1607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285" name="Group 1608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286" name="Freeform 1609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287" name="Freeform 1610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283" name="Freeform 1611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99" name="Group 1612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272" name="Freeform 161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3" name="Freeform 161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4" name="Freeform 161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5" name="Freeform 161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6" name="Freeform 161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7" name="Freeform 161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8" name="Freeform 161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00" name="Group 1620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265" name="Freeform 162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6" name="Freeform 162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7" name="Freeform 162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8" name="Freeform 162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9" name="Freeform 162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0" name="Freeform 162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71" name="Freeform 162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01" name="Group 1628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258" name="Freeform 162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9" name="Freeform 163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0" name="Freeform 163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1" name="Freeform 163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2" name="Freeform 163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3" name="Freeform 163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64" name="Freeform 163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02" name="Group 1636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251" name="Freeform 163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2" name="Freeform 163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3" name="Freeform 163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4" name="Freeform 164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5" name="Freeform 164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6" name="Freeform 164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7" name="Freeform 164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03" name="Group 1644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244" name="Freeform 164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45" name="Freeform 164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46" name="Freeform 164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47" name="Freeform 164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48" name="Freeform 164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49" name="Freeform 165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50" name="Freeform 165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04" name="Group 1652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237" name="Freeform 165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38" name="Freeform 165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39" name="Freeform 165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40" name="Freeform 165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41" name="Freeform 165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42" name="Freeform 165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43" name="Freeform 165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05" name="Group 1660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230" name="Freeform 166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31" name="Freeform 166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32" name="Freeform 166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33" name="Freeform 166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34" name="Freeform 166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35" name="Freeform 166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36" name="Freeform 166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06" name="Group 1668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223" name="Freeform 166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24" name="Freeform 167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25" name="Freeform 167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26" name="Freeform 167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27" name="Freeform 167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28" name="Freeform 167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29" name="Freeform 167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07" name="Group 1676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216" name="Freeform 167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17" name="Freeform 167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18" name="Freeform 167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19" name="Freeform 168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20" name="Freeform 168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21" name="Freeform 168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22" name="Freeform 168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08" name="Group 1684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209" name="Freeform 168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10" name="Freeform 168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11" name="Freeform 168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12" name="Freeform 168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13" name="Freeform 168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14" name="Freeform 169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215" name="Freeform 169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77" name="Group 1692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178" name="Freeform 1693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63" y="18"/>
                  </a:cxn>
                  <a:cxn ang="0">
                    <a:pos x="1302" y="18"/>
                  </a:cxn>
                  <a:cxn ang="0">
                    <a:pos x="1302" y="36"/>
                  </a:cxn>
                  <a:cxn ang="0">
                    <a:pos x="219" y="42"/>
                  </a:cxn>
                  <a:cxn ang="0">
                    <a:pos x="0" y="36"/>
                  </a:cxn>
                  <a:cxn ang="0">
                    <a:pos x="3" y="0"/>
                  </a:cxn>
                </a:cxnLst>
                <a:rect l="0" t="0" r="r" b="b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9" name="Freeform 1694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299" y="0"/>
                  </a:cxn>
                  <a:cxn ang="0">
                    <a:pos x="1302" y="30"/>
                  </a:cxn>
                  <a:cxn ang="0">
                    <a:pos x="0" y="30"/>
                  </a:cxn>
                  <a:cxn ang="0">
                    <a:pos x="0" y="6"/>
                  </a:cxn>
                </a:cxnLst>
                <a:rect l="0" t="0" r="r" b="b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0" name="Freeform 1695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/>
                <a:ahLst/>
                <a:cxnLst>
                  <a:cxn ang="0">
                    <a:pos x="0" y="1134"/>
                  </a:cxn>
                  <a:cxn ang="0">
                    <a:pos x="1113" y="0"/>
                  </a:cxn>
                  <a:cxn ang="0">
                    <a:pos x="1113" y="30"/>
                  </a:cxn>
                  <a:cxn ang="0">
                    <a:pos x="0" y="1158"/>
                  </a:cxn>
                  <a:cxn ang="0">
                    <a:pos x="0" y="1134"/>
                  </a:cxn>
                </a:cxnLst>
                <a:rect l="0" t="0" r="r" b="b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1" name="Oval 1696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2" name="Oval 1697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3" name="Oval 1698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4" name="Oval 1699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5" name="Oval 1700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6" name="Oval 1701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7" name="Oval 1702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8" name="Oval 1703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9" name="Oval 1704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0" name="Oval 1705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1" name="Oval 1706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2" name="Oval 1707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3" name="Freeform 1708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/>
                <a:ahLst/>
                <a:cxnLst>
                  <a:cxn ang="0">
                    <a:pos x="0" y="1116"/>
                  </a:cxn>
                  <a:cxn ang="0">
                    <a:pos x="1110" y="0"/>
                  </a:cxn>
                  <a:cxn ang="0">
                    <a:pos x="1116" y="24"/>
                  </a:cxn>
                  <a:cxn ang="0">
                    <a:pos x="3" y="1152"/>
                  </a:cxn>
                  <a:cxn ang="0">
                    <a:pos x="0" y="1116"/>
                  </a:cxn>
                </a:cxnLst>
                <a:rect l="0" t="0" r="r" b="b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317" name="Group 1709"/>
          <p:cNvGrpSpPr>
            <a:grpSpLocks/>
          </p:cNvGrpSpPr>
          <p:nvPr/>
        </p:nvGrpSpPr>
        <p:grpSpPr bwMode="auto">
          <a:xfrm>
            <a:off x="1550988" y="1468549"/>
            <a:ext cx="892174" cy="774695"/>
            <a:chOff x="80" y="557"/>
            <a:chExt cx="2440" cy="1915"/>
          </a:xfrm>
        </p:grpSpPr>
        <p:grpSp>
          <p:nvGrpSpPr>
            <p:cNvPr id="318" name="Group 1710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336" name="Group 1711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457" name="AutoShape 1712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58" name="Freeform 1713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/>
                  <a:ahLst/>
                  <a:cxnLst>
                    <a:cxn ang="0">
                      <a:pos x="0" y="1520"/>
                    </a:cxn>
                    <a:cxn ang="0">
                      <a:pos x="1120" y="384"/>
                    </a:cxn>
                    <a:cxn ang="0">
                      <a:pos x="1120" y="0"/>
                    </a:cxn>
                    <a:cxn ang="0">
                      <a:pos x="0" y="1120"/>
                    </a:cxn>
                    <a:cxn ang="0">
                      <a:pos x="0" y="1520"/>
                    </a:cxn>
                  </a:cxnLst>
                  <a:rect l="0" t="0" r="r" b="b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37" name="Group 1714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448" name="Freeform 1715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49" name="Freeform 1716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50" name="Freeform 1717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451" name="Group 1718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453" name="Freeform 1719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454" name="Group 1720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455" name="Freeform 1721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456" name="Freeform 172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452" name="Freeform 1723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38" name="Group 1724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439" name="Freeform 1725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40" name="Freeform 1726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41" name="Freeform 1727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442" name="Group 1728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444" name="Freeform 1729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445" name="Group 1730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446" name="Freeform 1731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447" name="Freeform 173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443" name="Freeform 1733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39" name="Group 1734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430" name="Freeform 1735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31" name="Freeform 1736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32" name="Freeform 1737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433" name="Group 1738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435" name="Freeform 1739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436" name="Group 1740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437" name="Freeform 1741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438" name="Freeform 174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434" name="Freeform 1743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0" name="Group 1744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421" name="Freeform 1745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22" name="Freeform 1746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23" name="Freeform 1747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424" name="Group 1748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426" name="Freeform 1749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427" name="Group 1750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428" name="Freeform 1751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429" name="Freeform 175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425" name="Freeform 1753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1" name="Group 1754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414" name="Freeform 175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5" name="Freeform 175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6" name="Freeform 175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7" name="Freeform 175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8" name="Freeform 175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9" name="Freeform 176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20" name="Freeform 176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2" name="Group 1762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407" name="Freeform 176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8" name="Freeform 176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9" name="Freeform 176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0" name="Freeform 176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1" name="Freeform 176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2" name="Freeform 176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13" name="Freeform 176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3" name="Group 1770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400" name="Freeform 177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1" name="Freeform 177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2" name="Freeform 177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3" name="Freeform 177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4" name="Freeform 177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5" name="Freeform 177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06" name="Freeform 177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4" name="Group 1778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393" name="Freeform 177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4" name="Freeform 178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5" name="Freeform 178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6" name="Freeform 178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7" name="Freeform 178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8" name="Freeform 178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9" name="Freeform 178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5" name="Group 1786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386" name="Freeform 178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7" name="Freeform 178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8" name="Freeform 178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9" name="Freeform 179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0" name="Freeform 179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1" name="Freeform 179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92" name="Freeform 179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6" name="Group 1794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379" name="Freeform 179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0" name="Freeform 179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1" name="Freeform 179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2" name="Freeform 179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3" name="Freeform 179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4" name="Freeform 180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85" name="Freeform 180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7" name="Group 1802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372" name="Freeform 180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3" name="Freeform 180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4" name="Freeform 180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5" name="Freeform 180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6" name="Freeform 180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7" name="Freeform 180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8" name="Freeform 180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8" name="Group 1810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365" name="Freeform 181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6" name="Freeform 181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7" name="Freeform 181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8" name="Freeform 181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9" name="Freeform 181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0" name="Freeform 181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71" name="Freeform 181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49" name="Group 1818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358" name="Freeform 181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9" name="Freeform 182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0" name="Freeform 182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1" name="Freeform 182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2" name="Freeform 182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3" name="Freeform 182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64" name="Freeform 182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50" name="Group 1826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351" name="Freeform 182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2" name="Freeform 182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3" name="Freeform 182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4" name="Freeform 183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5" name="Freeform 183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6" name="Freeform 183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357" name="Freeform 183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319" name="Group 1834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320" name="Freeform 1835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63" y="18"/>
                  </a:cxn>
                  <a:cxn ang="0">
                    <a:pos x="1302" y="18"/>
                  </a:cxn>
                  <a:cxn ang="0">
                    <a:pos x="1302" y="36"/>
                  </a:cxn>
                  <a:cxn ang="0">
                    <a:pos x="219" y="42"/>
                  </a:cxn>
                  <a:cxn ang="0">
                    <a:pos x="0" y="36"/>
                  </a:cxn>
                  <a:cxn ang="0">
                    <a:pos x="3" y="0"/>
                  </a:cxn>
                </a:cxnLst>
                <a:rect l="0" t="0" r="r" b="b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1" name="Freeform 1836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299" y="0"/>
                  </a:cxn>
                  <a:cxn ang="0">
                    <a:pos x="1302" y="30"/>
                  </a:cxn>
                  <a:cxn ang="0">
                    <a:pos x="0" y="30"/>
                  </a:cxn>
                  <a:cxn ang="0">
                    <a:pos x="0" y="6"/>
                  </a:cxn>
                </a:cxnLst>
                <a:rect l="0" t="0" r="r" b="b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2" name="Freeform 1837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/>
                <a:ahLst/>
                <a:cxnLst>
                  <a:cxn ang="0">
                    <a:pos x="0" y="1134"/>
                  </a:cxn>
                  <a:cxn ang="0">
                    <a:pos x="1113" y="0"/>
                  </a:cxn>
                  <a:cxn ang="0">
                    <a:pos x="1113" y="30"/>
                  </a:cxn>
                  <a:cxn ang="0">
                    <a:pos x="0" y="1158"/>
                  </a:cxn>
                  <a:cxn ang="0">
                    <a:pos x="0" y="1134"/>
                  </a:cxn>
                </a:cxnLst>
                <a:rect l="0" t="0" r="r" b="b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3" name="Oval 1838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4" name="Oval 1839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5" name="Oval 1840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6" name="Oval 1841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7" name="Oval 1842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8" name="Oval 1843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9" name="Oval 1844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0" name="Oval 1845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1" name="Oval 1846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2" name="Oval 1847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3" name="Oval 1848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4" name="Oval 1849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5" name="Freeform 1850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/>
                <a:ahLst/>
                <a:cxnLst>
                  <a:cxn ang="0">
                    <a:pos x="0" y="1116"/>
                  </a:cxn>
                  <a:cxn ang="0">
                    <a:pos x="1110" y="0"/>
                  </a:cxn>
                  <a:cxn ang="0">
                    <a:pos x="1116" y="24"/>
                  </a:cxn>
                  <a:cxn ang="0">
                    <a:pos x="3" y="1152"/>
                  </a:cxn>
                  <a:cxn ang="0">
                    <a:pos x="0" y="1116"/>
                  </a:cxn>
                </a:cxnLst>
                <a:rect l="0" t="0" r="r" b="b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459" name="Group 1851"/>
          <p:cNvGrpSpPr>
            <a:grpSpLocks/>
          </p:cNvGrpSpPr>
          <p:nvPr/>
        </p:nvGrpSpPr>
        <p:grpSpPr bwMode="auto">
          <a:xfrm>
            <a:off x="2541588" y="1468549"/>
            <a:ext cx="892174" cy="774695"/>
            <a:chOff x="80" y="557"/>
            <a:chExt cx="2440" cy="1915"/>
          </a:xfrm>
        </p:grpSpPr>
        <p:grpSp>
          <p:nvGrpSpPr>
            <p:cNvPr id="460" name="Group 1852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478" name="Group 1853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599" name="AutoShape 1854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00" name="Freeform 1855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/>
                  <a:ahLst/>
                  <a:cxnLst>
                    <a:cxn ang="0">
                      <a:pos x="0" y="1520"/>
                    </a:cxn>
                    <a:cxn ang="0">
                      <a:pos x="1120" y="384"/>
                    </a:cxn>
                    <a:cxn ang="0">
                      <a:pos x="1120" y="0"/>
                    </a:cxn>
                    <a:cxn ang="0">
                      <a:pos x="0" y="1120"/>
                    </a:cxn>
                    <a:cxn ang="0">
                      <a:pos x="0" y="1520"/>
                    </a:cxn>
                  </a:cxnLst>
                  <a:rect l="0" t="0" r="r" b="b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79" name="Group 1856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590" name="Freeform 1857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91" name="Freeform 1858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92" name="Freeform 1859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593" name="Group 1860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595" name="Freeform 1861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596" name="Group 1862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597" name="Freeform 186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598" name="Freeform 1864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594" name="Freeform 1865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0" name="Group 1866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581" name="Freeform 1867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82" name="Freeform 1868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83" name="Freeform 1869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584" name="Group 1870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586" name="Freeform 1871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587" name="Group 1872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588" name="Freeform 187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589" name="Freeform 1874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585" name="Freeform 1875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1" name="Group 1876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572" name="Freeform 1877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73" name="Freeform 1878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74" name="Freeform 1879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575" name="Group 1880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577" name="Freeform 1881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578" name="Group 1882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579" name="Freeform 188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580" name="Freeform 1884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576" name="Freeform 1885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2" name="Group 1886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563" name="Freeform 1887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64" name="Freeform 1888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65" name="Freeform 1889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566" name="Group 1890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568" name="Freeform 1891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569" name="Group 1892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570" name="Freeform 189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571" name="Freeform 1894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567" name="Freeform 1895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3" name="Group 1896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556" name="Freeform 189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7" name="Freeform 189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8" name="Freeform 189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9" name="Freeform 190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60" name="Freeform 190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61" name="Freeform 190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62" name="Freeform 190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4" name="Group 1904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549" name="Freeform 190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0" name="Freeform 190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1" name="Freeform 190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2" name="Freeform 190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3" name="Freeform 190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4" name="Freeform 191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55" name="Freeform 191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5" name="Group 1912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542" name="Freeform 191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43" name="Freeform 191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44" name="Freeform 191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45" name="Freeform 191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46" name="Freeform 191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47" name="Freeform 191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48" name="Freeform 191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6" name="Group 1920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535" name="Freeform 192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6" name="Freeform 192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7" name="Freeform 192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8" name="Freeform 192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9" name="Freeform 192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40" name="Freeform 192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41" name="Freeform 192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7" name="Group 1928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528" name="Freeform 192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29" name="Freeform 193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0" name="Freeform 193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1" name="Freeform 193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2" name="Freeform 193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3" name="Freeform 193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34" name="Freeform 193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8" name="Group 1936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521" name="Freeform 193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22" name="Freeform 193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23" name="Freeform 193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24" name="Freeform 194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25" name="Freeform 194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26" name="Freeform 194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27" name="Freeform 194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89" name="Group 1944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514" name="Freeform 194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5" name="Freeform 194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6" name="Freeform 194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7" name="Freeform 194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8" name="Freeform 194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9" name="Freeform 195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20" name="Freeform 195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90" name="Group 1952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507" name="Freeform 195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08" name="Freeform 195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09" name="Freeform 195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0" name="Freeform 195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1" name="Freeform 195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2" name="Freeform 195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13" name="Freeform 195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91" name="Group 1960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500" name="Freeform 196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01" name="Freeform 196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02" name="Freeform 196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03" name="Freeform 196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04" name="Freeform 196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05" name="Freeform 196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506" name="Freeform 196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492" name="Group 1968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493" name="Freeform 196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94" name="Freeform 197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95" name="Freeform 197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96" name="Freeform 197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97" name="Freeform 197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98" name="Freeform 197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499" name="Freeform 197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461" name="Group 1976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462" name="Freeform 1977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63" y="18"/>
                  </a:cxn>
                  <a:cxn ang="0">
                    <a:pos x="1302" y="18"/>
                  </a:cxn>
                  <a:cxn ang="0">
                    <a:pos x="1302" y="36"/>
                  </a:cxn>
                  <a:cxn ang="0">
                    <a:pos x="219" y="42"/>
                  </a:cxn>
                  <a:cxn ang="0">
                    <a:pos x="0" y="36"/>
                  </a:cxn>
                  <a:cxn ang="0">
                    <a:pos x="3" y="0"/>
                  </a:cxn>
                </a:cxnLst>
                <a:rect l="0" t="0" r="r" b="b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63" name="Freeform 1978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299" y="0"/>
                  </a:cxn>
                  <a:cxn ang="0">
                    <a:pos x="1302" y="30"/>
                  </a:cxn>
                  <a:cxn ang="0">
                    <a:pos x="0" y="30"/>
                  </a:cxn>
                  <a:cxn ang="0">
                    <a:pos x="0" y="6"/>
                  </a:cxn>
                </a:cxnLst>
                <a:rect l="0" t="0" r="r" b="b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64" name="Freeform 1979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/>
                <a:ahLst/>
                <a:cxnLst>
                  <a:cxn ang="0">
                    <a:pos x="0" y="1134"/>
                  </a:cxn>
                  <a:cxn ang="0">
                    <a:pos x="1113" y="0"/>
                  </a:cxn>
                  <a:cxn ang="0">
                    <a:pos x="1113" y="30"/>
                  </a:cxn>
                  <a:cxn ang="0">
                    <a:pos x="0" y="1158"/>
                  </a:cxn>
                  <a:cxn ang="0">
                    <a:pos x="0" y="1134"/>
                  </a:cxn>
                </a:cxnLst>
                <a:rect l="0" t="0" r="r" b="b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65" name="Oval 1980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66" name="Oval 1981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67" name="Oval 1982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68" name="Oval 1983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69" name="Oval 1984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70" name="Oval 1985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71" name="Oval 1986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72" name="Oval 1987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73" name="Oval 1988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74" name="Oval 1989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75" name="Oval 1990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76" name="Oval 1991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77" name="Freeform 1992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/>
                <a:ahLst/>
                <a:cxnLst>
                  <a:cxn ang="0">
                    <a:pos x="0" y="1116"/>
                  </a:cxn>
                  <a:cxn ang="0">
                    <a:pos x="1110" y="0"/>
                  </a:cxn>
                  <a:cxn ang="0">
                    <a:pos x="1116" y="24"/>
                  </a:cxn>
                  <a:cxn ang="0">
                    <a:pos x="3" y="1152"/>
                  </a:cxn>
                  <a:cxn ang="0">
                    <a:pos x="0" y="1116"/>
                  </a:cxn>
                </a:cxnLst>
                <a:rect l="0" t="0" r="r" b="b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601" name="Group 1993"/>
          <p:cNvGrpSpPr>
            <a:grpSpLocks/>
          </p:cNvGrpSpPr>
          <p:nvPr/>
        </p:nvGrpSpPr>
        <p:grpSpPr bwMode="auto">
          <a:xfrm>
            <a:off x="3786188" y="1468549"/>
            <a:ext cx="892174" cy="774695"/>
            <a:chOff x="80" y="557"/>
            <a:chExt cx="2440" cy="1915"/>
          </a:xfrm>
        </p:grpSpPr>
        <p:grpSp>
          <p:nvGrpSpPr>
            <p:cNvPr id="602" name="Group 1994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620" name="Group 1995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741" name="AutoShape 1996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42" name="Freeform 1997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/>
                  <a:ahLst/>
                  <a:cxnLst>
                    <a:cxn ang="0">
                      <a:pos x="0" y="1520"/>
                    </a:cxn>
                    <a:cxn ang="0">
                      <a:pos x="1120" y="384"/>
                    </a:cxn>
                    <a:cxn ang="0">
                      <a:pos x="1120" y="0"/>
                    </a:cxn>
                    <a:cxn ang="0">
                      <a:pos x="0" y="1120"/>
                    </a:cxn>
                    <a:cxn ang="0">
                      <a:pos x="0" y="1520"/>
                    </a:cxn>
                  </a:cxnLst>
                  <a:rect l="0" t="0" r="r" b="b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21" name="Group 1998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732" name="Freeform 1999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33" name="Freeform 2000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34" name="Freeform 2001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735" name="Group 2002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737" name="Freeform 2003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738" name="Group 2004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739" name="Freeform 2005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740" name="Freeform 2006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736" name="Freeform 2007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22" name="Group 2008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723" name="Freeform 2009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24" name="Freeform 2010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25" name="Freeform 2011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726" name="Group 2012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728" name="Freeform 2013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729" name="Group 2014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730" name="Freeform 2015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731" name="Freeform 2016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727" name="Freeform 2017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23" name="Group 2018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714" name="Freeform 2019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15" name="Freeform 2020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16" name="Freeform 2021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717" name="Group 2022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719" name="Freeform 2023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720" name="Group 2024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721" name="Freeform 2025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722" name="Freeform 2026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718" name="Freeform 2027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24" name="Group 2028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705" name="Freeform 2029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06" name="Freeform 2030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07" name="Freeform 2031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708" name="Group 2032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710" name="Freeform 2033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711" name="Group 2034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712" name="Freeform 2035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713" name="Freeform 2036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709" name="Freeform 2037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25" name="Group 2038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698" name="Freeform 203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99" name="Freeform 204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00" name="Freeform 204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01" name="Freeform 204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02" name="Freeform 204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03" name="Freeform 204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04" name="Freeform 204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26" name="Group 2046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691" name="Freeform 204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92" name="Freeform 204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93" name="Freeform 204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94" name="Freeform 205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95" name="Freeform 205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96" name="Freeform 205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97" name="Freeform 205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27" name="Group 2054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684" name="Freeform 205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5" name="Freeform 205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6" name="Freeform 205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7" name="Freeform 205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8" name="Freeform 205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9" name="Freeform 206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90" name="Freeform 206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28" name="Group 2062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677" name="Freeform 206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78" name="Freeform 206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79" name="Freeform 206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0" name="Freeform 206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1" name="Freeform 206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2" name="Freeform 206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83" name="Freeform 206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29" name="Group 2070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670" name="Freeform 207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71" name="Freeform 207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72" name="Freeform 207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73" name="Freeform 207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74" name="Freeform 207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75" name="Freeform 207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76" name="Freeform 207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30" name="Group 2078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663" name="Freeform 207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64" name="Freeform 208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65" name="Freeform 208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66" name="Freeform 208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67" name="Freeform 208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68" name="Freeform 208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69" name="Freeform 208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31" name="Group 2086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656" name="Freeform 208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7" name="Freeform 208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8" name="Freeform 208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9" name="Freeform 209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60" name="Freeform 209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61" name="Freeform 209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62" name="Freeform 209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32" name="Group 2094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649" name="Freeform 209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0" name="Freeform 209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1" name="Freeform 209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2" name="Freeform 209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3" name="Freeform 209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4" name="Freeform 210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55" name="Freeform 210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33" name="Group 2102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642" name="Freeform 210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43" name="Freeform 210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44" name="Freeform 210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45" name="Freeform 210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46" name="Freeform 210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47" name="Freeform 210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48" name="Freeform 210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634" name="Group 2110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635" name="Freeform 211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36" name="Freeform 211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37" name="Freeform 211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38" name="Freeform 211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39" name="Freeform 211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40" name="Freeform 211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641" name="Freeform 211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603" name="Group 2118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604" name="Freeform 2119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63" y="18"/>
                  </a:cxn>
                  <a:cxn ang="0">
                    <a:pos x="1302" y="18"/>
                  </a:cxn>
                  <a:cxn ang="0">
                    <a:pos x="1302" y="36"/>
                  </a:cxn>
                  <a:cxn ang="0">
                    <a:pos x="219" y="42"/>
                  </a:cxn>
                  <a:cxn ang="0">
                    <a:pos x="0" y="36"/>
                  </a:cxn>
                  <a:cxn ang="0">
                    <a:pos x="3" y="0"/>
                  </a:cxn>
                </a:cxnLst>
                <a:rect l="0" t="0" r="r" b="b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05" name="Freeform 2120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299" y="0"/>
                  </a:cxn>
                  <a:cxn ang="0">
                    <a:pos x="1302" y="30"/>
                  </a:cxn>
                  <a:cxn ang="0">
                    <a:pos x="0" y="30"/>
                  </a:cxn>
                  <a:cxn ang="0">
                    <a:pos x="0" y="6"/>
                  </a:cxn>
                </a:cxnLst>
                <a:rect l="0" t="0" r="r" b="b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06" name="Freeform 2121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/>
                <a:ahLst/>
                <a:cxnLst>
                  <a:cxn ang="0">
                    <a:pos x="0" y="1134"/>
                  </a:cxn>
                  <a:cxn ang="0">
                    <a:pos x="1113" y="0"/>
                  </a:cxn>
                  <a:cxn ang="0">
                    <a:pos x="1113" y="30"/>
                  </a:cxn>
                  <a:cxn ang="0">
                    <a:pos x="0" y="1158"/>
                  </a:cxn>
                  <a:cxn ang="0">
                    <a:pos x="0" y="1134"/>
                  </a:cxn>
                </a:cxnLst>
                <a:rect l="0" t="0" r="r" b="b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07" name="Oval 2122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08" name="Oval 2123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09" name="Oval 2124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0" name="Oval 2125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1" name="Oval 2126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2" name="Oval 2127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3" name="Oval 2128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4" name="Oval 2129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5" name="Oval 2130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6" name="Oval 2131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7" name="Oval 2132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8" name="Oval 2133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9" name="Freeform 2134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/>
                <a:ahLst/>
                <a:cxnLst>
                  <a:cxn ang="0">
                    <a:pos x="0" y="1116"/>
                  </a:cxn>
                  <a:cxn ang="0">
                    <a:pos x="1110" y="0"/>
                  </a:cxn>
                  <a:cxn ang="0">
                    <a:pos x="1116" y="24"/>
                  </a:cxn>
                  <a:cxn ang="0">
                    <a:pos x="3" y="1152"/>
                  </a:cxn>
                  <a:cxn ang="0">
                    <a:pos x="0" y="1116"/>
                  </a:cxn>
                </a:cxnLst>
                <a:rect l="0" t="0" r="r" b="b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743" name="Group 2135"/>
          <p:cNvGrpSpPr>
            <a:grpSpLocks/>
          </p:cNvGrpSpPr>
          <p:nvPr/>
        </p:nvGrpSpPr>
        <p:grpSpPr bwMode="auto">
          <a:xfrm>
            <a:off x="1576388" y="2357549"/>
            <a:ext cx="892174" cy="774695"/>
            <a:chOff x="80" y="557"/>
            <a:chExt cx="2440" cy="1915"/>
          </a:xfrm>
        </p:grpSpPr>
        <p:grpSp>
          <p:nvGrpSpPr>
            <p:cNvPr id="744" name="Group 2136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762" name="Group 2137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883" name="AutoShape 2138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84" name="Freeform 2139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/>
                  <a:ahLst/>
                  <a:cxnLst>
                    <a:cxn ang="0">
                      <a:pos x="0" y="1520"/>
                    </a:cxn>
                    <a:cxn ang="0">
                      <a:pos x="1120" y="384"/>
                    </a:cxn>
                    <a:cxn ang="0">
                      <a:pos x="1120" y="0"/>
                    </a:cxn>
                    <a:cxn ang="0">
                      <a:pos x="0" y="1120"/>
                    </a:cxn>
                    <a:cxn ang="0">
                      <a:pos x="0" y="1520"/>
                    </a:cxn>
                  </a:cxnLst>
                  <a:rect l="0" t="0" r="r" b="b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63" name="Group 2140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874" name="Freeform 2141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5" name="Freeform 2142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76" name="Freeform 2143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77" name="Group 2144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879" name="Freeform 2145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880" name="Group 2146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881" name="Freeform 2147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82" name="Freeform 2148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878" name="Freeform 2149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64" name="Group 2150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865" name="Freeform 2151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6" name="Freeform 2152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67" name="Freeform 2153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68" name="Group 2154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870" name="Freeform 2155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871" name="Group 2156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872" name="Freeform 2157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73" name="Freeform 2158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869" name="Freeform 2159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65" name="Group 2160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856" name="Freeform 2161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7" name="Freeform 2162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58" name="Freeform 2163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59" name="Group 2164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861" name="Freeform 2165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862" name="Group 2166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863" name="Freeform 2167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64" name="Freeform 2168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860" name="Freeform 2169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66" name="Group 2170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847" name="Freeform 2171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8" name="Freeform 2172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9" name="Freeform 2173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850" name="Group 2174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852" name="Freeform 2175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853" name="Group 2176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854" name="Freeform 2177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855" name="Freeform 2178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851" name="Freeform 2179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67" name="Group 2180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840" name="Freeform 218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1" name="Freeform 218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2" name="Freeform 218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3" name="Freeform 218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4" name="Freeform 218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5" name="Freeform 218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46" name="Freeform 218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68" name="Group 2188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833" name="Freeform 218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4" name="Freeform 219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5" name="Freeform 219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6" name="Freeform 219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7" name="Freeform 219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8" name="Freeform 219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9" name="Freeform 219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69" name="Group 2196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826" name="Freeform 219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7" name="Freeform 219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8" name="Freeform 219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9" name="Freeform 220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0" name="Freeform 220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1" name="Freeform 220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32" name="Freeform 220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70" name="Group 2204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819" name="Freeform 220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0" name="Freeform 220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1" name="Freeform 220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2" name="Freeform 220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3" name="Freeform 220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4" name="Freeform 221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25" name="Freeform 221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71" name="Group 2212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812" name="Freeform 221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13" name="Freeform 221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14" name="Freeform 221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15" name="Freeform 221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16" name="Freeform 221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17" name="Freeform 221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18" name="Freeform 221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72" name="Group 2220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805" name="Freeform 222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06" name="Freeform 222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07" name="Freeform 222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08" name="Freeform 222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09" name="Freeform 222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10" name="Freeform 222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11" name="Freeform 222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73" name="Group 2228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798" name="Freeform 222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99" name="Freeform 223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00" name="Freeform 223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01" name="Freeform 223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02" name="Freeform 223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03" name="Freeform 223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804" name="Freeform 223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74" name="Group 2236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791" name="Freeform 223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92" name="Freeform 223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93" name="Freeform 223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94" name="Freeform 224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95" name="Freeform 224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96" name="Freeform 224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97" name="Freeform 224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75" name="Group 2244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784" name="Freeform 224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5" name="Freeform 224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6" name="Freeform 224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7" name="Freeform 224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8" name="Freeform 224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9" name="Freeform 225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90" name="Freeform 225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776" name="Group 2252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777" name="Freeform 225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78" name="Freeform 225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79" name="Freeform 225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0" name="Freeform 225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1" name="Freeform 225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2" name="Freeform 225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783" name="Freeform 225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745" name="Group 2260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746" name="Freeform 2261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63" y="18"/>
                  </a:cxn>
                  <a:cxn ang="0">
                    <a:pos x="1302" y="18"/>
                  </a:cxn>
                  <a:cxn ang="0">
                    <a:pos x="1302" y="36"/>
                  </a:cxn>
                  <a:cxn ang="0">
                    <a:pos x="219" y="42"/>
                  </a:cxn>
                  <a:cxn ang="0">
                    <a:pos x="0" y="36"/>
                  </a:cxn>
                  <a:cxn ang="0">
                    <a:pos x="3" y="0"/>
                  </a:cxn>
                </a:cxnLst>
                <a:rect l="0" t="0" r="r" b="b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47" name="Freeform 2262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299" y="0"/>
                  </a:cxn>
                  <a:cxn ang="0">
                    <a:pos x="1302" y="30"/>
                  </a:cxn>
                  <a:cxn ang="0">
                    <a:pos x="0" y="30"/>
                  </a:cxn>
                  <a:cxn ang="0">
                    <a:pos x="0" y="6"/>
                  </a:cxn>
                </a:cxnLst>
                <a:rect l="0" t="0" r="r" b="b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48" name="Freeform 2263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/>
                <a:ahLst/>
                <a:cxnLst>
                  <a:cxn ang="0">
                    <a:pos x="0" y="1134"/>
                  </a:cxn>
                  <a:cxn ang="0">
                    <a:pos x="1113" y="0"/>
                  </a:cxn>
                  <a:cxn ang="0">
                    <a:pos x="1113" y="30"/>
                  </a:cxn>
                  <a:cxn ang="0">
                    <a:pos x="0" y="1158"/>
                  </a:cxn>
                  <a:cxn ang="0">
                    <a:pos x="0" y="1134"/>
                  </a:cxn>
                </a:cxnLst>
                <a:rect l="0" t="0" r="r" b="b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49" name="Oval 2264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0" name="Oval 2265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1" name="Oval 2266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2" name="Oval 2267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3" name="Oval 2268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4" name="Oval 2269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5" name="Oval 2270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6" name="Oval 2271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7" name="Oval 2272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8" name="Oval 2273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9" name="Oval 2274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60" name="Oval 2275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61" name="Freeform 2276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/>
                <a:ahLst/>
                <a:cxnLst>
                  <a:cxn ang="0">
                    <a:pos x="0" y="1116"/>
                  </a:cxn>
                  <a:cxn ang="0">
                    <a:pos x="1110" y="0"/>
                  </a:cxn>
                  <a:cxn ang="0">
                    <a:pos x="1116" y="24"/>
                  </a:cxn>
                  <a:cxn ang="0">
                    <a:pos x="3" y="1152"/>
                  </a:cxn>
                  <a:cxn ang="0">
                    <a:pos x="0" y="1116"/>
                  </a:cxn>
                </a:cxnLst>
                <a:rect l="0" t="0" r="r" b="b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885" name="Group 2277"/>
          <p:cNvGrpSpPr>
            <a:grpSpLocks/>
          </p:cNvGrpSpPr>
          <p:nvPr/>
        </p:nvGrpSpPr>
        <p:grpSpPr bwMode="auto">
          <a:xfrm>
            <a:off x="2566988" y="2408349"/>
            <a:ext cx="892174" cy="774695"/>
            <a:chOff x="80" y="557"/>
            <a:chExt cx="2440" cy="1915"/>
          </a:xfrm>
        </p:grpSpPr>
        <p:grpSp>
          <p:nvGrpSpPr>
            <p:cNvPr id="886" name="Group 2278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904" name="Group 2279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1025" name="AutoShape 2280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26" name="Freeform 2281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/>
                  <a:ahLst/>
                  <a:cxnLst>
                    <a:cxn ang="0">
                      <a:pos x="0" y="1520"/>
                    </a:cxn>
                    <a:cxn ang="0">
                      <a:pos x="1120" y="384"/>
                    </a:cxn>
                    <a:cxn ang="0">
                      <a:pos x="1120" y="0"/>
                    </a:cxn>
                    <a:cxn ang="0">
                      <a:pos x="0" y="1120"/>
                    </a:cxn>
                    <a:cxn ang="0">
                      <a:pos x="0" y="1520"/>
                    </a:cxn>
                  </a:cxnLst>
                  <a:rect l="0" t="0" r="r" b="b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05" name="Group 2282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1016" name="Freeform 2283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17" name="Freeform 2284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18" name="Freeform 2285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019" name="Group 2286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021" name="Freeform 2287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022" name="Group 2288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023" name="Freeform 2289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024" name="Freeform 2290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020" name="Freeform 2291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06" name="Group 2292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1007" name="Freeform 2293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08" name="Freeform 2294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09" name="Freeform 2295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010" name="Group 2296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012" name="Freeform 2297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013" name="Group 2298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014" name="Freeform 2299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015" name="Freeform 2300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011" name="Freeform 2301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07" name="Group 2302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998" name="Freeform 2303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99" name="Freeform 2304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00" name="Freeform 2305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001" name="Group 2306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003" name="Freeform 2307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004" name="Group 2308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005" name="Freeform 2309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006" name="Freeform 2310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002" name="Freeform 2311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08" name="Group 2312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989" name="Freeform 2313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90" name="Freeform 2314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91" name="Freeform 2315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992" name="Group 2316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994" name="Freeform 2317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995" name="Group 2318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996" name="Freeform 2319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997" name="Freeform 2320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993" name="Freeform 2321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09" name="Group 2322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982" name="Freeform 232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83" name="Freeform 232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84" name="Freeform 232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85" name="Freeform 232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86" name="Freeform 232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87" name="Freeform 232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88" name="Freeform 232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10" name="Group 2330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975" name="Freeform 233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6" name="Freeform 233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7" name="Freeform 233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8" name="Freeform 233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9" name="Freeform 233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80" name="Freeform 233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81" name="Freeform 233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11" name="Group 2338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968" name="Freeform 233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69" name="Freeform 234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0" name="Freeform 234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1" name="Freeform 234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2" name="Freeform 234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3" name="Freeform 234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74" name="Freeform 234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12" name="Group 2346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961" name="Freeform 234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62" name="Freeform 234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63" name="Freeform 234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64" name="Freeform 235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65" name="Freeform 235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66" name="Freeform 235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67" name="Freeform 235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13" name="Group 2354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954" name="Freeform 235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5" name="Freeform 235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6" name="Freeform 235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7" name="Freeform 235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8" name="Freeform 235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9" name="Freeform 236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60" name="Freeform 236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14" name="Group 2362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947" name="Freeform 236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48" name="Freeform 236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49" name="Freeform 236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0" name="Freeform 236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1" name="Freeform 236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2" name="Freeform 236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53" name="Freeform 236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15" name="Group 2370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940" name="Freeform 237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41" name="Freeform 237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42" name="Freeform 237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43" name="Freeform 237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44" name="Freeform 237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45" name="Freeform 237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46" name="Freeform 237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16" name="Group 2378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933" name="Freeform 237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4" name="Freeform 238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5" name="Freeform 238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6" name="Freeform 238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7" name="Freeform 238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8" name="Freeform 238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9" name="Freeform 238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17" name="Group 2386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926" name="Freeform 238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7" name="Freeform 238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8" name="Freeform 238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9" name="Freeform 239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0" name="Freeform 239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1" name="Freeform 239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32" name="Freeform 239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18" name="Group 2394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919" name="Freeform 239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0" name="Freeform 239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1" name="Freeform 239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2" name="Freeform 239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3" name="Freeform 239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4" name="Freeform 240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925" name="Freeform 240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887" name="Group 2402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888" name="Freeform 2403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63" y="18"/>
                  </a:cxn>
                  <a:cxn ang="0">
                    <a:pos x="1302" y="18"/>
                  </a:cxn>
                  <a:cxn ang="0">
                    <a:pos x="1302" y="36"/>
                  </a:cxn>
                  <a:cxn ang="0">
                    <a:pos x="219" y="42"/>
                  </a:cxn>
                  <a:cxn ang="0">
                    <a:pos x="0" y="36"/>
                  </a:cxn>
                  <a:cxn ang="0">
                    <a:pos x="3" y="0"/>
                  </a:cxn>
                </a:cxnLst>
                <a:rect l="0" t="0" r="r" b="b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89" name="Freeform 2404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299" y="0"/>
                  </a:cxn>
                  <a:cxn ang="0">
                    <a:pos x="1302" y="30"/>
                  </a:cxn>
                  <a:cxn ang="0">
                    <a:pos x="0" y="30"/>
                  </a:cxn>
                  <a:cxn ang="0">
                    <a:pos x="0" y="6"/>
                  </a:cxn>
                </a:cxnLst>
                <a:rect l="0" t="0" r="r" b="b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0" name="Freeform 2405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/>
                <a:ahLst/>
                <a:cxnLst>
                  <a:cxn ang="0">
                    <a:pos x="0" y="1134"/>
                  </a:cxn>
                  <a:cxn ang="0">
                    <a:pos x="1113" y="0"/>
                  </a:cxn>
                  <a:cxn ang="0">
                    <a:pos x="1113" y="30"/>
                  </a:cxn>
                  <a:cxn ang="0">
                    <a:pos x="0" y="1158"/>
                  </a:cxn>
                  <a:cxn ang="0">
                    <a:pos x="0" y="1134"/>
                  </a:cxn>
                </a:cxnLst>
                <a:rect l="0" t="0" r="r" b="b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1" name="Oval 2406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2" name="Oval 2407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3" name="Oval 2408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4" name="Oval 2409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5" name="Oval 2410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6" name="Oval 2411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7" name="Oval 2412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8" name="Oval 2413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9" name="Oval 2414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00" name="Oval 2415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01" name="Oval 2416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02" name="Oval 2417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03" name="Freeform 2418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/>
                <a:ahLst/>
                <a:cxnLst>
                  <a:cxn ang="0">
                    <a:pos x="0" y="1116"/>
                  </a:cxn>
                  <a:cxn ang="0">
                    <a:pos x="1110" y="0"/>
                  </a:cxn>
                  <a:cxn ang="0">
                    <a:pos x="1116" y="24"/>
                  </a:cxn>
                  <a:cxn ang="0">
                    <a:pos x="3" y="1152"/>
                  </a:cxn>
                  <a:cxn ang="0">
                    <a:pos x="0" y="1116"/>
                  </a:cxn>
                </a:cxnLst>
                <a:rect l="0" t="0" r="r" b="b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1027" name="Group 2419"/>
          <p:cNvGrpSpPr>
            <a:grpSpLocks/>
          </p:cNvGrpSpPr>
          <p:nvPr/>
        </p:nvGrpSpPr>
        <p:grpSpPr bwMode="auto">
          <a:xfrm>
            <a:off x="3608388" y="2230549"/>
            <a:ext cx="892174" cy="774695"/>
            <a:chOff x="80" y="557"/>
            <a:chExt cx="2440" cy="1915"/>
          </a:xfrm>
        </p:grpSpPr>
        <p:grpSp>
          <p:nvGrpSpPr>
            <p:cNvPr id="1028" name="Group 2420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1046" name="Group 2421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1167" name="AutoShape 2422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68" name="Freeform 2423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/>
                  <a:ahLst/>
                  <a:cxnLst>
                    <a:cxn ang="0">
                      <a:pos x="0" y="1520"/>
                    </a:cxn>
                    <a:cxn ang="0">
                      <a:pos x="1120" y="384"/>
                    </a:cxn>
                    <a:cxn ang="0">
                      <a:pos x="1120" y="0"/>
                    </a:cxn>
                    <a:cxn ang="0">
                      <a:pos x="0" y="1120"/>
                    </a:cxn>
                    <a:cxn ang="0">
                      <a:pos x="0" y="1520"/>
                    </a:cxn>
                  </a:cxnLst>
                  <a:rect l="0" t="0" r="r" b="b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47" name="Group 2424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1158" name="Freeform 2425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59" name="Freeform 2426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60" name="Freeform 2427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161" name="Group 2428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163" name="Freeform 2429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164" name="Group 2430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165" name="Freeform 2431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166" name="Freeform 243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162" name="Freeform 2433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48" name="Group 2434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1149" name="Freeform 2435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50" name="Freeform 2436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51" name="Freeform 2437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152" name="Group 2438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154" name="Freeform 2439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155" name="Group 2440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156" name="Freeform 2441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157" name="Freeform 244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153" name="Freeform 2443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49" name="Group 2444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1140" name="Freeform 2445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41" name="Freeform 2446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42" name="Freeform 2447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143" name="Group 2448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145" name="Freeform 2449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146" name="Group 2450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147" name="Freeform 2451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148" name="Freeform 245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144" name="Freeform 2453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0" name="Group 2454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1131" name="Freeform 2455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32" name="Freeform 2456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33" name="Freeform 2457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134" name="Group 2458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136" name="Freeform 2459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137" name="Group 2460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138" name="Freeform 2461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139" name="Freeform 2462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135" name="Freeform 2463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1" name="Group 2464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1124" name="Freeform 246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25" name="Freeform 246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26" name="Freeform 246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27" name="Freeform 246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28" name="Freeform 246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29" name="Freeform 247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30" name="Freeform 247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2" name="Group 2472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1117" name="Freeform 247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18" name="Freeform 247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19" name="Freeform 247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20" name="Freeform 247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21" name="Freeform 247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22" name="Freeform 247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23" name="Freeform 247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3" name="Group 2480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1110" name="Freeform 248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11" name="Freeform 248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12" name="Freeform 248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13" name="Freeform 248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14" name="Freeform 248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15" name="Freeform 248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16" name="Freeform 248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4" name="Group 2488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1103" name="Freeform 248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4" name="Freeform 249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5" name="Freeform 249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6" name="Freeform 249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7" name="Freeform 249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8" name="Freeform 249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9" name="Freeform 249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5" name="Group 2496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1096" name="Freeform 249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7" name="Freeform 249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8" name="Freeform 249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9" name="Freeform 250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0" name="Freeform 250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1" name="Freeform 250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102" name="Freeform 250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6" name="Group 2504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1089" name="Freeform 250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0" name="Freeform 250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1" name="Freeform 250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2" name="Freeform 250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3" name="Freeform 250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4" name="Freeform 251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95" name="Freeform 251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7" name="Group 2512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1082" name="Freeform 251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83" name="Freeform 251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84" name="Freeform 251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85" name="Freeform 251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86" name="Freeform 251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87" name="Freeform 251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88" name="Freeform 251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8" name="Group 2520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1075" name="Freeform 252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6" name="Freeform 252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7" name="Freeform 252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8" name="Freeform 252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9" name="Freeform 252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80" name="Freeform 252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81" name="Freeform 252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59" name="Group 2528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1068" name="Freeform 252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69" name="Freeform 253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0" name="Freeform 253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1" name="Freeform 253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2" name="Freeform 253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3" name="Freeform 253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74" name="Freeform 253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060" name="Group 2536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1061" name="Freeform 253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62" name="Freeform 253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63" name="Freeform 253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64" name="Freeform 254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65" name="Freeform 254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66" name="Freeform 254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067" name="Freeform 254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029" name="Group 2544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1030" name="Freeform 2545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63" y="18"/>
                  </a:cxn>
                  <a:cxn ang="0">
                    <a:pos x="1302" y="18"/>
                  </a:cxn>
                  <a:cxn ang="0">
                    <a:pos x="1302" y="36"/>
                  </a:cxn>
                  <a:cxn ang="0">
                    <a:pos x="219" y="42"/>
                  </a:cxn>
                  <a:cxn ang="0">
                    <a:pos x="0" y="36"/>
                  </a:cxn>
                  <a:cxn ang="0">
                    <a:pos x="3" y="0"/>
                  </a:cxn>
                </a:cxnLst>
                <a:rect l="0" t="0" r="r" b="b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1" name="Freeform 2546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299" y="0"/>
                  </a:cxn>
                  <a:cxn ang="0">
                    <a:pos x="1302" y="30"/>
                  </a:cxn>
                  <a:cxn ang="0">
                    <a:pos x="0" y="30"/>
                  </a:cxn>
                  <a:cxn ang="0">
                    <a:pos x="0" y="6"/>
                  </a:cxn>
                </a:cxnLst>
                <a:rect l="0" t="0" r="r" b="b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2" name="Freeform 2547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/>
                <a:ahLst/>
                <a:cxnLst>
                  <a:cxn ang="0">
                    <a:pos x="0" y="1134"/>
                  </a:cxn>
                  <a:cxn ang="0">
                    <a:pos x="1113" y="0"/>
                  </a:cxn>
                  <a:cxn ang="0">
                    <a:pos x="1113" y="30"/>
                  </a:cxn>
                  <a:cxn ang="0">
                    <a:pos x="0" y="1158"/>
                  </a:cxn>
                  <a:cxn ang="0">
                    <a:pos x="0" y="1134"/>
                  </a:cxn>
                </a:cxnLst>
                <a:rect l="0" t="0" r="r" b="b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3" name="Oval 2548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4" name="Oval 2549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5" name="Oval 2550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6" name="Oval 2551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7" name="Oval 2552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8" name="Oval 2553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9" name="Oval 2554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40" name="Oval 2555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41" name="Oval 2556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42" name="Oval 2557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43" name="Oval 2558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44" name="Oval 2559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45" name="Freeform 2560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/>
                <a:ahLst/>
                <a:cxnLst>
                  <a:cxn ang="0">
                    <a:pos x="0" y="1116"/>
                  </a:cxn>
                  <a:cxn ang="0">
                    <a:pos x="1110" y="0"/>
                  </a:cxn>
                  <a:cxn ang="0">
                    <a:pos x="1116" y="24"/>
                  </a:cxn>
                  <a:cxn ang="0">
                    <a:pos x="3" y="1152"/>
                  </a:cxn>
                  <a:cxn ang="0">
                    <a:pos x="0" y="1116"/>
                  </a:cxn>
                </a:cxnLst>
                <a:rect l="0" t="0" r="r" b="b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1169" name="Group 2561"/>
          <p:cNvGrpSpPr>
            <a:grpSpLocks/>
          </p:cNvGrpSpPr>
          <p:nvPr/>
        </p:nvGrpSpPr>
        <p:grpSpPr bwMode="auto">
          <a:xfrm>
            <a:off x="179388" y="2230550"/>
            <a:ext cx="1157176" cy="984136"/>
            <a:chOff x="80" y="557"/>
            <a:chExt cx="2440" cy="1915"/>
          </a:xfrm>
        </p:grpSpPr>
        <p:grpSp>
          <p:nvGrpSpPr>
            <p:cNvPr id="1170" name="Group 2562"/>
            <p:cNvGrpSpPr>
              <a:grpSpLocks/>
            </p:cNvGrpSpPr>
            <p:nvPr/>
          </p:nvGrpSpPr>
          <p:grpSpPr bwMode="auto">
            <a:xfrm>
              <a:off x="80" y="557"/>
              <a:ext cx="2440" cy="1915"/>
              <a:chOff x="2464" y="2413"/>
              <a:chExt cx="2440" cy="1915"/>
            </a:xfrm>
          </p:grpSpPr>
          <p:grpSp>
            <p:nvGrpSpPr>
              <p:cNvPr id="1188" name="Group 2563"/>
              <p:cNvGrpSpPr>
                <a:grpSpLocks/>
              </p:cNvGrpSpPr>
              <p:nvPr/>
            </p:nvGrpSpPr>
            <p:grpSpPr bwMode="auto">
              <a:xfrm>
                <a:off x="2464" y="2784"/>
                <a:ext cx="2440" cy="1544"/>
                <a:chOff x="192" y="2144"/>
                <a:chExt cx="2440" cy="1544"/>
              </a:xfrm>
            </p:grpSpPr>
            <p:sp>
              <p:nvSpPr>
                <p:cNvPr id="1309" name="AutoShape 2564" descr="Дуб"/>
                <p:cNvSpPr>
                  <a:spLocks noChangeArrowheads="1"/>
                </p:cNvSpPr>
                <p:nvPr/>
              </p:nvSpPr>
              <p:spPr bwMode="auto">
                <a:xfrm>
                  <a:off x="192" y="2144"/>
                  <a:ext cx="2440" cy="1544"/>
                </a:xfrm>
                <a:prstGeom prst="cube">
                  <a:avLst>
                    <a:gd name="adj" fmla="val 72667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28575">
                  <a:solidFill>
                    <a:srgbClr val="8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310" name="Freeform 2565" descr="Дуб"/>
                <p:cNvSpPr>
                  <a:spLocks/>
                </p:cNvSpPr>
                <p:nvPr/>
              </p:nvSpPr>
              <p:spPr bwMode="auto">
                <a:xfrm>
                  <a:off x="1512" y="2160"/>
                  <a:ext cx="1120" cy="1520"/>
                </a:xfrm>
                <a:custGeom>
                  <a:avLst/>
                  <a:gdLst/>
                  <a:ahLst/>
                  <a:cxnLst>
                    <a:cxn ang="0">
                      <a:pos x="0" y="1520"/>
                    </a:cxn>
                    <a:cxn ang="0">
                      <a:pos x="1120" y="384"/>
                    </a:cxn>
                    <a:cxn ang="0">
                      <a:pos x="1120" y="0"/>
                    </a:cxn>
                    <a:cxn ang="0">
                      <a:pos x="0" y="1120"/>
                    </a:cxn>
                    <a:cxn ang="0">
                      <a:pos x="0" y="1520"/>
                    </a:cxn>
                  </a:cxnLst>
                  <a:rect l="0" t="0" r="r" b="b"/>
                  <a:pathLst>
                    <a:path w="1120" h="1520">
                      <a:moveTo>
                        <a:pt x="0" y="1520"/>
                      </a:moveTo>
                      <a:lnTo>
                        <a:pt x="1120" y="384"/>
                      </a:lnTo>
                      <a:lnTo>
                        <a:pt x="1120" y="0"/>
                      </a:lnTo>
                      <a:lnTo>
                        <a:pt x="0" y="1120"/>
                      </a:lnTo>
                      <a:lnTo>
                        <a:pt x="0" y="1520"/>
                      </a:lnTo>
                      <a:close/>
                    </a:path>
                  </a:pathLst>
                </a:cu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89" name="Group 2566"/>
              <p:cNvGrpSpPr>
                <a:grpSpLocks/>
              </p:cNvGrpSpPr>
              <p:nvPr/>
            </p:nvGrpSpPr>
            <p:grpSpPr bwMode="auto">
              <a:xfrm>
                <a:off x="4291" y="2506"/>
                <a:ext cx="508" cy="501"/>
                <a:chOff x="3939" y="1946"/>
                <a:chExt cx="508" cy="501"/>
              </a:xfrm>
            </p:grpSpPr>
            <p:sp>
              <p:nvSpPr>
                <p:cNvPr id="1300" name="Freeform 2567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301" name="Freeform 2568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302" name="Freeform 2569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303" name="Group 2570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305" name="Freeform 2571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306" name="Group 2572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307" name="Freeform 257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308" name="Freeform 2574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304" name="Freeform 2575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0" name="Group 2576"/>
              <p:cNvGrpSpPr>
                <a:grpSpLocks/>
              </p:cNvGrpSpPr>
              <p:nvPr/>
            </p:nvGrpSpPr>
            <p:grpSpPr bwMode="auto">
              <a:xfrm>
                <a:off x="4099" y="2762"/>
                <a:ext cx="508" cy="501"/>
                <a:chOff x="3939" y="1946"/>
                <a:chExt cx="508" cy="501"/>
              </a:xfrm>
            </p:grpSpPr>
            <p:sp>
              <p:nvSpPr>
                <p:cNvPr id="1291" name="Freeform 2577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92" name="Freeform 2578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93" name="Freeform 2579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294" name="Group 2580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296" name="Freeform 2581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97" name="Group 2582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298" name="Freeform 258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299" name="Freeform 2584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295" name="Freeform 2585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1" name="Group 2586"/>
              <p:cNvGrpSpPr>
                <a:grpSpLocks/>
              </p:cNvGrpSpPr>
              <p:nvPr/>
            </p:nvGrpSpPr>
            <p:grpSpPr bwMode="auto">
              <a:xfrm>
                <a:off x="3859" y="2938"/>
                <a:ext cx="508" cy="501"/>
                <a:chOff x="3939" y="1946"/>
                <a:chExt cx="508" cy="501"/>
              </a:xfrm>
            </p:grpSpPr>
            <p:sp>
              <p:nvSpPr>
                <p:cNvPr id="1282" name="Freeform 2587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83" name="Freeform 2588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84" name="Freeform 2589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285" name="Group 2590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287" name="Freeform 2591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88" name="Group 2592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289" name="Freeform 259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290" name="Freeform 2594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286" name="Freeform 2595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2" name="Group 2596"/>
              <p:cNvGrpSpPr>
                <a:grpSpLocks/>
              </p:cNvGrpSpPr>
              <p:nvPr/>
            </p:nvGrpSpPr>
            <p:grpSpPr bwMode="auto">
              <a:xfrm>
                <a:off x="3587" y="3290"/>
                <a:ext cx="508" cy="501"/>
                <a:chOff x="3939" y="1946"/>
                <a:chExt cx="508" cy="501"/>
              </a:xfrm>
            </p:grpSpPr>
            <p:sp>
              <p:nvSpPr>
                <p:cNvPr id="1273" name="Freeform 2597"/>
                <p:cNvSpPr>
                  <a:spLocks/>
                </p:cNvSpPr>
                <p:nvPr/>
              </p:nvSpPr>
              <p:spPr bwMode="auto">
                <a:xfrm rot="19109823" flipH="1">
                  <a:off x="3939" y="2031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74" name="Freeform 2598"/>
                <p:cNvSpPr>
                  <a:spLocks/>
                </p:cNvSpPr>
                <p:nvPr/>
              </p:nvSpPr>
              <p:spPr bwMode="auto">
                <a:xfrm rot="19109823" flipH="1">
                  <a:off x="4073" y="2052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75" name="Freeform 2599"/>
                <p:cNvSpPr>
                  <a:spLocks/>
                </p:cNvSpPr>
                <p:nvPr/>
              </p:nvSpPr>
              <p:spPr bwMode="auto">
                <a:xfrm rot="19109823" flipH="1">
                  <a:off x="4052" y="1983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276" name="Group 2600"/>
                <p:cNvGrpSpPr>
                  <a:grpSpLocks/>
                </p:cNvGrpSpPr>
                <p:nvPr/>
              </p:nvGrpSpPr>
              <p:grpSpPr bwMode="auto">
                <a:xfrm>
                  <a:off x="4014" y="1946"/>
                  <a:ext cx="149" cy="178"/>
                  <a:chOff x="4014" y="1946"/>
                  <a:chExt cx="149" cy="178"/>
                </a:xfrm>
              </p:grpSpPr>
              <p:sp>
                <p:nvSpPr>
                  <p:cNvPr id="1278" name="Freeform 2601"/>
                  <p:cNvSpPr>
                    <a:spLocks/>
                  </p:cNvSpPr>
                  <p:nvPr/>
                </p:nvSpPr>
                <p:spPr bwMode="auto">
                  <a:xfrm rot="19109823" flipH="1">
                    <a:off x="4067" y="1946"/>
                    <a:ext cx="37" cy="127"/>
                  </a:xfrm>
                  <a:custGeom>
                    <a:avLst/>
                    <a:gdLst/>
                    <a:ahLst/>
                    <a:cxnLst>
                      <a:cxn ang="0">
                        <a:pos x="37" y="127"/>
                      </a:cxn>
                      <a:cxn ang="0">
                        <a:pos x="0" y="46"/>
                      </a:cxn>
                      <a:cxn ang="0">
                        <a:pos x="16" y="0"/>
                      </a:cxn>
                      <a:cxn ang="0">
                        <a:pos x="19" y="32"/>
                      </a:cxn>
                      <a:cxn ang="0">
                        <a:pos x="37" y="127"/>
                      </a:cxn>
                    </a:cxnLst>
                    <a:rect l="0" t="0" r="r" b="b"/>
                    <a:pathLst>
                      <a:path w="37" h="127">
                        <a:moveTo>
                          <a:pt x="37" y="127"/>
                        </a:moveTo>
                        <a:lnTo>
                          <a:pt x="0" y="46"/>
                        </a:lnTo>
                        <a:lnTo>
                          <a:pt x="16" y="0"/>
                        </a:lnTo>
                        <a:lnTo>
                          <a:pt x="19" y="32"/>
                        </a:lnTo>
                        <a:lnTo>
                          <a:pt x="37" y="127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grpSp>
                <p:nvGrpSpPr>
                  <p:cNvPr id="1279" name="Group 2602"/>
                  <p:cNvGrpSpPr>
                    <a:grpSpLocks/>
                  </p:cNvGrpSpPr>
                  <p:nvPr/>
                </p:nvGrpSpPr>
                <p:grpSpPr bwMode="auto">
                  <a:xfrm>
                    <a:off x="4014" y="1965"/>
                    <a:ext cx="149" cy="159"/>
                    <a:chOff x="4014" y="1965"/>
                    <a:chExt cx="149" cy="159"/>
                  </a:xfrm>
                </p:grpSpPr>
                <p:sp>
                  <p:nvSpPr>
                    <p:cNvPr id="1280" name="Freeform 2603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85" y="1965"/>
                      <a:ext cx="7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78" y="102"/>
                        </a:cxn>
                        <a:cxn ang="0">
                          <a:pos x="3" y="63"/>
                        </a:cxn>
                        <a:cxn ang="0">
                          <a:pos x="0" y="0"/>
                        </a:cxn>
                        <a:cxn ang="0">
                          <a:pos x="60" y="45"/>
                        </a:cxn>
                        <a:cxn ang="0">
                          <a:pos x="78" y="102"/>
                        </a:cxn>
                      </a:cxnLst>
                      <a:rect l="0" t="0" r="r" b="b"/>
                      <a:pathLst>
                        <a:path w="78" h="102">
                          <a:moveTo>
                            <a:pt x="78" y="102"/>
                          </a:moveTo>
                          <a:lnTo>
                            <a:pt x="3" y="63"/>
                          </a:lnTo>
                          <a:lnTo>
                            <a:pt x="0" y="0"/>
                          </a:lnTo>
                          <a:lnTo>
                            <a:pt x="60" y="45"/>
                          </a:lnTo>
                          <a:lnTo>
                            <a:pt x="78" y="102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281" name="Freeform 2604"/>
                    <p:cNvSpPr>
                      <a:spLocks/>
                    </p:cNvSpPr>
                    <p:nvPr/>
                  </p:nvSpPr>
                  <p:spPr bwMode="auto">
                    <a:xfrm rot="19109823" flipH="1">
                      <a:off x="4014" y="2008"/>
                      <a:ext cx="84" cy="1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16"/>
                        </a:cxn>
                        <a:cxn ang="0">
                          <a:pos x="40" y="27"/>
                        </a:cxn>
                        <a:cxn ang="0">
                          <a:pos x="78" y="0"/>
                        </a:cxn>
                        <a:cxn ang="0">
                          <a:pos x="84" y="49"/>
                        </a:cxn>
                        <a:cxn ang="0">
                          <a:pos x="0" y="116"/>
                        </a:cxn>
                      </a:cxnLst>
                      <a:rect l="0" t="0" r="r" b="b"/>
                      <a:pathLst>
                        <a:path w="84" h="116">
                          <a:moveTo>
                            <a:pt x="0" y="116"/>
                          </a:moveTo>
                          <a:lnTo>
                            <a:pt x="40" y="27"/>
                          </a:lnTo>
                          <a:lnTo>
                            <a:pt x="78" y="0"/>
                          </a:lnTo>
                          <a:lnTo>
                            <a:pt x="84" y="49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8000"/>
                        </a:gs>
                        <a:gs pos="100000">
                          <a:srgbClr val="0080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  <a:ln w="6350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>
                        <a:latin typeface="Georgia" pitchFamily="18" charset="0"/>
                      </a:endParaRPr>
                    </a:p>
                  </p:txBody>
                </p:sp>
              </p:grpSp>
            </p:grpSp>
            <p:sp>
              <p:nvSpPr>
                <p:cNvPr id="1277" name="Freeform 2605"/>
                <p:cNvSpPr>
                  <a:spLocks/>
                </p:cNvSpPr>
                <p:nvPr/>
              </p:nvSpPr>
              <p:spPr bwMode="auto">
                <a:xfrm rot="19109823" flipH="1">
                  <a:off x="4251" y="2379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3" name="Group 2606"/>
              <p:cNvGrpSpPr>
                <a:grpSpLocks/>
              </p:cNvGrpSpPr>
              <p:nvPr/>
            </p:nvGrpSpPr>
            <p:grpSpPr bwMode="auto">
              <a:xfrm rot="2490177">
                <a:off x="3604" y="2605"/>
                <a:ext cx="508" cy="509"/>
                <a:chOff x="4060" y="1421"/>
                <a:chExt cx="508" cy="509"/>
              </a:xfrm>
            </p:grpSpPr>
            <p:sp>
              <p:nvSpPr>
                <p:cNvPr id="1266" name="Freeform 260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67" name="Freeform 260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68" name="Freeform 260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69" name="Freeform 261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70" name="Freeform 261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71" name="Freeform 261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72" name="Freeform 261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4" name="Group 2614"/>
              <p:cNvGrpSpPr>
                <a:grpSpLocks/>
              </p:cNvGrpSpPr>
              <p:nvPr/>
            </p:nvGrpSpPr>
            <p:grpSpPr bwMode="auto">
              <a:xfrm rot="2490177">
                <a:off x="3380" y="2877"/>
                <a:ext cx="508" cy="509"/>
                <a:chOff x="4060" y="1421"/>
                <a:chExt cx="508" cy="509"/>
              </a:xfrm>
            </p:grpSpPr>
            <p:sp>
              <p:nvSpPr>
                <p:cNvPr id="1259" name="Freeform 261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60" name="Freeform 261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61" name="Freeform 261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62" name="Freeform 261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63" name="Freeform 261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64" name="Freeform 262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65" name="Freeform 262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5" name="Group 2622"/>
              <p:cNvGrpSpPr>
                <a:grpSpLocks/>
              </p:cNvGrpSpPr>
              <p:nvPr/>
            </p:nvGrpSpPr>
            <p:grpSpPr bwMode="auto">
              <a:xfrm rot="2490177">
                <a:off x="3012" y="3005"/>
                <a:ext cx="508" cy="509"/>
                <a:chOff x="4060" y="1421"/>
                <a:chExt cx="508" cy="509"/>
              </a:xfrm>
            </p:grpSpPr>
            <p:sp>
              <p:nvSpPr>
                <p:cNvPr id="1252" name="Freeform 262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53" name="Freeform 262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54" name="Freeform 262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55" name="Freeform 262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56" name="Freeform 262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57" name="Freeform 262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58" name="Freeform 262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6" name="Group 2630"/>
              <p:cNvGrpSpPr>
                <a:grpSpLocks/>
              </p:cNvGrpSpPr>
              <p:nvPr/>
            </p:nvGrpSpPr>
            <p:grpSpPr bwMode="auto">
              <a:xfrm rot="2490177">
                <a:off x="3589" y="2814"/>
                <a:ext cx="508" cy="509"/>
                <a:chOff x="4060" y="1421"/>
                <a:chExt cx="508" cy="509"/>
              </a:xfrm>
            </p:grpSpPr>
            <p:sp>
              <p:nvSpPr>
                <p:cNvPr id="1245" name="Freeform 263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46" name="Freeform 263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47" name="Freeform 263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48" name="Freeform 263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49" name="Freeform 263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50" name="Freeform 263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51" name="Freeform 263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7" name="Group 2638"/>
              <p:cNvGrpSpPr>
                <a:grpSpLocks/>
              </p:cNvGrpSpPr>
              <p:nvPr/>
            </p:nvGrpSpPr>
            <p:grpSpPr bwMode="auto">
              <a:xfrm>
                <a:off x="3172" y="3405"/>
                <a:ext cx="508" cy="509"/>
                <a:chOff x="4060" y="1421"/>
                <a:chExt cx="508" cy="509"/>
              </a:xfrm>
            </p:grpSpPr>
            <p:sp>
              <p:nvSpPr>
                <p:cNvPr id="1238" name="Freeform 263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39" name="Freeform 264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40" name="Freeform 264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41" name="Freeform 264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42" name="Freeform 264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43" name="Freeform 264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44" name="Freeform 264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8" name="Group 2646"/>
              <p:cNvGrpSpPr>
                <a:grpSpLocks/>
              </p:cNvGrpSpPr>
              <p:nvPr/>
            </p:nvGrpSpPr>
            <p:grpSpPr bwMode="auto">
              <a:xfrm rot="2490177">
                <a:off x="2517" y="3422"/>
                <a:ext cx="508" cy="509"/>
                <a:chOff x="4060" y="1421"/>
                <a:chExt cx="508" cy="509"/>
              </a:xfrm>
            </p:grpSpPr>
            <p:sp>
              <p:nvSpPr>
                <p:cNvPr id="1231" name="Freeform 2647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7C8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32" name="Freeform 2648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33" name="Freeform 2649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34" name="Freeform 2650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35" name="Freeform 2651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36" name="Freeform 2652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37" name="Freeform 2653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199" name="Group 2654"/>
              <p:cNvGrpSpPr>
                <a:grpSpLocks/>
              </p:cNvGrpSpPr>
              <p:nvPr/>
            </p:nvGrpSpPr>
            <p:grpSpPr bwMode="auto">
              <a:xfrm rot="2490177">
                <a:off x="3940" y="2413"/>
                <a:ext cx="508" cy="509"/>
                <a:chOff x="4060" y="1421"/>
                <a:chExt cx="508" cy="509"/>
              </a:xfrm>
            </p:grpSpPr>
            <p:sp>
              <p:nvSpPr>
                <p:cNvPr id="1224" name="Freeform 2655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25" name="Freeform 2656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26" name="Freeform 2657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27" name="Freeform 2658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28" name="Freeform 2659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29" name="Freeform 2660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30" name="Freeform 2661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200" name="Group 2662"/>
              <p:cNvGrpSpPr>
                <a:grpSpLocks/>
              </p:cNvGrpSpPr>
              <p:nvPr/>
            </p:nvGrpSpPr>
            <p:grpSpPr bwMode="auto">
              <a:xfrm rot="2490177">
                <a:off x="2885" y="3358"/>
                <a:ext cx="508" cy="509"/>
                <a:chOff x="4060" y="1421"/>
                <a:chExt cx="508" cy="509"/>
              </a:xfrm>
            </p:grpSpPr>
            <p:sp>
              <p:nvSpPr>
                <p:cNvPr id="1217" name="Freeform 2663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18" name="Freeform 2664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19" name="Freeform 2665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20" name="Freeform 2666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21" name="Freeform 2667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22" name="Freeform 2668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23" name="Freeform 2669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201" name="Group 2670"/>
              <p:cNvGrpSpPr>
                <a:grpSpLocks/>
              </p:cNvGrpSpPr>
              <p:nvPr/>
            </p:nvGrpSpPr>
            <p:grpSpPr bwMode="auto">
              <a:xfrm rot="2490177">
                <a:off x="3348" y="2605"/>
                <a:ext cx="508" cy="509"/>
                <a:chOff x="4060" y="1421"/>
                <a:chExt cx="508" cy="509"/>
              </a:xfrm>
            </p:grpSpPr>
            <p:sp>
              <p:nvSpPr>
                <p:cNvPr id="1210" name="Freeform 2671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11" name="Freeform 2672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12" name="Freeform 2673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13" name="Freeform 2674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14" name="Freeform 2675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15" name="Freeform 2676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16" name="Freeform 2677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202" name="Group 2678"/>
              <p:cNvGrpSpPr>
                <a:grpSpLocks/>
              </p:cNvGrpSpPr>
              <p:nvPr/>
            </p:nvGrpSpPr>
            <p:grpSpPr bwMode="auto">
              <a:xfrm rot="2490177">
                <a:off x="3348" y="3133"/>
                <a:ext cx="508" cy="509"/>
                <a:chOff x="4060" y="1421"/>
                <a:chExt cx="508" cy="509"/>
              </a:xfrm>
            </p:grpSpPr>
            <p:sp>
              <p:nvSpPr>
                <p:cNvPr id="1203" name="Freeform 2679"/>
                <p:cNvSpPr>
                  <a:spLocks/>
                </p:cNvSpPr>
                <p:nvPr/>
              </p:nvSpPr>
              <p:spPr bwMode="auto">
                <a:xfrm>
                  <a:off x="4060" y="1514"/>
                  <a:ext cx="508" cy="416"/>
                </a:xfrm>
                <a:custGeom>
                  <a:avLst/>
                  <a:gdLst/>
                  <a:ahLst/>
                  <a:cxnLst>
                    <a:cxn ang="0">
                      <a:pos x="17" y="112"/>
                    </a:cxn>
                    <a:cxn ang="0">
                      <a:pos x="35" y="265"/>
                    </a:cxn>
                    <a:cxn ang="0">
                      <a:pos x="227" y="400"/>
                    </a:cxn>
                    <a:cxn ang="0">
                      <a:pos x="293" y="361"/>
                    </a:cxn>
                    <a:cxn ang="0">
                      <a:pos x="404" y="358"/>
                    </a:cxn>
                    <a:cxn ang="0">
                      <a:pos x="508" y="140"/>
                    </a:cxn>
                    <a:cxn ang="0">
                      <a:pos x="407" y="22"/>
                    </a:cxn>
                    <a:cxn ang="0">
                      <a:pos x="281" y="10"/>
                    </a:cxn>
                    <a:cxn ang="0">
                      <a:pos x="206" y="43"/>
                    </a:cxn>
                    <a:cxn ang="0">
                      <a:pos x="110" y="19"/>
                    </a:cxn>
                    <a:cxn ang="0">
                      <a:pos x="17" y="112"/>
                    </a:cxn>
                  </a:cxnLst>
                  <a:rect l="0" t="0" r="r" b="b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04" name="Freeform 2680"/>
                <p:cNvSpPr>
                  <a:spLocks/>
                </p:cNvSpPr>
                <p:nvPr/>
              </p:nvSpPr>
              <p:spPr bwMode="auto">
                <a:xfrm>
                  <a:off x="4084" y="1567"/>
                  <a:ext cx="296" cy="258"/>
                </a:xfrm>
                <a:custGeom>
                  <a:avLst/>
                  <a:gdLst/>
                  <a:ahLst/>
                  <a:cxnLst>
                    <a:cxn ang="0">
                      <a:pos x="188" y="41"/>
                    </a:cxn>
                    <a:cxn ang="0">
                      <a:pos x="44" y="9"/>
                    </a:cxn>
                    <a:cxn ang="0">
                      <a:pos x="4" y="97"/>
                    </a:cxn>
                    <a:cxn ang="0">
                      <a:pos x="68" y="193"/>
                    </a:cxn>
                    <a:cxn ang="0">
                      <a:pos x="252" y="209"/>
                    </a:cxn>
                    <a:cxn ang="0">
                      <a:pos x="284" y="137"/>
                    </a:cxn>
                    <a:cxn ang="0">
                      <a:pos x="188" y="41"/>
                    </a:cxn>
                  </a:cxnLst>
                  <a:rect l="0" t="0" r="r" b="b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05" name="Freeform 2681"/>
                <p:cNvSpPr>
                  <a:spLocks/>
                </p:cNvSpPr>
                <p:nvPr/>
              </p:nvSpPr>
              <p:spPr bwMode="auto">
                <a:xfrm>
                  <a:off x="4179" y="1458"/>
                  <a:ext cx="78" cy="102"/>
                </a:xfrm>
                <a:custGeom>
                  <a:avLst/>
                  <a:gdLst/>
                  <a:ahLst/>
                  <a:cxnLst>
                    <a:cxn ang="0">
                      <a:pos x="78" y="102"/>
                    </a:cxn>
                    <a:cxn ang="0">
                      <a:pos x="3" y="63"/>
                    </a:cxn>
                    <a:cxn ang="0">
                      <a:pos x="0" y="0"/>
                    </a:cxn>
                    <a:cxn ang="0">
                      <a:pos x="60" y="45"/>
                    </a:cxn>
                    <a:cxn ang="0">
                      <a:pos x="78" y="102"/>
                    </a:cxn>
                  </a:cxnLst>
                  <a:rect l="0" t="0" r="r" b="b"/>
                  <a:pathLst>
                    <a:path w="78" h="102">
                      <a:moveTo>
                        <a:pt x="78" y="102"/>
                      </a:moveTo>
                      <a:lnTo>
                        <a:pt x="3" y="63"/>
                      </a:lnTo>
                      <a:lnTo>
                        <a:pt x="0" y="0"/>
                      </a:lnTo>
                      <a:lnTo>
                        <a:pt x="60" y="45"/>
                      </a:lnTo>
                      <a:lnTo>
                        <a:pt x="78" y="10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06" name="Freeform 2682"/>
                <p:cNvSpPr>
                  <a:spLocks/>
                </p:cNvSpPr>
                <p:nvPr/>
              </p:nvSpPr>
              <p:spPr bwMode="auto">
                <a:xfrm>
                  <a:off x="4218" y="1421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07" name="Freeform 2683"/>
                <p:cNvSpPr>
                  <a:spLocks/>
                </p:cNvSpPr>
                <p:nvPr/>
              </p:nvSpPr>
              <p:spPr bwMode="auto">
                <a:xfrm>
                  <a:off x="4257" y="1435"/>
                  <a:ext cx="39" cy="123"/>
                </a:xfrm>
                <a:custGeom>
                  <a:avLst/>
                  <a:gdLst/>
                  <a:ahLst/>
                  <a:cxnLst>
                    <a:cxn ang="0">
                      <a:pos x="0" y="123"/>
                    </a:cxn>
                    <a:cxn ang="0">
                      <a:pos x="12" y="28"/>
                    </a:cxn>
                    <a:cxn ang="0">
                      <a:pos x="35" y="0"/>
                    </a:cxn>
                    <a:cxn ang="0">
                      <a:pos x="39" y="50"/>
                    </a:cxn>
                    <a:cxn ang="0">
                      <a:pos x="0" y="123"/>
                    </a:cxn>
                  </a:cxnLst>
                  <a:rect l="0" t="0" r="r" b="b"/>
                  <a:pathLst>
                    <a:path w="39" h="123">
                      <a:moveTo>
                        <a:pt x="0" y="123"/>
                      </a:moveTo>
                      <a:lnTo>
                        <a:pt x="12" y="28"/>
                      </a:lnTo>
                      <a:lnTo>
                        <a:pt x="35" y="0"/>
                      </a:lnTo>
                      <a:lnTo>
                        <a:pt x="39" y="5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08" name="Freeform 2684"/>
                <p:cNvSpPr>
                  <a:spLocks/>
                </p:cNvSpPr>
                <p:nvPr/>
              </p:nvSpPr>
              <p:spPr bwMode="auto">
                <a:xfrm>
                  <a:off x="4260" y="1444"/>
                  <a:ext cx="84" cy="116"/>
                </a:xfrm>
                <a:custGeom>
                  <a:avLst/>
                  <a:gdLst/>
                  <a:ahLst/>
                  <a:cxnLst>
                    <a:cxn ang="0">
                      <a:pos x="0" y="116"/>
                    </a:cxn>
                    <a:cxn ang="0">
                      <a:pos x="40" y="27"/>
                    </a:cxn>
                    <a:cxn ang="0">
                      <a:pos x="78" y="0"/>
                    </a:cxn>
                    <a:cxn ang="0">
                      <a:pos x="84" y="49"/>
                    </a:cxn>
                    <a:cxn ang="0">
                      <a:pos x="0" y="116"/>
                    </a:cxn>
                  </a:cxnLst>
                  <a:rect l="0" t="0" r="r" b="b"/>
                  <a:pathLst>
                    <a:path w="84" h="116">
                      <a:moveTo>
                        <a:pt x="0" y="116"/>
                      </a:moveTo>
                      <a:lnTo>
                        <a:pt x="40" y="27"/>
                      </a:lnTo>
                      <a:lnTo>
                        <a:pt x="78" y="0"/>
                      </a:lnTo>
                      <a:lnTo>
                        <a:pt x="84" y="49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sp>
              <p:nvSpPr>
                <p:cNvPr id="1209" name="Freeform 2685"/>
                <p:cNvSpPr>
                  <a:spLocks/>
                </p:cNvSpPr>
                <p:nvPr/>
              </p:nvSpPr>
              <p:spPr bwMode="auto">
                <a:xfrm>
                  <a:off x="4338" y="1875"/>
                  <a:ext cx="36" cy="18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1" y="18"/>
                    </a:cxn>
                    <a:cxn ang="0">
                      <a:pos x="36" y="0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171" name="Group 2686"/>
            <p:cNvGrpSpPr>
              <a:grpSpLocks/>
            </p:cNvGrpSpPr>
            <p:nvPr/>
          </p:nvGrpSpPr>
          <p:grpSpPr bwMode="auto">
            <a:xfrm>
              <a:off x="90" y="1015"/>
              <a:ext cx="2430" cy="1407"/>
              <a:chOff x="90" y="1015"/>
              <a:chExt cx="2430" cy="1407"/>
            </a:xfrm>
          </p:grpSpPr>
          <p:sp>
            <p:nvSpPr>
              <p:cNvPr id="1172" name="Freeform 2687"/>
              <p:cNvSpPr>
                <a:spLocks/>
              </p:cNvSpPr>
              <p:nvPr/>
            </p:nvSpPr>
            <p:spPr bwMode="auto">
              <a:xfrm>
                <a:off x="90" y="2307"/>
                <a:ext cx="1302" cy="4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63" y="18"/>
                  </a:cxn>
                  <a:cxn ang="0">
                    <a:pos x="1302" y="18"/>
                  </a:cxn>
                  <a:cxn ang="0">
                    <a:pos x="1302" y="36"/>
                  </a:cxn>
                  <a:cxn ang="0">
                    <a:pos x="219" y="42"/>
                  </a:cxn>
                  <a:cxn ang="0">
                    <a:pos x="0" y="36"/>
                  </a:cxn>
                  <a:cxn ang="0">
                    <a:pos x="3" y="0"/>
                  </a:cxn>
                </a:cxnLst>
                <a:rect l="0" t="0" r="r" b="b"/>
                <a:pathLst>
                  <a:path w="1302" h="42">
                    <a:moveTo>
                      <a:pt x="3" y="0"/>
                    </a:moveTo>
                    <a:lnTo>
                      <a:pt x="363" y="18"/>
                    </a:lnTo>
                    <a:lnTo>
                      <a:pt x="1302" y="18"/>
                    </a:lnTo>
                    <a:lnTo>
                      <a:pt x="1302" y="36"/>
                    </a:lnTo>
                    <a:lnTo>
                      <a:pt x="219" y="42"/>
                    </a:lnTo>
                    <a:lnTo>
                      <a:pt x="0" y="3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73" name="Freeform 2688"/>
              <p:cNvSpPr>
                <a:spLocks/>
              </p:cNvSpPr>
              <p:nvPr/>
            </p:nvSpPr>
            <p:spPr bwMode="auto">
              <a:xfrm>
                <a:off x="90" y="2175"/>
                <a:ext cx="1302" cy="3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299" y="0"/>
                  </a:cxn>
                  <a:cxn ang="0">
                    <a:pos x="1302" y="30"/>
                  </a:cxn>
                  <a:cxn ang="0">
                    <a:pos x="0" y="30"/>
                  </a:cxn>
                  <a:cxn ang="0">
                    <a:pos x="0" y="6"/>
                  </a:cxn>
                </a:cxnLst>
                <a:rect l="0" t="0" r="r" b="b"/>
                <a:pathLst>
                  <a:path w="1302" h="30">
                    <a:moveTo>
                      <a:pt x="0" y="6"/>
                    </a:moveTo>
                    <a:lnTo>
                      <a:pt x="1299" y="0"/>
                    </a:lnTo>
                    <a:lnTo>
                      <a:pt x="1302" y="30"/>
                    </a:lnTo>
                    <a:lnTo>
                      <a:pt x="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74" name="Freeform 2689"/>
              <p:cNvSpPr>
                <a:spLocks/>
              </p:cNvSpPr>
              <p:nvPr/>
            </p:nvSpPr>
            <p:spPr bwMode="auto">
              <a:xfrm>
                <a:off x="1407" y="1047"/>
                <a:ext cx="1113" cy="1158"/>
              </a:xfrm>
              <a:custGeom>
                <a:avLst/>
                <a:gdLst/>
                <a:ahLst/>
                <a:cxnLst>
                  <a:cxn ang="0">
                    <a:pos x="0" y="1134"/>
                  </a:cxn>
                  <a:cxn ang="0">
                    <a:pos x="1113" y="0"/>
                  </a:cxn>
                  <a:cxn ang="0">
                    <a:pos x="1113" y="30"/>
                  </a:cxn>
                  <a:cxn ang="0">
                    <a:pos x="0" y="1158"/>
                  </a:cxn>
                  <a:cxn ang="0">
                    <a:pos x="0" y="1134"/>
                  </a:cxn>
                </a:cxnLst>
                <a:rect l="0" t="0" r="r" b="b"/>
                <a:pathLst>
                  <a:path w="1113" h="1158">
                    <a:moveTo>
                      <a:pt x="0" y="1134"/>
                    </a:moveTo>
                    <a:lnTo>
                      <a:pt x="1113" y="0"/>
                    </a:lnTo>
                    <a:lnTo>
                      <a:pt x="1113" y="30"/>
                    </a:lnTo>
                    <a:lnTo>
                      <a:pt x="0" y="1158"/>
                    </a:lnTo>
                    <a:lnTo>
                      <a:pt x="0" y="1134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75" name="Oval 2690"/>
              <p:cNvSpPr>
                <a:spLocks noChangeArrowheads="1"/>
              </p:cNvSpPr>
              <p:nvPr/>
            </p:nvSpPr>
            <p:spPr bwMode="auto">
              <a:xfrm>
                <a:off x="114" y="211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76" name="Oval 2691"/>
              <p:cNvSpPr>
                <a:spLocks noChangeArrowheads="1"/>
              </p:cNvSpPr>
              <p:nvPr/>
            </p:nvSpPr>
            <p:spPr bwMode="auto">
              <a:xfrm>
                <a:off x="1332" y="210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77" name="Oval 2692"/>
              <p:cNvSpPr>
                <a:spLocks noChangeArrowheads="1"/>
              </p:cNvSpPr>
              <p:nvPr/>
            </p:nvSpPr>
            <p:spPr bwMode="auto">
              <a:xfrm>
                <a:off x="1338" y="2251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78" name="Oval 2693"/>
              <p:cNvSpPr>
                <a:spLocks noChangeArrowheads="1"/>
              </p:cNvSpPr>
              <p:nvPr/>
            </p:nvSpPr>
            <p:spPr bwMode="auto">
              <a:xfrm>
                <a:off x="1338" y="2383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79" name="Oval 2694"/>
              <p:cNvSpPr>
                <a:spLocks noChangeArrowheads="1"/>
              </p:cNvSpPr>
              <p:nvPr/>
            </p:nvSpPr>
            <p:spPr bwMode="auto">
              <a:xfrm>
                <a:off x="113" y="2238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80" name="Oval 2695"/>
              <p:cNvSpPr>
                <a:spLocks noChangeArrowheads="1"/>
              </p:cNvSpPr>
              <p:nvPr/>
            </p:nvSpPr>
            <p:spPr bwMode="auto">
              <a:xfrm>
                <a:off x="125" y="2394"/>
                <a:ext cx="27" cy="2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81" name="Oval 2696"/>
              <p:cNvSpPr>
                <a:spLocks noChangeArrowheads="1"/>
              </p:cNvSpPr>
              <p:nvPr/>
            </p:nvSpPr>
            <p:spPr bwMode="auto">
              <a:xfrm>
                <a:off x="1410" y="209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82" name="Oval 2697"/>
              <p:cNvSpPr>
                <a:spLocks noChangeArrowheads="1"/>
              </p:cNvSpPr>
              <p:nvPr/>
            </p:nvSpPr>
            <p:spPr bwMode="auto">
              <a:xfrm>
                <a:off x="1410" y="2257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83" name="Oval 2698"/>
              <p:cNvSpPr>
                <a:spLocks noChangeArrowheads="1"/>
              </p:cNvSpPr>
              <p:nvPr/>
            </p:nvSpPr>
            <p:spPr bwMode="auto">
              <a:xfrm>
                <a:off x="1410" y="236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84" name="Oval 2699"/>
              <p:cNvSpPr>
                <a:spLocks noChangeArrowheads="1"/>
              </p:cNvSpPr>
              <p:nvPr/>
            </p:nvSpPr>
            <p:spPr bwMode="auto">
              <a:xfrm>
                <a:off x="2484" y="127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85" name="Oval 2700"/>
              <p:cNvSpPr>
                <a:spLocks noChangeArrowheads="1"/>
              </p:cNvSpPr>
              <p:nvPr/>
            </p:nvSpPr>
            <p:spPr bwMode="auto">
              <a:xfrm>
                <a:off x="2484" y="115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86" name="Oval 2701"/>
              <p:cNvSpPr>
                <a:spLocks noChangeArrowheads="1"/>
              </p:cNvSpPr>
              <p:nvPr/>
            </p:nvSpPr>
            <p:spPr bwMode="auto">
              <a:xfrm>
                <a:off x="2484" y="1015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87" name="Freeform 2702"/>
              <p:cNvSpPr>
                <a:spLocks/>
              </p:cNvSpPr>
              <p:nvPr/>
            </p:nvSpPr>
            <p:spPr bwMode="auto">
              <a:xfrm>
                <a:off x="1404" y="1197"/>
                <a:ext cx="1116" cy="1152"/>
              </a:xfrm>
              <a:custGeom>
                <a:avLst/>
                <a:gdLst/>
                <a:ahLst/>
                <a:cxnLst>
                  <a:cxn ang="0">
                    <a:pos x="0" y="1116"/>
                  </a:cxn>
                  <a:cxn ang="0">
                    <a:pos x="1110" y="0"/>
                  </a:cxn>
                  <a:cxn ang="0">
                    <a:pos x="1116" y="24"/>
                  </a:cxn>
                  <a:cxn ang="0">
                    <a:pos x="3" y="1152"/>
                  </a:cxn>
                  <a:cxn ang="0">
                    <a:pos x="0" y="1116"/>
                  </a:cxn>
                </a:cxnLst>
                <a:rect l="0" t="0" r="r" b="b"/>
                <a:pathLst>
                  <a:path w="1116" h="1152">
                    <a:moveTo>
                      <a:pt x="0" y="1116"/>
                    </a:moveTo>
                    <a:lnTo>
                      <a:pt x="1110" y="0"/>
                    </a:lnTo>
                    <a:lnTo>
                      <a:pt x="1116" y="24"/>
                    </a:lnTo>
                    <a:lnTo>
                      <a:pt x="3" y="1152"/>
                    </a:lnTo>
                    <a:lnTo>
                      <a:pt x="0" y="111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rgbClr val="CC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grpSp>
        <p:nvGrpSpPr>
          <p:cNvPr id="1311" name="Group 2845"/>
          <p:cNvGrpSpPr>
            <a:grpSpLocks/>
          </p:cNvGrpSpPr>
          <p:nvPr/>
        </p:nvGrpSpPr>
        <p:grpSpPr bwMode="auto">
          <a:xfrm>
            <a:off x="6518318" y="3697289"/>
            <a:ext cx="2625714" cy="2232042"/>
            <a:chOff x="3492" y="2328"/>
            <a:chExt cx="2130" cy="1622"/>
          </a:xfrm>
        </p:grpSpPr>
        <p:grpSp>
          <p:nvGrpSpPr>
            <p:cNvPr id="1312" name="Group 2846"/>
            <p:cNvGrpSpPr>
              <a:grpSpLocks/>
            </p:cNvGrpSpPr>
            <p:nvPr/>
          </p:nvGrpSpPr>
          <p:grpSpPr bwMode="auto">
            <a:xfrm>
              <a:off x="4958" y="2582"/>
              <a:ext cx="419" cy="405"/>
              <a:chOff x="3939" y="1946"/>
              <a:chExt cx="508" cy="501"/>
            </a:xfrm>
          </p:grpSpPr>
          <p:sp>
            <p:nvSpPr>
              <p:cNvPr id="1515" name="Freeform 2847"/>
              <p:cNvSpPr>
                <a:spLocks/>
              </p:cNvSpPr>
              <p:nvPr/>
            </p:nvSpPr>
            <p:spPr bwMode="auto">
              <a:xfrm rot="19109823" flipH="1">
                <a:off x="3939" y="2031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16" name="Freeform 2848"/>
              <p:cNvSpPr>
                <a:spLocks/>
              </p:cNvSpPr>
              <p:nvPr/>
            </p:nvSpPr>
            <p:spPr bwMode="auto">
              <a:xfrm rot="19109823" flipH="1">
                <a:off x="4073" y="2052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17" name="Freeform 2849"/>
              <p:cNvSpPr>
                <a:spLocks/>
              </p:cNvSpPr>
              <p:nvPr/>
            </p:nvSpPr>
            <p:spPr bwMode="auto">
              <a:xfrm rot="19109823" flipH="1">
                <a:off x="4052" y="1983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1518" name="Group 2850"/>
              <p:cNvGrpSpPr>
                <a:grpSpLocks/>
              </p:cNvGrpSpPr>
              <p:nvPr/>
            </p:nvGrpSpPr>
            <p:grpSpPr bwMode="auto">
              <a:xfrm>
                <a:off x="4014" y="1946"/>
                <a:ext cx="149" cy="178"/>
                <a:chOff x="4014" y="1946"/>
                <a:chExt cx="149" cy="178"/>
              </a:xfrm>
            </p:grpSpPr>
            <p:sp>
              <p:nvSpPr>
                <p:cNvPr id="1520" name="Freeform 2851"/>
                <p:cNvSpPr>
                  <a:spLocks/>
                </p:cNvSpPr>
                <p:nvPr/>
              </p:nvSpPr>
              <p:spPr bwMode="auto">
                <a:xfrm rot="19109823" flipH="1">
                  <a:off x="4067" y="1946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521" name="Group 2852"/>
                <p:cNvGrpSpPr>
                  <a:grpSpLocks/>
                </p:cNvGrpSpPr>
                <p:nvPr/>
              </p:nvGrpSpPr>
              <p:grpSpPr bwMode="auto">
                <a:xfrm>
                  <a:off x="4014" y="1965"/>
                  <a:ext cx="149" cy="159"/>
                  <a:chOff x="4014" y="1965"/>
                  <a:chExt cx="149" cy="159"/>
                </a:xfrm>
              </p:grpSpPr>
              <p:sp>
                <p:nvSpPr>
                  <p:cNvPr id="1522" name="Freeform 2853"/>
                  <p:cNvSpPr>
                    <a:spLocks/>
                  </p:cNvSpPr>
                  <p:nvPr/>
                </p:nvSpPr>
                <p:spPr bwMode="auto">
                  <a:xfrm rot="19109823" flipH="1">
                    <a:off x="4085" y="1965"/>
                    <a:ext cx="78" cy="102"/>
                  </a:xfrm>
                  <a:custGeom>
                    <a:avLst/>
                    <a:gdLst/>
                    <a:ahLst/>
                    <a:cxnLst>
                      <a:cxn ang="0">
                        <a:pos x="78" y="102"/>
                      </a:cxn>
                      <a:cxn ang="0">
                        <a:pos x="3" y="63"/>
                      </a:cxn>
                      <a:cxn ang="0">
                        <a:pos x="0" y="0"/>
                      </a:cxn>
                      <a:cxn ang="0">
                        <a:pos x="60" y="45"/>
                      </a:cxn>
                      <a:cxn ang="0">
                        <a:pos x="78" y="102"/>
                      </a:cxn>
                    </a:cxnLst>
                    <a:rect l="0" t="0" r="r" b="b"/>
                    <a:pathLst>
                      <a:path w="78" h="102">
                        <a:moveTo>
                          <a:pt x="78" y="102"/>
                        </a:moveTo>
                        <a:lnTo>
                          <a:pt x="3" y="63"/>
                        </a:lnTo>
                        <a:lnTo>
                          <a:pt x="0" y="0"/>
                        </a:lnTo>
                        <a:lnTo>
                          <a:pt x="60" y="45"/>
                        </a:lnTo>
                        <a:lnTo>
                          <a:pt x="78" y="10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1523" name="Freeform 2854"/>
                  <p:cNvSpPr>
                    <a:spLocks/>
                  </p:cNvSpPr>
                  <p:nvPr/>
                </p:nvSpPr>
                <p:spPr bwMode="auto">
                  <a:xfrm rot="19109823" flipH="1">
                    <a:off x="4014" y="2008"/>
                    <a:ext cx="84" cy="116"/>
                  </a:xfrm>
                  <a:custGeom>
                    <a:avLst/>
                    <a:gdLst/>
                    <a:ahLst/>
                    <a:cxnLst>
                      <a:cxn ang="0">
                        <a:pos x="0" y="116"/>
                      </a:cxn>
                      <a:cxn ang="0">
                        <a:pos x="40" y="27"/>
                      </a:cxn>
                      <a:cxn ang="0">
                        <a:pos x="78" y="0"/>
                      </a:cxn>
                      <a:cxn ang="0">
                        <a:pos x="84" y="49"/>
                      </a:cxn>
                      <a:cxn ang="0">
                        <a:pos x="0" y="116"/>
                      </a:cxn>
                    </a:cxnLst>
                    <a:rect l="0" t="0" r="r" b="b"/>
                    <a:pathLst>
                      <a:path w="84" h="116">
                        <a:moveTo>
                          <a:pt x="0" y="116"/>
                        </a:moveTo>
                        <a:lnTo>
                          <a:pt x="40" y="27"/>
                        </a:lnTo>
                        <a:lnTo>
                          <a:pt x="78" y="0"/>
                        </a:lnTo>
                        <a:lnTo>
                          <a:pt x="84" y="49"/>
                        </a:lnTo>
                        <a:lnTo>
                          <a:pt x="0" y="116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sp>
            <p:nvSpPr>
              <p:cNvPr id="1519" name="Freeform 2855"/>
              <p:cNvSpPr>
                <a:spLocks/>
              </p:cNvSpPr>
              <p:nvPr/>
            </p:nvSpPr>
            <p:spPr bwMode="auto">
              <a:xfrm rot="19109823" flipH="1">
                <a:off x="4251" y="2379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13" name="Group 2856"/>
            <p:cNvGrpSpPr>
              <a:grpSpLocks/>
            </p:cNvGrpSpPr>
            <p:nvPr/>
          </p:nvGrpSpPr>
          <p:grpSpPr bwMode="auto">
            <a:xfrm>
              <a:off x="4799" y="2789"/>
              <a:ext cx="420" cy="405"/>
              <a:chOff x="3939" y="1946"/>
              <a:chExt cx="508" cy="501"/>
            </a:xfrm>
          </p:grpSpPr>
          <p:sp>
            <p:nvSpPr>
              <p:cNvPr id="1506" name="Freeform 2857"/>
              <p:cNvSpPr>
                <a:spLocks/>
              </p:cNvSpPr>
              <p:nvPr/>
            </p:nvSpPr>
            <p:spPr bwMode="auto">
              <a:xfrm rot="19109823" flipH="1">
                <a:off x="3939" y="2031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07" name="Freeform 2858"/>
              <p:cNvSpPr>
                <a:spLocks/>
              </p:cNvSpPr>
              <p:nvPr/>
            </p:nvSpPr>
            <p:spPr bwMode="auto">
              <a:xfrm rot="19109823" flipH="1">
                <a:off x="4073" y="2052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08" name="Freeform 2859"/>
              <p:cNvSpPr>
                <a:spLocks/>
              </p:cNvSpPr>
              <p:nvPr/>
            </p:nvSpPr>
            <p:spPr bwMode="auto">
              <a:xfrm rot="19109823" flipH="1">
                <a:off x="4052" y="1983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1509" name="Group 2860"/>
              <p:cNvGrpSpPr>
                <a:grpSpLocks/>
              </p:cNvGrpSpPr>
              <p:nvPr/>
            </p:nvGrpSpPr>
            <p:grpSpPr bwMode="auto">
              <a:xfrm>
                <a:off x="4014" y="1946"/>
                <a:ext cx="149" cy="178"/>
                <a:chOff x="4014" y="1946"/>
                <a:chExt cx="149" cy="178"/>
              </a:xfrm>
            </p:grpSpPr>
            <p:sp>
              <p:nvSpPr>
                <p:cNvPr id="1511" name="Freeform 2861"/>
                <p:cNvSpPr>
                  <a:spLocks/>
                </p:cNvSpPr>
                <p:nvPr/>
              </p:nvSpPr>
              <p:spPr bwMode="auto">
                <a:xfrm rot="19109823" flipH="1">
                  <a:off x="4067" y="1946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512" name="Group 2862"/>
                <p:cNvGrpSpPr>
                  <a:grpSpLocks/>
                </p:cNvGrpSpPr>
                <p:nvPr/>
              </p:nvGrpSpPr>
              <p:grpSpPr bwMode="auto">
                <a:xfrm>
                  <a:off x="4014" y="1965"/>
                  <a:ext cx="149" cy="159"/>
                  <a:chOff x="4014" y="1965"/>
                  <a:chExt cx="149" cy="159"/>
                </a:xfrm>
              </p:grpSpPr>
              <p:sp>
                <p:nvSpPr>
                  <p:cNvPr id="1513" name="Freeform 2863"/>
                  <p:cNvSpPr>
                    <a:spLocks/>
                  </p:cNvSpPr>
                  <p:nvPr/>
                </p:nvSpPr>
                <p:spPr bwMode="auto">
                  <a:xfrm rot="19109823" flipH="1">
                    <a:off x="4085" y="1965"/>
                    <a:ext cx="78" cy="102"/>
                  </a:xfrm>
                  <a:custGeom>
                    <a:avLst/>
                    <a:gdLst/>
                    <a:ahLst/>
                    <a:cxnLst>
                      <a:cxn ang="0">
                        <a:pos x="78" y="102"/>
                      </a:cxn>
                      <a:cxn ang="0">
                        <a:pos x="3" y="63"/>
                      </a:cxn>
                      <a:cxn ang="0">
                        <a:pos x="0" y="0"/>
                      </a:cxn>
                      <a:cxn ang="0">
                        <a:pos x="60" y="45"/>
                      </a:cxn>
                      <a:cxn ang="0">
                        <a:pos x="78" y="102"/>
                      </a:cxn>
                    </a:cxnLst>
                    <a:rect l="0" t="0" r="r" b="b"/>
                    <a:pathLst>
                      <a:path w="78" h="102">
                        <a:moveTo>
                          <a:pt x="78" y="102"/>
                        </a:moveTo>
                        <a:lnTo>
                          <a:pt x="3" y="63"/>
                        </a:lnTo>
                        <a:lnTo>
                          <a:pt x="0" y="0"/>
                        </a:lnTo>
                        <a:lnTo>
                          <a:pt x="60" y="45"/>
                        </a:lnTo>
                        <a:lnTo>
                          <a:pt x="78" y="10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1514" name="Freeform 2864"/>
                  <p:cNvSpPr>
                    <a:spLocks/>
                  </p:cNvSpPr>
                  <p:nvPr/>
                </p:nvSpPr>
                <p:spPr bwMode="auto">
                  <a:xfrm rot="19109823" flipH="1">
                    <a:off x="4014" y="2008"/>
                    <a:ext cx="84" cy="116"/>
                  </a:xfrm>
                  <a:custGeom>
                    <a:avLst/>
                    <a:gdLst/>
                    <a:ahLst/>
                    <a:cxnLst>
                      <a:cxn ang="0">
                        <a:pos x="0" y="116"/>
                      </a:cxn>
                      <a:cxn ang="0">
                        <a:pos x="40" y="27"/>
                      </a:cxn>
                      <a:cxn ang="0">
                        <a:pos x="78" y="0"/>
                      </a:cxn>
                      <a:cxn ang="0">
                        <a:pos x="84" y="49"/>
                      </a:cxn>
                      <a:cxn ang="0">
                        <a:pos x="0" y="116"/>
                      </a:cxn>
                    </a:cxnLst>
                    <a:rect l="0" t="0" r="r" b="b"/>
                    <a:pathLst>
                      <a:path w="84" h="116">
                        <a:moveTo>
                          <a:pt x="0" y="116"/>
                        </a:moveTo>
                        <a:lnTo>
                          <a:pt x="40" y="27"/>
                        </a:lnTo>
                        <a:lnTo>
                          <a:pt x="78" y="0"/>
                        </a:lnTo>
                        <a:lnTo>
                          <a:pt x="84" y="49"/>
                        </a:lnTo>
                        <a:lnTo>
                          <a:pt x="0" y="116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sp>
            <p:nvSpPr>
              <p:cNvPr id="1510" name="Freeform 2865"/>
              <p:cNvSpPr>
                <a:spLocks/>
              </p:cNvSpPr>
              <p:nvPr/>
            </p:nvSpPr>
            <p:spPr bwMode="auto">
              <a:xfrm rot="19109823" flipH="1">
                <a:off x="4251" y="2379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14" name="Group 2866"/>
            <p:cNvGrpSpPr>
              <a:grpSpLocks/>
            </p:cNvGrpSpPr>
            <p:nvPr/>
          </p:nvGrpSpPr>
          <p:grpSpPr bwMode="auto">
            <a:xfrm>
              <a:off x="4601" y="2931"/>
              <a:ext cx="419" cy="405"/>
              <a:chOff x="3939" y="1946"/>
              <a:chExt cx="508" cy="501"/>
            </a:xfrm>
          </p:grpSpPr>
          <p:sp>
            <p:nvSpPr>
              <p:cNvPr id="1497" name="Freeform 2867"/>
              <p:cNvSpPr>
                <a:spLocks/>
              </p:cNvSpPr>
              <p:nvPr/>
            </p:nvSpPr>
            <p:spPr bwMode="auto">
              <a:xfrm rot="19109823" flipH="1">
                <a:off x="3939" y="2031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98" name="Freeform 2868"/>
              <p:cNvSpPr>
                <a:spLocks/>
              </p:cNvSpPr>
              <p:nvPr/>
            </p:nvSpPr>
            <p:spPr bwMode="auto">
              <a:xfrm rot="19109823" flipH="1">
                <a:off x="4073" y="2052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99" name="Freeform 2869"/>
              <p:cNvSpPr>
                <a:spLocks/>
              </p:cNvSpPr>
              <p:nvPr/>
            </p:nvSpPr>
            <p:spPr bwMode="auto">
              <a:xfrm rot="19109823" flipH="1">
                <a:off x="4052" y="1983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1500" name="Group 2870"/>
              <p:cNvGrpSpPr>
                <a:grpSpLocks/>
              </p:cNvGrpSpPr>
              <p:nvPr/>
            </p:nvGrpSpPr>
            <p:grpSpPr bwMode="auto">
              <a:xfrm>
                <a:off x="4014" y="1946"/>
                <a:ext cx="149" cy="178"/>
                <a:chOff x="4014" y="1946"/>
                <a:chExt cx="149" cy="178"/>
              </a:xfrm>
            </p:grpSpPr>
            <p:sp>
              <p:nvSpPr>
                <p:cNvPr id="1502" name="Freeform 2871"/>
                <p:cNvSpPr>
                  <a:spLocks/>
                </p:cNvSpPr>
                <p:nvPr/>
              </p:nvSpPr>
              <p:spPr bwMode="auto">
                <a:xfrm rot="19109823" flipH="1">
                  <a:off x="4067" y="1946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503" name="Group 2872"/>
                <p:cNvGrpSpPr>
                  <a:grpSpLocks/>
                </p:cNvGrpSpPr>
                <p:nvPr/>
              </p:nvGrpSpPr>
              <p:grpSpPr bwMode="auto">
                <a:xfrm>
                  <a:off x="4014" y="1965"/>
                  <a:ext cx="149" cy="159"/>
                  <a:chOff x="4014" y="1965"/>
                  <a:chExt cx="149" cy="159"/>
                </a:xfrm>
              </p:grpSpPr>
              <p:sp>
                <p:nvSpPr>
                  <p:cNvPr id="1504" name="Freeform 2873"/>
                  <p:cNvSpPr>
                    <a:spLocks/>
                  </p:cNvSpPr>
                  <p:nvPr/>
                </p:nvSpPr>
                <p:spPr bwMode="auto">
                  <a:xfrm rot="19109823" flipH="1">
                    <a:off x="4085" y="1965"/>
                    <a:ext cx="78" cy="102"/>
                  </a:xfrm>
                  <a:custGeom>
                    <a:avLst/>
                    <a:gdLst/>
                    <a:ahLst/>
                    <a:cxnLst>
                      <a:cxn ang="0">
                        <a:pos x="78" y="102"/>
                      </a:cxn>
                      <a:cxn ang="0">
                        <a:pos x="3" y="63"/>
                      </a:cxn>
                      <a:cxn ang="0">
                        <a:pos x="0" y="0"/>
                      </a:cxn>
                      <a:cxn ang="0">
                        <a:pos x="60" y="45"/>
                      </a:cxn>
                      <a:cxn ang="0">
                        <a:pos x="78" y="102"/>
                      </a:cxn>
                    </a:cxnLst>
                    <a:rect l="0" t="0" r="r" b="b"/>
                    <a:pathLst>
                      <a:path w="78" h="102">
                        <a:moveTo>
                          <a:pt x="78" y="102"/>
                        </a:moveTo>
                        <a:lnTo>
                          <a:pt x="3" y="63"/>
                        </a:lnTo>
                        <a:lnTo>
                          <a:pt x="0" y="0"/>
                        </a:lnTo>
                        <a:lnTo>
                          <a:pt x="60" y="45"/>
                        </a:lnTo>
                        <a:lnTo>
                          <a:pt x="78" y="10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1505" name="Freeform 2874"/>
                  <p:cNvSpPr>
                    <a:spLocks/>
                  </p:cNvSpPr>
                  <p:nvPr/>
                </p:nvSpPr>
                <p:spPr bwMode="auto">
                  <a:xfrm rot="19109823" flipH="1">
                    <a:off x="4014" y="2008"/>
                    <a:ext cx="84" cy="116"/>
                  </a:xfrm>
                  <a:custGeom>
                    <a:avLst/>
                    <a:gdLst/>
                    <a:ahLst/>
                    <a:cxnLst>
                      <a:cxn ang="0">
                        <a:pos x="0" y="116"/>
                      </a:cxn>
                      <a:cxn ang="0">
                        <a:pos x="40" y="27"/>
                      </a:cxn>
                      <a:cxn ang="0">
                        <a:pos x="78" y="0"/>
                      </a:cxn>
                      <a:cxn ang="0">
                        <a:pos x="84" y="49"/>
                      </a:cxn>
                      <a:cxn ang="0">
                        <a:pos x="0" y="116"/>
                      </a:cxn>
                    </a:cxnLst>
                    <a:rect l="0" t="0" r="r" b="b"/>
                    <a:pathLst>
                      <a:path w="84" h="116">
                        <a:moveTo>
                          <a:pt x="0" y="116"/>
                        </a:moveTo>
                        <a:lnTo>
                          <a:pt x="40" y="27"/>
                        </a:lnTo>
                        <a:lnTo>
                          <a:pt x="78" y="0"/>
                        </a:lnTo>
                        <a:lnTo>
                          <a:pt x="84" y="49"/>
                        </a:lnTo>
                        <a:lnTo>
                          <a:pt x="0" y="116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sp>
            <p:nvSpPr>
              <p:cNvPr id="1501" name="Freeform 2875"/>
              <p:cNvSpPr>
                <a:spLocks/>
              </p:cNvSpPr>
              <p:nvPr/>
            </p:nvSpPr>
            <p:spPr bwMode="auto">
              <a:xfrm rot="19109823" flipH="1">
                <a:off x="4251" y="2379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15" name="Group 2876"/>
            <p:cNvGrpSpPr>
              <a:grpSpLocks/>
            </p:cNvGrpSpPr>
            <p:nvPr/>
          </p:nvGrpSpPr>
          <p:grpSpPr bwMode="auto">
            <a:xfrm>
              <a:off x="4376" y="3215"/>
              <a:ext cx="420" cy="405"/>
              <a:chOff x="3939" y="1946"/>
              <a:chExt cx="508" cy="501"/>
            </a:xfrm>
          </p:grpSpPr>
          <p:sp>
            <p:nvSpPr>
              <p:cNvPr id="1488" name="Freeform 2877"/>
              <p:cNvSpPr>
                <a:spLocks/>
              </p:cNvSpPr>
              <p:nvPr/>
            </p:nvSpPr>
            <p:spPr bwMode="auto">
              <a:xfrm rot="19109823" flipH="1">
                <a:off x="3939" y="2031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89" name="Freeform 2878"/>
              <p:cNvSpPr>
                <a:spLocks/>
              </p:cNvSpPr>
              <p:nvPr/>
            </p:nvSpPr>
            <p:spPr bwMode="auto">
              <a:xfrm rot="19109823" flipH="1">
                <a:off x="4073" y="2052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90" name="Freeform 2879"/>
              <p:cNvSpPr>
                <a:spLocks/>
              </p:cNvSpPr>
              <p:nvPr/>
            </p:nvSpPr>
            <p:spPr bwMode="auto">
              <a:xfrm rot="19109823" flipH="1">
                <a:off x="4052" y="1983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1491" name="Group 2880"/>
              <p:cNvGrpSpPr>
                <a:grpSpLocks/>
              </p:cNvGrpSpPr>
              <p:nvPr/>
            </p:nvGrpSpPr>
            <p:grpSpPr bwMode="auto">
              <a:xfrm>
                <a:off x="4014" y="1946"/>
                <a:ext cx="149" cy="178"/>
                <a:chOff x="4014" y="1946"/>
                <a:chExt cx="149" cy="178"/>
              </a:xfrm>
            </p:grpSpPr>
            <p:sp>
              <p:nvSpPr>
                <p:cNvPr id="1493" name="Freeform 2881"/>
                <p:cNvSpPr>
                  <a:spLocks/>
                </p:cNvSpPr>
                <p:nvPr/>
              </p:nvSpPr>
              <p:spPr bwMode="auto">
                <a:xfrm rot="19109823" flipH="1">
                  <a:off x="4067" y="1946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494" name="Group 2882"/>
                <p:cNvGrpSpPr>
                  <a:grpSpLocks/>
                </p:cNvGrpSpPr>
                <p:nvPr/>
              </p:nvGrpSpPr>
              <p:grpSpPr bwMode="auto">
                <a:xfrm>
                  <a:off x="4014" y="1965"/>
                  <a:ext cx="149" cy="159"/>
                  <a:chOff x="4014" y="1965"/>
                  <a:chExt cx="149" cy="159"/>
                </a:xfrm>
              </p:grpSpPr>
              <p:sp>
                <p:nvSpPr>
                  <p:cNvPr id="1495" name="Freeform 2883"/>
                  <p:cNvSpPr>
                    <a:spLocks/>
                  </p:cNvSpPr>
                  <p:nvPr/>
                </p:nvSpPr>
                <p:spPr bwMode="auto">
                  <a:xfrm rot="19109823" flipH="1">
                    <a:off x="4085" y="1965"/>
                    <a:ext cx="78" cy="102"/>
                  </a:xfrm>
                  <a:custGeom>
                    <a:avLst/>
                    <a:gdLst/>
                    <a:ahLst/>
                    <a:cxnLst>
                      <a:cxn ang="0">
                        <a:pos x="78" y="102"/>
                      </a:cxn>
                      <a:cxn ang="0">
                        <a:pos x="3" y="63"/>
                      </a:cxn>
                      <a:cxn ang="0">
                        <a:pos x="0" y="0"/>
                      </a:cxn>
                      <a:cxn ang="0">
                        <a:pos x="60" y="45"/>
                      </a:cxn>
                      <a:cxn ang="0">
                        <a:pos x="78" y="102"/>
                      </a:cxn>
                    </a:cxnLst>
                    <a:rect l="0" t="0" r="r" b="b"/>
                    <a:pathLst>
                      <a:path w="78" h="102">
                        <a:moveTo>
                          <a:pt x="78" y="102"/>
                        </a:moveTo>
                        <a:lnTo>
                          <a:pt x="3" y="63"/>
                        </a:lnTo>
                        <a:lnTo>
                          <a:pt x="0" y="0"/>
                        </a:lnTo>
                        <a:lnTo>
                          <a:pt x="60" y="45"/>
                        </a:lnTo>
                        <a:lnTo>
                          <a:pt x="78" y="10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1496" name="Freeform 2884"/>
                  <p:cNvSpPr>
                    <a:spLocks/>
                  </p:cNvSpPr>
                  <p:nvPr/>
                </p:nvSpPr>
                <p:spPr bwMode="auto">
                  <a:xfrm rot="19109823" flipH="1">
                    <a:off x="4014" y="2008"/>
                    <a:ext cx="84" cy="116"/>
                  </a:xfrm>
                  <a:custGeom>
                    <a:avLst/>
                    <a:gdLst/>
                    <a:ahLst/>
                    <a:cxnLst>
                      <a:cxn ang="0">
                        <a:pos x="0" y="116"/>
                      </a:cxn>
                      <a:cxn ang="0">
                        <a:pos x="40" y="27"/>
                      </a:cxn>
                      <a:cxn ang="0">
                        <a:pos x="78" y="0"/>
                      </a:cxn>
                      <a:cxn ang="0">
                        <a:pos x="84" y="49"/>
                      </a:cxn>
                      <a:cxn ang="0">
                        <a:pos x="0" y="116"/>
                      </a:cxn>
                    </a:cxnLst>
                    <a:rect l="0" t="0" r="r" b="b"/>
                    <a:pathLst>
                      <a:path w="84" h="116">
                        <a:moveTo>
                          <a:pt x="0" y="116"/>
                        </a:moveTo>
                        <a:lnTo>
                          <a:pt x="40" y="27"/>
                        </a:lnTo>
                        <a:lnTo>
                          <a:pt x="78" y="0"/>
                        </a:lnTo>
                        <a:lnTo>
                          <a:pt x="84" y="49"/>
                        </a:lnTo>
                        <a:lnTo>
                          <a:pt x="0" y="116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sp>
            <p:nvSpPr>
              <p:cNvPr id="1492" name="Freeform 2885"/>
              <p:cNvSpPr>
                <a:spLocks/>
              </p:cNvSpPr>
              <p:nvPr/>
            </p:nvSpPr>
            <p:spPr bwMode="auto">
              <a:xfrm rot="19109823" flipH="1">
                <a:off x="4251" y="2379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16" name="Group 2886"/>
            <p:cNvGrpSpPr>
              <a:grpSpLocks/>
            </p:cNvGrpSpPr>
            <p:nvPr/>
          </p:nvGrpSpPr>
          <p:grpSpPr bwMode="auto">
            <a:xfrm rot="2490177">
              <a:off x="4392" y="2664"/>
              <a:ext cx="420" cy="411"/>
              <a:chOff x="4060" y="1421"/>
              <a:chExt cx="508" cy="509"/>
            </a:xfrm>
          </p:grpSpPr>
          <p:sp>
            <p:nvSpPr>
              <p:cNvPr id="1481" name="Freeform 2887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82" name="Freeform 2888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83" name="Freeform 2889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84" name="Freeform 2890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85" name="Freeform 2891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86" name="Freeform 2892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87" name="Freeform 2893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17" name="Group 2894"/>
            <p:cNvGrpSpPr>
              <a:grpSpLocks/>
            </p:cNvGrpSpPr>
            <p:nvPr/>
          </p:nvGrpSpPr>
          <p:grpSpPr bwMode="auto">
            <a:xfrm rot="2490177">
              <a:off x="3903" y="2987"/>
              <a:ext cx="419" cy="411"/>
              <a:chOff x="4060" y="1421"/>
              <a:chExt cx="508" cy="509"/>
            </a:xfrm>
          </p:grpSpPr>
          <p:sp>
            <p:nvSpPr>
              <p:cNvPr id="1474" name="Freeform 2895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5" name="Freeform 2896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6" name="Freeform 2897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7" name="Freeform 2898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8" name="Freeform 2899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9" name="Freeform 2900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80" name="Freeform 2901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18" name="Group 2902"/>
            <p:cNvGrpSpPr>
              <a:grpSpLocks/>
            </p:cNvGrpSpPr>
            <p:nvPr/>
          </p:nvGrpSpPr>
          <p:grpSpPr bwMode="auto">
            <a:xfrm rot="2490177">
              <a:off x="4380" y="2833"/>
              <a:ext cx="419" cy="411"/>
              <a:chOff x="4060" y="1421"/>
              <a:chExt cx="508" cy="509"/>
            </a:xfrm>
          </p:grpSpPr>
          <p:sp>
            <p:nvSpPr>
              <p:cNvPr id="1467" name="Freeform 2903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68" name="Freeform 2904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69" name="Freeform 2905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0" name="Freeform 2906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1" name="Freeform 2907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2" name="Freeform 2908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3" name="Freeform 2909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19" name="Group 2910"/>
            <p:cNvGrpSpPr>
              <a:grpSpLocks/>
            </p:cNvGrpSpPr>
            <p:nvPr/>
          </p:nvGrpSpPr>
          <p:grpSpPr bwMode="auto">
            <a:xfrm>
              <a:off x="4033" y="3310"/>
              <a:ext cx="420" cy="412"/>
              <a:chOff x="4060" y="1421"/>
              <a:chExt cx="508" cy="509"/>
            </a:xfrm>
          </p:grpSpPr>
          <p:sp>
            <p:nvSpPr>
              <p:cNvPr id="1460" name="Freeform 2911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61" name="Freeform 2912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62" name="Freeform 2913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63" name="Freeform 2914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64" name="Freeform 2915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65" name="Freeform 2916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66" name="Freeform 2917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0" name="Group 2918"/>
            <p:cNvGrpSpPr>
              <a:grpSpLocks/>
            </p:cNvGrpSpPr>
            <p:nvPr/>
          </p:nvGrpSpPr>
          <p:grpSpPr bwMode="auto">
            <a:xfrm rot="2490177">
              <a:off x="3494" y="3324"/>
              <a:ext cx="420" cy="411"/>
              <a:chOff x="4060" y="1421"/>
              <a:chExt cx="508" cy="509"/>
            </a:xfrm>
          </p:grpSpPr>
          <p:sp>
            <p:nvSpPr>
              <p:cNvPr id="1453" name="Freeform 2919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4" name="Freeform 2920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5" name="Freeform 2921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6" name="Freeform 2922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7" name="Freeform 2923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8" name="Freeform 2924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9" name="Freeform 2925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1" name="Group 2926"/>
            <p:cNvGrpSpPr>
              <a:grpSpLocks/>
            </p:cNvGrpSpPr>
            <p:nvPr/>
          </p:nvGrpSpPr>
          <p:grpSpPr bwMode="auto">
            <a:xfrm rot="2490177">
              <a:off x="4670" y="2509"/>
              <a:ext cx="419" cy="411"/>
              <a:chOff x="4060" y="1421"/>
              <a:chExt cx="508" cy="509"/>
            </a:xfrm>
          </p:grpSpPr>
          <p:sp>
            <p:nvSpPr>
              <p:cNvPr id="1446" name="Freeform 2927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7" name="Freeform 2928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8" name="Freeform 2929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9" name="Freeform 2930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0" name="Freeform 2931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1" name="Freeform 2932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2" name="Freeform 2933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2" name="Group 2934"/>
            <p:cNvGrpSpPr>
              <a:grpSpLocks/>
            </p:cNvGrpSpPr>
            <p:nvPr/>
          </p:nvGrpSpPr>
          <p:grpSpPr bwMode="auto">
            <a:xfrm rot="2490177">
              <a:off x="3796" y="3274"/>
              <a:ext cx="420" cy="412"/>
              <a:chOff x="4060" y="1421"/>
              <a:chExt cx="508" cy="509"/>
            </a:xfrm>
          </p:grpSpPr>
          <p:sp>
            <p:nvSpPr>
              <p:cNvPr id="1439" name="Freeform 2935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0" name="Freeform 2936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1" name="Freeform 2937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2" name="Freeform 2938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3" name="Freeform 2939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4" name="Freeform 2940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5" name="Freeform 2941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3" name="Group 2942"/>
            <p:cNvGrpSpPr>
              <a:grpSpLocks/>
            </p:cNvGrpSpPr>
            <p:nvPr/>
          </p:nvGrpSpPr>
          <p:grpSpPr bwMode="auto">
            <a:xfrm rot="2490177">
              <a:off x="4180" y="2664"/>
              <a:ext cx="420" cy="411"/>
              <a:chOff x="4060" y="1421"/>
              <a:chExt cx="508" cy="509"/>
            </a:xfrm>
          </p:grpSpPr>
          <p:sp>
            <p:nvSpPr>
              <p:cNvPr id="1432" name="Freeform 2943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33" name="Freeform 2944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34" name="Freeform 2945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35" name="Freeform 2946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36" name="Freeform 2947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37" name="Freeform 2948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38" name="Freeform 2949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4" name="Group 2950"/>
            <p:cNvGrpSpPr>
              <a:grpSpLocks/>
            </p:cNvGrpSpPr>
            <p:nvPr/>
          </p:nvGrpSpPr>
          <p:grpSpPr bwMode="auto">
            <a:xfrm rot="2490177">
              <a:off x="4180" y="3091"/>
              <a:ext cx="420" cy="411"/>
              <a:chOff x="4060" y="1421"/>
              <a:chExt cx="508" cy="509"/>
            </a:xfrm>
          </p:grpSpPr>
          <p:sp>
            <p:nvSpPr>
              <p:cNvPr id="1425" name="Freeform 2951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6" name="Freeform 2952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7" name="Freeform 2953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8" name="Freeform 2954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9" name="Freeform 2955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30" name="Freeform 2956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31" name="Freeform 2957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5" name="Group 2958"/>
            <p:cNvGrpSpPr>
              <a:grpSpLocks/>
            </p:cNvGrpSpPr>
            <p:nvPr/>
          </p:nvGrpSpPr>
          <p:grpSpPr bwMode="auto">
            <a:xfrm rot="2490177">
              <a:off x="4516" y="3272"/>
              <a:ext cx="420" cy="411"/>
              <a:chOff x="4060" y="1421"/>
              <a:chExt cx="508" cy="509"/>
            </a:xfrm>
          </p:grpSpPr>
          <p:sp>
            <p:nvSpPr>
              <p:cNvPr id="1418" name="Freeform 2959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19" name="Freeform 2960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0" name="Freeform 2961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1" name="Freeform 2962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2" name="Freeform 2963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3" name="Freeform 2964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4" name="Freeform 2965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6" name="Group 2966"/>
            <p:cNvGrpSpPr>
              <a:grpSpLocks/>
            </p:cNvGrpSpPr>
            <p:nvPr/>
          </p:nvGrpSpPr>
          <p:grpSpPr bwMode="auto">
            <a:xfrm rot="2490177">
              <a:off x="4660" y="3320"/>
              <a:ext cx="420" cy="411"/>
              <a:chOff x="4060" y="1421"/>
              <a:chExt cx="508" cy="509"/>
            </a:xfrm>
          </p:grpSpPr>
          <p:sp>
            <p:nvSpPr>
              <p:cNvPr id="1411" name="Freeform 2967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12" name="Freeform 2968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13" name="Freeform 2969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14" name="Freeform 2970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15" name="Freeform 2971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16" name="Freeform 2972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17" name="Freeform 2973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7" name="Group 2974"/>
            <p:cNvGrpSpPr>
              <a:grpSpLocks/>
            </p:cNvGrpSpPr>
            <p:nvPr/>
          </p:nvGrpSpPr>
          <p:grpSpPr bwMode="auto">
            <a:xfrm rot="2490177">
              <a:off x="4852" y="3144"/>
              <a:ext cx="420" cy="411"/>
              <a:chOff x="4060" y="1421"/>
              <a:chExt cx="508" cy="509"/>
            </a:xfrm>
          </p:grpSpPr>
          <p:sp>
            <p:nvSpPr>
              <p:cNvPr id="1404" name="Freeform 2975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5" name="Freeform 2976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6" name="Freeform 2977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7" name="Freeform 2978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8" name="Freeform 2979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9" name="Freeform 2980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10" name="Freeform 2981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8" name="Group 2982"/>
            <p:cNvGrpSpPr>
              <a:grpSpLocks/>
            </p:cNvGrpSpPr>
            <p:nvPr/>
          </p:nvGrpSpPr>
          <p:grpSpPr bwMode="auto">
            <a:xfrm rot="2490177">
              <a:off x="5204" y="3384"/>
              <a:ext cx="420" cy="411"/>
              <a:chOff x="4060" y="1421"/>
              <a:chExt cx="508" cy="509"/>
            </a:xfrm>
          </p:grpSpPr>
          <p:sp>
            <p:nvSpPr>
              <p:cNvPr id="1397" name="Freeform 2983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98" name="Freeform 2984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99" name="Freeform 2985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0" name="Freeform 2986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1" name="Freeform 2987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2" name="Freeform 2988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3" name="Freeform 2989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29" name="Group 2990"/>
            <p:cNvGrpSpPr>
              <a:grpSpLocks/>
            </p:cNvGrpSpPr>
            <p:nvPr/>
          </p:nvGrpSpPr>
          <p:grpSpPr bwMode="auto">
            <a:xfrm rot="2490177">
              <a:off x="5156" y="2952"/>
              <a:ext cx="420" cy="411"/>
              <a:chOff x="4060" y="1421"/>
              <a:chExt cx="508" cy="509"/>
            </a:xfrm>
          </p:grpSpPr>
          <p:sp>
            <p:nvSpPr>
              <p:cNvPr id="1390" name="Freeform 2991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91" name="Freeform 2992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92" name="Freeform 2993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93" name="Freeform 2994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94" name="Freeform 2995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95" name="Freeform 2996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96" name="Freeform 2997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30" name="Group 2998"/>
            <p:cNvGrpSpPr>
              <a:grpSpLocks/>
            </p:cNvGrpSpPr>
            <p:nvPr/>
          </p:nvGrpSpPr>
          <p:grpSpPr bwMode="auto">
            <a:xfrm rot="2490177">
              <a:off x="4926" y="3485"/>
              <a:ext cx="419" cy="411"/>
              <a:chOff x="4060" y="1421"/>
              <a:chExt cx="508" cy="509"/>
            </a:xfrm>
          </p:grpSpPr>
          <p:sp>
            <p:nvSpPr>
              <p:cNvPr id="1383" name="Freeform 2999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4" name="Freeform 3000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5" name="Freeform 3001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6" name="Freeform 3002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7" name="Freeform 3003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8" name="Freeform 3004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9" name="Freeform 3005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31" name="Group 3006"/>
            <p:cNvGrpSpPr>
              <a:grpSpLocks/>
            </p:cNvGrpSpPr>
            <p:nvPr/>
          </p:nvGrpSpPr>
          <p:grpSpPr bwMode="auto">
            <a:xfrm rot="2490177">
              <a:off x="4596" y="3539"/>
              <a:ext cx="420" cy="411"/>
              <a:chOff x="4060" y="1421"/>
              <a:chExt cx="508" cy="509"/>
            </a:xfrm>
          </p:grpSpPr>
          <p:sp>
            <p:nvSpPr>
              <p:cNvPr id="1376" name="Freeform 3007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7" name="Freeform 3008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8" name="Freeform 3009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9" name="Freeform 3010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0" name="Freeform 3011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1" name="Freeform 3012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2" name="Freeform 3013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32" name="Group 3014"/>
            <p:cNvGrpSpPr>
              <a:grpSpLocks/>
            </p:cNvGrpSpPr>
            <p:nvPr/>
          </p:nvGrpSpPr>
          <p:grpSpPr bwMode="auto">
            <a:xfrm rot="2490177">
              <a:off x="4244" y="3523"/>
              <a:ext cx="420" cy="411"/>
              <a:chOff x="4060" y="1421"/>
              <a:chExt cx="508" cy="509"/>
            </a:xfrm>
          </p:grpSpPr>
          <p:sp>
            <p:nvSpPr>
              <p:cNvPr id="1369" name="Freeform 3015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0" name="Freeform 3016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1" name="Freeform 3017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2" name="Freeform 3018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3" name="Freeform 3019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4" name="Freeform 3020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5" name="Freeform 3021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33" name="Group 3022"/>
            <p:cNvGrpSpPr>
              <a:grpSpLocks/>
            </p:cNvGrpSpPr>
            <p:nvPr/>
          </p:nvGrpSpPr>
          <p:grpSpPr bwMode="auto">
            <a:xfrm rot="2490177">
              <a:off x="4372" y="2328"/>
              <a:ext cx="420" cy="411"/>
              <a:chOff x="4060" y="1421"/>
              <a:chExt cx="508" cy="509"/>
            </a:xfrm>
          </p:grpSpPr>
          <p:sp>
            <p:nvSpPr>
              <p:cNvPr id="1362" name="Freeform 3023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63" name="Freeform 3024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64" name="Freeform 3025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65" name="Freeform 3026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66" name="Freeform 3027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67" name="Freeform 3028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68" name="Freeform 3029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34" name="Group 3030"/>
            <p:cNvGrpSpPr>
              <a:grpSpLocks/>
            </p:cNvGrpSpPr>
            <p:nvPr/>
          </p:nvGrpSpPr>
          <p:grpSpPr bwMode="auto">
            <a:xfrm>
              <a:off x="3918" y="3510"/>
              <a:ext cx="419" cy="405"/>
              <a:chOff x="3939" y="1946"/>
              <a:chExt cx="508" cy="501"/>
            </a:xfrm>
          </p:grpSpPr>
          <p:sp>
            <p:nvSpPr>
              <p:cNvPr id="1353" name="Freeform 3031"/>
              <p:cNvSpPr>
                <a:spLocks/>
              </p:cNvSpPr>
              <p:nvPr/>
            </p:nvSpPr>
            <p:spPr bwMode="auto">
              <a:xfrm rot="19109823" flipH="1">
                <a:off x="3939" y="2031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54" name="Freeform 3032"/>
              <p:cNvSpPr>
                <a:spLocks/>
              </p:cNvSpPr>
              <p:nvPr/>
            </p:nvSpPr>
            <p:spPr bwMode="auto">
              <a:xfrm rot="19109823" flipH="1">
                <a:off x="4073" y="2052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55" name="Freeform 3033"/>
              <p:cNvSpPr>
                <a:spLocks/>
              </p:cNvSpPr>
              <p:nvPr/>
            </p:nvSpPr>
            <p:spPr bwMode="auto">
              <a:xfrm rot="19109823" flipH="1">
                <a:off x="4052" y="1983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1356" name="Group 3034"/>
              <p:cNvGrpSpPr>
                <a:grpSpLocks/>
              </p:cNvGrpSpPr>
              <p:nvPr/>
            </p:nvGrpSpPr>
            <p:grpSpPr bwMode="auto">
              <a:xfrm>
                <a:off x="4014" y="1946"/>
                <a:ext cx="149" cy="178"/>
                <a:chOff x="4014" y="1946"/>
                <a:chExt cx="149" cy="178"/>
              </a:xfrm>
            </p:grpSpPr>
            <p:sp>
              <p:nvSpPr>
                <p:cNvPr id="1358" name="Freeform 3035"/>
                <p:cNvSpPr>
                  <a:spLocks/>
                </p:cNvSpPr>
                <p:nvPr/>
              </p:nvSpPr>
              <p:spPr bwMode="auto">
                <a:xfrm rot="19109823" flipH="1">
                  <a:off x="4067" y="1946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359" name="Group 3036"/>
                <p:cNvGrpSpPr>
                  <a:grpSpLocks/>
                </p:cNvGrpSpPr>
                <p:nvPr/>
              </p:nvGrpSpPr>
              <p:grpSpPr bwMode="auto">
                <a:xfrm>
                  <a:off x="4014" y="1965"/>
                  <a:ext cx="149" cy="159"/>
                  <a:chOff x="4014" y="1965"/>
                  <a:chExt cx="149" cy="159"/>
                </a:xfrm>
              </p:grpSpPr>
              <p:sp>
                <p:nvSpPr>
                  <p:cNvPr id="1360" name="Freeform 3037"/>
                  <p:cNvSpPr>
                    <a:spLocks/>
                  </p:cNvSpPr>
                  <p:nvPr/>
                </p:nvSpPr>
                <p:spPr bwMode="auto">
                  <a:xfrm rot="19109823" flipH="1">
                    <a:off x="4085" y="1965"/>
                    <a:ext cx="78" cy="102"/>
                  </a:xfrm>
                  <a:custGeom>
                    <a:avLst/>
                    <a:gdLst/>
                    <a:ahLst/>
                    <a:cxnLst>
                      <a:cxn ang="0">
                        <a:pos x="78" y="102"/>
                      </a:cxn>
                      <a:cxn ang="0">
                        <a:pos x="3" y="63"/>
                      </a:cxn>
                      <a:cxn ang="0">
                        <a:pos x="0" y="0"/>
                      </a:cxn>
                      <a:cxn ang="0">
                        <a:pos x="60" y="45"/>
                      </a:cxn>
                      <a:cxn ang="0">
                        <a:pos x="78" y="102"/>
                      </a:cxn>
                    </a:cxnLst>
                    <a:rect l="0" t="0" r="r" b="b"/>
                    <a:pathLst>
                      <a:path w="78" h="102">
                        <a:moveTo>
                          <a:pt x="78" y="102"/>
                        </a:moveTo>
                        <a:lnTo>
                          <a:pt x="3" y="63"/>
                        </a:lnTo>
                        <a:lnTo>
                          <a:pt x="0" y="0"/>
                        </a:lnTo>
                        <a:lnTo>
                          <a:pt x="60" y="45"/>
                        </a:lnTo>
                        <a:lnTo>
                          <a:pt x="78" y="10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1361" name="Freeform 3038"/>
                  <p:cNvSpPr>
                    <a:spLocks/>
                  </p:cNvSpPr>
                  <p:nvPr/>
                </p:nvSpPr>
                <p:spPr bwMode="auto">
                  <a:xfrm rot="19109823" flipH="1">
                    <a:off x="4014" y="2008"/>
                    <a:ext cx="84" cy="116"/>
                  </a:xfrm>
                  <a:custGeom>
                    <a:avLst/>
                    <a:gdLst/>
                    <a:ahLst/>
                    <a:cxnLst>
                      <a:cxn ang="0">
                        <a:pos x="0" y="116"/>
                      </a:cxn>
                      <a:cxn ang="0">
                        <a:pos x="40" y="27"/>
                      </a:cxn>
                      <a:cxn ang="0">
                        <a:pos x="78" y="0"/>
                      </a:cxn>
                      <a:cxn ang="0">
                        <a:pos x="84" y="49"/>
                      </a:cxn>
                      <a:cxn ang="0">
                        <a:pos x="0" y="116"/>
                      </a:cxn>
                    </a:cxnLst>
                    <a:rect l="0" t="0" r="r" b="b"/>
                    <a:pathLst>
                      <a:path w="84" h="116">
                        <a:moveTo>
                          <a:pt x="0" y="116"/>
                        </a:moveTo>
                        <a:lnTo>
                          <a:pt x="40" y="27"/>
                        </a:lnTo>
                        <a:lnTo>
                          <a:pt x="78" y="0"/>
                        </a:lnTo>
                        <a:lnTo>
                          <a:pt x="84" y="49"/>
                        </a:lnTo>
                        <a:lnTo>
                          <a:pt x="0" y="116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sp>
            <p:nvSpPr>
              <p:cNvPr id="1357" name="Freeform 3039"/>
              <p:cNvSpPr>
                <a:spLocks/>
              </p:cNvSpPr>
              <p:nvPr/>
            </p:nvSpPr>
            <p:spPr bwMode="auto">
              <a:xfrm rot="19109823" flipH="1">
                <a:off x="4251" y="2379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35" name="Group 3040"/>
            <p:cNvGrpSpPr>
              <a:grpSpLocks/>
            </p:cNvGrpSpPr>
            <p:nvPr/>
          </p:nvGrpSpPr>
          <p:grpSpPr bwMode="auto">
            <a:xfrm>
              <a:off x="3614" y="3494"/>
              <a:ext cx="419" cy="405"/>
              <a:chOff x="3939" y="1946"/>
              <a:chExt cx="508" cy="501"/>
            </a:xfrm>
          </p:grpSpPr>
          <p:sp>
            <p:nvSpPr>
              <p:cNvPr id="1344" name="Freeform 3041"/>
              <p:cNvSpPr>
                <a:spLocks/>
              </p:cNvSpPr>
              <p:nvPr/>
            </p:nvSpPr>
            <p:spPr bwMode="auto">
              <a:xfrm rot="19109823" flipH="1">
                <a:off x="3939" y="2031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7C8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45" name="Freeform 3042"/>
              <p:cNvSpPr>
                <a:spLocks/>
              </p:cNvSpPr>
              <p:nvPr/>
            </p:nvSpPr>
            <p:spPr bwMode="auto">
              <a:xfrm rot="19109823" flipH="1">
                <a:off x="4073" y="2052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46" name="Freeform 3043"/>
              <p:cNvSpPr>
                <a:spLocks/>
              </p:cNvSpPr>
              <p:nvPr/>
            </p:nvSpPr>
            <p:spPr bwMode="auto">
              <a:xfrm rot="19109823" flipH="1">
                <a:off x="4052" y="1983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pSp>
            <p:nvGrpSpPr>
              <p:cNvPr id="1347" name="Group 3044"/>
              <p:cNvGrpSpPr>
                <a:grpSpLocks/>
              </p:cNvGrpSpPr>
              <p:nvPr/>
            </p:nvGrpSpPr>
            <p:grpSpPr bwMode="auto">
              <a:xfrm>
                <a:off x="4014" y="1946"/>
                <a:ext cx="149" cy="178"/>
                <a:chOff x="4014" y="1946"/>
                <a:chExt cx="149" cy="178"/>
              </a:xfrm>
            </p:grpSpPr>
            <p:sp>
              <p:nvSpPr>
                <p:cNvPr id="1349" name="Freeform 3045"/>
                <p:cNvSpPr>
                  <a:spLocks/>
                </p:cNvSpPr>
                <p:nvPr/>
              </p:nvSpPr>
              <p:spPr bwMode="auto">
                <a:xfrm rot="19109823" flipH="1">
                  <a:off x="4067" y="1946"/>
                  <a:ext cx="37" cy="127"/>
                </a:xfrm>
                <a:custGeom>
                  <a:avLst/>
                  <a:gdLst/>
                  <a:ahLst/>
                  <a:cxnLst>
                    <a:cxn ang="0">
                      <a:pos x="37" y="127"/>
                    </a:cxn>
                    <a:cxn ang="0">
                      <a:pos x="0" y="46"/>
                    </a:cxn>
                    <a:cxn ang="0">
                      <a:pos x="16" y="0"/>
                    </a:cxn>
                    <a:cxn ang="0">
                      <a:pos x="19" y="32"/>
                    </a:cxn>
                    <a:cxn ang="0">
                      <a:pos x="37" y="127"/>
                    </a:cxn>
                  </a:cxnLst>
                  <a:rect l="0" t="0" r="r" b="b"/>
                  <a:pathLst>
                    <a:path w="37" h="127">
                      <a:moveTo>
                        <a:pt x="37" y="127"/>
                      </a:moveTo>
                      <a:lnTo>
                        <a:pt x="0" y="46"/>
                      </a:lnTo>
                      <a:lnTo>
                        <a:pt x="16" y="0"/>
                      </a:lnTo>
                      <a:lnTo>
                        <a:pt x="19" y="32"/>
                      </a:lnTo>
                      <a:lnTo>
                        <a:pt x="37" y="127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>
                        <a:gamma/>
                        <a:shade val="46275"/>
                        <a:invGamma/>
                      </a:srgbClr>
                    </a:gs>
                    <a:gs pos="50000">
                      <a:srgbClr val="008000"/>
                    </a:gs>
                    <a:gs pos="100000">
                      <a:srgbClr val="008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>
                    <a:latin typeface="Georgia" pitchFamily="18" charset="0"/>
                  </a:endParaRPr>
                </a:p>
              </p:txBody>
            </p:sp>
            <p:grpSp>
              <p:nvGrpSpPr>
                <p:cNvPr id="1350" name="Group 3046"/>
                <p:cNvGrpSpPr>
                  <a:grpSpLocks/>
                </p:cNvGrpSpPr>
                <p:nvPr/>
              </p:nvGrpSpPr>
              <p:grpSpPr bwMode="auto">
                <a:xfrm>
                  <a:off x="4014" y="1965"/>
                  <a:ext cx="149" cy="159"/>
                  <a:chOff x="4014" y="1965"/>
                  <a:chExt cx="149" cy="159"/>
                </a:xfrm>
              </p:grpSpPr>
              <p:sp>
                <p:nvSpPr>
                  <p:cNvPr id="1351" name="Freeform 3047"/>
                  <p:cNvSpPr>
                    <a:spLocks/>
                  </p:cNvSpPr>
                  <p:nvPr/>
                </p:nvSpPr>
                <p:spPr bwMode="auto">
                  <a:xfrm rot="19109823" flipH="1">
                    <a:off x="4085" y="1965"/>
                    <a:ext cx="78" cy="102"/>
                  </a:xfrm>
                  <a:custGeom>
                    <a:avLst/>
                    <a:gdLst/>
                    <a:ahLst/>
                    <a:cxnLst>
                      <a:cxn ang="0">
                        <a:pos x="78" y="102"/>
                      </a:cxn>
                      <a:cxn ang="0">
                        <a:pos x="3" y="63"/>
                      </a:cxn>
                      <a:cxn ang="0">
                        <a:pos x="0" y="0"/>
                      </a:cxn>
                      <a:cxn ang="0">
                        <a:pos x="60" y="45"/>
                      </a:cxn>
                      <a:cxn ang="0">
                        <a:pos x="78" y="102"/>
                      </a:cxn>
                    </a:cxnLst>
                    <a:rect l="0" t="0" r="r" b="b"/>
                    <a:pathLst>
                      <a:path w="78" h="102">
                        <a:moveTo>
                          <a:pt x="78" y="102"/>
                        </a:moveTo>
                        <a:lnTo>
                          <a:pt x="3" y="63"/>
                        </a:lnTo>
                        <a:lnTo>
                          <a:pt x="0" y="0"/>
                        </a:lnTo>
                        <a:lnTo>
                          <a:pt x="60" y="45"/>
                        </a:lnTo>
                        <a:lnTo>
                          <a:pt x="78" y="10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  <p:sp>
                <p:nvSpPr>
                  <p:cNvPr id="1352" name="Freeform 3048"/>
                  <p:cNvSpPr>
                    <a:spLocks/>
                  </p:cNvSpPr>
                  <p:nvPr/>
                </p:nvSpPr>
                <p:spPr bwMode="auto">
                  <a:xfrm rot="19109823" flipH="1">
                    <a:off x="4014" y="2008"/>
                    <a:ext cx="84" cy="116"/>
                  </a:xfrm>
                  <a:custGeom>
                    <a:avLst/>
                    <a:gdLst/>
                    <a:ahLst/>
                    <a:cxnLst>
                      <a:cxn ang="0">
                        <a:pos x="0" y="116"/>
                      </a:cxn>
                      <a:cxn ang="0">
                        <a:pos x="40" y="27"/>
                      </a:cxn>
                      <a:cxn ang="0">
                        <a:pos x="78" y="0"/>
                      </a:cxn>
                      <a:cxn ang="0">
                        <a:pos x="84" y="49"/>
                      </a:cxn>
                      <a:cxn ang="0">
                        <a:pos x="0" y="116"/>
                      </a:cxn>
                    </a:cxnLst>
                    <a:rect l="0" t="0" r="r" b="b"/>
                    <a:pathLst>
                      <a:path w="84" h="116">
                        <a:moveTo>
                          <a:pt x="0" y="116"/>
                        </a:moveTo>
                        <a:lnTo>
                          <a:pt x="40" y="27"/>
                        </a:lnTo>
                        <a:lnTo>
                          <a:pt x="78" y="0"/>
                        </a:lnTo>
                        <a:lnTo>
                          <a:pt x="84" y="49"/>
                        </a:lnTo>
                        <a:lnTo>
                          <a:pt x="0" y="116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8000">
                          <a:gamma/>
                          <a:shade val="46275"/>
                          <a:invGamma/>
                        </a:srgbClr>
                      </a:gs>
                      <a:gs pos="50000">
                        <a:srgbClr val="008000"/>
                      </a:gs>
                      <a:gs pos="100000">
                        <a:srgbClr val="008000">
                          <a:gamma/>
                          <a:shade val="46275"/>
                          <a:invGamma/>
                        </a:srgbClr>
                      </a:gs>
                    </a:gsLst>
                    <a:lin ang="5400000" scaled="1"/>
                  </a:gradFill>
                  <a:ln w="6350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>
                      <a:latin typeface="Georgia" pitchFamily="18" charset="0"/>
                    </a:endParaRPr>
                  </a:p>
                </p:txBody>
              </p:sp>
            </p:grpSp>
          </p:grpSp>
          <p:sp>
            <p:nvSpPr>
              <p:cNvPr id="1348" name="Freeform 3049"/>
              <p:cNvSpPr>
                <a:spLocks/>
              </p:cNvSpPr>
              <p:nvPr/>
            </p:nvSpPr>
            <p:spPr bwMode="auto">
              <a:xfrm rot="19109823" flipH="1">
                <a:off x="4251" y="2379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  <p:grpSp>
          <p:nvGrpSpPr>
            <p:cNvPr id="1336" name="Group 3050"/>
            <p:cNvGrpSpPr>
              <a:grpSpLocks/>
            </p:cNvGrpSpPr>
            <p:nvPr/>
          </p:nvGrpSpPr>
          <p:grpSpPr bwMode="auto">
            <a:xfrm rot="2490177">
              <a:off x="5140" y="3064"/>
              <a:ext cx="420" cy="411"/>
              <a:chOff x="4060" y="1421"/>
              <a:chExt cx="508" cy="509"/>
            </a:xfrm>
          </p:grpSpPr>
          <p:sp>
            <p:nvSpPr>
              <p:cNvPr id="1337" name="Freeform 3051"/>
              <p:cNvSpPr>
                <a:spLocks/>
              </p:cNvSpPr>
              <p:nvPr/>
            </p:nvSpPr>
            <p:spPr bwMode="auto">
              <a:xfrm>
                <a:off x="4060" y="1514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38" name="Freeform 3052"/>
              <p:cNvSpPr>
                <a:spLocks/>
              </p:cNvSpPr>
              <p:nvPr/>
            </p:nvSpPr>
            <p:spPr bwMode="auto">
              <a:xfrm>
                <a:off x="4084" y="156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39" name="Freeform 3053"/>
              <p:cNvSpPr>
                <a:spLocks/>
              </p:cNvSpPr>
              <p:nvPr/>
            </p:nvSpPr>
            <p:spPr bwMode="auto">
              <a:xfrm>
                <a:off x="4179" y="1458"/>
                <a:ext cx="78" cy="102"/>
              </a:xfrm>
              <a:custGeom>
                <a:avLst/>
                <a:gdLst/>
                <a:ahLst/>
                <a:cxnLst>
                  <a:cxn ang="0">
                    <a:pos x="78" y="102"/>
                  </a:cxn>
                  <a:cxn ang="0">
                    <a:pos x="3" y="63"/>
                  </a:cxn>
                  <a:cxn ang="0">
                    <a:pos x="0" y="0"/>
                  </a:cxn>
                  <a:cxn ang="0">
                    <a:pos x="60" y="45"/>
                  </a:cxn>
                  <a:cxn ang="0">
                    <a:pos x="78" y="102"/>
                  </a:cxn>
                </a:cxnLst>
                <a:rect l="0" t="0" r="r" b="b"/>
                <a:pathLst>
                  <a:path w="78" h="102">
                    <a:moveTo>
                      <a:pt x="78" y="102"/>
                    </a:moveTo>
                    <a:lnTo>
                      <a:pt x="3" y="63"/>
                    </a:lnTo>
                    <a:lnTo>
                      <a:pt x="0" y="0"/>
                    </a:lnTo>
                    <a:lnTo>
                      <a:pt x="60" y="45"/>
                    </a:lnTo>
                    <a:lnTo>
                      <a:pt x="78" y="10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40" name="Freeform 3054"/>
              <p:cNvSpPr>
                <a:spLocks/>
              </p:cNvSpPr>
              <p:nvPr/>
            </p:nvSpPr>
            <p:spPr bwMode="auto">
              <a:xfrm>
                <a:off x="4218" y="1421"/>
                <a:ext cx="37" cy="127"/>
              </a:xfrm>
              <a:custGeom>
                <a:avLst/>
                <a:gdLst/>
                <a:ahLst/>
                <a:cxnLst>
                  <a:cxn ang="0">
                    <a:pos x="37" y="127"/>
                  </a:cxn>
                  <a:cxn ang="0">
                    <a:pos x="0" y="46"/>
                  </a:cxn>
                  <a:cxn ang="0">
                    <a:pos x="16" y="0"/>
                  </a:cxn>
                  <a:cxn ang="0">
                    <a:pos x="19" y="32"/>
                  </a:cxn>
                  <a:cxn ang="0">
                    <a:pos x="37" y="127"/>
                  </a:cxn>
                </a:cxnLst>
                <a:rect l="0" t="0" r="r" b="b"/>
                <a:pathLst>
                  <a:path w="37" h="127">
                    <a:moveTo>
                      <a:pt x="37" y="127"/>
                    </a:moveTo>
                    <a:lnTo>
                      <a:pt x="0" y="46"/>
                    </a:lnTo>
                    <a:lnTo>
                      <a:pt x="16" y="0"/>
                    </a:lnTo>
                    <a:lnTo>
                      <a:pt x="19" y="32"/>
                    </a:lnTo>
                    <a:lnTo>
                      <a:pt x="37" y="12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41" name="Freeform 3055"/>
              <p:cNvSpPr>
                <a:spLocks/>
              </p:cNvSpPr>
              <p:nvPr/>
            </p:nvSpPr>
            <p:spPr bwMode="auto">
              <a:xfrm>
                <a:off x="4257" y="1435"/>
                <a:ext cx="39" cy="123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12" y="28"/>
                  </a:cxn>
                  <a:cxn ang="0">
                    <a:pos x="35" y="0"/>
                  </a:cxn>
                  <a:cxn ang="0">
                    <a:pos x="39" y="50"/>
                  </a:cxn>
                  <a:cxn ang="0">
                    <a:pos x="0" y="123"/>
                  </a:cxn>
                </a:cxnLst>
                <a:rect l="0" t="0" r="r" b="b"/>
                <a:pathLst>
                  <a:path w="39" h="123">
                    <a:moveTo>
                      <a:pt x="0" y="123"/>
                    </a:moveTo>
                    <a:lnTo>
                      <a:pt x="12" y="28"/>
                    </a:lnTo>
                    <a:lnTo>
                      <a:pt x="35" y="0"/>
                    </a:lnTo>
                    <a:lnTo>
                      <a:pt x="39" y="50"/>
                    </a:lnTo>
                    <a:lnTo>
                      <a:pt x="0" y="1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42" name="Freeform 3056"/>
              <p:cNvSpPr>
                <a:spLocks/>
              </p:cNvSpPr>
              <p:nvPr/>
            </p:nvSpPr>
            <p:spPr bwMode="auto">
              <a:xfrm>
                <a:off x="4260" y="1444"/>
                <a:ext cx="84" cy="116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0" y="27"/>
                  </a:cxn>
                  <a:cxn ang="0">
                    <a:pos x="78" y="0"/>
                  </a:cxn>
                  <a:cxn ang="0">
                    <a:pos x="84" y="49"/>
                  </a:cxn>
                  <a:cxn ang="0">
                    <a:pos x="0" y="116"/>
                  </a:cxn>
                </a:cxnLst>
                <a:rect l="0" t="0" r="r" b="b"/>
                <a:pathLst>
                  <a:path w="84" h="116">
                    <a:moveTo>
                      <a:pt x="0" y="116"/>
                    </a:moveTo>
                    <a:lnTo>
                      <a:pt x="40" y="27"/>
                    </a:lnTo>
                    <a:lnTo>
                      <a:pt x="78" y="0"/>
                    </a:lnTo>
                    <a:lnTo>
                      <a:pt x="84" y="49"/>
                    </a:lnTo>
                    <a:lnTo>
                      <a:pt x="0" y="1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8000">
                      <a:gamma/>
                      <a:shade val="46275"/>
                      <a:invGamma/>
                    </a:srgbClr>
                  </a:gs>
                  <a:gs pos="5000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43" name="Freeform 3057"/>
              <p:cNvSpPr>
                <a:spLocks/>
              </p:cNvSpPr>
              <p:nvPr/>
            </p:nvSpPr>
            <p:spPr bwMode="auto">
              <a:xfrm>
                <a:off x="4338" y="1875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  <p:sp>
        <p:nvSpPr>
          <p:cNvPr id="1524" name="Rectangle 3058"/>
          <p:cNvSpPr>
            <a:spLocks noChangeArrowheads="1"/>
          </p:cNvSpPr>
          <p:nvPr/>
        </p:nvSpPr>
        <p:spPr bwMode="auto">
          <a:xfrm>
            <a:off x="6928329" y="5863256"/>
            <a:ext cx="2013693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latin typeface="Georgia" pitchFamily="18" charset="0"/>
              </a:rPr>
              <a:t>56 кг</a:t>
            </a:r>
          </a:p>
        </p:txBody>
      </p:sp>
      <p:sp>
        <p:nvSpPr>
          <p:cNvPr id="152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26" name="TextBox 1525"/>
          <p:cNvSpPr txBox="1"/>
          <p:nvPr/>
        </p:nvSpPr>
        <p:spPr>
          <a:xfrm>
            <a:off x="-32" y="-24"/>
            <a:ext cx="1763624" cy="707886"/>
          </a:xfrm>
          <a:prstGeom prst="rect">
            <a:avLst/>
          </a:prstGeom>
          <a:gradFill rotWithShape="1">
            <a:gsLst>
              <a:gs pos="0">
                <a:srgbClr val="7FD13B">
                  <a:shade val="51000"/>
                  <a:satMod val="130000"/>
                </a:srgbClr>
              </a:gs>
              <a:gs pos="80000">
                <a:srgbClr val="7FD13B">
                  <a:shade val="93000"/>
                  <a:satMod val="130000"/>
                </a:srgbClr>
              </a:gs>
              <a:gs pos="100000">
                <a:srgbClr val="7FD13B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0066"/>
                </a:solidFill>
                <a:latin typeface="Georgia" pitchFamily="18" charset="0"/>
              </a:rPr>
              <a:t>№ </a:t>
            </a:r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</a:rPr>
              <a:t>68 </a:t>
            </a:r>
            <a:endParaRPr lang="ru-RU" sz="4000" b="1" dirty="0">
              <a:solidFill>
                <a:srgbClr val="000066"/>
              </a:solidFill>
              <a:latin typeface="Georgia" pitchFamily="18" charset="0"/>
            </a:endParaRPr>
          </a:p>
        </p:txBody>
      </p:sp>
      <p:sp>
        <p:nvSpPr>
          <p:cNvPr id="1527" name="AutoShape 1542"/>
          <p:cNvSpPr>
            <a:spLocks noChangeArrowheads="1"/>
          </p:cNvSpPr>
          <p:nvPr/>
        </p:nvSpPr>
        <p:spPr bwMode="auto">
          <a:xfrm>
            <a:off x="4071934" y="3571876"/>
            <a:ext cx="2500330" cy="719138"/>
          </a:xfrm>
          <a:prstGeom prst="wedgeEllipseCallout">
            <a:avLst>
              <a:gd name="adj1" fmla="val -155880"/>
              <a:gd name="adj2" fmla="val 94810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>
                <a:latin typeface="Georgia" pitchFamily="18" charset="0"/>
                <a:cs typeface="Arial" charset="0"/>
              </a:rPr>
              <a:t>Не верно</a:t>
            </a:r>
          </a:p>
        </p:txBody>
      </p:sp>
      <p:sp>
        <p:nvSpPr>
          <p:cNvPr id="1528" name="AutoShape 1543"/>
          <p:cNvSpPr>
            <a:spLocks noChangeArrowheads="1"/>
          </p:cNvSpPr>
          <p:nvPr/>
        </p:nvSpPr>
        <p:spPr bwMode="auto">
          <a:xfrm>
            <a:off x="4071934" y="4286256"/>
            <a:ext cx="2458867" cy="647700"/>
          </a:xfrm>
          <a:prstGeom prst="wedgeEllipseCallout">
            <a:avLst>
              <a:gd name="adj1" fmla="val -150472"/>
              <a:gd name="adj2" fmla="val 81861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>
                <a:latin typeface="Georgia" pitchFamily="18" charset="0"/>
                <a:cs typeface="Arial" charset="0"/>
              </a:rPr>
              <a:t>Не верно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</p:childTnLst>
        </p:cTn>
      </p:par>
    </p:tnLst>
    <p:bldLst>
      <p:bldP spid="150" grpId="0" animBg="1"/>
      <p:bldP spid="151" grpId="0" animBg="1"/>
      <p:bldP spid="151" grpId="1" animBg="1"/>
      <p:bldP spid="1524" grpId="0"/>
      <p:bldP spid="1527" grpId="0" animBg="1"/>
      <p:bldP spid="1528" grpId="0" animBg="1"/>
      <p:bldP spid="152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8315" y="257175"/>
            <a:ext cx="8532841" cy="1157764"/>
          </a:xfrm>
          <a:prstGeom prst="wedgeRoundRectCallout">
            <a:avLst>
              <a:gd name="adj1" fmla="val -12319"/>
              <a:gd name="adj2" fmla="val 49778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600" b="1" i="0" dirty="0" smtClean="0">
                <a:latin typeface="Georgia" pitchFamily="18" charset="0"/>
              </a:rPr>
              <a:t>Найди </a:t>
            </a:r>
            <a:r>
              <a:rPr lang="ru-RU" sz="2600" b="1" i="0" dirty="0">
                <a:latin typeface="Georgia" pitchFamily="18" charset="0"/>
              </a:rPr>
              <a:t>числа,</a:t>
            </a:r>
            <a:r>
              <a:rPr lang="ru-RU" sz="1400" b="1" i="0" dirty="0">
                <a:latin typeface="Georgia" pitchFamily="18" charset="0"/>
              </a:rPr>
              <a:t> </a:t>
            </a:r>
            <a:r>
              <a:rPr lang="ru-RU" sz="2600" b="1" i="0" dirty="0">
                <a:latin typeface="Georgia" pitchFamily="18" charset="0"/>
              </a:rPr>
              <a:t>кратные </a:t>
            </a:r>
            <a:r>
              <a:rPr lang="ru-RU" sz="3600" b="1" i="0" dirty="0" smtClean="0">
                <a:latin typeface="Georgia" pitchFamily="18" charset="0"/>
              </a:rPr>
              <a:t>3</a:t>
            </a:r>
            <a:r>
              <a:rPr lang="ru-RU" sz="2000" b="1" i="0" dirty="0" smtClean="0">
                <a:latin typeface="Georgia" pitchFamily="18" charset="0"/>
              </a:rPr>
              <a:t>, </a:t>
            </a:r>
            <a:r>
              <a:rPr lang="ru-RU" sz="2400" b="1" i="0" dirty="0" smtClean="0">
                <a:latin typeface="Georgia" pitchFamily="18" charset="0"/>
              </a:rPr>
              <a:t>удовлетворяющие</a:t>
            </a:r>
            <a:r>
              <a:rPr lang="ru-RU" sz="2600" b="1" i="0" dirty="0" smtClean="0">
                <a:latin typeface="Georgia" pitchFamily="18" charset="0"/>
              </a:rPr>
              <a:t>  </a:t>
            </a:r>
            <a:r>
              <a:rPr lang="ru-RU" sz="2600" b="1" dirty="0" smtClean="0">
                <a:latin typeface="Georgia" pitchFamily="18" charset="0"/>
              </a:rPr>
              <a:t>     </a:t>
            </a:r>
          </a:p>
          <a:p>
            <a:r>
              <a:rPr lang="ru-RU" sz="2600" b="1" i="0" dirty="0" smtClean="0">
                <a:latin typeface="Georgia" pitchFamily="18" charset="0"/>
              </a:rPr>
              <a:t>               неравенству</a:t>
            </a:r>
            <a:endParaRPr lang="ru-RU" sz="2600" b="1" dirty="0">
              <a:latin typeface="Georgia" pitchFamily="18" charset="0"/>
            </a:endParaRPr>
          </a:p>
        </p:txBody>
      </p:sp>
      <p:pic>
        <p:nvPicPr>
          <p:cNvPr id="3" name="Рисунок 7" descr="доска-маленькая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1571625"/>
            <a:ext cx="350043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7" descr="доска-маленькая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71625"/>
            <a:ext cx="3357563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357686" y="642918"/>
            <a:ext cx="3451586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19 </a:t>
            </a:r>
            <a:r>
              <a:rPr 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&lt; </a:t>
            </a:r>
            <a:r>
              <a:rPr lang="en-US" sz="4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x</a:t>
            </a:r>
            <a:r>
              <a:rPr 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4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≤</a:t>
            </a:r>
            <a:r>
              <a:rPr 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ru-RU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29250" y="1928813"/>
            <a:ext cx="311976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572125" y="3571875"/>
            <a:ext cx="311976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500688" y="2714625"/>
            <a:ext cx="3119765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  <a:p>
            <a:pPr>
              <a:defRPr/>
            </a:pPr>
            <a:endParaRPr lang="ru-RU" sz="4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71500" y="1857375"/>
            <a:ext cx="86433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20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7525" y="3375025"/>
            <a:ext cx="755650" cy="7080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21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357438" y="2571750"/>
            <a:ext cx="825867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33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214563" y="4000500"/>
            <a:ext cx="78899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27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357313" y="2000250"/>
            <a:ext cx="76815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14563" y="1785938"/>
            <a:ext cx="80021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55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355725" y="3603625"/>
            <a:ext cx="83869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43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500063" y="2643188"/>
            <a:ext cx="84991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46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1357313" y="2714625"/>
            <a:ext cx="84991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64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643188" y="4786313"/>
            <a:ext cx="755650" cy="7080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15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2357438" y="3286125"/>
            <a:ext cx="889987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80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71500" y="4214813"/>
            <a:ext cx="78899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37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500188" y="4500563"/>
            <a:ext cx="83869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85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68325" y="4924425"/>
            <a:ext cx="87556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60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1736725" y="5305425"/>
            <a:ext cx="77617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5572125" y="4429125"/>
            <a:ext cx="311976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643563" y="5143500"/>
            <a:ext cx="311976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19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&lt;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    ≤</a:t>
            </a:r>
            <a:r>
              <a:rPr 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75</a:t>
            </a:r>
          </a:p>
        </p:txBody>
      </p:sp>
      <p:sp>
        <p:nvSpPr>
          <p:cNvPr id="2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47 L 0.66597 -0.200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958E-6 L 0.46858 0.1468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0" y="7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2845 L 0.49514 -0.181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00" y="-105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3.70028E-8 L 0.67726 -0.0839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00" y="-420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65 1.91489E-6 L 0.56111 -0.02082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00" y="-100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Text Box 2"/>
          <p:cNvSpPr txBox="1">
            <a:spLocks noChangeArrowheads="1"/>
          </p:cNvSpPr>
          <p:nvPr/>
        </p:nvSpPr>
        <p:spPr bwMode="auto">
          <a:xfrm>
            <a:off x="4614834" y="3744913"/>
            <a:ext cx="995785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 </a:t>
            </a:r>
          </a:p>
        </p:txBody>
      </p:sp>
      <p:sp>
        <p:nvSpPr>
          <p:cNvPr id="472067" name="Text Box 3"/>
          <p:cNvSpPr txBox="1">
            <a:spLocks noChangeArrowheads="1"/>
          </p:cNvSpPr>
          <p:nvPr/>
        </p:nvSpPr>
        <p:spPr bwMode="auto">
          <a:xfrm>
            <a:off x="500034" y="3765550"/>
            <a:ext cx="3999813" cy="101566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                )</a:t>
            </a: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804834" y="3719513"/>
            <a:ext cx="1337226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54</a:t>
            </a:r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804834" y="3719513"/>
            <a:ext cx="1337226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54</a:t>
            </a:r>
          </a:p>
        </p:txBody>
      </p:sp>
      <p:sp>
        <p:nvSpPr>
          <p:cNvPr id="472070" name="Text Box 6"/>
          <p:cNvSpPr txBox="1">
            <a:spLocks noChangeArrowheads="1"/>
          </p:cNvSpPr>
          <p:nvPr/>
        </p:nvSpPr>
        <p:spPr bwMode="auto">
          <a:xfrm>
            <a:off x="2354234" y="3719513"/>
            <a:ext cx="181331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162</a:t>
            </a:r>
          </a:p>
        </p:txBody>
      </p:sp>
      <p:sp>
        <p:nvSpPr>
          <p:cNvPr id="472071" name="Text Box 7"/>
          <p:cNvSpPr txBox="1">
            <a:spLocks noChangeArrowheads="1"/>
          </p:cNvSpPr>
          <p:nvPr/>
        </p:nvSpPr>
        <p:spPr bwMode="auto">
          <a:xfrm>
            <a:off x="285720" y="225425"/>
            <a:ext cx="850104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Делимость суммы и разности.</a:t>
            </a:r>
          </a:p>
        </p:txBody>
      </p:sp>
      <p:graphicFrame>
        <p:nvGraphicFramePr>
          <p:cNvPr id="472072" name="Object 8"/>
          <p:cNvGraphicFramePr>
            <a:graphicFrameLocks noChangeAspect="1"/>
          </p:cNvGraphicFramePr>
          <p:nvPr/>
        </p:nvGraphicFramePr>
        <p:xfrm>
          <a:off x="4298952" y="3829050"/>
          <a:ext cx="5588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Формула" r:id="rId4" imgW="101520" imgH="215640" progId="Equation.3">
                  <p:embed/>
                </p:oleObj>
              </mc:Choice>
              <mc:Fallback>
                <p:oleObj name="Формула" r:id="rId4" imgW="1015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2" y="3829050"/>
                        <a:ext cx="5588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2073" name="Text Box 9"/>
          <p:cNvSpPr txBox="1">
            <a:spLocks noChangeArrowheads="1"/>
          </p:cNvSpPr>
          <p:nvPr/>
        </p:nvSpPr>
        <p:spPr bwMode="auto">
          <a:xfrm>
            <a:off x="1833534" y="2386013"/>
            <a:ext cx="76174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graphicFrame>
        <p:nvGraphicFramePr>
          <p:cNvPr id="472074" name="Object 10"/>
          <p:cNvGraphicFramePr>
            <a:graphicFrameLocks noChangeAspect="1"/>
          </p:cNvGraphicFramePr>
          <p:nvPr/>
        </p:nvGraphicFramePr>
        <p:xfrm>
          <a:off x="1392209" y="2495550"/>
          <a:ext cx="5588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Формула" r:id="rId6" imgW="101520" imgH="215640" progId="Equation.3">
                  <p:embed/>
                </p:oleObj>
              </mc:Choice>
              <mc:Fallback>
                <p:oleObj name="Формула" r:id="rId6" imgW="1015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09" y="2495550"/>
                        <a:ext cx="5588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2075" name="Text Box 11"/>
          <p:cNvSpPr txBox="1">
            <a:spLocks noChangeArrowheads="1"/>
          </p:cNvSpPr>
          <p:nvPr/>
        </p:nvSpPr>
        <p:spPr bwMode="auto">
          <a:xfrm>
            <a:off x="250825" y="1069975"/>
            <a:ext cx="8566150" cy="919401"/>
          </a:xfrm>
          <a:prstGeom prst="wedgeRoundRectCallout">
            <a:avLst>
              <a:gd name="adj1" fmla="val 26008"/>
              <a:gd name="adj2" fmla="val 43202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400" b="1" i="0" dirty="0">
                <a:latin typeface="Georgia" pitchFamily="18" charset="0"/>
              </a:rPr>
              <a:t>Если два числа делятся на некоторое число, то их сумма и разность тоже делятся на это число.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72078" name="Text Box 14"/>
          <p:cNvSpPr txBox="1">
            <a:spLocks noChangeArrowheads="1"/>
          </p:cNvSpPr>
          <p:nvPr/>
        </p:nvSpPr>
        <p:spPr bwMode="auto">
          <a:xfrm>
            <a:off x="2354234" y="3706813"/>
            <a:ext cx="181331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162</a:t>
            </a:r>
          </a:p>
        </p:txBody>
      </p:sp>
      <p:sp>
        <p:nvSpPr>
          <p:cNvPr id="472079" name="Text Box 15"/>
          <p:cNvSpPr txBox="1">
            <a:spLocks noChangeArrowheads="1"/>
          </p:cNvSpPr>
          <p:nvPr/>
        </p:nvSpPr>
        <p:spPr bwMode="auto">
          <a:xfrm>
            <a:off x="5465734" y="2398713"/>
            <a:ext cx="76174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graphicFrame>
        <p:nvGraphicFramePr>
          <p:cNvPr id="472080" name="Object 16"/>
          <p:cNvGraphicFramePr>
            <a:graphicFrameLocks noChangeAspect="1"/>
          </p:cNvGraphicFramePr>
          <p:nvPr/>
        </p:nvGraphicFramePr>
        <p:xfrm>
          <a:off x="5156208" y="2508250"/>
          <a:ext cx="5588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Формула" r:id="rId7" imgW="101520" imgH="215640" progId="Equation.3">
                  <p:embed/>
                </p:oleObj>
              </mc:Choice>
              <mc:Fallback>
                <p:oleObj name="Формула" r:id="rId7" imgW="1015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6208" y="2508250"/>
                        <a:ext cx="5588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2081" name="Text Box 17"/>
          <p:cNvSpPr txBox="1">
            <a:spLocks noChangeArrowheads="1"/>
          </p:cNvSpPr>
          <p:nvPr/>
        </p:nvSpPr>
        <p:spPr bwMode="auto">
          <a:xfrm>
            <a:off x="1909734" y="3829050"/>
            <a:ext cx="726481" cy="101566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+</a:t>
            </a:r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72082" name="Text Box 18"/>
          <p:cNvSpPr txBox="1">
            <a:spLocks noChangeArrowheads="1"/>
          </p:cNvSpPr>
          <p:nvPr/>
        </p:nvSpPr>
        <p:spPr bwMode="auto">
          <a:xfrm>
            <a:off x="403225" y="5260975"/>
            <a:ext cx="8026427" cy="1328023"/>
          </a:xfrm>
          <a:prstGeom prst="wedgeRoundRectCallout">
            <a:avLst>
              <a:gd name="adj1" fmla="val 21584"/>
              <a:gd name="adj2" fmla="val -48489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0" dirty="0">
                <a:latin typeface="Georgia" pitchFamily="18" charset="0"/>
              </a:rPr>
              <a:t>Если одно из двух чисел делится на некоторое число, а другое не делится на это число, то их сумма и разность не делятся </a:t>
            </a:r>
            <a:r>
              <a:rPr lang="ru-RU" sz="2400" b="1" i="0" dirty="0" smtClean="0">
                <a:latin typeface="Georgia" pitchFamily="18" charset="0"/>
              </a:rPr>
              <a:t>на </a:t>
            </a:r>
            <a:r>
              <a:rPr lang="ru-RU" sz="2400" b="1" i="0" dirty="0">
                <a:latin typeface="Georgia" pitchFamily="18" charset="0"/>
              </a:rPr>
              <a:t>это число.</a:t>
            </a:r>
            <a:endParaRPr lang="ru-RU" sz="24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9259E-6 L -0.06666 -0.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0.125 -0.18889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-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7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6" grpId="0"/>
      <p:bldP spid="472067" grpId="0"/>
      <p:bldP spid="472069" grpId="0"/>
      <p:bldP spid="472073" grpId="0"/>
      <p:bldP spid="472078" grpId="0"/>
      <p:bldP spid="472079" grpId="0"/>
      <p:bldP spid="4720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5"/>
          <p:cNvSpPr txBox="1">
            <a:spLocks noChangeArrowheads="1"/>
          </p:cNvSpPr>
          <p:nvPr/>
        </p:nvSpPr>
        <p:spPr bwMode="auto">
          <a:xfrm>
            <a:off x="567933" y="3413125"/>
            <a:ext cx="4932761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(13000 – </a:t>
            </a:r>
            <a:r>
              <a:rPr lang="ru-RU" sz="5400" b="1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26)</a:t>
            </a:r>
            <a:endParaRPr lang="ru-RU" sz="5400" b="1" i="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" name="Text Box 175"/>
          <p:cNvSpPr txBox="1">
            <a:spLocks noChangeArrowheads="1"/>
          </p:cNvSpPr>
          <p:nvPr/>
        </p:nvSpPr>
        <p:spPr bwMode="auto">
          <a:xfrm>
            <a:off x="768171" y="5567363"/>
            <a:ext cx="3913251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(390 – </a:t>
            </a:r>
            <a:r>
              <a:rPr lang="ru-RU" sz="5400" b="1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28)</a:t>
            </a:r>
            <a:endParaRPr lang="ru-RU" sz="5400" b="1" i="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3" name="Text Box 121"/>
          <p:cNvSpPr txBox="1">
            <a:spLocks noChangeArrowheads="1"/>
          </p:cNvSpPr>
          <p:nvPr/>
        </p:nvSpPr>
        <p:spPr bwMode="auto">
          <a:xfrm>
            <a:off x="871672" y="3413125"/>
            <a:ext cx="2414444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13000</a:t>
            </a:r>
          </a:p>
        </p:txBody>
      </p:sp>
      <p:sp>
        <p:nvSpPr>
          <p:cNvPr id="5" name="Text Box 98"/>
          <p:cNvSpPr txBox="1">
            <a:spLocks noChangeArrowheads="1"/>
          </p:cNvSpPr>
          <p:nvPr/>
        </p:nvSpPr>
        <p:spPr bwMode="auto">
          <a:xfrm>
            <a:off x="504825" y="1317625"/>
            <a:ext cx="4330032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(4500 + </a:t>
            </a:r>
            <a:r>
              <a:rPr lang="ru-RU" sz="5400" b="1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25)</a:t>
            </a:r>
            <a:endParaRPr lang="ru-RU" sz="5400" b="1" i="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857489" y="117475"/>
            <a:ext cx="6072230" cy="578882"/>
          </a:xfrm>
          <a:prstGeom prst="wedgeRoundRectCallout">
            <a:avLst>
              <a:gd name="adj1" fmla="val 30187"/>
              <a:gd name="adj2" fmla="val 48355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i="0" dirty="0" smtClean="0">
                <a:latin typeface="Georgia" pitchFamily="18" charset="0"/>
              </a:rPr>
              <a:t>Выберите верные выражения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7" name="Text Box 99"/>
          <p:cNvSpPr txBox="1">
            <a:spLocks noChangeArrowheads="1"/>
          </p:cNvSpPr>
          <p:nvPr/>
        </p:nvSpPr>
        <p:spPr bwMode="auto">
          <a:xfrm>
            <a:off x="3466305" y="1317625"/>
            <a:ext cx="1034257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25</a:t>
            </a:r>
          </a:p>
        </p:txBody>
      </p:sp>
      <p:grpSp>
        <p:nvGrpSpPr>
          <p:cNvPr id="8" name="Group 108"/>
          <p:cNvGrpSpPr>
            <a:grpSpLocks/>
          </p:cNvGrpSpPr>
          <p:nvPr/>
        </p:nvGrpSpPr>
        <p:grpSpPr bwMode="auto">
          <a:xfrm>
            <a:off x="4940308" y="1285860"/>
            <a:ext cx="989014" cy="1022352"/>
            <a:chOff x="2888" y="2454"/>
            <a:chExt cx="623" cy="644"/>
          </a:xfrm>
        </p:grpSpPr>
        <p:sp>
          <p:nvSpPr>
            <p:cNvPr id="9" name="Text Box 97"/>
            <p:cNvSpPr txBox="1">
              <a:spLocks noChangeArrowheads="1"/>
            </p:cNvSpPr>
            <p:nvPr/>
          </p:nvSpPr>
          <p:spPr bwMode="auto">
            <a:xfrm>
              <a:off x="3022" y="2454"/>
              <a:ext cx="489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5 </a:t>
              </a:r>
            </a:p>
          </p:txBody>
        </p:sp>
        <p:graphicFrame>
          <p:nvGraphicFramePr>
            <p:cNvPr id="10" name="Object 102"/>
            <p:cNvGraphicFramePr>
              <a:graphicFrameLocks noChangeAspect="1"/>
            </p:cNvGraphicFramePr>
            <p:nvPr/>
          </p:nvGraphicFramePr>
          <p:xfrm>
            <a:off x="2888" y="2588"/>
            <a:ext cx="240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595" name="Формула" r:id="rId3" imgW="101520" imgH="215640" progId="Equation.3">
                    <p:embed/>
                  </p:oleObj>
                </mc:Choice>
                <mc:Fallback>
                  <p:oleObj name="Формула" r:id="rId3" imgW="101520" imgH="215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8" y="2588"/>
                          <a:ext cx="240" cy="5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9"/>
          <p:cNvGrpSpPr>
            <a:grpSpLocks/>
          </p:cNvGrpSpPr>
          <p:nvPr/>
        </p:nvGrpSpPr>
        <p:grpSpPr bwMode="auto">
          <a:xfrm>
            <a:off x="2309801" y="446072"/>
            <a:ext cx="762001" cy="982664"/>
            <a:chOff x="1168" y="1585"/>
            <a:chExt cx="480" cy="619"/>
          </a:xfrm>
        </p:grpSpPr>
        <p:sp>
          <p:nvSpPr>
            <p:cNvPr id="12" name="Text Box 103"/>
            <p:cNvSpPr txBox="1">
              <a:spLocks noChangeArrowheads="1"/>
            </p:cNvSpPr>
            <p:nvPr/>
          </p:nvSpPr>
          <p:spPr bwMode="auto">
            <a:xfrm>
              <a:off x="1270" y="1585"/>
              <a:ext cx="378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5</a:t>
              </a:r>
            </a:p>
          </p:txBody>
        </p:sp>
        <p:graphicFrame>
          <p:nvGraphicFramePr>
            <p:cNvPr id="13" name="Object 104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596" name="Формула" r:id="rId5" imgW="101520" imgH="215640" progId="Equation.3">
                    <p:embed/>
                  </p:oleObj>
                </mc:Choice>
                <mc:Fallback>
                  <p:oleObj name="Формула" r:id="rId5" imgW="10152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 Box 110"/>
          <p:cNvSpPr txBox="1">
            <a:spLocks noChangeArrowheads="1"/>
          </p:cNvSpPr>
          <p:nvPr/>
        </p:nvSpPr>
        <p:spPr bwMode="auto">
          <a:xfrm>
            <a:off x="785786" y="1285860"/>
            <a:ext cx="2021707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4500</a:t>
            </a:r>
          </a:p>
        </p:txBody>
      </p:sp>
      <p:grpSp>
        <p:nvGrpSpPr>
          <p:cNvPr id="15" name="Group 111"/>
          <p:cNvGrpSpPr>
            <a:grpSpLocks/>
          </p:cNvGrpSpPr>
          <p:nvPr/>
        </p:nvGrpSpPr>
        <p:grpSpPr bwMode="auto">
          <a:xfrm>
            <a:off x="4881569" y="428627"/>
            <a:ext cx="762001" cy="923926"/>
            <a:chOff x="1168" y="1630"/>
            <a:chExt cx="480" cy="582"/>
          </a:xfrm>
        </p:grpSpPr>
        <p:sp>
          <p:nvSpPr>
            <p:cNvPr id="16" name="Text Box 112"/>
            <p:cNvSpPr txBox="1">
              <a:spLocks noChangeArrowheads="1"/>
            </p:cNvSpPr>
            <p:nvPr/>
          </p:nvSpPr>
          <p:spPr bwMode="auto">
            <a:xfrm>
              <a:off x="1270" y="1630"/>
              <a:ext cx="378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5</a:t>
              </a:r>
            </a:p>
          </p:txBody>
        </p:sp>
        <p:graphicFrame>
          <p:nvGraphicFramePr>
            <p:cNvPr id="17" name="Object 113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597" name="Формула" r:id="rId6" imgW="101520" imgH="215640" progId="Equation.3">
                    <p:embed/>
                  </p:oleObj>
                </mc:Choice>
                <mc:Fallback>
                  <p:oleObj name="Формула" r:id="rId6" imgW="10152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Text Box 114"/>
          <p:cNvSpPr txBox="1">
            <a:spLocks noChangeArrowheads="1"/>
          </p:cNvSpPr>
          <p:nvPr/>
        </p:nvSpPr>
        <p:spPr bwMode="auto">
          <a:xfrm>
            <a:off x="3861269" y="3413125"/>
            <a:ext cx="1067921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26</a:t>
            </a:r>
          </a:p>
        </p:txBody>
      </p:sp>
      <p:grpSp>
        <p:nvGrpSpPr>
          <p:cNvPr id="19" name="Group 115"/>
          <p:cNvGrpSpPr>
            <a:grpSpLocks/>
          </p:cNvGrpSpPr>
          <p:nvPr/>
        </p:nvGrpSpPr>
        <p:grpSpPr bwMode="auto">
          <a:xfrm>
            <a:off x="5143504" y="3382967"/>
            <a:ext cx="1265239" cy="974727"/>
            <a:chOff x="2888" y="2484"/>
            <a:chExt cx="797" cy="614"/>
          </a:xfrm>
        </p:grpSpPr>
        <p:sp>
          <p:nvSpPr>
            <p:cNvPr id="20" name="Text Box 116"/>
            <p:cNvSpPr txBox="1">
              <a:spLocks noChangeArrowheads="1"/>
            </p:cNvSpPr>
            <p:nvPr/>
          </p:nvSpPr>
          <p:spPr bwMode="auto">
            <a:xfrm>
              <a:off x="2971" y="2484"/>
              <a:ext cx="714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13 </a:t>
              </a:r>
            </a:p>
          </p:txBody>
        </p:sp>
        <p:graphicFrame>
          <p:nvGraphicFramePr>
            <p:cNvPr id="21" name="Object 117"/>
            <p:cNvGraphicFramePr>
              <a:graphicFrameLocks noChangeAspect="1"/>
            </p:cNvGraphicFramePr>
            <p:nvPr/>
          </p:nvGraphicFramePr>
          <p:xfrm>
            <a:off x="2888" y="2588"/>
            <a:ext cx="240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598" name="Формула" r:id="rId7" imgW="101520" imgH="215640" progId="Equation.3">
                    <p:embed/>
                  </p:oleObj>
                </mc:Choice>
                <mc:Fallback>
                  <p:oleObj name="Формула" r:id="rId7" imgW="101520" imgH="215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8" y="2588"/>
                          <a:ext cx="240" cy="5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" name="Group 118"/>
          <p:cNvGrpSpPr>
            <a:grpSpLocks/>
          </p:cNvGrpSpPr>
          <p:nvPr/>
        </p:nvGrpSpPr>
        <p:grpSpPr bwMode="auto">
          <a:xfrm>
            <a:off x="2573330" y="2500316"/>
            <a:ext cx="1069976" cy="935039"/>
            <a:chOff x="1168" y="1615"/>
            <a:chExt cx="674" cy="589"/>
          </a:xfrm>
        </p:grpSpPr>
        <p:sp>
          <p:nvSpPr>
            <p:cNvPr id="23" name="Text Box 119"/>
            <p:cNvSpPr txBox="1">
              <a:spLocks noChangeArrowheads="1"/>
            </p:cNvSpPr>
            <p:nvPr/>
          </p:nvSpPr>
          <p:spPr bwMode="auto">
            <a:xfrm>
              <a:off x="1239" y="1615"/>
              <a:ext cx="603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13</a:t>
              </a:r>
            </a:p>
          </p:txBody>
        </p:sp>
        <p:graphicFrame>
          <p:nvGraphicFramePr>
            <p:cNvPr id="24" name="Object 120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599" name="Формула" r:id="rId8" imgW="101520" imgH="215640" progId="Equation.3">
                    <p:embed/>
                  </p:oleObj>
                </mc:Choice>
                <mc:Fallback>
                  <p:oleObj name="Формула" r:id="rId8" imgW="10152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122"/>
          <p:cNvGrpSpPr>
            <a:grpSpLocks/>
          </p:cNvGrpSpPr>
          <p:nvPr/>
        </p:nvGrpSpPr>
        <p:grpSpPr bwMode="auto">
          <a:xfrm>
            <a:off x="4959359" y="2500316"/>
            <a:ext cx="1041401" cy="935039"/>
            <a:chOff x="1168" y="1615"/>
            <a:chExt cx="656" cy="589"/>
          </a:xfrm>
        </p:grpSpPr>
        <p:sp>
          <p:nvSpPr>
            <p:cNvPr id="26" name="Text Box 123"/>
            <p:cNvSpPr txBox="1">
              <a:spLocks noChangeArrowheads="1"/>
            </p:cNvSpPr>
            <p:nvPr/>
          </p:nvSpPr>
          <p:spPr bwMode="auto">
            <a:xfrm>
              <a:off x="1221" y="1615"/>
              <a:ext cx="603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13</a:t>
              </a:r>
            </a:p>
          </p:txBody>
        </p:sp>
        <p:graphicFrame>
          <p:nvGraphicFramePr>
            <p:cNvPr id="27" name="Object 124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600" name="Формула" r:id="rId9" imgW="101520" imgH="215640" progId="Equation.3">
                    <p:embed/>
                  </p:oleObj>
                </mc:Choice>
                <mc:Fallback>
                  <p:oleObj name="Формула" r:id="rId9" imgW="10152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Text Box 164"/>
          <p:cNvSpPr txBox="1">
            <a:spLocks noChangeArrowheads="1"/>
          </p:cNvSpPr>
          <p:nvPr/>
        </p:nvSpPr>
        <p:spPr bwMode="auto">
          <a:xfrm>
            <a:off x="3270529" y="5572125"/>
            <a:ext cx="1087157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28</a:t>
            </a:r>
          </a:p>
        </p:txBody>
      </p:sp>
      <p:grpSp>
        <p:nvGrpSpPr>
          <p:cNvPr id="29" name="Group 165"/>
          <p:cNvGrpSpPr>
            <a:grpSpLocks/>
          </p:cNvGrpSpPr>
          <p:nvPr/>
        </p:nvGrpSpPr>
        <p:grpSpPr bwMode="auto">
          <a:xfrm>
            <a:off x="4714876" y="5581670"/>
            <a:ext cx="1265239" cy="990602"/>
            <a:chOff x="2888" y="2474"/>
            <a:chExt cx="797" cy="624"/>
          </a:xfrm>
        </p:grpSpPr>
        <p:sp>
          <p:nvSpPr>
            <p:cNvPr id="30" name="Text Box 166"/>
            <p:cNvSpPr txBox="1">
              <a:spLocks noChangeArrowheads="1"/>
            </p:cNvSpPr>
            <p:nvPr/>
          </p:nvSpPr>
          <p:spPr bwMode="auto">
            <a:xfrm>
              <a:off x="2971" y="2474"/>
              <a:ext cx="714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13 </a:t>
              </a:r>
            </a:p>
          </p:txBody>
        </p:sp>
        <p:graphicFrame>
          <p:nvGraphicFramePr>
            <p:cNvPr id="31" name="Object 167"/>
            <p:cNvGraphicFramePr>
              <a:graphicFrameLocks noChangeAspect="1"/>
            </p:cNvGraphicFramePr>
            <p:nvPr/>
          </p:nvGraphicFramePr>
          <p:xfrm>
            <a:off x="2888" y="2588"/>
            <a:ext cx="240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601" name="Формула" r:id="rId10" imgW="101520" imgH="215640" progId="Equation.3">
                    <p:embed/>
                  </p:oleObj>
                </mc:Choice>
                <mc:Fallback>
                  <p:oleObj name="Формула" r:id="rId10" imgW="10152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8" y="2588"/>
                          <a:ext cx="240" cy="5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Group 168"/>
          <p:cNvGrpSpPr>
            <a:grpSpLocks/>
          </p:cNvGrpSpPr>
          <p:nvPr/>
        </p:nvGrpSpPr>
        <p:grpSpPr bwMode="auto">
          <a:xfrm>
            <a:off x="1844662" y="4714884"/>
            <a:ext cx="1084264" cy="923926"/>
            <a:chOff x="1168" y="1642"/>
            <a:chExt cx="683" cy="582"/>
          </a:xfrm>
        </p:grpSpPr>
        <p:sp>
          <p:nvSpPr>
            <p:cNvPr id="33" name="Text Box 169"/>
            <p:cNvSpPr txBox="1">
              <a:spLocks noChangeArrowheads="1"/>
            </p:cNvSpPr>
            <p:nvPr/>
          </p:nvSpPr>
          <p:spPr bwMode="auto">
            <a:xfrm>
              <a:off x="1248" y="1642"/>
              <a:ext cx="603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13</a:t>
              </a:r>
            </a:p>
          </p:txBody>
        </p:sp>
        <p:graphicFrame>
          <p:nvGraphicFramePr>
            <p:cNvPr id="34" name="Object 170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602" name="Формула" r:id="rId11" imgW="101520" imgH="215640" progId="Equation.3">
                    <p:embed/>
                  </p:oleObj>
                </mc:Choice>
                <mc:Fallback>
                  <p:oleObj name="Формула" r:id="rId11" imgW="10152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 Box 171"/>
          <p:cNvSpPr txBox="1">
            <a:spLocks noChangeArrowheads="1"/>
          </p:cNvSpPr>
          <p:nvPr/>
        </p:nvSpPr>
        <p:spPr bwMode="auto">
          <a:xfrm>
            <a:off x="1071538" y="5572140"/>
            <a:ext cx="1552028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390</a:t>
            </a:r>
          </a:p>
        </p:txBody>
      </p:sp>
      <p:grpSp>
        <p:nvGrpSpPr>
          <p:cNvPr id="36" name="Group 172"/>
          <p:cNvGrpSpPr>
            <a:grpSpLocks/>
          </p:cNvGrpSpPr>
          <p:nvPr/>
        </p:nvGrpSpPr>
        <p:grpSpPr bwMode="auto">
          <a:xfrm>
            <a:off x="4452943" y="4719640"/>
            <a:ext cx="1047751" cy="923926"/>
            <a:chOff x="1168" y="1653"/>
            <a:chExt cx="660" cy="582"/>
          </a:xfrm>
        </p:grpSpPr>
        <p:sp>
          <p:nvSpPr>
            <p:cNvPr id="37" name="Text Box 173"/>
            <p:cNvSpPr txBox="1">
              <a:spLocks noChangeArrowheads="1"/>
            </p:cNvSpPr>
            <p:nvPr/>
          </p:nvSpPr>
          <p:spPr bwMode="auto">
            <a:xfrm>
              <a:off x="1225" y="1653"/>
              <a:ext cx="603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13</a:t>
              </a:r>
            </a:p>
          </p:txBody>
        </p:sp>
        <p:graphicFrame>
          <p:nvGraphicFramePr>
            <p:cNvPr id="38" name="Object 174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603" name="Формула" r:id="rId12" imgW="101520" imgH="215640" progId="Equation.3">
                    <p:embed/>
                  </p:oleObj>
                </mc:Choice>
                <mc:Fallback>
                  <p:oleObj name="Формула" r:id="rId12" imgW="10152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Group 179"/>
          <p:cNvGrpSpPr>
            <a:grpSpLocks/>
          </p:cNvGrpSpPr>
          <p:nvPr/>
        </p:nvGrpSpPr>
        <p:grpSpPr bwMode="auto">
          <a:xfrm>
            <a:off x="4446588" y="4929198"/>
            <a:ext cx="196850" cy="660400"/>
            <a:chOff x="2825" y="3152"/>
            <a:chExt cx="188" cy="400"/>
          </a:xfrm>
        </p:grpSpPr>
        <p:graphicFrame>
          <p:nvGraphicFramePr>
            <p:cNvPr id="43" name="Object 180"/>
            <p:cNvGraphicFramePr>
              <a:graphicFrameLocks noChangeAspect="1"/>
            </p:cNvGraphicFramePr>
            <p:nvPr/>
          </p:nvGraphicFramePr>
          <p:xfrm>
            <a:off x="2825" y="3152"/>
            <a:ext cx="188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1604" name="Формула" r:id="rId13" imgW="101520" imgH="215640" progId="Equation.3">
                    <p:embed/>
                  </p:oleObj>
                </mc:Choice>
                <mc:Fallback>
                  <p:oleObj name="Формула" r:id="rId13" imgW="101520" imgH="21564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5" y="3152"/>
                          <a:ext cx="188" cy="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Line 181"/>
            <p:cNvSpPr>
              <a:spLocks noChangeShapeType="1"/>
            </p:cNvSpPr>
            <p:nvPr/>
          </p:nvSpPr>
          <p:spPr bwMode="auto">
            <a:xfrm>
              <a:off x="2832" y="3168"/>
              <a:ext cx="1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2800">
                <a:latin typeface="Georgia" pitchFamily="18" charset="0"/>
              </a:endParaRPr>
            </a:p>
          </p:txBody>
        </p:sp>
      </p:grpSp>
      <p:sp>
        <p:nvSpPr>
          <p:cNvPr id="4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56" name="AutoShape 1540"/>
          <p:cNvSpPr>
            <a:spLocks noChangeArrowheads="1"/>
          </p:cNvSpPr>
          <p:nvPr/>
        </p:nvSpPr>
        <p:spPr bwMode="auto">
          <a:xfrm>
            <a:off x="6072198" y="1357298"/>
            <a:ext cx="2371742" cy="720725"/>
          </a:xfrm>
          <a:prstGeom prst="wedgeEllipseCallout">
            <a:avLst>
              <a:gd name="adj1" fmla="val -67698"/>
              <a:gd name="adj2" fmla="val 30492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</a:p>
        </p:txBody>
      </p:sp>
      <p:sp>
        <p:nvSpPr>
          <p:cNvPr id="57" name="AutoShape 1543"/>
          <p:cNvSpPr>
            <a:spLocks noChangeArrowheads="1"/>
          </p:cNvSpPr>
          <p:nvPr/>
        </p:nvSpPr>
        <p:spPr bwMode="auto">
          <a:xfrm>
            <a:off x="5429256" y="4929198"/>
            <a:ext cx="2458867" cy="647700"/>
          </a:xfrm>
          <a:prstGeom prst="wedgeEllipseCallout">
            <a:avLst>
              <a:gd name="adj1" fmla="val -51675"/>
              <a:gd name="adj2" fmla="val 77647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>
                <a:latin typeface="Georgia" pitchFamily="18" charset="0"/>
                <a:cs typeface="Arial" charset="0"/>
              </a:rPr>
              <a:t>Не верно</a:t>
            </a:r>
          </a:p>
        </p:txBody>
      </p:sp>
      <p:sp>
        <p:nvSpPr>
          <p:cNvPr id="58" name="AutoShape 1540"/>
          <p:cNvSpPr>
            <a:spLocks noChangeArrowheads="1"/>
          </p:cNvSpPr>
          <p:nvPr/>
        </p:nvSpPr>
        <p:spPr bwMode="auto">
          <a:xfrm>
            <a:off x="6057910" y="2779713"/>
            <a:ext cx="2371742" cy="720725"/>
          </a:xfrm>
          <a:prstGeom prst="wedgeEllipseCallout">
            <a:avLst>
              <a:gd name="adj1" fmla="val -52737"/>
              <a:gd name="adj2" fmla="val 81620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6531E-6 L -0.05868 -0.122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0" y="-6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6.93802E-7 L 0.04861 -0.1163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" y="-58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58927E-6 L -0.0658 -0.1278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58927E-6 L 0.01944 -0.1278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" y="-64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82146E-6 L -0.06441 -0.1172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590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82146E-6 L -0.00364 -0.12766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000"/>
                            </p:stCondLst>
                            <p:childTnLst>
                              <p:par>
                                <p:cTn id="1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4" grpId="0"/>
      <p:bldP spid="18" grpId="0"/>
      <p:bldP spid="28" grpId="0"/>
      <p:bldP spid="35" grpId="0"/>
      <p:bldP spid="56" grpId="0" animBg="1"/>
      <p:bldP spid="57" grpId="0" animBg="1"/>
      <p:bldP spid="5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48" name="Text Box 12"/>
          <p:cNvSpPr txBox="1">
            <a:spLocks noChangeArrowheads="1"/>
          </p:cNvSpPr>
          <p:nvPr/>
        </p:nvSpPr>
        <p:spPr bwMode="auto">
          <a:xfrm>
            <a:off x="5516542" y="4800619"/>
            <a:ext cx="995785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 </a:t>
            </a:r>
          </a:p>
        </p:txBody>
      </p:sp>
      <p:sp>
        <p:nvSpPr>
          <p:cNvPr id="449558" name="Text Box 22"/>
          <p:cNvSpPr txBox="1">
            <a:spLocks noChangeArrowheads="1"/>
          </p:cNvSpPr>
          <p:nvPr/>
        </p:nvSpPr>
        <p:spPr bwMode="auto">
          <a:xfrm>
            <a:off x="1500166" y="4913667"/>
            <a:ext cx="4000528" cy="101566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6000" b="1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               </a:t>
            </a:r>
            <a:r>
              <a:rPr lang="ru-RU" sz="60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</a:t>
            </a:r>
          </a:p>
        </p:txBody>
      </p:sp>
      <p:sp>
        <p:nvSpPr>
          <p:cNvPr id="449539" name="Text Box 3"/>
          <p:cNvSpPr txBox="1">
            <a:spLocks noChangeArrowheads="1"/>
          </p:cNvSpPr>
          <p:nvPr/>
        </p:nvSpPr>
        <p:spPr bwMode="auto">
          <a:xfrm>
            <a:off x="1947842" y="4775219"/>
            <a:ext cx="1337226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54</a:t>
            </a:r>
          </a:p>
        </p:txBody>
      </p:sp>
      <p:sp>
        <p:nvSpPr>
          <p:cNvPr id="449538" name="Text Box 2"/>
          <p:cNvSpPr txBox="1">
            <a:spLocks noChangeArrowheads="1"/>
          </p:cNvSpPr>
          <p:nvPr/>
        </p:nvSpPr>
        <p:spPr bwMode="auto">
          <a:xfrm>
            <a:off x="1947842" y="4775219"/>
            <a:ext cx="1337226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54</a:t>
            </a:r>
          </a:p>
        </p:txBody>
      </p:sp>
      <p:sp>
        <p:nvSpPr>
          <p:cNvPr id="449541" name="Text Box 5"/>
          <p:cNvSpPr txBox="1">
            <a:spLocks noChangeArrowheads="1"/>
          </p:cNvSpPr>
          <p:nvPr/>
        </p:nvSpPr>
        <p:spPr bwMode="auto">
          <a:xfrm>
            <a:off x="3255942" y="4775219"/>
            <a:ext cx="1768433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251</a:t>
            </a:r>
          </a:p>
        </p:txBody>
      </p:sp>
      <p:sp>
        <p:nvSpPr>
          <p:cNvPr id="449543" name="Text Box 7"/>
          <p:cNvSpPr txBox="1">
            <a:spLocks noChangeArrowheads="1"/>
          </p:cNvSpPr>
          <p:nvPr/>
        </p:nvSpPr>
        <p:spPr bwMode="auto">
          <a:xfrm>
            <a:off x="1343025" y="225425"/>
            <a:ext cx="743504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Делимость произведения.</a:t>
            </a:r>
          </a:p>
        </p:txBody>
      </p:sp>
      <p:graphicFrame>
        <p:nvGraphicFramePr>
          <p:cNvPr id="449547" name="Object 11"/>
          <p:cNvGraphicFramePr>
            <a:graphicFrameLocks noChangeAspect="1"/>
          </p:cNvGraphicFramePr>
          <p:nvPr/>
        </p:nvGraphicFramePr>
        <p:xfrm>
          <a:off x="5087917" y="4884756"/>
          <a:ext cx="5588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Формула" r:id="rId4" imgW="101520" imgH="215640" progId="Equation.3">
                  <p:embed/>
                </p:oleObj>
              </mc:Choice>
              <mc:Fallback>
                <p:oleObj name="Формула" r:id="rId4" imgW="1015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17" y="4884756"/>
                        <a:ext cx="5588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9553" name="Text Box 17"/>
          <p:cNvSpPr txBox="1">
            <a:spLocks noChangeArrowheads="1"/>
          </p:cNvSpPr>
          <p:nvPr/>
        </p:nvSpPr>
        <p:spPr bwMode="auto">
          <a:xfrm>
            <a:off x="3310187" y="3441719"/>
            <a:ext cx="761747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2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</a:p>
        </p:txBody>
      </p:sp>
      <p:graphicFrame>
        <p:nvGraphicFramePr>
          <p:cNvPr id="449554" name="Object 18"/>
          <p:cNvGraphicFramePr>
            <a:graphicFrameLocks noChangeAspect="1"/>
          </p:cNvGraphicFramePr>
          <p:nvPr/>
        </p:nvGraphicFramePr>
        <p:xfrm>
          <a:off x="2868862" y="3551256"/>
          <a:ext cx="5588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Формула" r:id="rId6" imgW="101520" imgH="215640" progId="Equation.3">
                  <p:embed/>
                </p:oleObj>
              </mc:Choice>
              <mc:Fallback>
                <p:oleObj name="Формула" r:id="rId6" imgW="1015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862" y="3551256"/>
                        <a:ext cx="5588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57" name="Object 21"/>
          <p:cNvGraphicFramePr>
            <a:graphicFrameLocks noChangeAspect="1"/>
          </p:cNvGraphicFramePr>
          <p:nvPr/>
        </p:nvGraphicFramePr>
        <p:xfrm>
          <a:off x="3084506" y="5259406"/>
          <a:ext cx="5588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Формула" r:id="rId7" imgW="101520" imgH="139680" progId="Equation.3">
                  <p:embed/>
                </p:oleObj>
              </mc:Choice>
              <mc:Fallback>
                <p:oleObj name="Формула" r:id="rId7" imgW="101520" imgH="139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06" y="5259406"/>
                        <a:ext cx="5588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250825" y="1069975"/>
            <a:ext cx="8566150" cy="1328023"/>
          </a:xfrm>
          <a:prstGeom prst="wedgeRoundRectCallout">
            <a:avLst>
              <a:gd name="adj1" fmla="val 29194"/>
              <a:gd name="adj2" fmla="val 39777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Если одно из двух чисел делится на некоторое число, то и  их произведение делится на это число.</a:t>
            </a:r>
            <a:endParaRPr lang="ru-RU" sz="2800" b="1" dirty="0">
              <a:latin typeface="Georgia" pitchFamily="18" charset="0"/>
            </a:endParaRPr>
          </a:p>
        </p:txBody>
      </p:sp>
      <p:sp>
        <p:nvSpPr>
          <p:cNvPr id="2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9259E-6 L -0.06666 -0.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95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8" grpId="0"/>
      <p:bldP spid="449558" grpId="0"/>
      <p:bldP spid="449538" grpId="0"/>
      <p:bldP spid="4495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7"/>
          <p:cNvGrpSpPr>
            <a:grpSpLocks/>
          </p:cNvGrpSpPr>
          <p:nvPr/>
        </p:nvGrpSpPr>
        <p:grpSpPr bwMode="auto">
          <a:xfrm>
            <a:off x="2446330" y="5572144"/>
            <a:ext cx="1196976" cy="1000127"/>
            <a:chOff x="1832" y="2574"/>
            <a:chExt cx="754" cy="630"/>
          </a:xfrm>
        </p:grpSpPr>
        <p:sp>
          <p:nvSpPr>
            <p:cNvPr id="3" name="Text Box 148"/>
            <p:cNvSpPr txBox="1">
              <a:spLocks noChangeArrowheads="1"/>
            </p:cNvSpPr>
            <p:nvPr/>
          </p:nvSpPr>
          <p:spPr bwMode="auto">
            <a:xfrm>
              <a:off x="1902" y="2574"/>
              <a:ext cx="684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44</a:t>
              </a:r>
            </a:p>
          </p:txBody>
        </p:sp>
        <p:graphicFrame>
          <p:nvGraphicFramePr>
            <p:cNvPr id="4" name="Object 149"/>
            <p:cNvGraphicFramePr>
              <a:graphicFrameLocks noChangeAspect="1"/>
            </p:cNvGraphicFramePr>
            <p:nvPr/>
          </p:nvGraphicFramePr>
          <p:xfrm>
            <a:off x="1832" y="2832"/>
            <a:ext cx="271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54" name="Формула" r:id="rId3" imgW="101520" imgH="139680" progId="Equation.3">
                    <p:embed/>
                  </p:oleObj>
                </mc:Choice>
                <mc:Fallback>
                  <p:oleObj name="Формула" r:id="rId3" imgW="101520" imgH="1396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2" y="2832"/>
                          <a:ext cx="271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Text Box 153"/>
          <p:cNvSpPr txBox="1">
            <a:spLocks noChangeArrowheads="1"/>
          </p:cNvSpPr>
          <p:nvPr/>
        </p:nvSpPr>
        <p:spPr bwMode="auto">
          <a:xfrm>
            <a:off x="214282" y="5618174"/>
            <a:ext cx="5849678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</a:t>
            </a:r>
            <a:r>
              <a:rPr lang="ru-RU" sz="5400" b="1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3800            </a:t>
            </a:r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      </a:t>
            </a:r>
          </a:p>
        </p:txBody>
      </p:sp>
      <p:sp>
        <p:nvSpPr>
          <p:cNvPr id="6" name="Text Box 72"/>
          <p:cNvSpPr txBox="1">
            <a:spLocks noChangeArrowheads="1"/>
          </p:cNvSpPr>
          <p:nvPr/>
        </p:nvSpPr>
        <p:spPr bwMode="auto">
          <a:xfrm>
            <a:off x="203200" y="4254511"/>
            <a:ext cx="4314001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(726  74)      </a:t>
            </a:r>
          </a:p>
        </p:txBody>
      </p:sp>
      <p:sp>
        <p:nvSpPr>
          <p:cNvPr id="7" name="Text Box 53"/>
          <p:cNvSpPr txBox="1">
            <a:spLocks noChangeArrowheads="1"/>
          </p:cNvSpPr>
          <p:nvPr/>
        </p:nvSpPr>
        <p:spPr bwMode="auto">
          <a:xfrm>
            <a:off x="365125" y="3235325"/>
            <a:ext cx="3802644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(85      )      </a:t>
            </a: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327025" y="1736725"/>
            <a:ext cx="4288353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(508      )      </a:t>
            </a:r>
          </a:p>
        </p:txBody>
      </p:sp>
      <p:graphicFrame>
        <p:nvGraphicFramePr>
          <p:cNvPr id="9" name="Object 75"/>
          <p:cNvGraphicFramePr>
            <a:graphicFrameLocks noChangeAspect="1"/>
          </p:cNvGraphicFramePr>
          <p:nvPr/>
        </p:nvGraphicFramePr>
        <p:xfrm>
          <a:off x="1855772" y="4643446"/>
          <a:ext cx="4302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5" name="Формула" r:id="rId5" imgW="101520" imgH="139680" progId="Equation.3">
                  <p:embed/>
                </p:oleObj>
              </mc:Choice>
              <mc:Fallback>
                <p:oleObj name="Формула" r:id="rId5" imgW="10152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72" y="4643446"/>
                        <a:ext cx="4302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41"/>
          <p:cNvGrpSpPr>
            <a:grpSpLocks/>
          </p:cNvGrpSpPr>
          <p:nvPr/>
        </p:nvGrpSpPr>
        <p:grpSpPr bwMode="auto">
          <a:xfrm>
            <a:off x="2073264" y="1749429"/>
            <a:ext cx="1069976" cy="965201"/>
            <a:chOff x="1832" y="2574"/>
            <a:chExt cx="674" cy="608"/>
          </a:xfrm>
        </p:grpSpPr>
        <p:sp>
          <p:nvSpPr>
            <p:cNvPr id="11" name="Text Box 34"/>
            <p:cNvSpPr txBox="1">
              <a:spLocks noChangeArrowheads="1"/>
            </p:cNvSpPr>
            <p:nvPr/>
          </p:nvSpPr>
          <p:spPr bwMode="auto">
            <a:xfrm>
              <a:off x="1902" y="2574"/>
              <a:ext cx="604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12</a:t>
              </a:r>
            </a:p>
          </p:txBody>
        </p:sp>
        <p:graphicFrame>
          <p:nvGraphicFramePr>
            <p:cNvPr id="12" name="Object 38"/>
            <p:cNvGraphicFramePr>
              <a:graphicFrameLocks noChangeAspect="1"/>
            </p:cNvGraphicFramePr>
            <p:nvPr/>
          </p:nvGraphicFramePr>
          <p:xfrm>
            <a:off x="1832" y="2810"/>
            <a:ext cx="271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56" name="Формула" r:id="rId6" imgW="101520" imgH="139680" progId="Equation.3">
                    <p:embed/>
                  </p:oleObj>
                </mc:Choice>
                <mc:Fallback>
                  <p:oleObj name="Формула" r:id="rId6" imgW="101520" imgH="1396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2" y="2810"/>
                          <a:ext cx="271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646559" y="3235325"/>
            <a:ext cx="1067921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85</a:t>
            </a:r>
          </a:p>
        </p:txBody>
      </p:sp>
      <p:grpSp>
        <p:nvGrpSpPr>
          <p:cNvPr id="14" name="Group 39"/>
          <p:cNvGrpSpPr>
            <a:grpSpLocks/>
          </p:cNvGrpSpPr>
          <p:nvPr/>
        </p:nvGrpSpPr>
        <p:grpSpPr bwMode="auto">
          <a:xfrm>
            <a:off x="3571868" y="1576374"/>
            <a:ext cx="866775" cy="923926"/>
            <a:chOff x="2584" y="2434"/>
            <a:chExt cx="546" cy="582"/>
          </a:xfrm>
        </p:grpSpPr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2630" y="2434"/>
              <a:ext cx="500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3 </a:t>
              </a:r>
            </a:p>
          </p:txBody>
        </p:sp>
        <p:graphicFrame>
          <p:nvGraphicFramePr>
            <p:cNvPr id="16" name="Object 35"/>
            <p:cNvGraphicFramePr>
              <a:graphicFrameLocks noChangeAspect="1"/>
            </p:cNvGraphicFramePr>
            <p:nvPr/>
          </p:nvGraphicFramePr>
          <p:xfrm>
            <a:off x="2584" y="2612"/>
            <a:ext cx="188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57" name="Формула" r:id="rId7" imgW="101520" imgH="215640" progId="Equation.3">
                    <p:embed/>
                  </p:oleObj>
                </mc:Choice>
                <mc:Fallback>
                  <p:oleObj name="Формула" r:id="rId7" imgW="101520" imgH="215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4" y="2612"/>
                          <a:ext cx="188" cy="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40"/>
          <p:cNvGrpSpPr>
            <a:grpSpLocks/>
          </p:cNvGrpSpPr>
          <p:nvPr/>
        </p:nvGrpSpPr>
        <p:grpSpPr bwMode="auto">
          <a:xfrm>
            <a:off x="1752602" y="857253"/>
            <a:ext cx="728663" cy="923926"/>
            <a:chOff x="1992" y="1940"/>
            <a:chExt cx="459" cy="582"/>
          </a:xfrm>
        </p:grpSpPr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2062" y="1940"/>
              <a:ext cx="389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3</a:t>
              </a:r>
            </a:p>
          </p:txBody>
        </p:sp>
        <p:graphicFrame>
          <p:nvGraphicFramePr>
            <p:cNvPr id="19" name="Object 37"/>
            <p:cNvGraphicFramePr>
              <a:graphicFrameLocks noChangeAspect="1"/>
            </p:cNvGraphicFramePr>
            <p:nvPr/>
          </p:nvGraphicFramePr>
          <p:xfrm>
            <a:off x="1992" y="2130"/>
            <a:ext cx="176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58" name="Формула" r:id="rId9" imgW="101520" imgH="215640" progId="Equation.3">
                    <p:embed/>
                  </p:oleObj>
                </mc:Choice>
                <mc:Fallback>
                  <p:oleObj name="Формула" r:id="rId9" imgW="10152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2" y="2130"/>
                          <a:ext cx="176" cy="3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2184323" y="1785926"/>
            <a:ext cx="958917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12</a:t>
            </a:r>
          </a:p>
        </p:txBody>
      </p:sp>
      <p:grpSp>
        <p:nvGrpSpPr>
          <p:cNvPr id="21" name="Group 43"/>
          <p:cNvGrpSpPr>
            <a:grpSpLocks/>
          </p:cNvGrpSpPr>
          <p:nvPr/>
        </p:nvGrpSpPr>
        <p:grpSpPr bwMode="auto">
          <a:xfrm>
            <a:off x="1787512" y="3235331"/>
            <a:ext cx="1069976" cy="998539"/>
            <a:chOff x="1832" y="2574"/>
            <a:chExt cx="674" cy="629"/>
          </a:xfrm>
        </p:grpSpPr>
        <p:sp>
          <p:nvSpPr>
            <p:cNvPr id="22" name="Text Box 44"/>
            <p:cNvSpPr txBox="1">
              <a:spLocks noChangeArrowheads="1"/>
            </p:cNvSpPr>
            <p:nvPr/>
          </p:nvSpPr>
          <p:spPr bwMode="auto">
            <a:xfrm>
              <a:off x="1902" y="2574"/>
              <a:ext cx="604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12</a:t>
              </a:r>
            </a:p>
          </p:txBody>
        </p:sp>
        <p:graphicFrame>
          <p:nvGraphicFramePr>
            <p:cNvPr id="23" name="Object 45"/>
            <p:cNvGraphicFramePr>
              <a:graphicFrameLocks noChangeAspect="1"/>
            </p:cNvGraphicFramePr>
            <p:nvPr/>
          </p:nvGraphicFramePr>
          <p:xfrm>
            <a:off x="1832" y="2831"/>
            <a:ext cx="271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59" name="Формула" r:id="rId10" imgW="101520" imgH="139680" progId="Equation.3">
                    <p:embed/>
                  </p:oleObj>
                </mc:Choice>
                <mc:Fallback>
                  <p:oleObj name="Формула" r:id="rId10" imgW="101520" imgH="1396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2" y="2831"/>
                          <a:ext cx="271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Group 46"/>
          <p:cNvGrpSpPr>
            <a:grpSpLocks/>
          </p:cNvGrpSpPr>
          <p:nvPr/>
        </p:nvGrpSpPr>
        <p:grpSpPr bwMode="auto">
          <a:xfrm>
            <a:off x="3000371" y="3217866"/>
            <a:ext cx="952501" cy="925514"/>
            <a:chOff x="2555" y="2429"/>
            <a:chExt cx="600" cy="583"/>
          </a:xfrm>
        </p:grpSpPr>
        <p:sp>
          <p:nvSpPr>
            <p:cNvPr id="25" name="Text Box 47"/>
            <p:cNvSpPr txBox="1">
              <a:spLocks noChangeArrowheads="1"/>
            </p:cNvSpPr>
            <p:nvPr/>
          </p:nvSpPr>
          <p:spPr bwMode="auto">
            <a:xfrm>
              <a:off x="2555" y="2429"/>
              <a:ext cx="600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 5 </a:t>
              </a:r>
            </a:p>
          </p:txBody>
        </p:sp>
        <p:graphicFrame>
          <p:nvGraphicFramePr>
            <p:cNvPr id="26" name="Object 48"/>
            <p:cNvGraphicFramePr>
              <a:graphicFrameLocks noChangeAspect="1"/>
            </p:cNvGraphicFramePr>
            <p:nvPr/>
          </p:nvGraphicFramePr>
          <p:xfrm>
            <a:off x="2584" y="2612"/>
            <a:ext cx="188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60" name="Формула" r:id="rId11" imgW="101520" imgH="215640" progId="Equation.3">
                    <p:embed/>
                  </p:oleObj>
                </mc:Choice>
                <mc:Fallback>
                  <p:oleObj name="Формула" r:id="rId11" imgW="10152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4" y="2612"/>
                          <a:ext cx="188" cy="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" name="Group 49"/>
          <p:cNvGrpSpPr>
            <a:grpSpLocks/>
          </p:cNvGrpSpPr>
          <p:nvPr/>
        </p:nvGrpSpPr>
        <p:grpSpPr bwMode="auto">
          <a:xfrm>
            <a:off x="1789097" y="2357440"/>
            <a:ext cx="711201" cy="923926"/>
            <a:chOff x="1992" y="1941"/>
            <a:chExt cx="448" cy="582"/>
          </a:xfrm>
        </p:grpSpPr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2062" y="1941"/>
              <a:ext cx="378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5</a:t>
              </a:r>
            </a:p>
          </p:txBody>
        </p:sp>
        <p:graphicFrame>
          <p:nvGraphicFramePr>
            <p:cNvPr id="29" name="Object 51"/>
            <p:cNvGraphicFramePr>
              <a:graphicFrameLocks noChangeAspect="1"/>
            </p:cNvGraphicFramePr>
            <p:nvPr/>
          </p:nvGraphicFramePr>
          <p:xfrm>
            <a:off x="1992" y="2130"/>
            <a:ext cx="176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61" name="Формула" r:id="rId12" imgW="101520" imgH="215640" progId="Equation.3">
                    <p:embed/>
                  </p:oleObj>
                </mc:Choice>
                <mc:Fallback>
                  <p:oleObj name="Формула" r:id="rId12" imgW="10152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2" y="2130"/>
                          <a:ext cx="176" cy="3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Text Box 52"/>
          <p:cNvSpPr txBox="1">
            <a:spLocks noChangeArrowheads="1"/>
          </p:cNvSpPr>
          <p:nvPr/>
        </p:nvSpPr>
        <p:spPr bwMode="auto">
          <a:xfrm>
            <a:off x="2557752" y="5572140"/>
            <a:ext cx="1085554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44</a:t>
            </a:r>
          </a:p>
        </p:txBody>
      </p:sp>
      <p:sp>
        <p:nvSpPr>
          <p:cNvPr id="31" name="Text Box 66"/>
          <p:cNvSpPr txBox="1">
            <a:spLocks noChangeArrowheads="1"/>
          </p:cNvSpPr>
          <p:nvPr/>
        </p:nvSpPr>
        <p:spPr bwMode="auto">
          <a:xfrm>
            <a:off x="3510073" y="4214818"/>
            <a:ext cx="776175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54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 </a:t>
            </a:r>
          </a:p>
        </p:txBody>
      </p:sp>
      <p:graphicFrame>
        <p:nvGraphicFramePr>
          <p:cNvPr id="32" name="Object 67"/>
          <p:cNvGraphicFramePr>
            <a:graphicFrameLocks noChangeAspect="1"/>
          </p:cNvGraphicFramePr>
          <p:nvPr/>
        </p:nvGraphicFramePr>
        <p:xfrm>
          <a:off x="3357554" y="4579950"/>
          <a:ext cx="2984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2" name="Формула" r:id="rId13" imgW="101520" imgH="215640" progId="Equation.3">
                  <p:embed/>
                </p:oleObj>
              </mc:Choice>
              <mc:Fallback>
                <p:oleObj name="Формула" r:id="rId13" imgW="10152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4579950"/>
                        <a:ext cx="2984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Group 79"/>
          <p:cNvGrpSpPr>
            <a:grpSpLocks/>
          </p:cNvGrpSpPr>
          <p:nvPr/>
        </p:nvGrpSpPr>
        <p:grpSpPr bwMode="auto">
          <a:xfrm>
            <a:off x="3357554" y="4579950"/>
            <a:ext cx="298450" cy="635000"/>
            <a:chOff x="2825" y="3152"/>
            <a:chExt cx="188" cy="400"/>
          </a:xfrm>
        </p:grpSpPr>
        <p:graphicFrame>
          <p:nvGraphicFramePr>
            <p:cNvPr id="34" name="Object 76"/>
            <p:cNvGraphicFramePr>
              <a:graphicFrameLocks noChangeAspect="1"/>
            </p:cNvGraphicFramePr>
            <p:nvPr/>
          </p:nvGraphicFramePr>
          <p:xfrm>
            <a:off x="2825" y="3152"/>
            <a:ext cx="188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63" name="Формула" r:id="rId14" imgW="101520" imgH="215640" progId="Equation.3">
                    <p:embed/>
                  </p:oleObj>
                </mc:Choice>
                <mc:Fallback>
                  <p:oleObj name="Формула" r:id="rId14" imgW="101520" imgH="2156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5" y="3152"/>
                          <a:ext cx="188" cy="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Line 77"/>
            <p:cNvSpPr>
              <a:spLocks noChangeShapeType="1"/>
            </p:cNvSpPr>
            <p:nvPr/>
          </p:nvSpPr>
          <p:spPr bwMode="auto">
            <a:xfrm>
              <a:off x="2832" y="3168"/>
              <a:ext cx="1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2800">
                <a:latin typeface="Georgia" pitchFamily="18" charset="0"/>
              </a:endParaRPr>
            </a:p>
          </p:txBody>
        </p:sp>
      </p:grpSp>
      <p:grpSp>
        <p:nvGrpSpPr>
          <p:cNvPr id="36" name="Group 141"/>
          <p:cNvGrpSpPr>
            <a:grpSpLocks/>
          </p:cNvGrpSpPr>
          <p:nvPr/>
        </p:nvGrpSpPr>
        <p:grpSpPr bwMode="auto">
          <a:xfrm>
            <a:off x="4957772" y="5572140"/>
            <a:ext cx="1114426" cy="923926"/>
            <a:chOff x="2584" y="2566"/>
            <a:chExt cx="702" cy="582"/>
          </a:xfrm>
        </p:grpSpPr>
        <p:sp>
          <p:nvSpPr>
            <p:cNvPr id="37" name="Text Box 142"/>
            <p:cNvSpPr txBox="1">
              <a:spLocks noChangeArrowheads="1"/>
            </p:cNvSpPr>
            <p:nvPr/>
          </p:nvSpPr>
          <p:spPr bwMode="auto">
            <a:xfrm>
              <a:off x="2630" y="2566"/>
              <a:ext cx="656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11 </a:t>
              </a:r>
            </a:p>
          </p:txBody>
        </p:sp>
        <p:graphicFrame>
          <p:nvGraphicFramePr>
            <p:cNvPr id="38" name="Object 143"/>
            <p:cNvGraphicFramePr>
              <a:graphicFrameLocks noChangeAspect="1"/>
            </p:cNvGraphicFramePr>
            <p:nvPr/>
          </p:nvGraphicFramePr>
          <p:xfrm>
            <a:off x="2584" y="2743"/>
            <a:ext cx="188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64" name="Формула" r:id="rId15" imgW="101520" imgH="215640" progId="Equation.3">
                    <p:embed/>
                  </p:oleObj>
                </mc:Choice>
                <mc:Fallback>
                  <p:oleObj name="Формула" r:id="rId15" imgW="101520" imgH="21564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4" y="2743"/>
                          <a:ext cx="188" cy="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Group 144"/>
          <p:cNvGrpSpPr>
            <a:grpSpLocks/>
          </p:cNvGrpSpPr>
          <p:nvPr/>
        </p:nvGrpSpPr>
        <p:grpSpPr bwMode="auto">
          <a:xfrm>
            <a:off x="2249457" y="4933964"/>
            <a:ext cx="974725" cy="923926"/>
            <a:chOff x="1992" y="1967"/>
            <a:chExt cx="614" cy="582"/>
          </a:xfrm>
        </p:grpSpPr>
        <p:sp>
          <p:nvSpPr>
            <p:cNvPr id="40" name="Text Box 145"/>
            <p:cNvSpPr txBox="1">
              <a:spLocks noChangeArrowheads="1"/>
            </p:cNvSpPr>
            <p:nvPr/>
          </p:nvSpPr>
          <p:spPr bwMode="auto">
            <a:xfrm>
              <a:off x="2062" y="1967"/>
              <a:ext cx="544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11</a:t>
              </a:r>
            </a:p>
          </p:txBody>
        </p:sp>
        <p:graphicFrame>
          <p:nvGraphicFramePr>
            <p:cNvPr id="41" name="Object 146"/>
            <p:cNvGraphicFramePr>
              <a:graphicFrameLocks noChangeAspect="1"/>
            </p:cNvGraphicFramePr>
            <p:nvPr/>
          </p:nvGraphicFramePr>
          <p:xfrm>
            <a:off x="1992" y="2130"/>
            <a:ext cx="176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65" name="Формула" r:id="rId16" imgW="101520" imgH="215640" progId="Equation.3">
                    <p:embed/>
                  </p:oleObj>
                </mc:Choice>
                <mc:Fallback>
                  <p:oleObj name="Формула" r:id="rId16" imgW="101520" imgH="21564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2" y="2130"/>
                          <a:ext cx="176" cy="3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Group 150"/>
          <p:cNvGrpSpPr>
            <a:grpSpLocks/>
          </p:cNvGrpSpPr>
          <p:nvPr/>
        </p:nvGrpSpPr>
        <p:grpSpPr bwMode="auto">
          <a:xfrm>
            <a:off x="3500438" y="5618180"/>
            <a:ext cx="1143002" cy="954089"/>
            <a:chOff x="1807" y="2574"/>
            <a:chExt cx="720" cy="601"/>
          </a:xfrm>
        </p:grpSpPr>
        <p:sp>
          <p:nvSpPr>
            <p:cNvPr id="43" name="Text Box 151"/>
            <p:cNvSpPr txBox="1">
              <a:spLocks noChangeArrowheads="1"/>
            </p:cNvSpPr>
            <p:nvPr/>
          </p:nvSpPr>
          <p:spPr bwMode="auto">
            <a:xfrm>
              <a:off x="1902" y="2574"/>
              <a:ext cx="625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18</a:t>
              </a:r>
            </a:p>
          </p:txBody>
        </p:sp>
        <p:graphicFrame>
          <p:nvGraphicFramePr>
            <p:cNvPr id="44" name="Object 152"/>
            <p:cNvGraphicFramePr>
              <a:graphicFrameLocks noChangeAspect="1"/>
            </p:cNvGraphicFramePr>
            <p:nvPr/>
          </p:nvGraphicFramePr>
          <p:xfrm>
            <a:off x="1807" y="2803"/>
            <a:ext cx="271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66" name="Формула" r:id="rId17" imgW="101520" imgH="139680" progId="Equation.3">
                    <p:embed/>
                  </p:oleObj>
                </mc:Choice>
                <mc:Fallback>
                  <p:oleObj name="Формула" r:id="rId17" imgW="101520" imgH="13968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7" y="2803"/>
                          <a:ext cx="271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3214678" y="117475"/>
            <a:ext cx="5715041" cy="919401"/>
          </a:xfrm>
          <a:prstGeom prst="wedgeRoundRectCallout">
            <a:avLst>
              <a:gd name="adj1" fmla="val 24498"/>
              <a:gd name="adj2" fmla="val 49228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Не вычисляя произведения, выберите </a:t>
            </a:r>
            <a:r>
              <a:rPr lang="ru-RU" sz="2400" b="1" i="0" dirty="0" smtClean="0">
                <a:latin typeface="Georgia" pitchFamily="18" charset="0"/>
              </a:rPr>
              <a:t>верные выражения</a:t>
            </a:r>
            <a:endParaRPr lang="ru-RU" sz="2800" b="1" dirty="0">
              <a:latin typeface="Georgia" pitchFamily="18" charset="0"/>
            </a:endParaRPr>
          </a:p>
        </p:txBody>
      </p:sp>
      <p:sp>
        <p:nvSpPr>
          <p:cNvPr id="4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51" name="AutoShape 1540"/>
          <p:cNvSpPr>
            <a:spLocks noChangeArrowheads="1"/>
          </p:cNvSpPr>
          <p:nvPr/>
        </p:nvSpPr>
        <p:spPr bwMode="auto">
          <a:xfrm>
            <a:off x="4714876" y="1714488"/>
            <a:ext cx="2371742" cy="720725"/>
          </a:xfrm>
          <a:prstGeom prst="wedgeEllipseCallout">
            <a:avLst>
              <a:gd name="adj1" fmla="val -67698"/>
              <a:gd name="adj2" fmla="val 30492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</a:p>
        </p:txBody>
      </p:sp>
      <p:sp>
        <p:nvSpPr>
          <p:cNvPr id="52" name="AutoShape 1543"/>
          <p:cNvSpPr>
            <a:spLocks noChangeArrowheads="1"/>
          </p:cNvSpPr>
          <p:nvPr/>
        </p:nvSpPr>
        <p:spPr bwMode="auto">
          <a:xfrm>
            <a:off x="4143372" y="4071942"/>
            <a:ext cx="2458867" cy="647700"/>
          </a:xfrm>
          <a:prstGeom prst="wedgeEllipseCallout">
            <a:avLst>
              <a:gd name="adj1" fmla="val -51675"/>
              <a:gd name="adj2" fmla="val 77647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>
                <a:latin typeface="Georgia" pitchFamily="18" charset="0"/>
                <a:cs typeface="Arial" charset="0"/>
              </a:rPr>
              <a:t>Не верно</a:t>
            </a:r>
          </a:p>
        </p:txBody>
      </p:sp>
      <p:sp>
        <p:nvSpPr>
          <p:cNvPr id="53" name="AutoShape 1540"/>
          <p:cNvSpPr>
            <a:spLocks noChangeArrowheads="1"/>
          </p:cNvSpPr>
          <p:nvPr/>
        </p:nvSpPr>
        <p:spPr bwMode="auto">
          <a:xfrm>
            <a:off x="3786182" y="2786058"/>
            <a:ext cx="2371742" cy="720725"/>
          </a:xfrm>
          <a:prstGeom prst="wedgeEllipseCallout">
            <a:avLst>
              <a:gd name="adj1" fmla="val -52737"/>
              <a:gd name="adj2" fmla="val 81620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</a:p>
        </p:txBody>
      </p:sp>
      <p:sp>
        <p:nvSpPr>
          <p:cNvPr id="54" name="AutoShape 1540"/>
          <p:cNvSpPr>
            <a:spLocks noChangeArrowheads="1"/>
          </p:cNvSpPr>
          <p:nvPr/>
        </p:nvSpPr>
        <p:spPr bwMode="auto">
          <a:xfrm>
            <a:off x="4714876" y="4857760"/>
            <a:ext cx="2371742" cy="720725"/>
          </a:xfrm>
          <a:prstGeom prst="wedgeEllipseCallout">
            <a:avLst>
              <a:gd name="adj1" fmla="val -52737"/>
              <a:gd name="adj2" fmla="val 81620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flatTx/>
          </a:bodyPr>
          <a:lstStyle/>
          <a:p>
            <a:pPr algn="ctr"/>
            <a:r>
              <a:rPr lang="ru-RU" sz="2400" b="1" i="0" dirty="0">
                <a:solidFill>
                  <a:srgbClr val="FF0000"/>
                </a:solidFill>
                <a:latin typeface="Georgia" pitchFamily="18" charset="0"/>
                <a:cs typeface="Arial" charset="0"/>
              </a:rPr>
              <a:t>ВЕРНО!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63737E-6 L -0.16146 -0.132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-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64662E-6 L 0.00087 -0.1230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82146E-6 L -0.14618 -0.085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-43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30" grpId="0"/>
      <p:bldP spid="51" grpId="0" animBg="1"/>
      <p:bldP spid="52" grpId="0" animBg="1"/>
      <p:bldP spid="53" grpId="0" animBg="1"/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6404" name="Picture 4" descr="h01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3878" y="4429133"/>
            <a:ext cx="2653927" cy="2357453"/>
          </a:xfrm>
          <a:prstGeom prst="rect">
            <a:avLst/>
          </a:prstGeom>
          <a:noFill/>
        </p:spPr>
      </p:pic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98425" y="130175"/>
            <a:ext cx="8918575" cy="44935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600" b="1" i="0" dirty="0">
                <a:latin typeface="Georgia" pitchFamily="18" charset="0"/>
              </a:rPr>
              <a:t>           Ковбой Джо зашел в бар и попросил у бармена </a:t>
            </a:r>
          </a:p>
          <a:p>
            <a:r>
              <a:rPr lang="ru-RU" sz="2600" b="1" i="0" dirty="0">
                <a:latin typeface="Georgia" pitchFamily="18" charset="0"/>
              </a:rPr>
              <a:t>- бутылку  виски за 3 доллара, </a:t>
            </a:r>
          </a:p>
          <a:p>
            <a:r>
              <a:rPr lang="ru-RU" sz="2600" b="1" i="0" dirty="0">
                <a:latin typeface="Georgia" pitchFamily="18" charset="0"/>
              </a:rPr>
              <a:t>- трубку за 6 долларов, </a:t>
            </a:r>
          </a:p>
          <a:p>
            <a:r>
              <a:rPr lang="ru-RU" sz="2600" b="1" i="0" dirty="0">
                <a:latin typeface="Georgia" pitchFamily="18" charset="0"/>
              </a:rPr>
              <a:t>- 3 пачки табака и</a:t>
            </a:r>
          </a:p>
          <a:p>
            <a:r>
              <a:rPr lang="ru-RU" sz="2600" b="1" i="0" dirty="0">
                <a:latin typeface="Georgia" pitchFamily="18" charset="0"/>
              </a:rPr>
              <a:t>- 9 коробок непромокаемых спичек, цену которых он не знал. </a:t>
            </a:r>
          </a:p>
          <a:p>
            <a:r>
              <a:rPr lang="ru-RU" sz="2600" b="1" i="0" dirty="0">
                <a:latin typeface="Georgia" pitchFamily="18" charset="0"/>
              </a:rPr>
              <a:t>Бармен потребовал с него </a:t>
            </a:r>
            <a:r>
              <a:rPr lang="ru-RU" sz="2600" b="1" i="0" dirty="0">
                <a:solidFill>
                  <a:srgbClr val="FF0000"/>
                </a:solidFill>
                <a:latin typeface="Georgia" pitchFamily="18" charset="0"/>
              </a:rPr>
              <a:t>14 долларов и 80 центов</a:t>
            </a:r>
            <a:r>
              <a:rPr lang="ru-RU" sz="2600" b="1" i="0" dirty="0">
                <a:latin typeface="Georgia" pitchFamily="18" charset="0"/>
              </a:rPr>
              <a:t>, на что Джо вытащил пистолет. Бармен пересчитал снова и исправил ошибку. Как Джо догадался, что бармен пытался его обмануть?</a:t>
            </a:r>
            <a:endParaRPr lang="ru-RU" sz="2600" b="1" dirty="0">
              <a:latin typeface="Georgia" pitchFamily="18" charset="0"/>
            </a:endParaRPr>
          </a:p>
        </p:txBody>
      </p:sp>
      <p:sp>
        <p:nvSpPr>
          <p:cNvPr id="486407" name="Text Box 7"/>
          <p:cNvSpPr txBox="1">
            <a:spLocks noChangeArrowheads="1"/>
          </p:cNvSpPr>
          <p:nvPr/>
        </p:nvSpPr>
        <p:spPr bwMode="auto">
          <a:xfrm>
            <a:off x="5070063" y="1395699"/>
            <a:ext cx="3788217" cy="46166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0" dirty="0">
                <a:solidFill>
                  <a:srgbClr val="0000FF"/>
                </a:solidFill>
                <a:latin typeface="Georgia" pitchFamily="18" charset="0"/>
              </a:rPr>
              <a:t>1 доллар = 100 центов</a:t>
            </a:r>
          </a:p>
        </p:txBody>
      </p:sp>
      <p:sp>
        <p:nvSpPr>
          <p:cNvPr id="48640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70600" y="800100"/>
            <a:ext cx="1625600" cy="4318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itchFamily="18" charset="0"/>
              </a:rPr>
              <a:t>Подсказка</a:t>
            </a:r>
            <a:endParaRPr lang="ru-RU" b="1" dirty="0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C -0.0658 0.04814 -0.13143 0.09606 -0.21493 0.09606 C -0.29809 0.09606 -0.42188 0.01597 -0.50018 4.81481E-6 C -0.57813 -0.01598 -0.60018 -0.01667 -0.68403 4.81481E-6 C -0.76789 0.01689 -0.88559 0.05856 -1.00278 0.10069 " pathEditMode="relative" rAng="0" ptsTypes="aaaaA">
                                      <p:cBhvr>
                                        <p:cTn id="6" dur="5000" fill="hold"/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100" y="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864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6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6406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94" name="Text Box 26"/>
          <p:cNvSpPr txBox="1">
            <a:spLocks noChangeArrowheads="1"/>
          </p:cNvSpPr>
          <p:nvPr/>
        </p:nvSpPr>
        <p:spPr bwMode="auto">
          <a:xfrm>
            <a:off x="2857488" y="4342163"/>
            <a:ext cx="257176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6000" b="1" i="0" dirty="0">
                <a:latin typeface="Georgia" pitchFamily="18" charset="0"/>
              </a:rPr>
              <a:t> 7 308</a:t>
            </a:r>
            <a:endParaRPr lang="ru-RU" sz="6000" b="1" dirty="0">
              <a:latin typeface="Georgia" pitchFamily="18" charset="0"/>
            </a:endParaRPr>
          </a:p>
        </p:txBody>
      </p:sp>
      <p:sp>
        <p:nvSpPr>
          <p:cNvPr id="493595" name="Text Box 27"/>
          <p:cNvSpPr txBox="1">
            <a:spLocks noChangeArrowheads="1"/>
          </p:cNvSpPr>
          <p:nvPr/>
        </p:nvSpPr>
        <p:spPr bwMode="auto">
          <a:xfrm>
            <a:off x="4143372" y="4342163"/>
            <a:ext cx="1245854" cy="101566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08</a:t>
            </a:r>
          </a:p>
        </p:txBody>
      </p:sp>
      <p:sp>
        <p:nvSpPr>
          <p:cNvPr id="493580" name="Text Box 12"/>
          <p:cNvSpPr txBox="1">
            <a:spLocks noChangeArrowheads="1"/>
          </p:cNvSpPr>
          <p:nvPr/>
        </p:nvSpPr>
        <p:spPr bwMode="auto">
          <a:xfrm>
            <a:off x="403225" y="2124075"/>
            <a:ext cx="24144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0" dirty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Примеры.</a:t>
            </a:r>
            <a:r>
              <a:rPr lang="ru-RU" sz="2400" b="1" i="0" dirty="0">
                <a:latin typeface="Georgia" pitchFamily="18" charset="0"/>
              </a:rPr>
              <a:t>   </a:t>
            </a:r>
            <a:endParaRPr lang="ru-RU" sz="4000" b="1" dirty="0">
              <a:latin typeface="Georgia" pitchFamily="18" charset="0"/>
            </a:endParaRPr>
          </a:p>
        </p:txBody>
      </p:sp>
      <p:sp>
        <p:nvSpPr>
          <p:cNvPr id="493575" name="Rectangle 7"/>
          <p:cNvSpPr>
            <a:spLocks noChangeArrowheads="1"/>
          </p:cNvSpPr>
          <p:nvPr/>
        </p:nvSpPr>
        <p:spPr bwMode="auto">
          <a:xfrm>
            <a:off x="357158" y="963613"/>
            <a:ext cx="8572560" cy="953453"/>
          </a:xfrm>
          <a:prstGeom prst="wedgeRoundRectCallout">
            <a:avLst>
              <a:gd name="adj1" fmla="val 28093"/>
              <a:gd name="adj2" fmla="val 45800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2500" b="1" i="0" dirty="0">
                <a:latin typeface="Georgia" pitchFamily="18" charset="0"/>
                <a:cs typeface="Times New Roman" pitchFamily="18" charset="0"/>
              </a:rPr>
              <a:t>Если последние две цифры составляют </a:t>
            </a:r>
            <a:r>
              <a:rPr lang="ru-RU" sz="2500" b="1" i="0" dirty="0" smtClean="0">
                <a:latin typeface="Georgia" pitchFamily="18" charset="0"/>
                <a:cs typeface="Times New Roman" pitchFamily="18" charset="0"/>
              </a:rPr>
              <a:t>число, кратное </a:t>
            </a:r>
            <a:r>
              <a:rPr lang="ru-RU" sz="2500" b="1" i="0" dirty="0">
                <a:latin typeface="Georgia" pitchFamily="18" charset="0"/>
                <a:cs typeface="Times New Roman" pitchFamily="18" charset="0"/>
              </a:rPr>
              <a:t>4 (или два нуля),</a:t>
            </a:r>
            <a:r>
              <a:rPr lang="ru-RU" sz="2500" b="1" i="0" dirty="0">
                <a:latin typeface="Georgia" pitchFamily="18" charset="0"/>
              </a:rPr>
              <a:t> </a:t>
            </a:r>
            <a:r>
              <a:rPr lang="ru-RU" sz="2500" b="1" i="0" dirty="0">
                <a:latin typeface="Georgia" pitchFamily="18" charset="0"/>
                <a:cs typeface="Times New Roman" pitchFamily="18" charset="0"/>
              </a:rPr>
              <a:t>то число делится на 4</a:t>
            </a:r>
            <a:r>
              <a:rPr lang="ru-RU" sz="2500" b="1" i="0" dirty="0" smtClean="0">
                <a:latin typeface="Georgia" pitchFamily="18" charset="0"/>
                <a:cs typeface="Times New Roman" pitchFamily="18" charset="0"/>
              </a:rPr>
              <a:t>.</a:t>
            </a:r>
            <a:r>
              <a:rPr lang="ru-RU" sz="2500" i="0" dirty="0" smtClean="0">
                <a:latin typeface="Georgia" pitchFamily="18" charset="0"/>
                <a:cs typeface="Times New Roman" pitchFamily="18" charset="0"/>
              </a:rPr>
              <a:t>             </a:t>
            </a:r>
            <a:endParaRPr lang="ru-RU" sz="2500" i="0" dirty="0">
              <a:latin typeface="Georgia" pitchFamily="18" charset="0"/>
            </a:endParaRPr>
          </a:p>
        </p:txBody>
      </p:sp>
      <p:sp>
        <p:nvSpPr>
          <p:cNvPr id="493579" name="Text Box 11"/>
          <p:cNvSpPr txBox="1">
            <a:spLocks noChangeArrowheads="1"/>
          </p:cNvSpPr>
          <p:nvPr/>
        </p:nvSpPr>
        <p:spPr bwMode="auto">
          <a:xfrm>
            <a:off x="1660525" y="225425"/>
            <a:ext cx="7162538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Признак делимости на 4.</a:t>
            </a:r>
          </a:p>
        </p:txBody>
      </p:sp>
      <p:sp>
        <p:nvSpPr>
          <p:cNvPr id="493583" name="Text Box 15"/>
          <p:cNvSpPr txBox="1">
            <a:spLocks noChangeArrowheads="1"/>
          </p:cNvSpPr>
          <p:nvPr/>
        </p:nvSpPr>
        <p:spPr bwMode="auto">
          <a:xfrm>
            <a:off x="2643174" y="2682875"/>
            <a:ext cx="292895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6000" b="1" i="0" dirty="0">
                <a:latin typeface="Georgia" pitchFamily="18" charset="0"/>
              </a:rPr>
              <a:t>23 312    </a:t>
            </a:r>
            <a:endParaRPr lang="ru-RU" sz="6000" b="1" dirty="0">
              <a:latin typeface="Georgia" pitchFamily="18" charset="0"/>
            </a:endParaRPr>
          </a:p>
        </p:txBody>
      </p:sp>
      <p:sp>
        <p:nvSpPr>
          <p:cNvPr id="493584" name="Text Box 16"/>
          <p:cNvSpPr txBox="1">
            <a:spLocks noChangeArrowheads="1"/>
          </p:cNvSpPr>
          <p:nvPr/>
        </p:nvSpPr>
        <p:spPr bwMode="auto">
          <a:xfrm>
            <a:off x="4214810" y="2689225"/>
            <a:ext cx="1043876" cy="101566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12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5334001" y="1906583"/>
            <a:ext cx="846138" cy="1022351"/>
            <a:chOff x="1168" y="1560"/>
            <a:chExt cx="533" cy="644"/>
          </a:xfrm>
        </p:grpSpPr>
        <p:sp>
          <p:nvSpPr>
            <p:cNvPr id="493589" name="Text Box 21"/>
            <p:cNvSpPr txBox="1">
              <a:spLocks noChangeArrowheads="1"/>
            </p:cNvSpPr>
            <p:nvPr/>
          </p:nvSpPr>
          <p:spPr bwMode="auto">
            <a:xfrm>
              <a:off x="1270" y="1560"/>
              <a:ext cx="431" cy="64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6000" b="1" i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4</a:t>
              </a:r>
            </a:p>
          </p:txBody>
        </p:sp>
        <p:graphicFrame>
          <p:nvGraphicFramePr>
            <p:cNvPr id="493590" name="Object 22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6" name="Формула" r:id="rId3" imgW="101520" imgH="215640" progId="Equation.3">
                    <p:embed/>
                  </p:oleObj>
                </mc:Choice>
                <mc:Fallback>
                  <p:oleObj name="Формула" r:id="rId3" imgW="10152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384801" y="2676528"/>
            <a:ext cx="846138" cy="1016001"/>
            <a:chOff x="1168" y="1750"/>
            <a:chExt cx="533" cy="640"/>
          </a:xfrm>
        </p:grpSpPr>
        <p:sp>
          <p:nvSpPr>
            <p:cNvPr id="493592" name="Text Box 24"/>
            <p:cNvSpPr txBox="1">
              <a:spLocks noChangeArrowheads="1"/>
            </p:cNvSpPr>
            <p:nvPr/>
          </p:nvSpPr>
          <p:spPr bwMode="auto">
            <a:xfrm>
              <a:off x="1270" y="1750"/>
              <a:ext cx="431" cy="64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6000" b="1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4</a:t>
              </a:r>
            </a:p>
          </p:txBody>
        </p:sp>
        <p:graphicFrame>
          <p:nvGraphicFramePr>
            <p:cNvPr id="493593" name="Object 25"/>
            <p:cNvGraphicFramePr>
              <a:graphicFrameLocks noChangeAspect="1"/>
            </p:cNvGraphicFramePr>
            <p:nvPr/>
          </p:nvGraphicFramePr>
          <p:xfrm>
            <a:off x="1168" y="1951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7" name="Формула" r:id="rId5" imgW="101520" imgH="215640" progId="Equation.3">
                    <p:embed/>
                  </p:oleObj>
                </mc:Choice>
                <mc:Fallback>
                  <p:oleObj name="Формула" r:id="rId5" imgW="101520" imgH="215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951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97498" y="3449644"/>
            <a:ext cx="846138" cy="1050926"/>
            <a:chOff x="1168" y="1542"/>
            <a:chExt cx="533" cy="662"/>
          </a:xfrm>
        </p:grpSpPr>
        <p:sp>
          <p:nvSpPr>
            <p:cNvPr id="493597" name="Text Box 29"/>
            <p:cNvSpPr txBox="1">
              <a:spLocks noChangeArrowheads="1"/>
            </p:cNvSpPr>
            <p:nvPr/>
          </p:nvSpPr>
          <p:spPr bwMode="auto">
            <a:xfrm>
              <a:off x="1270" y="1542"/>
              <a:ext cx="431" cy="64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6000" b="1" i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4</a:t>
              </a:r>
            </a:p>
          </p:txBody>
        </p:sp>
        <p:graphicFrame>
          <p:nvGraphicFramePr>
            <p:cNvPr id="493598" name="Object 30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8" name="Формула" r:id="rId6" imgW="101520" imgH="215640" progId="Equation.3">
                    <p:embed/>
                  </p:oleObj>
                </mc:Choice>
                <mc:Fallback>
                  <p:oleObj name="Формула" r:id="rId6" imgW="10152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410201" y="4276728"/>
            <a:ext cx="846138" cy="1016001"/>
            <a:chOff x="1168" y="1750"/>
            <a:chExt cx="533" cy="640"/>
          </a:xfrm>
        </p:grpSpPr>
        <p:sp>
          <p:nvSpPr>
            <p:cNvPr id="493600" name="Text Box 32"/>
            <p:cNvSpPr txBox="1">
              <a:spLocks noChangeArrowheads="1"/>
            </p:cNvSpPr>
            <p:nvPr/>
          </p:nvSpPr>
          <p:spPr bwMode="auto">
            <a:xfrm>
              <a:off x="1270" y="1750"/>
              <a:ext cx="431" cy="64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6000" b="1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4</a:t>
              </a:r>
            </a:p>
          </p:txBody>
        </p:sp>
        <p:graphicFrame>
          <p:nvGraphicFramePr>
            <p:cNvPr id="493601" name="Object 33"/>
            <p:cNvGraphicFramePr>
              <a:graphicFrameLocks noChangeAspect="1"/>
            </p:cNvGraphicFramePr>
            <p:nvPr/>
          </p:nvGraphicFramePr>
          <p:xfrm>
            <a:off x="1168" y="1978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89" name="Формула" r:id="rId7" imgW="101520" imgH="215640" progId="Equation.3">
                    <p:embed/>
                  </p:oleObj>
                </mc:Choice>
                <mc:Fallback>
                  <p:oleObj name="Формула" r:id="rId7" imgW="10152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978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3602" name="Text Box 34"/>
          <p:cNvSpPr txBox="1">
            <a:spLocks noChangeArrowheads="1"/>
          </p:cNvSpPr>
          <p:nvPr/>
        </p:nvSpPr>
        <p:spPr bwMode="auto">
          <a:xfrm>
            <a:off x="2000232" y="5857875"/>
            <a:ext cx="368936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6000" b="1" i="0" dirty="0">
                <a:latin typeface="Georgia" pitchFamily="18" charset="0"/>
              </a:rPr>
              <a:t> 275 600</a:t>
            </a:r>
            <a:endParaRPr lang="ru-RU" sz="6000" b="1" dirty="0">
              <a:latin typeface="Georgia" pitchFamily="18" charset="0"/>
            </a:endParaRPr>
          </a:p>
        </p:txBody>
      </p:sp>
      <p:sp>
        <p:nvSpPr>
          <p:cNvPr id="493603" name="Text Box 35"/>
          <p:cNvSpPr txBox="1">
            <a:spLocks noChangeArrowheads="1"/>
          </p:cNvSpPr>
          <p:nvPr/>
        </p:nvSpPr>
        <p:spPr bwMode="auto">
          <a:xfrm>
            <a:off x="4214810" y="5864225"/>
            <a:ext cx="1265090" cy="101566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00</a:t>
            </a:r>
          </a:p>
        </p:txBody>
      </p: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5461001" y="5851528"/>
            <a:ext cx="846138" cy="1016001"/>
            <a:chOff x="1168" y="1750"/>
            <a:chExt cx="533" cy="640"/>
          </a:xfrm>
        </p:grpSpPr>
        <p:sp>
          <p:nvSpPr>
            <p:cNvPr id="493608" name="Text Box 40"/>
            <p:cNvSpPr txBox="1">
              <a:spLocks noChangeArrowheads="1"/>
            </p:cNvSpPr>
            <p:nvPr/>
          </p:nvSpPr>
          <p:spPr bwMode="auto">
            <a:xfrm>
              <a:off x="1270" y="1750"/>
              <a:ext cx="431" cy="64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6000" b="1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4</a:t>
              </a:r>
            </a:p>
          </p:txBody>
        </p:sp>
        <p:graphicFrame>
          <p:nvGraphicFramePr>
            <p:cNvPr id="493609" name="Object 41"/>
            <p:cNvGraphicFramePr>
              <a:graphicFrameLocks noChangeAspect="1"/>
            </p:cNvGraphicFramePr>
            <p:nvPr/>
          </p:nvGraphicFramePr>
          <p:xfrm>
            <a:off x="1168" y="1931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90" name="Формула" r:id="rId8" imgW="101520" imgH="215640" progId="Equation.3">
                    <p:embed/>
                  </p:oleObj>
                </mc:Choice>
                <mc:Fallback>
                  <p:oleObj name="Формула" r:id="rId8" imgW="101520" imgH="215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931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01111 -0.09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3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-48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4935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01111 -0.096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93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-480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493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01111 -0.096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93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-480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4936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95" grpId="0"/>
      <p:bldP spid="493595" grpId="1"/>
      <p:bldP spid="493584" grpId="0"/>
      <p:bldP spid="493584" grpId="1"/>
      <p:bldP spid="493603" grpId="0"/>
      <p:bldP spid="49360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Text Box 2"/>
          <p:cNvSpPr txBox="1">
            <a:spLocks noChangeArrowheads="1"/>
          </p:cNvSpPr>
          <p:nvPr/>
        </p:nvSpPr>
        <p:spPr bwMode="auto">
          <a:xfrm>
            <a:off x="1660525" y="301625"/>
            <a:ext cx="7457491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Признак делимости на 25.</a:t>
            </a:r>
          </a:p>
        </p:txBody>
      </p:sp>
      <p:sp>
        <p:nvSpPr>
          <p:cNvPr id="496656" name="Text Box 16"/>
          <p:cNvSpPr txBox="1">
            <a:spLocks noChangeArrowheads="1"/>
          </p:cNvSpPr>
          <p:nvPr/>
        </p:nvSpPr>
        <p:spPr bwMode="auto">
          <a:xfrm>
            <a:off x="500034" y="3406775"/>
            <a:ext cx="16827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0" dirty="0">
                <a:latin typeface="Georgia" pitchFamily="18" charset="0"/>
              </a:rPr>
              <a:t> 325</a:t>
            </a:r>
            <a:endParaRPr lang="ru-RU" sz="4800" b="1" dirty="0">
              <a:latin typeface="Georgia" pitchFamily="18" charset="0"/>
            </a:endParaRPr>
          </a:p>
        </p:txBody>
      </p:sp>
      <p:sp>
        <p:nvSpPr>
          <p:cNvPr id="496657" name="Text Box 17"/>
          <p:cNvSpPr txBox="1">
            <a:spLocks noChangeArrowheads="1"/>
          </p:cNvSpPr>
          <p:nvPr/>
        </p:nvSpPr>
        <p:spPr bwMode="auto">
          <a:xfrm>
            <a:off x="1012825" y="3413125"/>
            <a:ext cx="939681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25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625602" y="2740027"/>
            <a:ext cx="1101726" cy="830263"/>
            <a:chOff x="1168" y="1750"/>
            <a:chExt cx="694" cy="523"/>
          </a:xfrm>
        </p:grpSpPr>
        <p:sp>
          <p:nvSpPr>
            <p:cNvPr id="496659" name="Text Box 19"/>
            <p:cNvSpPr txBox="1">
              <a:spLocks noChangeArrowheads="1"/>
            </p:cNvSpPr>
            <p:nvPr/>
          </p:nvSpPr>
          <p:spPr bwMode="auto">
            <a:xfrm>
              <a:off x="1270" y="1750"/>
              <a:ext cx="592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25</a:t>
              </a:r>
            </a:p>
          </p:txBody>
        </p:sp>
        <p:graphicFrame>
          <p:nvGraphicFramePr>
            <p:cNvPr id="496660" name="Object 20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2" name="Формула" r:id="rId3" imgW="101520" imgH="215640" progId="Equation.3">
                    <p:embed/>
                  </p:oleObj>
                </mc:Choice>
                <mc:Fallback>
                  <p:oleObj name="Формула" r:id="rId3" imgW="10152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898638" y="3400428"/>
            <a:ext cx="1101726" cy="885826"/>
            <a:chOff x="1168" y="1750"/>
            <a:chExt cx="694" cy="558"/>
          </a:xfrm>
        </p:grpSpPr>
        <p:sp>
          <p:nvSpPr>
            <p:cNvPr id="496662" name="Text Box 22"/>
            <p:cNvSpPr txBox="1">
              <a:spLocks noChangeArrowheads="1"/>
            </p:cNvSpPr>
            <p:nvPr/>
          </p:nvSpPr>
          <p:spPr bwMode="auto">
            <a:xfrm>
              <a:off x="1270" y="1750"/>
              <a:ext cx="592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25</a:t>
              </a:r>
            </a:p>
          </p:txBody>
        </p:sp>
        <p:graphicFrame>
          <p:nvGraphicFramePr>
            <p:cNvPr id="496663" name="Object 23"/>
            <p:cNvGraphicFramePr>
              <a:graphicFrameLocks noChangeAspect="1"/>
            </p:cNvGraphicFramePr>
            <p:nvPr/>
          </p:nvGraphicFramePr>
          <p:xfrm>
            <a:off x="1168" y="1900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3" name="Формула" r:id="rId5" imgW="101520" imgH="215640" progId="Equation.3">
                    <p:embed/>
                  </p:oleObj>
                </mc:Choice>
                <mc:Fallback>
                  <p:oleObj name="Формула" r:id="rId5" imgW="10152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900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6664" name="Text Box 24"/>
          <p:cNvSpPr txBox="1">
            <a:spLocks noChangeArrowheads="1"/>
          </p:cNvSpPr>
          <p:nvPr/>
        </p:nvSpPr>
        <p:spPr bwMode="auto">
          <a:xfrm>
            <a:off x="142844" y="5362575"/>
            <a:ext cx="19574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0" dirty="0">
                <a:latin typeface="Georgia" pitchFamily="18" charset="0"/>
              </a:rPr>
              <a:t>7 350</a:t>
            </a:r>
            <a:endParaRPr lang="ru-RU" sz="4800" b="1" dirty="0">
              <a:latin typeface="Georgia" pitchFamily="18" charset="0"/>
            </a:endParaRPr>
          </a:p>
        </p:txBody>
      </p:sp>
      <p:sp>
        <p:nvSpPr>
          <p:cNvPr id="496665" name="Text Box 25"/>
          <p:cNvSpPr txBox="1">
            <a:spLocks noChangeArrowheads="1"/>
          </p:cNvSpPr>
          <p:nvPr/>
        </p:nvSpPr>
        <p:spPr bwMode="auto">
          <a:xfrm>
            <a:off x="1000100" y="5368925"/>
            <a:ext cx="984565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790702" y="4695827"/>
            <a:ext cx="1101726" cy="830263"/>
            <a:chOff x="1168" y="1750"/>
            <a:chExt cx="694" cy="523"/>
          </a:xfrm>
        </p:grpSpPr>
        <p:sp>
          <p:nvSpPr>
            <p:cNvPr id="496667" name="Text Box 27"/>
            <p:cNvSpPr txBox="1">
              <a:spLocks noChangeArrowheads="1"/>
            </p:cNvSpPr>
            <p:nvPr/>
          </p:nvSpPr>
          <p:spPr bwMode="auto">
            <a:xfrm>
              <a:off x="1270" y="1750"/>
              <a:ext cx="592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25</a:t>
              </a:r>
            </a:p>
          </p:txBody>
        </p:sp>
        <p:graphicFrame>
          <p:nvGraphicFramePr>
            <p:cNvPr id="496668" name="Object 28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4" name="Формула" r:id="rId6" imgW="101520" imgH="215640" progId="Equation.3">
                    <p:embed/>
                  </p:oleObj>
                </mc:Choice>
                <mc:Fallback>
                  <p:oleObj name="Формула" r:id="rId6" imgW="10152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2052639" y="5356227"/>
            <a:ext cx="1042988" cy="858838"/>
            <a:chOff x="1205" y="1750"/>
            <a:chExt cx="657" cy="541"/>
          </a:xfrm>
        </p:grpSpPr>
        <p:sp>
          <p:nvSpPr>
            <p:cNvPr id="496670" name="Text Box 30"/>
            <p:cNvSpPr txBox="1">
              <a:spLocks noChangeArrowheads="1"/>
            </p:cNvSpPr>
            <p:nvPr/>
          </p:nvSpPr>
          <p:spPr bwMode="auto">
            <a:xfrm>
              <a:off x="1270" y="1750"/>
              <a:ext cx="592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25</a:t>
              </a:r>
            </a:p>
          </p:txBody>
        </p:sp>
        <p:graphicFrame>
          <p:nvGraphicFramePr>
            <p:cNvPr id="496671" name="Object 31"/>
            <p:cNvGraphicFramePr>
              <a:graphicFrameLocks noChangeAspect="1"/>
            </p:cNvGraphicFramePr>
            <p:nvPr/>
          </p:nvGraphicFramePr>
          <p:xfrm>
            <a:off x="1205" y="1883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5" name="Формула" r:id="rId7" imgW="101520" imgH="215640" progId="Equation.3">
                    <p:embed/>
                  </p:oleObj>
                </mc:Choice>
                <mc:Fallback>
                  <p:oleObj name="Формула" r:id="rId7" imgW="101520" imgH="215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5" y="1883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6672" name="Text Box 32"/>
          <p:cNvSpPr txBox="1">
            <a:spLocks noChangeArrowheads="1"/>
          </p:cNvSpPr>
          <p:nvPr/>
        </p:nvSpPr>
        <p:spPr bwMode="auto">
          <a:xfrm>
            <a:off x="3571868" y="5387975"/>
            <a:ext cx="28003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0" dirty="0">
                <a:latin typeface="Georgia" pitchFamily="18" charset="0"/>
              </a:rPr>
              <a:t>275 600</a:t>
            </a:r>
            <a:endParaRPr lang="ru-RU" sz="4800" b="1" dirty="0">
              <a:latin typeface="Georgia" pitchFamily="18" charset="0"/>
            </a:endParaRPr>
          </a:p>
        </p:txBody>
      </p:sp>
      <p:sp>
        <p:nvSpPr>
          <p:cNvPr id="496673" name="Text Box 33"/>
          <p:cNvSpPr txBox="1">
            <a:spLocks noChangeArrowheads="1"/>
          </p:cNvSpPr>
          <p:nvPr/>
        </p:nvSpPr>
        <p:spPr bwMode="auto">
          <a:xfrm>
            <a:off x="5214942" y="5394325"/>
            <a:ext cx="1047082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00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6267446" y="5381627"/>
            <a:ext cx="1076326" cy="833438"/>
            <a:chOff x="1184" y="1750"/>
            <a:chExt cx="678" cy="525"/>
          </a:xfrm>
        </p:grpSpPr>
        <p:sp>
          <p:nvSpPr>
            <p:cNvPr id="496675" name="Text Box 35"/>
            <p:cNvSpPr txBox="1">
              <a:spLocks noChangeArrowheads="1"/>
            </p:cNvSpPr>
            <p:nvPr/>
          </p:nvSpPr>
          <p:spPr bwMode="auto">
            <a:xfrm>
              <a:off x="1270" y="1750"/>
              <a:ext cx="592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25</a:t>
              </a:r>
            </a:p>
          </p:txBody>
        </p:sp>
        <p:graphicFrame>
          <p:nvGraphicFramePr>
            <p:cNvPr id="496676" name="Object 36"/>
            <p:cNvGraphicFramePr>
              <a:graphicFrameLocks noChangeAspect="1"/>
            </p:cNvGraphicFramePr>
            <p:nvPr/>
          </p:nvGraphicFramePr>
          <p:xfrm>
            <a:off x="1184" y="1867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6" name="Формула" r:id="rId8" imgW="101520" imgH="215640" progId="Equation.3">
                    <p:embed/>
                  </p:oleObj>
                </mc:Choice>
                <mc:Fallback>
                  <p:oleObj name="Формула" r:id="rId8" imgW="10152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4" y="1867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6677" name="Text Box 37"/>
          <p:cNvSpPr txBox="1">
            <a:spLocks noChangeArrowheads="1"/>
          </p:cNvSpPr>
          <p:nvPr/>
        </p:nvSpPr>
        <p:spPr bwMode="auto">
          <a:xfrm>
            <a:off x="4000496" y="3432175"/>
            <a:ext cx="2162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0" dirty="0">
                <a:latin typeface="Georgia" pitchFamily="18" charset="0"/>
              </a:rPr>
              <a:t>8 375</a:t>
            </a:r>
            <a:endParaRPr lang="ru-RU" sz="4800" b="1" dirty="0">
              <a:latin typeface="Georgia" pitchFamily="18" charset="0"/>
            </a:endParaRPr>
          </a:p>
        </p:txBody>
      </p:sp>
      <p:sp>
        <p:nvSpPr>
          <p:cNvPr id="496678" name="Text Box 38"/>
          <p:cNvSpPr txBox="1">
            <a:spLocks noChangeArrowheads="1"/>
          </p:cNvSpPr>
          <p:nvPr/>
        </p:nvSpPr>
        <p:spPr bwMode="auto">
          <a:xfrm>
            <a:off x="4929190" y="3438525"/>
            <a:ext cx="894797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75</a:t>
            </a:r>
          </a:p>
        </p:txBody>
      </p: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5638798" y="2765427"/>
            <a:ext cx="1101726" cy="830263"/>
            <a:chOff x="1168" y="1750"/>
            <a:chExt cx="694" cy="523"/>
          </a:xfrm>
        </p:grpSpPr>
        <p:sp>
          <p:nvSpPr>
            <p:cNvPr id="496680" name="Text Box 40"/>
            <p:cNvSpPr txBox="1">
              <a:spLocks noChangeArrowheads="1"/>
            </p:cNvSpPr>
            <p:nvPr/>
          </p:nvSpPr>
          <p:spPr bwMode="auto">
            <a:xfrm>
              <a:off x="1270" y="1750"/>
              <a:ext cx="592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25</a:t>
              </a:r>
            </a:p>
          </p:txBody>
        </p:sp>
        <p:graphicFrame>
          <p:nvGraphicFramePr>
            <p:cNvPr id="496681" name="Object 41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7" name="Формула" r:id="rId9" imgW="101520" imgH="215640" progId="Equation.3">
                    <p:embed/>
                  </p:oleObj>
                </mc:Choice>
                <mc:Fallback>
                  <p:oleObj name="Формула" r:id="rId9" imgW="10152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5841998" y="3425829"/>
            <a:ext cx="1101726" cy="860426"/>
            <a:chOff x="1168" y="1750"/>
            <a:chExt cx="694" cy="542"/>
          </a:xfrm>
        </p:grpSpPr>
        <p:sp>
          <p:nvSpPr>
            <p:cNvPr id="496683" name="Text Box 43"/>
            <p:cNvSpPr txBox="1">
              <a:spLocks noChangeArrowheads="1"/>
            </p:cNvSpPr>
            <p:nvPr/>
          </p:nvSpPr>
          <p:spPr bwMode="auto">
            <a:xfrm>
              <a:off x="1270" y="1750"/>
              <a:ext cx="592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25</a:t>
              </a:r>
            </a:p>
          </p:txBody>
        </p:sp>
        <p:graphicFrame>
          <p:nvGraphicFramePr>
            <p:cNvPr id="496684" name="Object 44"/>
            <p:cNvGraphicFramePr>
              <a:graphicFrameLocks noChangeAspect="1"/>
            </p:cNvGraphicFramePr>
            <p:nvPr/>
          </p:nvGraphicFramePr>
          <p:xfrm>
            <a:off x="1168" y="1884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8" name="Формула" r:id="rId10" imgW="101520" imgH="215640" progId="Equation.3">
                    <p:embed/>
                  </p:oleObj>
                </mc:Choice>
                <mc:Fallback>
                  <p:oleObj name="Формула" r:id="rId10" imgW="101520" imgH="215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884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6685" name="Text Box 45"/>
          <p:cNvSpPr txBox="1">
            <a:spLocks noChangeArrowheads="1"/>
          </p:cNvSpPr>
          <p:nvPr/>
        </p:nvSpPr>
        <p:spPr bwMode="auto">
          <a:xfrm>
            <a:off x="403225" y="2124075"/>
            <a:ext cx="24144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Примеры.</a:t>
            </a:r>
            <a:r>
              <a:rPr lang="ru-RU" sz="2400" b="1" i="0">
                <a:latin typeface="Georgia" pitchFamily="18" charset="0"/>
              </a:rPr>
              <a:t>   </a:t>
            </a:r>
            <a:endParaRPr lang="ru-RU" sz="4000" b="1">
              <a:latin typeface="Georgia" pitchFamily="18" charset="0"/>
            </a:endParaRP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285720" y="963613"/>
            <a:ext cx="8643998" cy="919401"/>
          </a:xfrm>
          <a:prstGeom prst="wedgeRoundRectCallout">
            <a:avLst>
              <a:gd name="adj1" fmla="val 28197"/>
              <a:gd name="adj2" fmla="val 47179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2400" b="1" dirty="0" smtClean="0">
                <a:latin typeface="Georgia" pitchFamily="18" charset="0"/>
                <a:cs typeface="Times New Roman" pitchFamily="18" charset="0"/>
              </a:rPr>
              <a:t>Если последние две цифры составляют число, </a:t>
            </a:r>
          </a:p>
          <a:p>
            <a:r>
              <a:rPr lang="ru-RU" sz="2400" b="1" dirty="0" smtClean="0">
                <a:latin typeface="Georgia" pitchFamily="18" charset="0"/>
                <a:cs typeface="Times New Roman" pitchFamily="18" charset="0"/>
              </a:rPr>
              <a:t>кратное 25 (или два нуля),</a:t>
            </a: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ru-RU" sz="2400" b="1" dirty="0" smtClean="0">
                <a:latin typeface="Georgia" pitchFamily="18" charset="0"/>
                <a:cs typeface="Times New Roman" pitchFamily="18" charset="0"/>
              </a:rPr>
              <a:t>то число делится на 25.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3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43108E-6 L -0.03229 -0.099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66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5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4966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06198E-6 L -0.03333 -0.1017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96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-510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496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15356E-6 L -0.0408 -0.093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966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-470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4966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01111 -0.0963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4966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-4800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4966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57" grpId="0"/>
      <p:bldP spid="496657" grpId="1"/>
      <p:bldP spid="496665" grpId="0"/>
      <p:bldP spid="496665" grpId="1"/>
      <p:bldP spid="496673" grpId="0"/>
      <p:bldP spid="496673" grpId="1"/>
      <p:bldP spid="496678" grpId="0"/>
      <p:bldP spid="49667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48"/>
          <p:cNvSpPr>
            <a:spLocks noChangeArrowheads="1"/>
          </p:cNvSpPr>
          <p:nvPr/>
        </p:nvSpPr>
        <p:spPr bwMode="auto">
          <a:xfrm>
            <a:off x="500034" y="357166"/>
            <a:ext cx="6143668" cy="1071570"/>
          </a:xfrm>
          <a:prstGeom prst="wedgeRoundRectCallout">
            <a:avLst>
              <a:gd name="adj1" fmla="val -13779"/>
              <a:gd name="adj2" fmla="val 39779"/>
              <a:gd name="adj3" fmla="val 16667"/>
            </a:avLst>
          </a:prstGeom>
          <a:solidFill>
            <a:srgbClr val="FFFF99"/>
          </a:soli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1200" dirty="0" smtClean="0">
                <a:solidFill>
                  <a:srgbClr val="000099"/>
                </a:solidFill>
                <a:latin typeface="Georgia" pitchFamily="18" charset="0"/>
                <a:ea typeface="+mn-ea"/>
                <a:cs typeface="Arial" charset="0"/>
              </a:rPr>
              <a:t>Сформулируйте признаки деления натурального числа на:</a:t>
            </a:r>
            <a:endParaRPr lang="ru-RU" sz="2400" b="1" kern="1200" dirty="0">
              <a:solidFill>
                <a:srgbClr val="CC0099"/>
              </a:solidFill>
              <a:latin typeface="Georgia" pitchFamily="18" charset="0"/>
              <a:ea typeface="+mn-ea"/>
              <a:cs typeface="Arial" charset="0"/>
            </a:endParaRPr>
          </a:p>
        </p:txBody>
      </p:sp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3643306" y="1500174"/>
            <a:ext cx="2714644" cy="714380"/>
          </a:xfrm>
          <a:prstGeom prst="wedgeRoundRectCallout">
            <a:avLst>
              <a:gd name="adj1" fmla="val 21849"/>
              <a:gd name="adj2" fmla="val 46467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68300" algn="l"/>
              </a:tabLst>
            </a:pPr>
            <a:r>
              <a:rPr lang="ru-RU" sz="3600" b="1" dirty="0" smtClean="0">
                <a:ln w="1905"/>
                <a:solidFill>
                  <a:srgbClr val="00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ea typeface="Times New Roman" pitchFamily="18" charset="0"/>
              </a:rPr>
              <a:t>на 10?</a:t>
            </a:r>
            <a:endParaRPr lang="ru-RU" sz="3600" b="1" dirty="0" smtClean="0">
              <a:ln w="1905"/>
              <a:solidFill>
                <a:srgbClr val="00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2000232" y="2357430"/>
            <a:ext cx="2428892" cy="783193"/>
          </a:xfrm>
          <a:prstGeom prst="wedgeRoundRectCallout">
            <a:avLst>
              <a:gd name="adj1" fmla="val -18407"/>
              <a:gd name="adj2" fmla="val 39333"/>
              <a:gd name="adj3" fmla="val 16667"/>
            </a:avLst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68300" algn="l"/>
              </a:tabLst>
            </a:pPr>
            <a:r>
              <a:rPr lang="ru-RU" sz="4000" b="1" dirty="0" smtClean="0">
                <a:ln w="1905"/>
                <a:solidFill>
                  <a:srgbClr val="00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ea typeface="Times New Roman" pitchFamily="18" charset="0"/>
              </a:rPr>
              <a:t>на 5?</a:t>
            </a:r>
            <a:endParaRPr lang="ru-RU" sz="4000" b="1" dirty="0" smtClean="0">
              <a:ln w="1905"/>
              <a:solidFill>
                <a:srgbClr val="00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sp>
        <p:nvSpPr>
          <p:cNvPr id="21" name="AutoShape 48"/>
          <p:cNvSpPr>
            <a:spLocks noChangeArrowheads="1"/>
          </p:cNvSpPr>
          <p:nvPr/>
        </p:nvSpPr>
        <p:spPr bwMode="auto">
          <a:xfrm>
            <a:off x="4357686" y="3214686"/>
            <a:ext cx="1785950" cy="785818"/>
          </a:xfrm>
          <a:prstGeom prst="wedgeRoundRectCallout">
            <a:avLst>
              <a:gd name="adj1" fmla="val 16980"/>
              <a:gd name="adj2" fmla="val 45112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8300" algn="l"/>
              </a:tabLst>
            </a:pPr>
            <a:r>
              <a:rPr lang="ru-RU" sz="4000" b="1" dirty="0" smtClean="0">
                <a:ln w="1905"/>
                <a:solidFill>
                  <a:srgbClr val="00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ea typeface="Times New Roman" pitchFamily="18" charset="0"/>
              </a:rPr>
              <a:t>на 2?</a:t>
            </a:r>
            <a:endParaRPr lang="ru-RU" sz="6000" b="1" dirty="0" smtClean="0">
              <a:ln w="1905"/>
              <a:solidFill>
                <a:srgbClr val="00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357422" y="4146005"/>
            <a:ext cx="2428892" cy="783193"/>
          </a:xfrm>
          <a:prstGeom prst="wedgeRoundRectCallout">
            <a:avLst>
              <a:gd name="adj1" fmla="val -19531"/>
              <a:gd name="adj2" fmla="val 39333"/>
              <a:gd name="adj3" fmla="val 16667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68300" algn="l"/>
              </a:tabLst>
            </a:pPr>
            <a:r>
              <a:rPr lang="ru-RU" sz="4000" b="1" dirty="0" smtClean="0">
                <a:ln w="1905"/>
                <a:solidFill>
                  <a:srgbClr val="00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ea typeface="Times New Roman" pitchFamily="18" charset="0"/>
              </a:rPr>
              <a:t>на 3?</a:t>
            </a:r>
            <a:endParaRPr lang="ru-RU" sz="4000" b="1" dirty="0" smtClean="0">
              <a:ln w="1905"/>
              <a:solidFill>
                <a:srgbClr val="00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sp>
        <p:nvSpPr>
          <p:cNvPr id="14" name="AutoShape 48"/>
          <p:cNvSpPr>
            <a:spLocks noChangeArrowheads="1"/>
          </p:cNvSpPr>
          <p:nvPr/>
        </p:nvSpPr>
        <p:spPr bwMode="auto">
          <a:xfrm>
            <a:off x="4071934" y="5357826"/>
            <a:ext cx="1785950" cy="785818"/>
          </a:xfrm>
          <a:prstGeom prst="wedgeRoundRectCallout">
            <a:avLst>
              <a:gd name="adj1" fmla="val 23093"/>
              <a:gd name="adj2" fmla="val -43463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8300" algn="l"/>
              </a:tabLst>
            </a:pPr>
            <a:r>
              <a:rPr lang="ru-RU" sz="4000" b="1" dirty="0" smtClean="0">
                <a:ln w="1905"/>
                <a:solidFill>
                  <a:srgbClr val="00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ea typeface="Times New Roman" pitchFamily="18" charset="0"/>
              </a:rPr>
              <a:t>на 9?</a:t>
            </a:r>
            <a:endParaRPr lang="ru-RU" sz="6000" b="1" dirty="0" smtClean="0">
              <a:ln w="1905"/>
              <a:solidFill>
                <a:srgbClr val="00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1" grpId="0" animBg="1"/>
      <p:bldP spid="9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25" name="Text Box 9"/>
          <p:cNvSpPr txBox="1">
            <a:spLocks noChangeArrowheads="1"/>
          </p:cNvSpPr>
          <p:nvPr/>
        </p:nvSpPr>
        <p:spPr bwMode="auto">
          <a:xfrm>
            <a:off x="357158" y="214290"/>
            <a:ext cx="7175362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Признак делимости на 8.</a:t>
            </a:r>
          </a:p>
        </p:txBody>
      </p:sp>
      <p:sp>
        <p:nvSpPr>
          <p:cNvPr id="495644" name="Text Box 28"/>
          <p:cNvSpPr txBox="1">
            <a:spLocks noChangeArrowheads="1"/>
          </p:cNvSpPr>
          <p:nvPr/>
        </p:nvSpPr>
        <p:spPr bwMode="auto">
          <a:xfrm>
            <a:off x="-32" y="3381375"/>
            <a:ext cx="21431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0" dirty="0">
                <a:latin typeface="Georgia" pitchFamily="18" charset="0"/>
              </a:rPr>
              <a:t> 7 848</a:t>
            </a:r>
            <a:endParaRPr lang="ru-RU" sz="4800" b="1" dirty="0">
              <a:latin typeface="Georgia" pitchFamily="18" charset="0"/>
            </a:endParaRPr>
          </a:p>
        </p:txBody>
      </p:sp>
      <p:sp>
        <p:nvSpPr>
          <p:cNvPr id="495645" name="Text Box 29"/>
          <p:cNvSpPr txBox="1">
            <a:spLocks noChangeArrowheads="1"/>
          </p:cNvSpPr>
          <p:nvPr/>
        </p:nvSpPr>
        <p:spPr bwMode="auto">
          <a:xfrm>
            <a:off x="642910" y="3387725"/>
            <a:ext cx="1417376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848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778001" y="2714627"/>
            <a:ext cx="763588" cy="830263"/>
            <a:chOff x="1168" y="1750"/>
            <a:chExt cx="481" cy="523"/>
          </a:xfrm>
        </p:grpSpPr>
        <p:sp>
          <p:nvSpPr>
            <p:cNvPr id="495647" name="Text Box 31"/>
            <p:cNvSpPr txBox="1">
              <a:spLocks noChangeArrowheads="1"/>
            </p:cNvSpPr>
            <p:nvPr/>
          </p:nvSpPr>
          <p:spPr bwMode="auto">
            <a:xfrm>
              <a:off x="1270" y="1750"/>
              <a:ext cx="379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8</a:t>
              </a:r>
            </a:p>
          </p:txBody>
        </p:sp>
        <p:graphicFrame>
          <p:nvGraphicFramePr>
            <p:cNvPr id="495648" name="Object 32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0" name="Формула" r:id="rId3" imgW="101520" imgH="215640" progId="Equation.3">
                    <p:embed/>
                  </p:oleObj>
                </mc:Choice>
                <mc:Fallback>
                  <p:oleObj name="Формула" r:id="rId3" imgW="10152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071670" y="3455993"/>
            <a:ext cx="763588" cy="830263"/>
            <a:chOff x="1168" y="1750"/>
            <a:chExt cx="481" cy="523"/>
          </a:xfrm>
        </p:grpSpPr>
        <p:sp>
          <p:nvSpPr>
            <p:cNvPr id="495650" name="Text Box 34"/>
            <p:cNvSpPr txBox="1">
              <a:spLocks noChangeArrowheads="1"/>
            </p:cNvSpPr>
            <p:nvPr/>
          </p:nvSpPr>
          <p:spPr bwMode="auto">
            <a:xfrm>
              <a:off x="1270" y="1750"/>
              <a:ext cx="379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8</a:t>
              </a:r>
            </a:p>
          </p:txBody>
        </p:sp>
        <p:graphicFrame>
          <p:nvGraphicFramePr>
            <p:cNvPr id="495651" name="Object 35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1" name="Формула" r:id="rId5" imgW="101520" imgH="215640" progId="Equation.3">
                    <p:embed/>
                  </p:oleObj>
                </mc:Choice>
                <mc:Fallback>
                  <p:oleObj name="Формула" r:id="rId5" imgW="10152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5652" name="Text Box 36"/>
          <p:cNvSpPr txBox="1">
            <a:spLocks noChangeArrowheads="1"/>
          </p:cNvSpPr>
          <p:nvPr/>
        </p:nvSpPr>
        <p:spPr bwMode="auto">
          <a:xfrm>
            <a:off x="403225" y="2124075"/>
            <a:ext cx="24144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Примеры.</a:t>
            </a:r>
            <a:r>
              <a:rPr lang="ru-RU" sz="2400" b="1" i="0">
                <a:latin typeface="Georgia" pitchFamily="18" charset="0"/>
              </a:rPr>
              <a:t>   </a:t>
            </a:r>
            <a:endParaRPr lang="ru-RU" sz="4000" b="1">
              <a:latin typeface="Georgia" pitchFamily="18" charset="0"/>
            </a:endParaRPr>
          </a:p>
        </p:txBody>
      </p:sp>
      <p:sp>
        <p:nvSpPr>
          <p:cNvPr id="495654" name="Text Box 38"/>
          <p:cNvSpPr txBox="1">
            <a:spLocks noChangeArrowheads="1"/>
          </p:cNvSpPr>
          <p:nvPr/>
        </p:nvSpPr>
        <p:spPr bwMode="auto">
          <a:xfrm>
            <a:off x="-71470" y="5311775"/>
            <a:ext cx="25002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0" dirty="0">
                <a:latin typeface="Georgia" pitchFamily="18" charset="0"/>
              </a:rPr>
              <a:t> 92 024</a:t>
            </a:r>
            <a:endParaRPr lang="ru-RU" sz="4800" b="1" dirty="0">
              <a:latin typeface="Georgia" pitchFamily="18" charset="0"/>
            </a:endParaRPr>
          </a:p>
        </p:txBody>
      </p:sp>
      <p:sp>
        <p:nvSpPr>
          <p:cNvPr id="495655" name="Text Box 39"/>
          <p:cNvSpPr txBox="1">
            <a:spLocks noChangeArrowheads="1"/>
          </p:cNvSpPr>
          <p:nvPr/>
        </p:nvSpPr>
        <p:spPr bwMode="auto">
          <a:xfrm>
            <a:off x="1000100" y="5318125"/>
            <a:ext cx="1401346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024</a:t>
            </a:r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676401" y="4645027"/>
            <a:ext cx="763588" cy="830263"/>
            <a:chOff x="1168" y="1750"/>
            <a:chExt cx="481" cy="523"/>
          </a:xfrm>
        </p:grpSpPr>
        <p:sp>
          <p:nvSpPr>
            <p:cNvPr id="495657" name="Text Box 41"/>
            <p:cNvSpPr txBox="1">
              <a:spLocks noChangeArrowheads="1"/>
            </p:cNvSpPr>
            <p:nvPr/>
          </p:nvSpPr>
          <p:spPr bwMode="auto">
            <a:xfrm>
              <a:off x="1270" y="1750"/>
              <a:ext cx="379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8</a:t>
              </a:r>
            </a:p>
          </p:txBody>
        </p:sp>
        <p:graphicFrame>
          <p:nvGraphicFramePr>
            <p:cNvPr id="495658" name="Object 42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2" name="Формула" r:id="rId6" imgW="101520" imgH="215640" progId="Equation.3">
                    <p:embed/>
                  </p:oleObj>
                </mc:Choice>
                <mc:Fallback>
                  <p:oleObj name="Формула" r:id="rId6" imgW="10152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2379652" y="5429264"/>
            <a:ext cx="763588" cy="830263"/>
            <a:chOff x="1168" y="1750"/>
            <a:chExt cx="481" cy="523"/>
          </a:xfrm>
        </p:grpSpPr>
        <p:sp>
          <p:nvSpPr>
            <p:cNvPr id="495660" name="Text Box 44"/>
            <p:cNvSpPr txBox="1">
              <a:spLocks noChangeArrowheads="1"/>
            </p:cNvSpPr>
            <p:nvPr/>
          </p:nvSpPr>
          <p:spPr bwMode="auto">
            <a:xfrm>
              <a:off x="1270" y="1750"/>
              <a:ext cx="379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8</a:t>
              </a:r>
            </a:p>
          </p:txBody>
        </p:sp>
        <p:graphicFrame>
          <p:nvGraphicFramePr>
            <p:cNvPr id="495661" name="Object 45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3" name="Формула" r:id="rId7" imgW="101520" imgH="215640" progId="Equation.3">
                    <p:embed/>
                  </p:oleObj>
                </mc:Choice>
                <mc:Fallback>
                  <p:oleObj name="Формула" r:id="rId7" imgW="10152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5662" name="Text Box 46"/>
          <p:cNvSpPr txBox="1">
            <a:spLocks noChangeArrowheads="1"/>
          </p:cNvSpPr>
          <p:nvPr/>
        </p:nvSpPr>
        <p:spPr bwMode="auto">
          <a:xfrm>
            <a:off x="3500430" y="3330575"/>
            <a:ext cx="1990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0" dirty="0">
                <a:latin typeface="Georgia" pitchFamily="18" charset="0"/>
              </a:rPr>
              <a:t>3 008</a:t>
            </a:r>
            <a:endParaRPr lang="ru-RU" sz="4800" b="1" dirty="0">
              <a:latin typeface="Georgia" pitchFamily="18" charset="0"/>
            </a:endParaRPr>
          </a:p>
        </p:txBody>
      </p:sp>
      <p:sp>
        <p:nvSpPr>
          <p:cNvPr id="495663" name="Text Box 47"/>
          <p:cNvSpPr txBox="1">
            <a:spLocks noChangeArrowheads="1"/>
          </p:cNvSpPr>
          <p:nvPr/>
        </p:nvSpPr>
        <p:spPr bwMode="auto">
          <a:xfrm>
            <a:off x="4000496" y="3336925"/>
            <a:ext cx="1463862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008</a:t>
            </a: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5181601" y="2663827"/>
            <a:ext cx="763588" cy="830263"/>
            <a:chOff x="1168" y="1750"/>
            <a:chExt cx="481" cy="523"/>
          </a:xfrm>
        </p:grpSpPr>
        <p:sp>
          <p:nvSpPr>
            <p:cNvPr id="495665" name="Text Box 49"/>
            <p:cNvSpPr txBox="1">
              <a:spLocks noChangeArrowheads="1"/>
            </p:cNvSpPr>
            <p:nvPr/>
          </p:nvSpPr>
          <p:spPr bwMode="auto">
            <a:xfrm>
              <a:off x="1270" y="1750"/>
              <a:ext cx="379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8</a:t>
              </a:r>
            </a:p>
          </p:txBody>
        </p:sp>
        <p:graphicFrame>
          <p:nvGraphicFramePr>
            <p:cNvPr id="495666" name="Object 50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4" name="Формула" r:id="rId8" imgW="101520" imgH="215640" progId="Equation.3">
                    <p:embed/>
                  </p:oleObj>
                </mc:Choice>
                <mc:Fallback>
                  <p:oleObj name="Формула" r:id="rId8" imgW="10152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5522924" y="3384555"/>
            <a:ext cx="763588" cy="830263"/>
            <a:chOff x="1168" y="1750"/>
            <a:chExt cx="481" cy="523"/>
          </a:xfrm>
        </p:grpSpPr>
        <p:sp>
          <p:nvSpPr>
            <p:cNvPr id="495668" name="Text Box 52"/>
            <p:cNvSpPr txBox="1">
              <a:spLocks noChangeArrowheads="1"/>
            </p:cNvSpPr>
            <p:nvPr/>
          </p:nvSpPr>
          <p:spPr bwMode="auto">
            <a:xfrm>
              <a:off x="1270" y="1750"/>
              <a:ext cx="379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8</a:t>
              </a:r>
            </a:p>
          </p:txBody>
        </p:sp>
        <p:graphicFrame>
          <p:nvGraphicFramePr>
            <p:cNvPr id="495669" name="Object 53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5" name="Формула" r:id="rId9" imgW="101520" imgH="215640" progId="Equation.3">
                    <p:embed/>
                  </p:oleObj>
                </mc:Choice>
                <mc:Fallback>
                  <p:oleObj name="Формула" r:id="rId9" imgW="101520" imgH="215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5678" name="Text Box 62"/>
          <p:cNvSpPr txBox="1">
            <a:spLocks noChangeArrowheads="1"/>
          </p:cNvSpPr>
          <p:nvPr/>
        </p:nvSpPr>
        <p:spPr bwMode="auto">
          <a:xfrm>
            <a:off x="3500430" y="5384085"/>
            <a:ext cx="26432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0" dirty="0">
                <a:latin typeface="Georgia" pitchFamily="18" charset="0"/>
              </a:rPr>
              <a:t>75 000</a:t>
            </a:r>
            <a:endParaRPr lang="ru-RU" sz="4800" b="1" dirty="0">
              <a:latin typeface="Georgia" pitchFamily="18" charset="0"/>
            </a:endParaRPr>
          </a:p>
        </p:txBody>
      </p:sp>
      <p:sp>
        <p:nvSpPr>
          <p:cNvPr id="495679" name="Text Box 63"/>
          <p:cNvSpPr txBox="1">
            <a:spLocks noChangeArrowheads="1"/>
          </p:cNvSpPr>
          <p:nvPr/>
        </p:nvSpPr>
        <p:spPr bwMode="auto">
          <a:xfrm>
            <a:off x="4357686" y="5384085"/>
            <a:ext cx="1478290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000</a:t>
            </a:r>
          </a:p>
        </p:txBody>
      </p:sp>
      <p:grpSp>
        <p:nvGrpSpPr>
          <p:cNvPr id="10" name="Group 67"/>
          <p:cNvGrpSpPr>
            <a:grpSpLocks/>
          </p:cNvGrpSpPr>
          <p:nvPr/>
        </p:nvGrpSpPr>
        <p:grpSpPr bwMode="auto">
          <a:xfrm>
            <a:off x="5737238" y="5456257"/>
            <a:ext cx="763588" cy="830263"/>
            <a:chOff x="1168" y="1750"/>
            <a:chExt cx="481" cy="523"/>
          </a:xfrm>
        </p:grpSpPr>
        <p:sp>
          <p:nvSpPr>
            <p:cNvPr id="495684" name="Text Box 68"/>
            <p:cNvSpPr txBox="1">
              <a:spLocks noChangeArrowheads="1"/>
            </p:cNvSpPr>
            <p:nvPr/>
          </p:nvSpPr>
          <p:spPr bwMode="auto">
            <a:xfrm>
              <a:off x="1270" y="1750"/>
              <a:ext cx="379" cy="523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i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8</a:t>
              </a:r>
            </a:p>
          </p:txBody>
        </p:sp>
        <p:graphicFrame>
          <p:nvGraphicFramePr>
            <p:cNvPr id="495685" name="Object 69"/>
            <p:cNvGraphicFramePr>
              <a:graphicFrameLocks noChangeAspect="1"/>
            </p:cNvGraphicFramePr>
            <p:nvPr/>
          </p:nvGraphicFramePr>
          <p:xfrm>
            <a:off x="1168" y="1796"/>
            <a:ext cx="19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26" name="Формула" r:id="rId10" imgW="101520" imgH="215640" progId="Equation.3">
                    <p:embed/>
                  </p:oleObj>
                </mc:Choice>
                <mc:Fallback>
                  <p:oleObj name="Формула" r:id="rId10" imgW="101520" imgH="215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8" y="1796"/>
                          <a:ext cx="19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357158" y="963613"/>
            <a:ext cx="8572560" cy="919401"/>
          </a:xfrm>
          <a:prstGeom prst="wedgeRoundRectCallout">
            <a:avLst>
              <a:gd name="adj1" fmla="val 31118"/>
              <a:gd name="adj2" fmla="val 45694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2400" b="1" dirty="0" smtClean="0">
                <a:latin typeface="Georgia" pitchFamily="18" charset="0"/>
                <a:cs typeface="Times New Roman" pitchFamily="18" charset="0"/>
              </a:rPr>
              <a:t>Если последние три цифры составляют число, </a:t>
            </a:r>
          </a:p>
          <a:p>
            <a:r>
              <a:rPr lang="ru-RU" sz="2400" b="1" dirty="0" smtClean="0">
                <a:latin typeface="Georgia" pitchFamily="18" charset="0"/>
                <a:cs typeface="Times New Roman" pitchFamily="18" charset="0"/>
              </a:rPr>
              <a:t>кратное 8 (или три нуля),</a:t>
            </a: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ru-RU" sz="2400" b="1" dirty="0" smtClean="0">
                <a:latin typeface="Georgia" pitchFamily="18" charset="0"/>
                <a:cs typeface="Times New Roman" pitchFamily="18" charset="0"/>
              </a:rPr>
              <a:t>то число делится на 8.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4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7086E-6 L -0.02673 -0.096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5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" y="-48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4956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61702E-6 L -0.06389 -0.0943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95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470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4956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73636E-6 L -0.03333 -0.0994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956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-500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495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01111 -0.0963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4956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-4800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495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45" grpId="0"/>
      <p:bldP spid="495645" grpId="1"/>
      <p:bldP spid="495655" grpId="0"/>
      <p:bldP spid="495655" grpId="1"/>
      <p:bldP spid="495663" grpId="0"/>
      <p:bldP spid="495663" grpId="1"/>
      <p:bldP spid="495679" grpId="0"/>
      <p:bldP spid="49567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Text Box 2"/>
          <p:cNvSpPr txBox="1">
            <a:spLocks noChangeArrowheads="1"/>
          </p:cNvSpPr>
          <p:nvPr/>
        </p:nvSpPr>
        <p:spPr bwMode="auto">
          <a:xfrm>
            <a:off x="-304800" y="200025"/>
            <a:ext cx="9144000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 i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     Признаки делимости на  6 и на 15.</a:t>
            </a:r>
          </a:p>
        </p:txBody>
      </p:sp>
      <p:sp>
        <p:nvSpPr>
          <p:cNvPr id="498706" name="Rectangle 18"/>
          <p:cNvSpPr>
            <a:spLocks noChangeArrowheads="1"/>
          </p:cNvSpPr>
          <p:nvPr/>
        </p:nvSpPr>
        <p:spPr bwMode="auto">
          <a:xfrm>
            <a:off x="1571604" y="857232"/>
            <a:ext cx="7358114" cy="987504"/>
          </a:xfrm>
          <a:prstGeom prst="wedgeRoundRectCallout">
            <a:avLst>
              <a:gd name="adj1" fmla="val 26781"/>
              <a:gd name="adj2" fmla="val 30713"/>
              <a:gd name="adj3" fmla="val 16667"/>
            </a:avLst>
          </a:prstGeom>
          <a:solidFill>
            <a:srgbClr val="FFFF2F"/>
          </a:solidFill>
          <a:ln w="38100" algn="ctr">
            <a:solidFill>
              <a:srgbClr val="000066"/>
            </a:solidFill>
            <a:prstDash val="sysDot"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anchor="ctr">
            <a:spAutoFit/>
          </a:bodyPr>
          <a:lstStyle/>
          <a:p>
            <a:r>
              <a:rPr lang="ru-RU" sz="2600" b="1" i="0" dirty="0">
                <a:latin typeface="Georgia" pitchFamily="18" charset="0"/>
                <a:cs typeface="Times New Roman" pitchFamily="18" charset="0"/>
              </a:rPr>
              <a:t>Если число кратно 3 и четное, то оно делится на 6.</a:t>
            </a:r>
            <a:endParaRPr lang="ru-RU" sz="2600" b="1" i="0" dirty="0">
              <a:latin typeface="Georgia" pitchFamily="18" charset="0"/>
            </a:endParaRPr>
          </a:p>
        </p:txBody>
      </p:sp>
      <p:sp>
        <p:nvSpPr>
          <p:cNvPr id="498708" name="Rectangle 20"/>
          <p:cNvSpPr>
            <a:spLocks noChangeArrowheads="1"/>
          </p:cNvSpPr>
          <p:nvPr/>
        </p:nvSpPr>
        <p:spPr bwMode="auto">
          <a:xfrm>
            <a:off x="642910" y="3000372"/>
            <a:ext cx="6500858" cy="987504"/>
          </a:xfrm>
          <a:prstGeom prst="wedgeRoundRectCallout">
            <a:avLst>
              <a:gd name="adj1" fmla="val 28503"/>
              <a:gd name="adj2" fmla="val 46325"/>
              <a:gd name="adj3" fmla="val 16667"/>
            </a:avLst>
          </a:prstGeom>
          <a:solidFill>
            <a:schemeClr val="bg2">
              <a:lumMod val="75000"/>
            </a:schemeClr>
          </a:solidFill>
          <a:ln w="38100" algn="ctr">
            <a:solidFill>
              <a:srgbClr val="000066"/>
            </a:solidFill>
            <a:prstDash val="sysDot"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600" b="1" i="0" dirty="0">
                <a:latin typeface="Georgia" pitchFamily="18" charset="0"/>
                <a:cs typeface="Times New Roman" pitchFamily="18" charset="0"/>
              </a:rPr>
              <a:t>Если число кратно 3 и 5, то оно делится на 15.           </a:t>
            </a:r>
            <a:endParaRPr lang="ru-RU" sz="2600" b="1" i="0" dirty="0">
              <a:latin typeface="Georgia" pitchFamily="18" charset="0"/>
            </a:endParaRPr>
          </a:p>
        </p:txBody>
      </p:sp>
      <p:sp>
        <p:nvSpPr>
          <p:cNvPr id="498711" name="Text Box 23"/>
          <p:cNvSpPr txBox="1">
            <a:spLocks noChangeArrowheads="1"/>
          </p:cNvSpPr>
          <p:nvPr/>
        </p:nvSpPr>
        <p:spPr bwMode="auto">
          <a:xfrm>
            <a:off x="642910" y="5572140"/>
            <a:ext cx="6357982" cy="987504"/>
          </a:xfrm>
          <a:prstGeom prst="wedgeRoundRectCallout">
            <a:avLst>
              <a:gd name="adj1" fmla="val 28753"/>
              <a:gd name="adj2" fmla="val -4668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38100" algn="ctr">
            <a:solidFill>
              <a:srgbClr val="000066"/>
            </a:solidFill>
            <a:prstDash val="sysDot"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600" b="1" i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Сформулируйте признаки делимости  </a:t>
            </a:r>
            <a:r>
              <a:rPr lang="ru-RU" sz="2600" b="1" i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  </a:t>
            </a:r>
            <a:r>
              <a:rPr lang="ru-RU" sz="2600" b="1" i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18,   </a:t>
            </a:r>
          </a:p>
        </p:txBody>
      </p:sp>
      <p:sp>
        <p:nvSpPr>
          <p:cNvPr id="498712" name="Text Box 24"/>
          <p:cNvSpPr txBox="1">
            <a:spLocks noChangeArrowheads="1"/>
          </p:cNvSpPr>
          <p:nvPr/>
        </p:nvSpPr>
        <p:spPr bwMode="auto">
          <a:xfrm>
            <a:off x="642910" y="1876425"/>
            <a:ext cx="63389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0" dirty="0">
                <a:latin typeface="Georgia" pitchFamily="18" charset="0"/>
              </a:rPr>
              <a:t>714  6,        </a:t>
            </a:r>
            <a:r>
              <a:rPr lang="ru-RU" sz="4800" b="1" i="0" dirty="0" smtClean="0">
                <a:latin typeface="Georgia" pitchFamily="18" charset="0"/>
              </a:rPr>
              <a:t>2526  </a:t>
            </a:r>
            <a:r>
              <a:rPr lang="ru-RU" sz="4800" b="1" i="0" dirty="0">
                <a:latin typeface="Georgia" pitchFamily="18" charset="0"/>
              </a:rPr>
              <a:t>6.</a:t>
            </a:r>
            <a:endParaRPr lang="ru-RU" sz="4800" b="1" dirty="0">
              <a:latin typeface="Georgia" pitchFamily="18" charset="0"/>
            </a:endParaRPr>
          </a:p>
        </p:txBody>
      </p:sp>
      <p:graphicFrame>
        <p:nvGraphicFramePr>
          <p:cNvPr id="498715" name="Object 27"/>
          <p:cNvGraphicFramePr>
            <a:graphicFrameLocks noChangeAspect="1"/>
          </p:cNvGraphicFramePr>
          <p:nvPr/>
        </p:nvGraphicFramePr>
        <p:xfrm>
          <a:off x="1857356" y="2066920"/>
          <a:ext cx="30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8" name="Формула" r:id="rId3" imgW="101520" imgH="215640" progId="Equation.3">
                  <p:embed/>
                </p:oleObj>
              </mc:Choice>
              <mc:Fallback>
                <p:oleObj name="Формула" r:id="rId3" imgW="1015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066920"/>
                        <a:ext cx="30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8716" name="Object 28"/>
          <p:cNvGraphicFramePr>
            <a:graphicFrameLocks noChangeAspect="1"/>
          </p:cNvGraphicFramePr>
          <p:nvPr/>
        </p:nvGraphicFramePr>
        <p:xfrm>
          <a:off x="5481646" y="2066920"/>
          <a:ext cx="30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9" name="Формула" r:id="rId5" imgW="101520" imgH="215640" progId="Equation.3">
                  <p:embed/>
                </p:oleObj>
              </mc:Choice>
              <mc:Fallback>
                <p:oleObj name="Формула" r:id="rId5" imgW="1015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1646" y="2066920"/>
                        <a:ext cx="30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8722" name="Text Box 34"/>
          <p:cNvSpPr txBox="1">
            <a:spLocks noChangeArrowheads="1"/>
          </p:cNvSpPr>
          <p:nvPr/>
        </p:nvSpPr>
        <p:spPr bwMode="auto">
          <a:xfrm>
            <a:off x="642910" y="4455391"/>
            <a:ext cx="66691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0" dirty="0" smtClean="0">
                <a:latin typeface="Georgia" pitchFamily="18" charset="0"/>
              </a:rPr>
              <a:t>8715  </a:t>
            </a:r>
            <a:r>
              <a:rPr lang="ru-RU" sz="4800" b="1" i="0" dirty="0">
                <a:latin typeface="Georgia" pitchFamily="18" charset="0"/>
              </a:rPr>
              <a:t>15,    </a:t>
            </a:r>
            <a:r>
              <a:rPr lang="ru-RU" sz="4800" b="1" i="0" dirty="0" smtClean="0">
                <a:latin typeface="Georgia" pitchFamily="18" charset="0"/>
              </a:rPr>
              <a:t>2520  </a:t>
            </a:r>
            <a:r>
              <a:rPr lang="ru-RU" sz="4800" b="1" i="0" dirty="0">
                <a:latin typeface="Georgia" pitchFamily="18" charset="0"/>
              </a:rPr>
              <a:t>15.</a:t>
            </a:r>
            <a:endParaRPr lang="ru-RU" sz="4800" b="1" dirty="0">
              <a:latin typeface="Georgia" pitchFamily="18" charset="0"/>
            </a:endParaRPr>
          </a:p>
        </p:txBody>
      </p:sp>
      <p:graphicFrame>
        <p:nvGraphicFramePr>
          <p:cNvPr id="498723" name="Object 35"/>
          <p:cNvGraphicFramePr>
            <a:graphicFrameLocks noChangeAspect="1"/>
          </p:cNvGraphicFramePr>
          <p:nvPr/>
        </p:nvGraphicFramePr>
        <p:xfrm>
          <a:off x="2143108" y="4643446"/>
          <a:ext cx="30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0" name="Формула" r:id="rId6" imgW="101520" imgH="215640" progId="Equation.3">
                  <p:embed/>
                </p:oleObj>
              </mc:Choice>
              <mc:Fallback>
                <p:oleObj name="Формула" r:id="rId6" imgW="1015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4643446"/>
                        <a:ext cx="30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8724" name="Object 36"/>
          <p:cNvGraphicFramePr>
            <a:graphicFrameLocks noChangeAspect="1"/>
          </p:cNvGraphicFramePr>
          <p:nvPr/>
        </p:nvGraphicFramePr>
        <p:xfrm>
          <a:off x="5572132" y="4638688"/>
          <a:ext cx="304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1" name="Формула" r:id="rId7" imgW="101520" imgH="215640" progId="Equation.3">
                  <p:embed/>
                </p:oleObj>
              </mc:Choice>
              <mc:Fallback>
                <p:oleObj name="Формула" r:id="rId7" imgW="1015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4638688"/>
                        <a:ext cx="304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9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9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9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706" grpId="0" animBg="1"/>
      <p:bldP spid="498708" grpId="0" animBg="1"/>
      <p:bldP spid="498711" grpId="0" animBg="1"/>
      <p:bldP spid="498712" grpId="0"/>
      <p:bldP spid="4987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00232" y="214290"/>
            <a:ext cx="6786610" cy="578882"/>
          </a:xfrm>
          <a:prstGeom prst="wedgeRoundRectCallout">
            <a:avLst>
              <a:gd name="adj1" fmla="val 25017"/>
              <a:gd name="adj2" fmla="val 34209"/>
              <a:gd name="adj3" fmla="val 16667"/>
            </a:avLst>
          </a:prstGeom>
          <a:solidFill>
            <a:schemeClr val="bg2">
              <a:lumMod val="75000"/>
            </a:schemeClr>
          </a:solidFill>
          <a:ln w="38100" algn="ctr">
            <a:solidFill>
              <a:srgbClr val="000066"/>
            </a:solidFill>
            <a:prstDash val="sysDot"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800" b="1" i="0" dirty="0">
                <a:latin typeface="Georgia" pitchFamily="18" charset="0"/>
              </a:rPr>
              <a:t>Найди истинные высказывания. </a:t>
            </a: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949325" y="1327150"/>
            <a:ext cx="4759636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1 001 не делится на 3</a:t>
            </a:r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923925" y="1987550"/>
            <a:ext cx="4759636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888 016 делится на 8</a:t>
            </a: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923925" y="2622550"/>
            <a:ext cx="4915128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12 411 не делится на 4</a:t>
            </a:r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923925" y="3206750"/>
            <a:ext cx="4669868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83 675 делится на 25</a:t>
            </a: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949325" y="3841750"/>
            <a:ext cx="4007828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786 делится на 15</a:t>
            </a: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263525" y="4391025"/>
            <a:ext cx="612668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Л</a:t>
            </a: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974725" y="4502150"/>
            <a:ext cx="3828292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786 делится на 6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1000125" y="5111750"/>
            <a:ext cx="4237057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3853 </a:t>
            </a:r>
            <a:r>
              <a:rPr lang="ru-RU" sz="32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делится на </a:t>
            </a:r>
            <a:r>
              <a:rPr lang="ru-RU" sz="3200" b="1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</a:t>
            </a:r>
            <a:endParaRPr lang="ru-RU" sz="3200" b="1" i="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1025525" y="5772150"/>
            <a:ext cx="4208203" cy="5847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7854 делится на </a:t>
            </a:r>
            <a:r>
              <a:rPr lang="ru-RU" sz="3200" b="1" i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  <a:endParaRPr lang="ru-RU" sz="3200" b="1" i="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2" name="Text Box 35"/>
          <p:cNvSpPr txBox="1">
            <a:spLocks noChangeArrowheads="1"/>
          </p:cNvSpPr>
          <p:nvPr/>
        </p:nvSpPr>
        <p:spPr bwMode="auto">
          <a:xfrm>
            <a:off x="339725" y="1190625"/>
            <a:ext cx="60465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</a:t>
            </a: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314325" y="1851025"/>
            <a:ext cx="574196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А</a:t>
            </a:r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263525" y="3121025"/>
            <a:ext cx="521297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Г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314325" y="5661025"/>
            <a:ext cx="657552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</a:t>
            </a:r>
          </a:p>
        </p:txBody>
      </p:sp>
      <p:sp>
        <p:nvSpPr>
          <p:cNvPr id="16" name="Text Box 39"/>
          <p:cNvSpPr txBox="1">
            <a:spLocks noChangeArrowheads="1"/>
          </p:cNvSpPr>
          <p:nvPr/>
        </p:nvSpPr>
        <p:spPr bwMode="auto">
          <a:xfrm>
            <a:off x="288925" y="2562225"/>
            <a:ext cx="595035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К</a:t>
            </a: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200025" y="5026025"/>
            <a:ext cx="845103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Ш</a:t>
            </a:r>
          </a:p>
        </p:txBody>
      </p:sp>
      <p:sp>
        <p:nvSpPr>
          <p:cNvPr id="18" name="Text Box 41"/>
          <p:cNvSpPr txBox="1">
            <a:spLocks noChangeArrowheads="1"/>
          </p:cNvSpPr>
          <p:nvPr/>
        </p:nvSpPr>
        <p:spPr bwMode="auto">
          <a:xfrm>
            <a:off x="276225" y="3756025"/>
            <a:ext cx="591829" cy="70788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0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Я</a:t>
            </a:r>
          </a:p>
        </p:txBody>
      </p:sp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53055 -0.422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00" y="-2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1.48148E-6 L 0.58611 0.0444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00" y="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89722 -0.0518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00" y="-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 L 0.67778 -0.2370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00" y="-1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L 0.74445 -0.6111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00" y="-3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0.83056 -0.1592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00" y="-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706" name="Rectangle 18"/>
          <p:cNvSpPr>
            <a:spLocks noChangeArrowheads="1"/>
          </p:cNvSpPr>
          <p:nvPr/>
        </p:nvSpPr>
        <p:spPr bwMode="auto">
          <a:xfrm>
            <a:off x="4929190" y="357166"/>
            <a:ext cx="3929090" cy="544830"/>
          </a:xfrm>
          <a:prstGeom prst="wedgeRoundRectCallout">
            <a:avLst>
              <a:gd name="adj1" fmla="val 33974"/>
              <a:gd name="adj2" fmla="val 46952"/>
              <a:gd name="adj3" fmla="val 16667"/>
            </a:avLst>
          </a:prstGeom>
          <a:solidFill>
            <a:srgbClr val="FFFF2F"/>
          </a:solidFill>
          <a:ln w="38100" algn="ctr">
            <a:solidFill>
              <a:srgbClr val="000066"/>
            </a:solidFill>
            <a:prstDash val="sysDot"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anchor="ctr">
            <a:spAutoFit/>
          </a:bodyPr>
          <a:lstStyle/>
          <a:p>
            <a:r>
              <a:rPr lang="ru-RU" sz="2600" b="1" i="0" dirty="0" smtClean="0">
                <a:latin typeface="Georgia" pitchFamily="18" charset="0"/>
                <a:cs typeface="Times New Roman" pitchFamily="18" charset="0"/>
              </a:rPr>
              <a:t>Решить уравнение:</a:t>
            </a:r>
            <a:endParaRPr lang="ru-RU" sz="2600" b="1" i="0" dirty="0">
              <a:latin typeface="Georgia" pitchFamily="18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1071546"/>
            <a:ext cx="64956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0066"/>
                </a:solidFill>
                <a:latin typeface="Georgia" pitchFamily="18" charset="0"/>
                <a:cs typeface="Times New Roman" pitchFamily="18" charset="0"/>
              </a:rPr>
              <a:t>744 :</a:t>
            </a:r>
            <a:r>
              <a:rPr lang="ru-RU" sz="4800" b="1" dirty="0" smtClean="0">
                <a:solidFill>
                  <a:srgbClr val="000066"/>
                </a:solidFill>
                <a:latin typeface="Georgia" pitchFamily="18" charset="0"/>
                <a:cs typeface="Times New Roman" pitchFamily="18" charset="0"/>
                <a:sym typeface="Wingdings" pitchFamily="2" charset="2"/>
              </a:rPr>
              <a:t>( </a:t>
            </a:r>
            <a:r>
              <a:rPr lang="ru-RU" sz="4800" b="1" dirty="0" err="1" smtClean="0">
                <a:solidFill>
                  <a:srgbClr val="000066"/>
                </a:solidFill>
                <a:latin typeface="Georgia" pitchFamily="18" charset="0"/>
                <a:cs typeface="Times New Roman" pitchFamily="18" charset="0"/>
                <a:sym typeface="Wingdings" pitchFamily="2" charset="2"/>
              </a:rPr>
              <a:t>х</a:t>
            </a:r>
            <a:r>
              <a:rPr lang="ru-RU" sz="4800" b="1" dirty="0" smtClean="0">
                <a:solidFill>
                  <a:srgbClr val="000066"/>
                </a:solidFill>
                <a:latin typeface="Georgia" pitchFamily="18" charset="0"/>
                <a:cs typeface="Times New Roman" pitchFamily="18" charset="0"/>
                <a:sym typeface="Wingdings" pitchFamily="2" charset="2"/>
              </a:rPr>
              <a:t>–24)+28=90</a:t>
            </a:r>
            <a:endParaRPr lang="ru-RU" sz="4000" dirty="0">
              <a:solidFill>
                <a:srgbClr val="000066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4169639"/>
            <a:ext cx="73677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0066"/>
                </a:solidFill>
                <a:latin typeface="Georgia" pitchFamily="18" charset="0"/>
                <a:cs typeface="Times New Roman" pitchFamily="18" charset="0"/>
                <a:sym typeface="Wingdings" pitchFamily="2" charset="2"/>
              </a:rPr>
              <a:t>(2х+х+9+8х):4–26=45</a:t>
            </a:r>
            <a:endParaRPr lang="ru-RU" sz="4000" dirty="0">
              <a:solidFill>
                <a:srgbClr val="000066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2526565"/>
            <a:ext cx="76899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0066"/>
                </a:solidFill>
                <a:latin typeface="Georgia" pitchFamily="18" charset="0"/>
                <a:cs typeface="Times New Roman" pitchFamily="18" charset="0"/>
              </a:rPr>
              <a:t>52–</a:t>
            </a:r>
            <a:r>
              <a:rPr lang="ru-RU" sz="4800" b="1" dirty="0" smtClean="0">
                <a:solidFill>
                  <a:srgbClr val="000066"/>
                </a:solidFill>
                <a:latin typeface="Georgia" pitchFamily="18" charset="0"/>
                <a:cs typeface="Times New Roman" pitchFamily="18" charset="0"/>
                <a:sym typeface="Wingdings" pitchFamily="2" charset="2"/>
              </a:rPr>
              <a:t>(3у+6+у+3у):38=50</a:t>
            </a:r>
            <a:endParaRPr lang="ru-RU" sz="4000" dirty="0">
              <a:solidFill>
                <a:srgbClr val="000066"/>
              </a:solidFill>
            </a:endParaRP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6286513" y="1142984"/>
            <a:ext cx="2857488" cy="1571636"/>
          </a:xfrm>
          <a:prstGeom prst="irregularSeal1">
            <a:avLst/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800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4800" b="1" kern="0" dirty="0" err="1" smtClean="0">
                <a:solidFill>
                  <a:srgbClr val="000066"/>
                </a:solidFill>
                <a:latin typeface="Georgia" pitchFamily="18" charset="0"/>
              </a:rPr>
              <a:t>х</a:t>
            </a:r>
            <a:r>
              <a:rPr lang="ru-RU" sz="4800" b="1" kern="0" dirty="0" smtClean="0">
                <a:solidFill>
                  <a:srgbClr val="000066"/>
                </a:solidFill>
                <a:latin typeface="Georgia" pitchFamily="18" charset="0"/>
              </a:rPr>
              <a:t> =36</a:t>
            </a:r>
            <a:endParaRPr lang="ru-RU" sz="4800" dirty="0"/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0" y="3071810"/>
            <a:ext cx="2857488" cy="1571636"/>
          </a:xfrm>
          <a:prstGeom prst="irregularSeal1">
            <a:avLst/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4800" b="1" kern="0" dirty="0" smtClean="0">
                <a:solidFill>
                  <a:srgbClr val="000066"/>
                </a:solidFill>
                <a:latin typeface="Georgia" pitchFamily="18" charset="0"/>
              </a:rPr>
              <a:t>у =10</a:t>
            </a:r>
            <a:endParaRPr lang="ru-RU" sz="4800" dirty="0"/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2500298" y="4786322"/>
            <a:ext cx="2857488" cy="1571636"/>
          </a:xfrm>
          <a:prstGeom prst="irregularSeal1">
            <a:avLst/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254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ru-RU" sz="4800" b="1" kern="0" dirty="0" err="1" smtClean="0">
                <a:solidFill>
                  <a:srgbClr val="000066"/>
                </a:solidFill>
                <a:latin typeface="Georgia" pitchFamily="18" charset="0"/>
              </a:rPr>
              <a:t>х</a:t>
            </a:r>
            <a:r>
              <a:rPr lang="ru-RU" sz="4800" b="1" kern="0" dirty="0" smtClean="0">
                <a:solidFill>
                  <a:srgbClr val="000066"/>
                </a:solidFill>
                <a:latin typeface="Georgia" pitchFamily="18" charset="0"/>
              </a:rPr>
              <a:t> =25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b="1" i="1" kern="1200">
              <a:solidFill>
                <a:srgbClr val="000000"/>
              </a:solidFill>
              <a:latin typeface="Arial" pitchFamily="34" charset="0"/>
              <a:ea typeface="+mn-ea"/>
              <a:cs typeface="Arial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rgbClr val="A5C249"/>
          </a:solidFill>
          <a:ln w="25400" cap="flat" cmpd="sng" algn="ctr">
            <a:solidFill>
              <a:srgbClr val="A5C249">
                <a:lumMod val="20000"/>
                <a:lumOff val="8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Georgia" pitchFamily="18" charset="0"/>
                <a:ea typeface="+mn-ea"/>
                <a:cs typeface="+mn-cs"/>
              </a:rPr>
              <a:t>Домашнее задание</a:t>
            </a:r>
            <a:endParaRPr kumimoji="0" lang="ru-RU" sz="105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8596" y="1738050"/>
            <a:ext cx="4786346" cy="4214842"/>
          </a:xfrm>
          <a:prstGeom prst="roundRect">
            <a:avLst/>
          </a:prstGeom>
          <a:gradFill flip="none" rotWithShape="1">
            <a:gsLst>
              <a:gs pos="0">
                <a:srgbClr val="D1EF9F"/>
              </a:gs>
              <a:gs pos="50000">
                <a:srgbClr val="CCFF66"/>
              </a:gs>
              <a:gs pos="100000">
                <a:srgbClr val="CAE27E"/>
              </a:gs>
            </a:gsLst>
            <a:path path="circle">
              <a:fillToRect l="100000" t="100000"/>
            </a:path>
            <a:tileRect r="-100000" b="-100000"/>
          </a:gradFill>
          <a:ln w="25400" cap="flat" cmpd="sng" algn="ctr">
            <a:solidFill>
              <a:srgbClr val="A5C249">
                <a:lumMod val="40000"/>
                <a:lumOff val="6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3d extrusionH="57150">
              <a:bevelT w="38100" h="38100"/>
            </a:sp3d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П. 3, </a:t>
            </a:r>
            <a:r>
              <a:rPr lang="ru-RU" sz="3200" b="1" dirty="0" err="1" smtClean="0">
                <a:solidFill>
                  <a:srgbClr val="000099"/>
                </a:solidFill>
                <a:latin typeface="Georgia" pitchFamily="18" charset="0"/>
              </a:rPr>
              <a:t>повт</a:t>
            </a:r>
            <a:r>
              <a:rPr lang="ru-RU" sz="3200" b="1" dirty="0" smtClean="0">
                <a:solidFill>
                  <a:srgbClr val="000099"/>
                </a:solidFill>
                <a:latin typeface="Georgia" pitchFamily="18" charset="0"/>
              </a:rPr>
              <a:t>. п.1-2</a:t>
            </a:r>
            <a:endParaRPr lang="ru-RU" sz="4800" b="1" dirty="0" smtClean="0">
              <a:solidFill>
                <a:srgbClr val="000099"/>
              </a:solidFill>
              <a:latin typeface="Georgia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№ 87;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№ 88;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 № 91(</a:t>
            </a:r>
            <a:r>
              <a:rPr lang="ru-RU" sz="4800" b="1" dirty="0" err="1" smtClean="0">
                <a:solidFill>
                  <a:srgbClr val="000099"/>
                </a:solidFill>
                <a:latin typeface="Georgia" pitchFamily="18" charset="0"/>
              </a:rPr>
              <a:t>б,в</a:t>
            </a: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 smtClean="0">
                <a:solidFill>
                  <a:srgbClr val="000099"/>
                </a:solidFill>
                <a:latin typeface="Georgia" pitchFamily="18" charset="0"/>
              </a:rPr>
              <a:t>№ 110.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5" descr="Орех"/>
          <p:cNvSpPr>
            <a:spLocks/>
          </p:cNvSpPr>
          <p:nvPr/>
        </p:nvSpPr>
        <p:spPr bwMode="auto">
          <a:xfrm>
            <a:off x="2171700" y="2517775"/>
            <a:ext cx="390525" cy="4089400"/>
          </a:xfrm>
          <a:custGeom>
            <a:avLst/>
            <a:gdLst/>
            <a:ahLst/>
            <a:cxnLst>
              <a:cxn ang="0">
                <a:pos x="16" y="2440"/>
              </a:cxn>
              <a:cxn ang="0">
                <a:pos x="16" y="2392"/>
              </a:cxn>
              <a:cxn ang="0">
                <a:pos x="16" y="952"/>
              </a:cxn>
              <a:cxn ang="0">
                <a:pos x="112" y="328"/>
              </a:cxn>
              <a:cxn ang="0">
                <a:pos x="64" y="40"/>
              </a:cxn>
              <a:cxn ang="0">
                <a:pos x="160" y="88"/>
              </a:cxn>
              <a:cxn ang="0">
                <a:pos x="160" y="376"/>
              </a:cxn>
              <a:cxn ang="0">
                <a:pos x="112" y="808"/>
              </a:cxn>
              <a:cxn ang="0">
                <a:pos x="112" y="1288"/>
              </a:cxn>
              <a:cxn ang="0">
                <a:pos x="112" y="1912"/>
              </a:cxn>
              <a:cxn ang="0">
                <a:pos x="256" y="2440"/>
              </a:cxn>
              <a:cxn ang="0">
                <a:pos x="16" y="2392"/>
              </a:cxn>
            </a:cxnLst>
            <a:rect l="0" t="0" r="r" b="b"/>
            <a:pathLst>
              <a:path w="272" h="2640">
                <a:moveTo>
                  <a:pt x="16" y="2440"/>
                </a:moveTo>
                <a:cubicBezTo>
                  <a:pt x="16" y="2540"/>
                  <a:pt x="16" y="2640"/>
                  <a:pt x="16" y="2392"/>
                </a:cubicBezTo>
                <a:cubicBezTo>
                  <a:pt x="16" y="2144"/>
                  <a:pt x="0" y="1296"/>
                  <a:pt x="16" y="952"/>
                </a:cubicBezTo>
                <a:cubicBezTo>
                  <a:pt x="32" y="608"/>
                  <a:pt x="104" y="480"/>
                  <a:pt x="112" y="328"/>
                </a:cubicBezTo>
                <a:cubicBezTo>
                  <a:pt x="120" y="176"/>
                  <a:pt x="56" y="80"/>
                  <a:pt x="64" y="40"/>
                </a:cubicBezTo>
                <a:cubicBezTo>
                  <a:pt x="72" y="0"/>
                  <a:pt x="144" y="32"/>
                  <a:pt x="160" y="88"/>
                </a:cubicBezTo>
                <a:cubicBezTo>
                  <a:pt x="176" y="144"/>
                  <a:pt x="168" y="256"/>
                  <a:pt x="160" y="376"/>
                </a:cubicBezTo>
                <a:cubicBezTo>
                  <a:pt x="152" y="496"/>
                  <a:pt x="120" y="656"/>
                  <a:pt x="112" y="808"/>
                </a:cubicBezTo>
                <a:cubicBezTo>
                  <a:pt x="104" y="960"/>
                  <a:pt x="112" y="1104"/>
                  <a:pt x="112" y="1288"/>
                </a:cubicBezTo>
                <a:cubicBezTo>
                  <a:pt x="112" y="1472"/>
                  <a:pt x="88" y="1720"/>
                  <a:pt x="112" y="1912"/>
                </a:cubicBezTo>
                <a:cubicBezTo>
                  <a:pt x="136" y="2104"/>
                  <a:pt x="272" y="2360"/>
                  <a:pt x="256" y="2440"/>
                </a:cubicBezTo>
                <a:cubicBezTo>
                  <a:pt x="240" y="2520"/>
                  <a:pt x="128" y="2456"/>
                  <a:pt x="16" y="2392"/>
                </a:cubicBezTo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sp>
        <p:nvSpPr>
          <p:cNvPr id="3" name="Freeform 56"/>
          <p:cNvSpPr>
            <a:spLocks/>
          </p:cNvSpPr>
          <p:nvPr/>
        </p:nvSpPr>
        <p:spPr bwMode="auto">
          <a:xfrm>
            <a:off x="584200" y="596900"/>
            <a:ext cx="4048125" cy="3929063"/>
          </a:xfrm>
          <a:custGeom>
            <a:avLst/>
            <a:gdLst/>
            <a:ahLst/>
            <a:cxnLst>
              <a:cxn ang="0">
                <a:pos x="1120" y="2432"/>
              </a:cxn>
              <a:cxn ang="0">
                <a:pos x="592" y="2336"/>
              </a:cxn>
              <a:cxn ang="0">
                <a:pos x="448" y="1856"/>
              </a:cxn>
              <a:cxn ang="0">
                <a:pos x="64" y="1616"/>
              </a:cxn>
              <a:cxn ang="0">
                <a:pos x="64" y="992"/>
              </a:cxn>
              <a:cxn ang="0">
                <a:pos x="160" y="608"/>
              </a:cxn>
              <a:cxn ang="0">
                <a:pos x="544" y="320"/>
              </a:cxn>
              <a:cxn ang="0">
                <a:pos x="1312" y="128"/>
              </a:cxn>
              <a:cxn ang="0">
                <a:pos x="1552" y="32"/>
              </a:cxn>
              <a:cxn ang="0">
                <a:pos x="1936" y="320"/>
              </a:cxn>
              <a:cxn ang="0">
                <a:pos x="2560" y="560"/>
              </a:cxn>
              <a:cxn ang="0">
                <a:pos x="2608" y="800"/>
              </a:cxn>
              <a:cxn ang="0">
                <a:pos x="2800" y="1424"/>
              </a:cxn>
              <a:cxn ang="0">
                <a:pos x="2512" y="1712"/>
              </a:cxn>
              <a:cxn ang="0">
                <a:pos x="2464" y="2192"/>
              </a:cxn>
              <a:cxn ang="0">
                <a:pos x="2032" y="2336"/>
              </a:cxn>
              <a:cxn ang="0">
                <a:pos x="1792" y="2528"/>
              </a:cxn>
              <a:cxn ang="0">
                <a:pos x="1456" y="2384"/>
              </a:cxn>
              <a:cxn ang="0">
                <a:pos x="1216" y="2384"/>
              </a:cxn>
            </a:cxnLst>
            <a:rect l="0" t="0" r="r" b="b"/>
            <a:pathLst>
              <a:path w="2816" h="2536">
                <a:moveTo>
                  <a:pt x="1120" y="2432"/>
                </a:moveTo>
                <a:cubicBezTo>
                  <a:pt x="912" y="2432"/>
                  <a:pt x="704" y="2432"/>
                  <a:pt x="592" y="2336"/>
                </a:cubicBezTo>
                <a:cubicBezTo>
                  <a:pt x="480" y="2240"/>
                  <a:pt x="536" y="1976"/>
                  <a:pt x="448" y="1856"/>
                </a:cubicBezTo>
                <a:cubicBezTo>
                  <a:pt x="360" y="1736"/>
                  <a:pt x="128" y="1760"/>
                  <a:pt x="64" y="1616"/>
                </a:cubicBezTo>
                <a:cubicBezTo>
                  <a:pt x="0" y="1472"/>
                  <a:pt x="48" y="1160"/>
                  <a:pt x="64" y="992"/>
                </a:cubicBezTo>
                <a:cubicBezTo>
                  <a:pt x="80" y="824"/>
                  <a:pt x="80" y="720"/>
                  <a:pt x="160" y="608"/>
                </a:cubicBezTo>
                <a:cubicBezTo>
                  <a:pt x="240" y="496"/>
                  <a:pt x="352" y="400"/>
                  <a:pt x="544" y="320"/>
                </a:cubicBezTo>
                <a:cubicBezTo>
                  <a:pt x="736" y="240"/>
                  <a:pt x="1144" y="176"/>
                  <a:pt x="1312" y="128"/>
                </a:cubicBezTo>
                <a:cubicBezTo>
                  <a:pt x="1480" y="80"/>
                  <a:pt x="1448" y="0"/>
                  <a:pt x="1552" y="32"/>
                </a:cubicBezTo>
                <a:cubicBezTo>
                  <a:pt x="1656" y="64"/>
                  <a:pt x="1768" y="232"/>
                  <a:pt x="1936" y="320"/>
                </a:cubicBezTo>
                <a:cubicBezTo>
                  <a:pt x="2104" y="408"/>
                  <a:pt x="2448" y="480"/>
                  <a:pt x="2560" y="560"/>
                </a:cubicBezTo>
                <a:cubicBezTo>
                  <a:pt x="2672" y="640"/>
                  <a:pt x="2568" y="656"/>
                  <a:pt x="2608" y="800"/>
                </a:cubicBezTo>
                <a:cubicBezTo>
                  <a:pt x="2648" y="944"/>
                  <a:pt x="2816" y="1272"/>
                  <a:pt x="2800" y="1424"/>
                </a:cubicBezTo>
                <a:cubicBezTo>
                  <a:pt x="2784" y="1576"/>
                  <a:pt x="2568" y="1584"/>
                  <a:pt x="2512" y="1712"/>
                </a:cubicBezTo>
                <a:cubicBezTo>
                  <a:pt x="2456" y="1840"/>
                  <a:pt x="2544" y="2088"/>
                  <a:pt x="2464" y="2192"/>
                </a:cubicBezTo>
                <a:cubicBezTo>
                  <a:pt x="2384" y="2296"/>
                  <a:pt x="2144" y="2280"/>
                  <a:pt x="2032" y="2336"/>
                </a:cubicBezTo>
                <a:cubicBezTo>
                  <a:pt x="1920" y="2392"/>
                  <a:pt x="1888" y="2520"/>
                  <a:pt x="1792" y="2528"/>
                </a:cubicBezTo>
                <a:cubicBezTo>
                  <a:pt x="1696" y="2536"/>
                  <a:pt x="1552" y="2408"/>
                  <a:pt x="1456" y="2384"/>
                </a:cubicBezTo>
                <a:cubicBezTo>
                  <a:pt x="1360" y="2360"/>
                  <a:pt x="1264" y="2384"/>
                  <a:pt x="1216" y="2384"/>
                </a:cubicBezTo>
              </a:path>
            </a:pathLst>
          </a:custGeom>
          <a:gradFill rotWithShape="1">
            <a:gsLst>
              <a:gs pos="0">
                <a:srgbClr val="33CC33"/>
              </a:gs>
              <a:gs pos="50000">
                <a:srgbClr val="008000"/>
              </a:gs>
              <a:gs pos="100000">
                <a:srgbClr val="33CC33"/>
              </a:gs>
            </a:gsLst>
            <a:lin ang="18900000" scaled="1"/>
          </a:gradFill>
          <a:ln w="1270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 b="1">
              <a:latin typeface="Georgia" pitchFamily="18" charset="0"/>
            </a:endParaRPr>
          </a:p>
        </p:txBody>
      </p:sp>
      <p:grpSp>
        <p:nvGrpSpPr>
          <p:cNvPr id="4" name="Group 57"/>
          <p:cNvGrpSpPr>
            <a:grpSpLocks/>
          </p:cNvGrpSpPr>
          <p:nvPr/>
        </p:nvGrpSpPr>
        <p:grpSpPr bwMode="auto">
          <a:xfrm rot="605647">
            <a:off x="2401888" y="2951163"/>
            <a:ext cx="1025525" cy="615950"/>
            <a:chOff x="2506" y="1584"/>
            <a:chExt cx="419" cy="247"/>
          </a:xfrm>
        </p:grpSpPr>
        <p:sp>
          <p:nvSpPr>
            <p:cNvPr id="5" name="Freeform 58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3" name="Freeform 61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14" name="Freeform 62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8" name="Freeform 63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9" name="Freeform 64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0" name="Freeform 65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1" name="Freeform 66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2" name="Freeform 67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15" name="Group 68"/>
          <p:cNvGrpSpPr>
            <a:grpSpLocks/>
          </p:cNvGrpSpPr>
          <p:nvPr/>
        </p:nvGrpSpPr>
        <p:grpSpPr bwMode="auto">
          <a:xfrm rot="605647">
            <a:off x="882650" y="3768725"/>
            <a:ext cx="1027113" cy="615950"/>
            <a:chOff x="2506" y="1584"/>
            <a:chExt cx="419" cy="247"/>
          </a:xfrm>
        </p:grpSpPr>
        <p:sp>
          <p:nvSpPr>
            <p:cNvPr id="16" name="Freeform 69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17" name="Group 70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18" name="Group 71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4" name="Freeform 72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25" name="Freeform 73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19" name="Freeform 74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0" name="Freeform 75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1" name="Freeform 76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2" name="Freeform 77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3" name="Freeform 78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26" name="Group 79"/>
          <p:cNvGrpSpPr>
            <a:grpSpLocks/>
          </p:cNvGrpSpPr>
          <p:nvPr/>
        </p:nvGrpSpPr>
        <p:grpSpPr bwMode="auto">
          <a:xfrm rot="-3709116">
            <a:off x="-74612" y="3070225"/>
            <a:ext cx="1106487" cy="569913"/>
            <a:chOff x="2506" y="1584"/>
            <a:chExt cx="419" cy="247"/>
          </a:xfrm>
        </p:grpSpPr>
        <p:sp>
          <p:nvSpPr>
            <p:cNvPr id="27" name="Freeform 80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28" name="Group 81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35" name="Freeform 83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36" name="Freeform 84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30" name="Freeform 85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31" name="Freeform 86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32" name="Freeform 87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33" name="Freeform 88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34" name="Freeform 89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37" name="Group 90"/>
          <p:cNvGrpSpPr>
            <a:grpSpLocks/>
          </p:cNvGrpSpPr>
          <p:nvPr/>
        </p:nvGrpSpPr>
        <p:grpSpPr bwMode="auto">
          <a:xfrm rot="-23545776">
            <a:off x="34925" y="1560513"/>
            <a:ext cx="1027113" cy="614362"/>
            <a:chOff x="2506" y="1584"/>
            <a:chExt cx="419" cy="247"/>
          </a:xfrm>
        </p:grpSpPr>
        <p:sp>
          <p:nvSpPr>
            <p:cNvPr id="38" name="Freeform 91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39" name="Group 92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40" name="Group 93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46" name="Freeform 94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47" name="Freeform 95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41" name="Freeform 96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42" name="Freeform 97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43" name="Freeform 98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44" name="Freeform 99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45" name="Freeform 100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48" name="Group 123"/>
          <p:cNvGrpSpPr>
            <a:grpSpLocks/>
          </p:cNvGrpSpPr>
          <p:nvPr/>
        </p:nvGrpSpPr>
        <p:grpSpPr bwMode="auto">
          <a:xfrm rot="-17105570">
            <a:off x="1168400" y="319088"/>
            <a:ext cx="1104900" cy="571500"/>
            <a:chOff x="2506" y="1584"/>
            <a:chExt cx="419" cy="247"/>
          </a:xfrm>
        </p:grpSpPr>
        <p:sp>
          <p:nvSpPr>
            <p:cNvPr id="49" name="Freeform 124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50" name="Group 125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51" name="Group 126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57" name="Freeform 127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58" name="Freeform 128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52" name="Freeform 129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53" name="Freeform 130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54" name="Freeform 131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55" name="Freeform 132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56" name="Freeform 133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59" name="Group 134"/>
          <p:cNvGrpSpPr>
            <a:grpSpLocks/>
          </p:cNvGrpSpPr>
          <p:nvPr/>
        </p:nvGrpSpPr>
        <p:grpSpPr bwMode="auto">
          <a:xfrm rot="12141703" flipV="1">
            <a:off x="4175125" y="1709738"/>
            <a:ext cx="1027113" cy="614362"/>
            <a:chOff x="2506" y="1584"/>
            <a:chExt cx="419" cy="247"/>
          </a:xfrm>
        </p:grpSpPr>
        <p:sp>
          <p:nvSpPr>
            <p:cNvPr id="60" name="Freeform 135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61" name="Group 136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62" name="Group 137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68" name="Freeform 138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69" name="Freeform 139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63" name="Freeform 140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64" name="Freeform 141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65" name="Freeform 142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66" name="Freeform 143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67" name="Freeform 144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70" name="Group 145"/>
          <p:cNvGrpSpPr>
            <a:grpSpLocks/>
          </p:cNvGrpSpPr>
          <p:nvPr/>
        </p:nvGrpSpPr>
        <p:grpSpPr bwMode="auto">
          <a:xfrm rot="12141703" flipV="1">
            <a:off x="3989388" y="3322638"/>
            <a:ext cx="1025525" cy="615950"/>
            <a:chOff x="2506" y="1584"/>
            <a:chExt cx="419" cy="247"/>
          </a:xfrm>
        </p:grpSpPr>
        <p:sp>
          <p:nvSpPr>
            <p:cNvPr id="71" name="Freeform 146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72" name="Group 147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73" name="Group 148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79" name="Freeform 149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80" name="Freeform 150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74" name="Freeform 151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75" name="Freeform 152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76" name="Freeform 153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77" name="Freeform 154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78" name="Freeform 155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81" name="Group 156"/>
          <p:cNvGrpSpPr>
            <a:grpSpLocks/>
          </p:cNvGrpSpPr>
          <p:nvPr/>
        </p:nvGrpSpPr>
        <p:grpSpPr bwMode="auto">
          <a:xfrm rot="12141703" flipV="1">
            <a:off x="3367088" y="1762125"/>
            <a:ext cx="1027112" cy="614363"/>
            <a:chOff x="2506" y="1584"/>
            <a:chExt cx="419" cy="247"/>
          </a:xfrm>
        </p:grpSpPr>
        <p:sp>
          <p:nvSpPr>
            <p:cNvPr id="82" name="Freeform 157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83" name="Group 158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84" name="Group 159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90" name="Freeform 160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91" name="Freeform 161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85" name="Freeform 162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86" name="Freeform 163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87" name="Freeform 164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88" name="Freeform 165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89" name="Freeform 166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92" name="Group 167"/>
          <p:cNvGrpSpPr>
            <a:grpSpLocks/>
          </p:cNvGrpSpPr>
          <p:nvPr/>
        </p:nvGrpSpPr>
        <p:grpSpPr bwMode="auto">
          <a:xfrm rot="12141703" flipV="1">
            <a:off x="1020763" y="1390650"/>
            <a:ext cx="1027112" cy="614363"/>
            <a:chOff x="2506" y="1584"/>
            <a:chExt cx="419" cy="247"/>
          </a:xfrm>
        </p:grpSpPr>
        <p:sp>
          <p:nvSpPr>
            <p:cNvPr id="93" name="Freeform 168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94" name="Group 169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95" name="Group 170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01" name="Freeform 171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102" name="Freeform 172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96" name="Freeform 173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97" name="Freeform 174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98" name="Freeform 175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99" name="Freeform 176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00" name="Freeform 177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103" name="Group 178"/>
          <p:cNvGrpSpPr>
            <a:grpSpLocks/>
          </p:cNvGrpSpPr>
          <p:nvPr/>
        </p:nvGrpSpPr>
        <p:grpSpPr bwMode="auto">
          <a:xfrm rot="12141703" flipV="1">
            <a:off x="1296988" y="2579688"/>
            <a:ext cx="1027112" cy="614362"/>
            <a:chOff x="2506" y="1584"/>
            <a:chExt cx="419" cy="247"/>
          </a:xfrm>
        </p:grpSpPr>
        <p:sp>
          <p:nvSpPr>
            <p:cNvPr id="104" name="Freeform 179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105" name="Group 180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106" name="Group 181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12" name="Freeform 182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113" name="Freeform 183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107" name="Freeform 184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08" name="Freeform 185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09" name="Freeform 186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10" name="Freeform 187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11" name="Freeform 188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114" name="Group 638"/>
          <p:cNvGrpSpPr>
            <a:grpSpLocks/>
          </p:cNvGrpSpPr>
          <p:nvPr/>
        </p:nvGrpSpPr>
        <p:grpSpPr bwMode="auto">
          <a:xfrm>
            <a:off x="2339975" y="5422900"/>
            <a:ext cx="3816350" cy="1219200"/>
            <a:chOff x="1565" y="3475"/>
            <a:chExt cx="2404" cy="768"/>
          </a:xfrm>
        </p:grpSpPr>
        <p:sp>
          <p:nvSpPr>
            <p:cNvPr id="115" name="Freeform 12"/>
            <p:cNvSpPr>
              <a:spLocks/>
            </p:cNvSpPr>
            <p:nvPr/>
          </p:nvSpPr>
          <p:spPr bwMode="auto">
            <a:xfrm>
              <a:off x="1565" y="3716"/>
              <a:ext cx="2404" cy="527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272" y="392"/>
                </a:cxn>
                <a:cxn ang="0">
                  <a:pos x="792" y="640"/>
                </a:cxn>
                <a:cxn ang="0">
                  <a:pos x="1640" y="632"/>
                </a:cxn>
                <a:cxn ang="0">
                  <a:pos x="2080" y="392"/>
                </a:cxn>
                <a:cxn ang="0">
                  <a:pos x="2344" y="0"/>
                </a:cxn>
              </a:cxnLst>
              <a:rect l="0" t="0" r="r" b="b"/>
              <a:pathLst>
                <a:path w="2344" h="680">
                  <a:moveTo>
                    <a:pt x="0" y="56"/>
                  </a:moveTo>
                  <a:cubicBezTo>
                    <a:pt x="65" y="185"/>
                    <a:pt x="140" y="295"/>
                    <a:pt x="272" y="392"/>
                  </a:cubicBezTo>
                  <a:cubicBezTo>
                    <a:pt x="404" y="489"/>
                    <a:pt x="564" y="600"/>
                    <a:pt x="792" y="640"/>
                  </a:cubicBezTo>
                  <a:cubicBezTo>
                    <a:pt x="1020" y="680"/>
                    <a:pt x="1425" y="673"/>
                    <a:pt x="1640" y="632"/>
                  </a:cubicBezTo>
                  <a:cubicBezTo>
                    <a:pt x="1855" y="591"/>
                    <a:pt x="1963" y="497"/>
                    <a:pt x="2080" y="392"/>
                  </a:cubicBezTo>
                  <a:cubicBezTo>
                    <a:pt x="2197" y="287"/>
                    <a:pt x="2274" y="153"/>
                    <a:pt x="2344" y="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33CCCC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sp>
          <p:nvSpPr>
            <p:cNvPr id="116" name="Oval 13"/>
            <p:cNvSpPr>
              <a:spLocks noChangeArrowheads="1"/>
            </p:cNvSpPr>
            <p:nvPr/>
          </p:nvSpPr>
          <p:spPr bwMode="auto">
            <a:xfrm>
              <a:off x="1565" y="3475"/>
              <a:ext cx="2404" cy="49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>
                <a:latin typeface="Georgia" pitchFamily="18" charset="0"/>
              </a:endParaRPr>
            </a:p>
          </p:txBody>
        </p:sp>
      </p:grpSp>
      <p:grpSp>
        <p:nvGrpSpPr>
          <p:cNvPr id="117" name="Group 639"/>
          <p:cNvGrpSpPr>
            <a:grpSpLocks/>
          </p:cNvGrpSpPr>
          <p:nvPr/>
        </p:nvGrpSpPr>
        <p:grpSpPr bwMode="auto">
          <a:xfrm>
            <a:off x="2051050" y="836613"/>
            <a:ext cx="803275" cy="1208087"/>
            <a:chOff x="2917" y="989"/>
            <a:chExt cx="506" cy="761"/>
          </a:xfrm>
        </p:grpSpPr>
        <p:grpSp>
          <p:nvGrpSpPr>
            <p:cNvPr id="118" name="Group 640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120" name="Freeform 641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21" name="Freeform 642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22" name="Freeform 643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23" name="Freeform 644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24" name="Freeform 645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119" name="Text Box 646"/>
            <p:cNvSpPr txBox="1">
              <a:spLocks noChangeArrowheads="1"/>
            </p:cNvSpPr>
            <p:nvPr/>
          </p:nvSpPr>
          <p:spPr bwMode="auto">
            <a:xfrm>
              <a:off x="2971" y="1344"/>
              <a:ext cx="42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Georgia" pitchFamily="18" charset="0"/>
                </a:rPr>
                <a:t>90</a:t>
              </a:r>
            </a:p>
          </p:txBody>
        </p:sp>
      </p:grpSp>
      <p:grpSp>
        <p:nvGrpSpPr>
          <p:cNvPr id="125" name="Group 655"/>
          <p:cNvGrpSpPr>
            <a:grpSpLocks/>
          </p:cNvGrpSpPr>
          <p:nvPr/>
        </p:nvGrpSpPr>
        <p:grpSpPr bwMode="auto">
          <a:xfrm>
            <a:off x="755650" y="2060575"/>
            <a:ext cx="854076" cy="1152525"/>
            <a:chOff x="476" y="1434"/>
            <a:chExt cx="538" cy="72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26" name="Group 648"/>
            <p:cNvGrpSpPr>
              <a:grpSpLocks/>
            </p:cNvGrpSpPr>
            <p:nvPr/>
          </p:nvGrpSpPr>
          <p:grpSpPr bwMode="auto">
            <a:xfrm>
              <a:off x="476" y="1434"/>
              <a:ext cx="499" cy="726"/>
              <a:chOff x="3173" y="2543"/>
              <a:chExt cx="1001" cy="1360"/>
            </a:xfrm>
          </p:grpSpPr>
          <p:sp>
            <p:nvSpPr>
              <p:cNvPr id="128" name="Freeform 649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29" name="Freeform 650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0" name="Freeform 651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1" name="Freeform 652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2" name="Freeform 653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127" name="Text Box 654"/>
            <p:cNvSpPr txBox="1">
              <a:spLocks noChangeArrowheads="1"/>
            </p:cNvSpPr>
            <p:nvPr/>
          </p:nvSpPr>
          <p:spPr bwMode="auto">
            <a:xfrm>
              <a:off x="476" y="1773"/>
              <a:ext cx="53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Georgia" pitchFamily="18" charset="0"/>
                </a:rPr>
                <a:t>108</a:t>
              </a:r>
            </a:p>
          </p:txBody>
        </p:sp>
      </p:grpSp>
      <p:grpSp>
        <p:nvGrpSpPr>
          <p:cNvPr id="133" name="Group 656"/>
          <p:cNvGrpSpPr>
            <a:grpSpLocks/>
          </p:cNvGrpSpPr>
          <p:nvPr/>
        </p:nvGrpSpPr>
        <p:grpSpPr bwMode="auto">
          <a:xfrm>
            <a:off x="1908175" y="2276475"/>
            <a:ext cx="803275" cy="1208088"/>
            <a:chOff x="2917" y="989"/>
            <a:chExt cx="506" cy="76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34" name="Group 657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136" name="Freeform 658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7" name="Freeform 659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8" name="Freeform 660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39" name="Freeform 661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40" name="Freeform 662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135" name="Text Box 663"/>
            <p:cNvSpPr txBox="1">
              <a:spLocks noChangeArrowheads="1"/>
            </p:cNvSpPr>
            <p:nvPr/>
          </p:nvSpPr>
          <p:spPr bwMode="auto">
            <a:xfrm>
              <a:off x="2971" y="1344"/>
              <a:ext cx="4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Georgia" pitchFamily="18" charset="0"/>
                </a:rPr>
                <a:t>43</a:t>
              </a:r>
            </a:p>
          </p:txBody>
        </p:sp>
      </p:grpSp>
      <p:grpSp>
        <p:nvGrpSpPr>
          <p:cNvPr id="141" name="Group 664"/>
          <p:cNvGrpSpPr>
            <a:grpSpLocks/>
          </p:cNvGrpSpPr>
          <p:nvPr/>
        </p:nvGrpSpPr>
        <p:grpSpPr bwMode="auto">
          <a:xfrm>
            <a:off x="1258888" y="3789363"/>
            <a:ext cx="803275" cy="1208087"/>
            <a:chOff x="2917" y="989"/>
            <a:chExt cx="506" cy="761"/>
          </a:xfrm>
        </p:grpSpPr>
        <p:grpSp>
          <p:nvGrpSpPr>
            <p:cNvPr id="142" name="Group 665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144" name="Freeform 666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45" name="Freeform 667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46" name="Freeform 668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47" name="Freeform 669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48" name="Freeform 670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143" name="Text Box 671"/>
            <p:cNvSpPr txBox="1">
              <a:spLocks noChangeArrowheads="1"/>
            </p:cNvSpPr>
            <p:nvPr/>
          </p:nvSpPr>
          <p:spPr bwMode="auto">
            <a:xfrm>
              <a:off x="2971" y="1344"/>
              <a:ext cx="3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Georgia" pitchFamily="18" charset="0"/>
                </a:rPr>
                <a:t>67</a:t>
              </a:r>
            </a:p>
          </p:txBody>
        </p:sp>
      </p:grpSp>
      <p:grpSp>
        <p:nvGrpSpPr>
          <p:cNvPr id="149" name="Group 672"/>
          <p:cNvGrpSpPr>
            <a:grpSpLocks/>
          </p:cNvGrpSpPr>
          <p:nvPr/>
        </p:nvGrpSpPr>
        <p:grpSpPr bwMode="auto">
          <a:xfrm>
            <a:off x="2771775" y="3573463"/>
            <a:ext cx="803275" cy="1208087"/>
            <a:chOff x="2917" y="989"/>
            <a:chExt cx="506" cy="76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50" name="Group 673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152" name="Freeform 674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53" name="Freeform 675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54" name="Freeform 676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55" name="Freeform 677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56" name="Freeform 678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151" name="Text Box 679"/>
            <p:cNvSpPr txBox="1">
              <a:spLocks noChangeArrowheads="1"/>
            </p:cNvSpPr>
            <p:nvPr/>
          </p:nvSpPr>
          <p:spPr bwMode="auto">
            <a:xfrm>
              <a:off x="2971" y="1344"/>
              <a:ext cx="39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r>
                <a:rPr lang="ru-RU" sz="2800" b="1" dirty="0">
                  <a:latin typeface="Georgia" pitchFamily="18" charset="0"/>
                </a:rPr>
                <a:t>45</a:t>
              </a:r>
            </a:p>
          </p:txBody>
        </p:sp>
      </p:grpSp>
      <p:grpSp>
        <p:nvGrpSpPr>
          <p:cNvPr id="157" name="Group 680"/>
          <p:cNvGrpSpPr>
            <a:grpSpLocks/>
          </p:cNvGrpSpPr>
          <p:nvPr/>
        </p:nvGrpSpPr>
        <p:grpSpPr bwMode="auto">
          <a:xfrm>
            <a:off x="971550" y="1196975"/>
            <a:ext cx="803275" cy="1208088"/>
            <a:chOff x="2917" y="989"/>
            <a:chExt cx="506" cy="761"/>
          </a:xfrm>
        </p:grpSpPr>
        <p:grpSp>
          <p:nvGrpSpPr>
            <p:cNvPr id="158" name="Group 681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160" name="Freeform 682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61" name="Freeform 683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62" name="Freeform 684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63" name="Freeform 685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64" name="Freeform 686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159" name="Text Box 687"/>
            <p:cNvSpPr txBox="1">
              <a:spLocks noChangeArrowheads="1"/>
            </p:cNvSpPr>
            <p:nvPr/>
          </p:nvSpPr>
          <p:spPr bwMode="auto">
            <a:xfrm>
              <a:off x="2971" y="1344"/>
              <a:ext cx="37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Georgia" pitchFamily="18" charset="0"/>
                </a:rPr>
                <a:t>91</a:t>
              </a:r>
            </a:p>
          </p:txBody>
        </p:sp>
      </p:grpSp>
      <p:grpSp>
        <p:nvGrpSpPr>
          <p:cNvPr id="165" name="Group 688"/>
          <p:cNvGrpSpPr>
            <a:grpSpLocks/>
          </p:cNvGrpSpPr>
          <p:nvPr/>
        </p:nvGrpSpPr>
        <p:grpSpPr bwMode="auto">
          <a:xfrm>
            <a:off x="2987675" y="1484313"/>
            <a:ext cx="803275" cy="1208087"/>
            <a:chOff x="2917" y="989"/>
            <a:chExt cx="506" cy="76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66" name="Group 689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168" name="Freeform 690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69" name="Freeform 691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70" name="Freeform 692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71" name="Freeform 693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72" name="Freeform 694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167" name="Text Box 695"/>
            <p:cNvSpPr txBox="1">
              <a:spLocks noChangeArrowheads="1"/>
            </p:cNvSpPr>
            <p:nvPr/>
          </p:nvSpPr>
          <p:spPr bwMode="auto">
            <a:xfrm>
              <a:off x="2971" y="1344"/>
              <a:ext cx="35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Georgia" pitchFamily="18" charset="0"/>
                </a:rPr>
                <a:t>17</a:t>
              </a:r>
            </a:p>
          </p:txBody>
        </p:sp>
      </p:grpSp>
      <p:grpSp>
        <p:nvGrpSpPr>
          <p:cNvPr id="173" name="Group 101"/>
          <p:cNvGrpSpPr>
            <a:grpSpLocks/>
          </p:cNvGrpSpPr>
          <p:nvPr/>
        </p:nvGrpSpPr>
        <p:grpSpPr bwMode="auto">
          <a:xfrm rot="-18077413">
            <a:off x="2288381" y="672307"/>
            <a:ext cx="1106487" cy="571500"/>
            <a:chOff x="2506" y="1584"/>
            <a:chExt cx="419" cy="247"/>
          </a:xfrm>
        </p:grpSpPr>
        <p:sp>
          <p:nvSpPr>
            <p:cNvPr id="174" name="Freeform 102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175" name="Group 103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176" name="Group 104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82" name="Freeform 105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183" name="Freeform 106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177" name="Freeform 107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78" name="Freeform 108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79" name="Freeform 109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80" name="Freeform 110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81" name="Freeform 111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184" name="Group 697"/>
          <p:cNvGrpSpPr>
            <a:grpSpLocks/>
          </p:cNvGrpSpPr>
          <p:nvPr/>
        </p:nvGrpSpPr>
        <p:grpSpPr bwMode="auto">
          <a:xfrm rot="-18077413">
            <a:off x="1208881" y="1032669"/>
            <a:ext cx="1106488" cy="571500"/>
            <a:chOff x="2506" y="1584"/>
            <a:chExt cx="419" cy="247"/>
          </a:xfrm>
        </p:grpSpPr>
        <p:sp>
          <p:nvSpPr>
            <p:cNvPr id="185" name="Freeform 698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186" name="Group 699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187" name="Group 700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93" name="Freeform 701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194" name="Freeform 702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188" name="Freeform 703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89" name="Freeform 704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90" name="Freeform 705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91" name="Freeform 706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192" name="Freeform 707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195" name="Group 708"/>
          <p:cNvGrpSpPr>
            <a:grpSpLocks/>
          </p:cNvGrpSpPr>
          <p:nvPr/>
        </p:nvGrpSpPr>
        <p:grpSpPr bwMode="auto">
          <a:xfrm rot="21215766" flipH="1">
            <a:off x="2916238" y="1125538"/>
            <a:ext cx="1106487" cy="571500"/>
            <a:chOff x="2506" y="1584"/>
            <a:chExt cx="419" cy="247"/>
          </a:xfrm>
        </p:grpSpPr>
        <p:sp>
          <p:nvSpPr>
            <p:cNvPr id="196" name="Freeform 709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197" name="Group 710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198" name="Group 711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04" name="Freeform 712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205" name="Freeform 713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199" name="Freeform 714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00" name="Freeform 715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01" name="Freeform 716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02" name="Freeform 717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03" name="Freeform 718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206" name="Group 719"/>
          <p:cNvGrpSpPr>
            <a:grpSpLocks/>
          </p:cNvGrpSpPr>
          <p:nvPr/>
        </p:nvGrpSpPr>
        <p:grpSpPr bwMode="auto">
          <a:xfrm rot="21215766" flipH="1">
            <a:off x="1908175" y="1989138"/>
            <a:ext cx="1106488" cy="571500"/>
            <a:chOff x="2506" y="1584"/>
            <a:chExt cx="419" cy="247"/>
          </a:xfrm>
        </p:grpSpPr>
        <p:sp>
          <p:nvSpPr>
            <p:cNvPr id="207" name="Freeform 720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208" name="Group 721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209" name="Group 722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15" name="Freeform 723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216" name="Freeform 724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210" name="Freeform 725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11" name="Freeform 726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12" name="Freeform 727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13" name="Freeform 728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14" name="Freeform 729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grpSp>
        <p:nvGrpSpPr>
          <p:cNvPr id="217" name="Group 730"/>
          <p:cNvGrpSpPr>
            <a:grpSpLocks/>
          </p:cNvGrpSpPr>
          <p:nvPr/>
        </p:nvGrpSpPr>
        <p:grpSpPr bwMode="auto">
          <a:xfrm rot="21215766" flipH="1">
            <a:off x="1403350" y="3573463"/>
            <a:ext cx="1106488" cy="571500"/>
            <a:chOff x="2506" y="1584"/>
            <a:chExt cx="419" cy="247"/>
          </a:xfrm>
        </p:grpSpPr>
        <p:sp>
          <p:nvSpPr>
            <p:cNvPr id="218" name="Freeform 731"/>
            <p:cNvSpPr>
              <a:spLocks/>
            </p:cNvSpPr>
            <p:nvPr/>
          </p:nvSpPr>
          <p:spPr bwMode="auto">
            <a:xfrm rot="-25649421">
              <a:off x="2757" y="1560"/>
              <a:ext cx="144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8" y="48"/>
                </a:cxn>
                <a:cxn ang="0">
                  <a:pos x="144" y="0"/>
                </a:cxn>
              </a:cxnLst>
              <a:rect l="0" t="0" r="r" b="b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 b="1">
                <a:latin typeface="Georgia" pitchFamily="18" charset="0"/>
              </a:endParaRPr>
            </a:p>
          </p:txBody>
        </p:sp>
        <p:grpSp>
          <p:nvGrpSpPr>
            <p:cNvPr id="219" name="Group 732"/>
            <p:cNvGrpSpPr>
              <a:grpSpLocks/>
            </p:cNvGrpSpPr>
            <p:nvPr/>
          </p:nvGrpSpPr>
          <p:grpSpPr bwMode="auto">
            <a:xfrm rot="-23852377">
              <a:off x="2509" y="1656"/>
              <a:ext cx="353" cy="180"/>
              <a:chOff x="3144" y="3204"/>
              <a:chExt cx="867" cy="623"/>
            </a:xfrm>
          </p:grpSpPr>
          <p:grpSp>
            <p:nvGrpSpPr>
              <p:cNvPr id="220" name="Group 733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226" name="Freeform 734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/>
                  <a:ahLst/>
                  <a:cxnLst>
                    <a:cxn ang="0">
                      <a:pos x="848" y="300"/>
                    </a:cxn>
                    <a:cxn ang="0">
                      <a:pos x="704" y="76"/>
                    </a:cxn>
                    <a:cxn ang="0">
                      <a:pos x="576" y="4"/>
                    </a:cxn>
                    <a:cxn ang="0">
                      <a:pos x="376" y="52"/>
                    </a:cxn>
                    <a:cxn ang="0">
                      <a:pos x="0" y="308"/>
                    </a:cxn>
                  </a:cxnLst>
                  <a:rect l="0" t="0" r="r" b="b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  <p:sp>
              <p:nvSpPr>
                <p:cNvPr id="227" name="Freeform 735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/>
                  <a:ahLst/>
                  <a:cxnLst>
                    <a:cxn ang="0">
                      <a:pos x="0" y="92"/>
                    </a:cxn>
                    <a:cxn ang="0">
                      <a:pos x="552" y="380"/>
                    </a:cxn>
                    <a:cxn ang="0">
                      <a:pos x="832" y="252"/>
                    </a:cxn>
                    <a:cxn ang="0">
                      <a:pos x="760" y="28"/>
                    </a:cxn>
                    <a:cxn ang="0">
                      <a:pos x="232" y="84"/>
                    </a:cxn>
                  </a:cxnLst>
                  <a:rect l="0" t="0" r="r" b="b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b="1">
                    <a:latin typeface="Georgia" pitchFamily="18" charset="0"/>
                  </a:endParaRPr>
                </a:p>
              </p:txBody>
            </p:sp>
          </p:grpSp>
          <p:sp>
            <p:nvSpPr>
              <p:cNvPr id="221" name="Freeform 736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22" name="Freeform 737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160"/>
                  </a:cxn>
                  <a:cxn ang="0">
                    <a:pos x="0" y="288"/>
                  </a:cxn>
                </a:cxnLst>
                <a:rect l="0" t="0" r="r" b="b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23" name="Freeform 738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64" y="120"/>
                  </a:cxn>
                  <a:cxn ang="0">
                    <a:pos x="0" y="184"/>
                  </a:cxn>
                </a:cxnLst>
                <a:rect l="0" t="0" r="r" b="b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24" name="Freeform 739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48"/>
                  </a:cxn>
                  <a:cxn ang="0">
                    <a:pos x="112" y="144"/>
                  </a:cxn>
                </a:cxnLst>
                <a:rect l="0" t="0" r="r" b="b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25" name="Freeform 740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" y="72"/>
                  </a:cxn>
                  <a:cxn ang="0">
                    <a:pos x="120" y="160"/>
                  </a:cxn>
                </a:cxnLst>
                <a:rect l="0" t="0" r="r" b="b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</p:grpSp>
      <p:sp>
        <p:nvSpPr>
          <p:cNvPr id="228" name="Text Box 742"/>
          <p:cNvSpPr txBox="1">
            <a:spLocks noChangeArrowheads="1"/>
          </p:cNvSpPr>
          <p:nvPr/>
        </p:nvSpPr>
        <p:spPr bwMode="auto">
          <a:xfrm>
            <a:off x="4932363" y="981075"/>
            <a:ext cx="4021137" cy="919401"/>
          </a:xfrm>
          <a:prstGeom prst="wedgeRoundRectCallout">
            <a:avLst>
              <a:gd name="adj1" fmla="val 23289"/>
              <a:gd name="adj2" fmla="val 47656"/>
              <a:gd name="adj3" fmla="val 16667"/>
            </a:avLst>
          </a:prstGeom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400" b="1" dirty="0">
                <a:latin typeface="Georgia" pitchFamily="18" charset="0"/>
              </a:rPr>
              <a:t>Найди числа, которые делятся на </a:t>
            </a:r>
            <a:r>
              <a:rPr lang="ru-RU" sz="2400" b="1" dirty="0" smtClean="0">
                <a:latin typeface="Georgia" pitchFamily="18" charset="0"/>
              </a:rPr>
              <a:t>2.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229" name="Text Box 743"/>
          <p:cNvSpPr txBox="1">
            <a:spLocks noChangeArrowheads="1"/>
          </p:cNvSpPr>
          <p:nvPr/>
        </p:nvSpPr>
        <p:spPr bwMode="auto">
          <a:xfrm>
            <a:off x="4427538" y="333375"/>
            <a:ext cx="39741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9E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Собери УРОЖАЙ</a:t>
            </a:r>
          </a:p>
        </p:txBody>
      </p:sp>
      <p:grpSp>
        <p:nvGrpSpPr>
          <p:cNvPr id="230" name="Group 744"/>
          <p:cNvGrpSpPr>
            <a:grpSpLocks/>
          </p:cNvGrpSpPr>
          <p:nvPr/>
        </p:nvGrpSpPr>
        <p:grpSpPr bwMode="auto">
          <a:xfrm>
            <a:off x="468313" y="3213100"/>
            <a:ext cx="844549" cy="1152525"/>
            <a:chOff x="476" y="1434"/>
            <a:chExt cx="532" cy="726"/>
          </a:xfrm>
        </p:grpSpPr>
        <p:grpSp>
          <p:nvGrpSpPr>
            <p:cNvPr id="231" name="Group 745"/>
            <p:cNvGrpSpPr>
              <a:grpSpLocks/>
            </p:cNvGrpSpPr>
            <p:nvPr/>
          </p:nvGrpSpPr>
          <p:grpSpPr bwMode="auto">
            <a:xfrm>
              <a:off x="476" y="1434"/>
              <a:ext cx="499" cy="726"/>
              <a:chOff x="3173" y="2543"/>
              <a:chExt cx="1001" cy="1360"/>
            </a:xfrm>
          </p:grpSpPr>
          <p:sp>
            <p:nvSpPr>
              <p:cNvPr id="233" name="Freeform 746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34" name="Freeform 747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35" name="Freeform 748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36" name="Freeform 749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37" name="Freeform 750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232" name="Text Box 751"/>
            <p:cNvSpPr txBox="1">
              <a:spLocks noChangeArrowheads="1"/>
            </p:cNvSpPr>
            <p:nvPr/>
          </p:nvSpPr>
          <p:spPr bwMode="auto">
            <a:xfrm>
              <a:off x="476" y="1773"/>
              <a:ext cx="53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Georgia" pitchFamily="18" charset="0"/>
                </a:rPr>
                <a:t>106</a:t>
              </a:r>
            </a:p>
          </p:txBody>
        </p:sp>
      </p:grpSp>
      <p:grpSp>
        <p:nvGrpSpPr>
          <p:cNvPr id="238" name="Group 52"/>
          <p:cNvGrpSpPr>
            <a:grpSpLocks/>
          </p:cNvGrpSpPr>
          <p:nvPr/>
        </p:nvGrpSpPr>
        <p:grpSpPr bwMode="auto">
          <a:xfrm>
            <a:off x="3492500" y="2565400"/>
            <a:ext cx="803275" cy="1208088"/>
            <a:chOff x="2917" y="989"/>
            <a:chExt cx="506" cy="76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239" name="Group 39"/>
            <p:cNvGrpSpPr>
              <a:grpSpLocks/>
            </p:cNvGrpSpPr>
            <p:nvPr/>
          </p:nvGrpSpPr>
          <p:grpSpPr bwMode="auto">
            <a:xfrm>
              <a:off x="2917" y="989"/>
              <a:ext cx="506" cy="761"/>
              <a:chOff x="3173" y="2543"/>
              <a:chExt cx="1001" cy="1360"/>
            </a:xfrm>
          </p:grpSpPr>
          <p:sp>
            <p:nvSpPr>
              <p:cNvPr id="241" name="Freeform 40"/>
              <p:cNvSpPr>
                <a:spLocks/>
              </p:cNvSpPr>
              <p:nvPr/>
            </p:nvSpPr>
            <p:spPr bwMode="auto">
              <a:xfrm>
                <a:off x="3173" y="2767"/>
                <a:ext cx="1001" cy="1124"/>
              </a:xfrm>
              <a:custGeom>
                <a:avLst/>
                <a:gdLst/>
                <a:ahLst/>
                <a:cxnLst>
                  <a:cxn ang="0">
                    <a:pos x="623" y="37"/>
                  </a:cxn>
                  <a:cxn ang="0">
                    <a:pos x="551" y="45"/>
                  </a:cxn>
                  <a:cxn ang="0">
                    <a:pos x="535" y="5"/>
                  </a:cxn>
                  <a:cxn ang="0">
                    <a:pos x="379" y="65"/>
                  </a:cxn>
                  <a:cxn ang="0">
                    <a:pos x="263" y="301"/>
                  </a:cxn>
                  <a:cxn ang="0">
                    <a:pos x="143" y="525"/>
                  </a:cxn>
                  <a:cxn ang="0">
                    <a:pos x="7" y="845"/>
                  </a:cxn>
                  <a:cxn ang="0">
                    <a:pos x="183" y="1045"/>
                  </a:cxn>
                  <a:cxn ang="0">
                    <a:pos x="523" y="1121"/>
                  </a:cxn>
                  <a:cxn ang="0">
                    <a:pos x="847" y="1029"/>
                  </a:cxn>
                  <a:cxn ang="0">
                    <a:pos x="991" y="789"/>
                  </a:cxn>
                  <a:cxn ang="0">
                    <a:pos x="907" y="545"/>
                  </a:cxn>
                  <a:cxn ang="0">
                    <a:pos x="783" y="333"/>
                  </a:cxn>
                  <a:cxn ang="0">
                    <a:pos x="791" y="117"/>
                  </a:cxn>
                  <a:cxn ang="0">
                    <a:pos x="639" y="13"/>
                  </a:cxn>
                  <a:cxn ang="0">
                    <a:pos x="615" y="37"/>
                  </a:cxn>
                </a:cxnLst>
                <a:rect l="0" t="0" r="r" b="b"/>
                <a:pathLst>
                  <a:path w="1001" h="1124">
                    <a:moveTo>
                      <a:pt x="623" y="37"/>
                    </a:moveTo>
                    <a:cubicBezTo>
                      <a:pt x="611" y="38"/>
                      <a:pt x="566" y="50"/>
                      <a:pt x="551" y="45"/>
                    </a:cubicBezTo>
                    <a:cubicBezTo>
                      <a:pt x="536" y="40"/>
                      <a:pt x="564" y="2"/>
                      <a:pt x="535" y="5"/>
                    </a:cubicBezTo>
                    <a:cubicBezTo>
                      <a:pt x="506" y="8"/>
                      <a:pt x="424" y="16"/>
                      <a:pt x="379" y="65"/>
                    </a:cubicBezTo>
                    <a:cubicBezTo>
                      <a:pt x="334" y="114"/>
                      <a:pt x="302" y="224"/>
                      <a:pt x="263" y="301"/>
                    </a:cubicBezTo>
                    <a:cubicBezTo>
                      <a:pt x="224" y="378"/>
                      <a:pt x="186" y="434"/>
                      <a:pt x="143" y="525"/>
                    </a:cubicBezTo>
                    <a:cubicBezTo>
                      <a:pt x="100" y="616"/>
                      <a:pt x="0" y="758"/>
                      <a:pt x="7" y="845"/>
                    </a:cubicBezTo>
                    <a:cubicBezTo>
                      <a:pt x="14" y="932"/>
                      <a:pt x="97" y="999"/>
                      <a:pt x="183" y="1045"/>
                    </a:cubicBezTo>
                    <a:cubicBezTo>
                      <a:pt x="269" y="1091"/>
                      <a:pt x="412" y="1124"/>
                      <a:pt x="523" y="1121"/>
                    </a:cubicBezTo>
                    <a:cubicBezTo>
                      <a:pt x="634" y="1118"/>
                      <a:pt x="769" y="1084"/>
                      <a:pt x="847" y="1029"/>
                    </a:cubicBezTo>
                    <a:cubicBezTo>
                      <a:pt x="925" y="974"/>
                      <a:pt x="981" y="870"/>
                      <a:pt x="991" y="789"/>
                    </a:cubicBezTo>
                    <a:cubicBezTo>
                      <a:pt x="1001" y="708"/>
                      <a:pt x="942" y="621"/>
                      <a:pt x="907" y="545"/>
                    </a:cubicBezTo>
                    <a:cubicBezTo>
                      <a:pt x="872" y="469"/>
                      <a:pt x="802" y="404"/>
                      <a:pt x="783" y="333"/>
                    </a:cubicBezTo>
                    <a:cubicBezTo>
                      <a:pt x="764" y="262"/>
                      <a:pt x="815" y="170"/>
                      <a:pt x="791" y="117"/>
                    </a:cubicBezTo>
                    <a:cubicBezTo>
                      <a:pt x="767" y="64"/>
                      <a:pt x="668" y="26"/>
                      <a:pt x="639" y="13"/>
                    </a:cubicBezTo>
                    <a:cubicBezTo>
                      <a:pt x="610" y="0"/>
                      <a:pt x="620" y="32"/>
                      <a:pt x="615" y="37"/>
                    </a:cubicBezTo>
                  </a:path>
                </a:pathLst>
              </a:custGeom>
              <a:gradFill rotWithShape="1">
                <a:gsLst>
                  <a:gs pos="0">
                    <a:srgbClr val="FAF400"/>
                  </a:gs>
                  <a:gs pos="100000">
                    <a:srgbClr val="D2CD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42" name="Freeform 41"/>
              <p:cNvSpPr>
                <a:spLocks/>
              </p:cNvSpPr>
              <p:nvPr/>
            </p:nvSpPr>
            <p:spPr bwMode="auto">
              <a:xfrm>
                <a:off x="3723" y="2543"/>
                <a:ext cx="192" cy="294"/>
              </a:xfrm>
              <a:custGeom>
                <a:avLst/>
                <a:gdLst/>
                <a:ahLst/>
                <a:cxnLst>
                  <a:cxn ang="0">
                    <a:pos x="161" y="21"/>
                  </a:cxn>
                  <a:cxn ang="0">
                    <a:pos x="33" y="189"/>
                  </a:cxn>
                  <a:cxn ang="0">
                    <a:pos x="1" y="261"/>
                  </a:cxn>
                  <a:cxn ang="0">
                    <a:pos x="25" y="293"/>
                  </a:cxn>
                  <a:cxn ang="0">
                    <a:pos x="65" y="269"/>
                  </a:cxn>
                  <a:cxn ang="0">
                    <a:pos x="65" y="221"/>
                  </a:cxn>
                  <a:cxn ang="0">
                    <a:pos x="121" y="133"/>
                  </a:cxn>
                  <a:cxn ang="0">
                    <a:pos x="185" y="61"/>
                  </a:cxn>
                  <a:cxn ang="0">
                    <a:pos x="161" y="21"/>
                  </a:cxn>
                </a:cxnLst>
                <a:rect l="0" t="0" r="r" b="b"/>
                <a:pathLst>
                  <a:path w="192" h="294">
                    <a:moveTo>
                      <a:pt x="161" y="21"/>
                    </a:moveTo>
                    <a:cubicBezTo>
                      <a:pt x="136" y="42"/>
                      <a:pt x="60" y="149"/>
                      <a:pt x="33" y="189"/>
                    </a:cubicBezTo>
                    <a:cubicBezTo>
                      <a:pt x="6" y="229"/>
                      <a:pt x="2" y="244"/>
                      <a:pt x="1" y="261"/>
                    </a:cubicBezTo>
                    <a:cubicBezTo>
                      <a:pt x="0" y="278"/>
                      <a:pt x="14" y="292"/>
                      <a:pt x="25" y="293"/>
                    </a:cubicBezTo>
                    <a:cubicBezTo>
                      <a:pt x="36" y="294"/>
                      <a:pt x="58" y="281"/>
                      <a:pt x="65" y="269"/>
                    </a:cubicBezTo>
                    <a:cubicBezTo>
                      <a:pt x="72" y="257"/>
                      <a:pt x="56" y="244"/>
                      <a:pt x="65" y="221"/>
                    </a:cubicBezTo>
                    <a:cubicBezTo>
                      <a:pt x="74" y="198"/>
                      <a:pt x="101" y="160"/>
                      <a:pt x="121" y="133"/>
                    </a:cubicBezTo>
                    <a:cubicBezTo>
                      <a:pt x="141" y="106"/>
                      <a:pt x="178" y="79"/>
                      <a:pt x="185" y="61"/>
                    </a:cubicBezTo>
                    <a:cubicBezTo>
                      <a:pt x="192" y="43"/>
                      <a:pt x="186" y="0"/>
                      <a:pt x="161" y="21"/>
                    </a:cubicBezTo>
                    <a:close/>
                  </a:path>
                </a:pathLst>
              </a:custGeom>
              <a:solidFill>
                <a:srgbClr val="CC33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43" name="Freeform 42"/>
              <p:cNvSpPr>
                <a:spLocks/>
              </p:cNvSpPr>
              <p:nvPr/>
            </p:nvSpPr>
            <p:spPr bwMode="auto">
              <a:xfrm>
                <a:off x="3328" y="3158"/>
                <a:ext cx="835" cy="672"/>
              </a:xfrm>
              <a:custGeom>
                <a:avLst/>
                <a:gdLst/>
                <a:ahLst/>
                <a:cxnLst>
                  <a:cxn ang="0">
                    <a:pos x="490" y="48"/>
                  </a:cxn>
                  <a:cxn ang="0">
                    <a:pos x="68" y="310"/>
                  </a:cxn>
                  <a:cxn ang="0">
                    <a:pos x="84" y="558"/>
                  </a:cxn>
                  <a:cxn ang="0">
                    <a:pos x="231" y="616"/>
                  </a:cxn>
                  <a:cxn ang="0">
                    <a:pos x="428" y="670"/>
                  </a:cxn>
                  <a:cxn ang="0">
                    <a:pos x="668" y="630"/>
                  </a:cxn>
                  <a:cxn ang="0">
                    <a:pos x="748" y="559"/>
                  </a:cxn>
                  <a:cxn ang="0">
                    <a:pos x="820" y="326"/>
                  </a:cxn>
                  <a:cxn ang="0">
                    <a:pos x="660" y="46"/>
                  </a:cxn>
                  <a:cxn ang="0">
                    <a:pos x="490" y="48"/>
                  </a:cxn>
                </a:cxnLst>
                <a:rect l="0" t="0" r="r" b="b"/>
                <a:pathLst>
                  <a:path w="835" h="672">
                    <a:moveTo>
                      <a:pt x="490" y="48"/>
                    </a:moveTo>
                    <a:cubicBezTo>
                      <a:pt x="403" y="92"/>
                      <a:pt x="136" y="225"/>
                      <a:pt x="68" y="310"/>
                    </a:cubicBezTo>
                    <a:cubicBezTo>
                      <a:pt x="0" y="395"/>
                      <a:pt x="57" y="507"/>
                      <a:pt x="84" y="558"/>
                    </a:cubicBezTo>
                    <a:cubicBezTo>
                      <a:pt x="111" y="609"/>
                      <a:pt x="174" y="597"/>
                      <a:pt x="231" y="616"/>
                    </a:cubicBezTo>
                    <a:cubicBezTo>
                      <a:pt x="288" y="635"/>
                      <a:pt x="355" y="668"/>
                      <a:pt x="428" y="670"/>
                    </a:cubicBezTo>
                    <a:cubicBezTo>
                      <a:pt x="501" y="672"/>
                      <a:pt x="615" y="648"/>
                      <a:pt x="668" y="630"/>
                    </a:cubicBezTo>
                    <a:cubicBezTo>
                      <a:pt x="721" y="612"/>
                      <a:pt x="723" y="610"/>
                      <a:pt x="748" y="559"/>
                    </a:cubicBezTo>
                    <a:cubicBezTo>
                      <a:pt x="773" y="508"/>
                      <a:pt x="835" y="411"/>
                      <a:pt x="820" y="326"/>
                    </a:cubicBezTo>
                    <a:cubicBezTo>
                      <a:pt x="805" y="241"/>
                      <a:pt x="715" y="92"/>
                      <a:pt x="660" y="46"/>
                    </a:cubicBezTo>
                    <a:cubicBezTo>
                      <a:pt x="605" y="0"/>
                      <a:pt x="525" y="48"/>
                      <a:pt x="490" y="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972F"/>
                  </a:gs>
                  <a:gs pos="100000">
                    <a:srgbClr val="EAE4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44" name="Freeform 43"/>
              <p:cNvSpPr>
                <a:spLocks/>
              </p:cNvSpPr>
              <p:nvPr/>
            </p:nvSpPr>
            <p:spPr bwMode="auto">
              <a:xfrm>
                <a:off x="3648" y="3408"/>
                <a:ext cx="240" cy="144"/>
              </a:xfrm>
              <a:custGeom>
                <a:avLst/>
                <a:gdLst/>
                <a:ahLst/>
                <a:cxnLst>
                  <a:cxn ang="0">
                    <a:pos x="336" y="32"/>
                  </a:cxn>
                  <a:cxn ang="0">
                    <a:pos x="96" y="80"/>
                  </a:cxn>
                  <a:cxn ang="0">
                    <a:pos x="0" y="320"/>
                  </a:cxn>
                  <a:cxn ang="0">
                    <a:pos x="96" y="512"/>
                  </a:cxn>
                  <a:cxn ang="0">
                    <a:pos x="288" y="560"/>
                  </a:cxn>
                  <a:cxn ang="0">
                    <a:pos x="576" y="464"/>
                  </a:cxn>
                  <a:cxn ang="0">
                    <a:pos x="576" y="224"/>
                  </a:cxn>
                  <a:cxn ang="0">
                    <a:pos x="432" y="32"/>
                  </a:cxn>
                  <a:cxn ang="0">
                    <a:pos x="336" y="32"/>
                  </a:cxn>
                </a:cxnLst>
                <a:rect l="0" t="0" r="r" b="b"/>
                <a:pathLst>
                  <a:path w="624" h="568">
                    <a:moveTo>
                      <a:pt x="336" y="32"/>
                    </a:moveTo>
                    <a:cubicBezTo>
                      <a:pt x="280" y="40"/>
                      <a:pt x="152" y="32"/>
                      <a:pt x="96" y="80"/>
                    </a:cubicBezTo>
                    <a:cubicBezTo>
                      <a:pt x="40" y="128"/>
                      <a:pt x="0" y="248"/>
                      <a:pt x="0" y="320"/>
                    </a:cubicBezTo>
                    <a:cubicBezTo>
                      <a:pt x="0" y="392"/>
                      <a:pt x="48" y="472"/>
                      <a:pt x="96" y="512"/>
                    </a:cubicBezTo>
                    <a:cubicBezTo>
                      <a:pt x="144" y="552"/>
                      <a:pt x="208" y="568"/>
                      <a:pt x="288" y="560"/>
                    </a:cubicBezTo>
                    <a:cubicBezTo>
                      <a:pt x="368" y="552"/>
                      <a:pt x="528" y="520"/>
                      <a:pt x="576" y="464"/>
                    </a:cubicBezTo>
                    <a:cubicBezTo>
                      <a:pt x="624" y="408"/>
                      <a:pt x="600" y="296"/>
                      <a:pt x="576" y="224"/>
                    </a:cubicBezTo>
                    <a:cubicBezTo>
                      <a:pt x="552" y="152"/>
                      <a:pt x="472" y="64"/>
                      <a:pt x="432" y="32"/>
                    </a:cubicBezTo>
                    <a:cubicBezTo>
                      <a:pt x="392" y="0"/>
                      <a:pt x="392" y="24"/>
                      <a:pt x="336" y="3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400"/>
                  </a:gs>
                  <a:gs pos="100000">
                    <a:srgbClr val="FF972F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  <p:sp>
            <p:nvSpPr>
              <p:cNvPr id="245" name="Freeform 44"/>
              <p:cNvSpPr>
                <a:spLocks/>
              </p:cNvSpPr>
              <p:nvPr/>
            </p:nvSpPr>
            <p:spPr bwMode="auto">
              <a:xfrm>
                <a:off x="3580" y="3865"/>
                <a:ext cx="121" cy="3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6" y="3"/>
                  </a:cxn>
                  <a:cxn ang="0">
                    <a:pos x="120" y="27"/>
                  </a:cxn>
                  <a:cxn ang="0">
                    <a:pos x="48" y="35"/>
                  </a:cxn>
                  <a:cxn ang="0">
                    <a:pos x="0" y="11"/>
                  </a:cxn>
                </a:cxnLst>
                <a:rect l="0" t="0" r="r" b="b"/>
                <a:pathLst>
                  <a:path w="121" h="38">
                    <a:moveTo>
                      <a:pt x="0" y="11"/>
                    </a:moveTo>
                    <a:cubicBezTo>
                      <a:pt x="2" y="8"/>
                      <a:pt x="36" y="0"/>
                      <a:pt x="56" y="3"/>
                    </a:cubicBezTo>
                    <a:cubicBezTo>
                      <a:pt x="81" y="4"/>
                      <a:pt x="121" y="22"/>
                      <a:pt x="120" y="27"/>
                    </a:cubicBezTo>
                    <a:cubicBezTo>
                      <a:pt x="119" y="32"/>
                      <a:pt x="68" y="38"/>
                      <a:pt x="48" y="35"/>
                    </a:cubicBezTo>
                    <a:cubicBezTo>
                      <a:pt x="28" y="32"/>
                      <a:pt x="10" y="16"/>
                      <a:pt x="0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/>
              <a:lstStyle/>
              <a:p>
                <a:endParaRPr lang="ru-RU" b="1">
                  <a:latin typeface="Georgia" pitchFamily="18" charset="0"/>
                </a:endParaRPr>
              </a:p>
            </p:txBody>
          </p:sp>
        </p:grpSp>
        <p:sp>
          <p:nvSpPr>
            <p:cNvPr id="240" name="Text Box 51"/>
            <p:cNvSpPr txBox="1">
              <a:spLocks noChangeArrowheads="1"/>
            </p:cNvSpPr>
            <p:nvPr/>
          </p:nvSpPr>
          <p:spPr bwMode="auto">
            <a:xfrm>
              <a:off x="2971" y="1344"/>
              <a:ext cx="39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Georgia" pitchFamily="18" charset="0"/>
                </a:rPr>
                <a:t>32</a:t>
              </a:r>
            </a:p>
          </p:txBody>
        </p:sp>
      </p:grpSp>
      <p:pic>
        <p:nvPicPr>
          <p:cNvPr id="246" name="Picture 752" descr="Ins0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5846763"/>
            <a:ext cx="2651125" cy="966787"/>
          </a:xfrm>
          <a:prstGeom prst="rect">
            <a:avLst/>
          </a:prstGeom>
          <a:noFill/>
        </p:spPr>
      </p:pic>
      <p:sp>
        <p:nvSpPr>
          <p:cNvPr id="24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296E-6 L 0.06632 0.3530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17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32621 0.5944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0" y="2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0.22448 0.44097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00" y="22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0">
                                      <p:cBhvr>
                                        <p:cTn id="2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1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6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1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1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0.31893 0.3044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00" y="1520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93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214546" y="5643578"/>
            <a:ext cx="2071702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 dirty="0">
                <a:latin typeface="Georgia" pitchFamily="18" charset="0"/>
              </a:rPr>
              <a:t>300 шт.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45305" y="3780872"/>
            <a:ext cx="2040943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200" b="1">
                <a:latin typeface="Georgia" pitchFamily="18" charset="0"/>
              </a:rPr>
              <a:t>Не знаю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14546" y="4701613"/>
            <a:ext cx="2071702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 dirty="0">
                <a:latin typeface="Georgia" pitchFamily="18" charset="0"/>
              </a:rPr>
              <a:t>110 шт.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214546" y="2857496"/>
            <a:ext cx="2071702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>
                <a:latin typeface="Georgia" pitchFamily="18" charset="0"/>
              </a:rPr>
              <a:t>203 шт.</a:t>
            </a:r>
          </a:p>
        </p:txBody>
      </p:sp>
      <p:pic>
        <p:nvPicPr>
          <p:cNvPr id="6" name="Picture 14" descr="FRIEDE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85530" y="2345498"/>
            <a:ext cx="26384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FRIEDE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185305" y="2993198"/>
            <a:ext cx="237648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 descr="FRIEDE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72868" y="3498023"/>
            <a:ext cx="26384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7" descr="FRIEDE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429233">
            <a:off x="4328180" y="4072698"/>
            <a:ext cx="26384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8" descr="FRIEDE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1319" flipH="1">
            <a:off x="6488768" y="4361623"/>
            <a:ext cx="237648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48"/>
          <p:cNvSpPr>
            <a:spLocks noChangeArrowheads="1"/>
          </p:cNvSpPr>
          <p:nvPr/>
        </p:nvSpPr>
        <p:spPr bwMode="auto">
          <a:xfrm>
            <a:off x="500034" y="357166"/>
            <a:ext cx="7715304" cy="1071570"/>
          </a:xfrm>
          <a:prstGeom prst="wedgeRoundRectCallout">
            <a:avLst>
              <a:gd name="adj1" fmla="val -15782"/>
              <a:gd name="adj2" fmla="val 41053"/>
              <a:gd name="adj3" fmla="val 16667"/>
            </a:avLst>
          </a:prstGeom>
          <a:solidFill>
            <a:srgbClr val="FFFF99"/>
          </a:solidFill>
          <a:ln w="38100">
            <a:solidFill>
              <a:srgbClr val="000066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Купили несколько упаковок яиц по 20 яиц в каждой. Сколько могли купить яиц?</a:t>
            </a:r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28596" y="2321788"/>
            <a:ext cx="1787555" cy="908864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80000">
                <a:srgbClr val="FFC000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0066"/>
                </a:solidFill>
                <a:latin typeface="Georgia" pitchFamily="18" charset="0"/>
              </a:rPr>
              <a:t>на 3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28596" y="4122013"/>
            <a:ext cx="1787555" cy="908864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80000">
                <a:srgbClr val="FFC000"/>
              </a:gs>
              <a:gs pos="100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0066"/>
                </a:solidFill>
                <a:latin typeface="Georgia" pitchFamily="18" charset="0"/>
              </a:rPr>
              <a:t>на 9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2857488" y="2349500"/>
            <a:ext cx="3786214" cy="1168539"/>
          </a:xfrm>
          <a:prstGeom prst="wedgeEllipseCallout">
            <a:avLst>
              <a:gd name="adj1" fmla="val 39724"/>
              <a:gd name="adj2" fmla="val 30966"/>
            </a:avLst>
          </a:prstGeom>
          <a:gradFill rotWithShape="1">
            <a:gsLst>
              <a:gs pos="0">
                <a:srgbClr val="AEF0CD"/>
              </a:gs>
              <a:gs pos="50000">
                <a:schemeClr val="bg1"/>
              </a:gs>
              <a:gs pos="100000">
                <a:srgbClr val="AEF0CD"/>
              </a:gs>
            </a:gsLst>
            <a:lin ang="5400000" scaled="1"/>
          </a:gradFill>
          <a:ln w="38100">
            <a:solidFill>
              <a:srgbClr val="000066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>
                <a:solidFill>
                  <a:srgbClr val="000066"/>
                </a:solidFill>
                <a:latin typeface="Georgia" pitchFamily="18" charset="0"/>
              </a:rPr>
              <a:t>48*690</a:t>
            </a: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2857488" y="2349500"/>
            <a:ext cx="3786214" cy="1168539"/>
          </a:xfrm>
          <a:prstGeom prst="wedgeEllipseCallout">
            <a:avLst>
              <a:gd name="adj1" fmla="val 37562"/>
              <a:gd name="adj2" fmla="val 32134"/>
            </a:avLst>
          </a:prstGeom>
          <a:gradFill rotWithShape="1">
            <a:gsLst>
              <a:gs pos="0">
                <a:srgbClr val="AEF0CD"/>
              </a:gs>
              <a:gs pos="50000">
                <a:schemeClr val="bg1"/>
              </a:gs>
              <a:gs pos="100000">
                <a:srgbClr val="AEF0CD"/>
              </a:gs>
            </a:gsLst>
            <a:lin ang="5400000" scaled="1"/>
          </a:gradFill>
          <a:ln w="38100">
            <a:solidFill>
              <a:srgbClr val="000066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000066"/>
                </a:solidFill>
                <a:latin typeface="Georgia" pitchFamily="18" charset="0"/>
              </a:rPr>
              <a:t>136*85</a:t>
            </a: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2857488" y="2357430"/>
            <a:ext cx="3786214" cy="1168539"/>
          </a:xfrm>
          <a:prstGeom prst="wedgeEllipseCallout">
            <a:avLst>
              <a:gd name="adj1" fmla="val 37201"/>
              <a:gd name="adj2" fmla="val 30966"/>
            </a:avLst>
          </a:prstGeom>
          <a:gradFill rotWithShape="1">
            <a:gsLst>
              <a:gs pos="0">
                <a:srgbClr val="AEF0CD"/>
              </a:gs>
              <a:gs pos="50000">
                <a:schemeClr val="bg1"/>
              </a:gs>
              <a:gs pos="100000">
                <a:srgbClr val="AEF0CD"/>
              </a:gs>
            </a:gsLst>
            <a:lin ang="5400000" scaled="1"/>
          </a:gradFill>
          <a:ln w="38100">
            <a:solidFill>
              <a:srgbClr val="000066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000066"/>
                </a:solidFill>
                <a:latin typeface="Georgia" pitchFamily="18" charset="0"/>
              </a:rPr>
              <a:t>60*014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2805100" y="4090988"/>
            <a:ext cx="3786215" cy="1168539"/>
          </a:xfrm>
          <a:prstGeom prst="wedgeEllipseCallout">
            <a:avLst>
              <a:gd name="adj1" fmla="val 49457"/>
              <a:gd name="adj2" fmla="val 1767"/>
            </a:avLst>
          </a:prstGeom>
          <a:gradFill rotWithShape="1">
            <a:gsLst>
              <a:gs pos="0">
                <a:srgbClr val="AEF0CD"/>
              </a:gs>
              <a:gs pos="50000">
                <a:schemeClr val="bg1"/>
              </a:gs>
              <a:gs pos="100000">
                <a:srgbClr val="AEF0CD"/>
              </a:gs>
            </a:gsLst>
            <a:lin ang="5400000" scaled="1"/>
          </a:gradFill>
          <a:ln w="38100">
            <a:solidFill>
              <a:srgbClr val="000066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000066"/>
                </a:solidFill>
                <a:latin typeface="Georgia" pitchFamily="18" charset="0"/>
              </a:rPr>
              <a:t>48*690</a:t>
            </a: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2786050" y="4071942"/>
            <a:ext cx="3786215" cy="1168539"/>
          </a:xfrm>
          <a:prstGeom prst="wedgeEllipseCallout">
            <a:avLst>
              <a:gd name="adj1" fmla="val 47655"/>
              <a:gd name="adj2" fmla="val -11080"/>
            </a:avLst>
          </a:prstGeom>
          <a:gradFill rotWithShape="1">
            <a:gsLst>
              <a:gs pos="0">
                <a:srgbClr val="AEF0CD"/>
              </a:gs>
              <a:gs pos="50000">
                <a:schemeClr val="bg1"/>
              </a:gs>
              <a:gs pos="100000">
                <a:srgbClr val="AEF0CD"/>
              </a:gs>
            </a:gsLst>
            <a:lin ang="5400000" scaled="1"/>
          </a:gradFill>
          <a:ln w="38100">
            <a:solidFill>
              <a:srgbClr val="000066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rgbClr val="000066"/>
                </a:solidFill>
                <a:latin typeface="Georgia" pitchFamily="18" charset="0"/>
              </a:rPr>
              <a:t>74*215</a:t>
            </a:r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1643042" y="428604"/>
            <a:ext cx="7143800" cy="1143008"/>
          </a:xfrm>
          <a:prstGeom prst="wedgeRoundRectCallout">
            <a:avLst>
              <a:gd name="adj1" fmla="val 28397"/>
              <a:gd name="adj2" fmla="val 39751"/>
              <a:gd name="adj3" fmla="val 16667"/>
            </a:avLst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Какие цифры можно подставить вместо *, чтобы число делилось:</a:t>
            </a:r>
            <a:endParaRPr lang="ru-RU" sz="2800" b="1" dirty="0">
              <a:solidFill>
                <a:srgbClr val="000066"/>
              </a:solidFill>
              <a:latin typeface="Georgia" pitchFamily="18" charset="0"/>
            </a:endParaRPr>
          </a:p>
        </p:txBody>
      </p:sp>
      <p:sp>
        <p:nvSpPr>
          <p:cNvPr id="1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5" grpId="0" animBg="1"/>
      <p:bldP spid="2056" grpId="0" animBg="1"/>
      <p:bldP spid="2057" grpId="0" animBg="1"/>
      <p:bldP spid="2060" grpId="0" animBg="1"/>
      <p:bldP spid="2061" grpId="0" animBg="1"/>
      <p:bldP spid="20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214282" y="214290"/>
            <a:ext cx="8624902" cy="2000264"/>
          </a:xfrm>
          <a:prstGeom prst="wedgeRoundRectCallout">
            <a:avLst>
              <a:gd name="adj1" fmla="val 29673"/>
              <a:gd name="adj2" fmla="val 47257"/>
              <a:gd name="adj3" fmla="val 16667"/>
            </a:avLst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Из множества чисел</a:t>
            </a:r>
          </a:p>
          <a:p>
            <a:endParaRPr lang="ru-RU" sz="2800" b="1" dirty="0" smtClean="0">
              <a:solidFill>
                <a:srgbClr val="000066"/>
              </a:solidFill>
              <a:latin typeface="Georgia" pitchFamily="18" charset="0"/>
            </a:endParaRPr>
          </a:p>
          <a:p>
            <a:endParaRPr lang="ru-RU" sz="2800" b="1" dirty="0" smtClean="0">
              <a:solidFill>
                <a:srgbClr val="000066"/>
              </a:solidFill>
              <a:latin typeface="Georgia" pitchFamily="18" charset="0"/>
            </a:endParaRPr>
          </a:p>
          <a:p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Выберете те числа, которые являются:</a:t>
            </a:r>
            <a:endParaRPr lang="ru-RU" sz="28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2844" y="648282"/>
            <a:ext cx="87655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А=</a:t>
            </a:r>
            <a:r>
              <a:rPr lang="ru-RU" sz="54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</a:t>
            </a:r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3; 8;</a:t>
            </a:r>
            <a:r>
              <a:rPr lang="ru-RU" sz="2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 </a:t>
            </a:r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12;15; 24; 30; 44; 60; 72</a:t>
            </a:r>
            <a:r>
              <a:rPr lang="ru-RU" sz="54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</a:t>
            </a:r>
            <a:endParaRPr lang="ru-RU" sz="5400" dirty="0"/>
          </a:p>
        </p:txBody>
      </p:sp>
      <p:sp>
        <p:nvSpPr>
          <p:cNvPr id="36" name="Прямоугольник с двумя скругленными противолежащими углами 35"/>
          <p:cNvSpPr/>
          <p:nvPr/>
        </p:nvSpPr>
        <p:spPr>
          <a:xfrm>
            <a:off x="285720" y="2357430"/>
            <a:ext cx="4857784" cy="73574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Делителями числа 36 </a:t>
            </a:r>
            <a:endParaRPr lang="ru-RU" dirty="0"/>
          </a:p>
        </p:txBody>
      </p:sp>
      <p:sp>
        <p:nvSpPr>
          <p:cNvPr id="47" name="Прямоугольник с двумя скругленными противолежащими углами 46"/>
          <p:cNvSpPr/>
          <p:nvPr/>
        </p:nvSpPr>
        <p:spPr>
          <a:xfrm>
            <a:off x="285720" y="3214686"/>
            <a:ext cx="4929222" cy="73574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Кратными  числа 8 </a:t>
            </a:r>
            <a:endParaRPr lang="ru-RU" dirty="0"/>
          </a:p>
        </p:txBody>
      </p:sp>
      <p:sp>
        <p:nvSpPr>
          <p:cNvPr id="48" name="Прямоугольник с двумя скругленными противолежащими углами 47"/>
          <p:cNvSpPr/>
          <p:nvPr/>
        </p:nvSpPr>
        <p:spPr>
          <a:xfrm>
            <a:off x="285721" y="4071942"/>
            <a:ext cx="4929221" cy="1323201"/>
          </a:xfrm>
          <a:prstGeom prst="round2DiagRect">
            <a:avLst>
              <a:gd name="adj1" fmla="val 48651"/>
              <a:gd name="adj2" fmla="val 0"/>
            </a:avLst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Делителями числа                   24  и кратными 3</a:t>
            </a:r>
            <a:endParaRPr lang="ru-RU" dirty="0"/>
          </a:p>
        </p:txBody>
      </p:sp>
      <p:sp>
        <p:nvSpPr>
          <p:cNvPr id="49" name="Прямоугольник с двумя скругленными противолежащими углами 48"/>
          <p:cNvSpPr/>
          <p:nvPr/>
        </p:nvSpPr>
        <p:spPr>
          <a:xfrm>
            <a:off x="285720" y="5500702"/>
            <a:ext cx="4929222" cy="1313974"/>
          </a:xfrm>
          <a:prstGeom prst="round2DiagRect">
            <a:avLst>
              <a:gd name="adj1" fmla="val 47319"/>
              <a:gd name="adj2" fmla="val 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Кратными числа 5 и делителями числа 60  </a:t>
            </a:r>
            <a:endParaRPr lang="ru-RU" dirty="0"/>
          </a:p>
        </p:txBody>
      </p:sp>
      <p:sp>
        <p:nvSpPr>
          <p:cNvPr id="50" name="Овал 49"/>
          <p:cNvSpPr/>
          <p:nvPr/>
        </p:nvSpPr>
        <p:spPr>
          <a:xfrm>
            <a:off x="4714876" y="2214554"/>
            <a:ext cx="2229781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3; 12;</a:t>
            </a:r>
            <a:endParaRPr lang="ru-RU" sz="5400" dirty="0"/>
          </a:p>
        </p:txBody>
      </p:sp>
      <p:sp>
        <p:nvSpPr>
          <p:cNvPr id="51" name="Овал 50"/>
          <p:cNvSpPr/>
          <p:nvPr/>
        </p:nvSpPr>
        <p:spPr>
          <a:xfrm>
            <a:off x="4214810" y="3214686"/>
            <a:ext cx="3413198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8; 24; 72</a:t>
            </a:r>
            <a:endParaRPr lang="ru-RU" sz="5400" dirty="0"/>
          </a:p>
        </p:txBody>
      </p:sp>
      <p:sp>
        <p:nvSpPr>
          <p:cNvPr id="52" name="Овал 51"/>
          <p:cNvSpPr/>
          <p:nvPr/>
        </p:nvSpPr>
        <p:spPr>
          <a:xfrm>
            <a:off x="4357686" y="4290966"/>
            <a:ext cx="3241885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3;</a:t>
            </a:r>
            <a:r>
              <a:rPr lang="ru-RU" sz="2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 </a:t>
            </a:r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12; 24</a:t>
            </a:r>
            <a:endParaRPr lang="ru-RU" sz="5400" dirty="0"/>
          </a:p>
        </p:txBody>
      </p:sp>
      <p:sp>
        <p:nvSpPr>
          <p:cNvPr id="53" name="Овал 52"/>
          <p:cNvSpPr/>
          <p:nvPr/>
        </p:nvSpPr>
        <p:spPr>
          <a:xfrm>
            <a:off x="4214810" y="5357826"/>
            <a:ext cx="3870785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15; 30; 60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14282" y="5864078"/>
            <a:ext cx="5214974" cy="678180"/>
          </a:xfrm>
          <a:prstGeom prst="round2DiagRect">
            <a:avLst>
              <a:gd name="adj1" fmla="val 47319"/>
              <a:gd name="adj2" fmla="val 0"/>
            </a:avLst>
          </a:prstGeom>
          <a:solidFill>
            <a:schemeClr val="bg2">
              <a:lumMod val="9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0066"/>
                </a:solidFill>
                <a:latin typeface="Georgia" pitchFamily="18" charset="0"/>
              </a:rPr>
              <a:t>Не делятся ни на 2, ни на 3</a:t>
            </a:r>
            <a:endParaRPr lang="ru-RU" sz="2600" dirty="0"/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214282" y="5006822"/>
            <a:ext cx="6072230" cy="708194"/>
          </a:xfrm>
          <a:prstGeom prst="round2DiagRect">
            <a:avLst>
              <a:gd name="adj1" fmla="val 47319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0066"/>
                </a:solidFill>
                <a:latin typeface="Georgia" pitchFamily="18" charset="0"/>
              </a:rPr>
              <a:t>Делятся на 3, но не делятся на 2</a:t>
            </a:r>
            <a:endParaRPr lang="ru-RU" sz="2600" dirty="0"/>
          </a:p>
        </p:txBody>
      </p:sp>
      <p:sp>
        <p:nvSpPr>
          <p:cNvPr id="49" name="Прямоугольник с двумя скругленными противолежащими углами 48"/>
          <p:cNvSpPr/>
          <p:nvPr/>
        </p:nvSpPr>
        <p:spPr>
          <a:xfrm>
            <a:off x="214282" y="4143380"/>
            <a:ext cx="6072230" cy="708194"/>
          </a:xfrm>
          <a:prstGeom prst="round2DiagRect">
            <a:avLst>
              <a:gd name="adj1" fmla="val 47319"/>
              <a:gd name="adj2" fmla="val 0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0066"/>
                </a:solidFill>
                <a:latin typeface="Georgia" pitchFamily="18" charset="0"/>
              </a:rPr>
              <a:t>Делятся на 2, но не делятся на 3</a:t>
            </a:r>
            <a:endParaRPr lang="ru-RU" sz="2600" dirty="0"/>
          </a:p>
        </p:txBody>
      </p:sp>
      <p:sp>
        <p:nvSpPr>
          <p:cNvPr id="48" name="Прямоугольник с двумя скругленными противолежащими углами 47"/>
          <p:cNvSpPr/>
          <p:nvPr/>
        </p:nvSpPr>
        <p:spPr>
          <a:xfrm>
            <a:off x="214283" y="3286126"/>
            <a:ext cx="3786213" cy="682943"/>
          </a:xfrm>
          <a:prstGeom prst="round2DiagRect">
            <a:avLst>
              <a:gd name="adj1" fmla="val 48651"/>
              <a:gd name="adj2" fmla="val 0"/>
            </a:avLst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0066"/>
                </a:solidFill>
                <a:latin typeface="Georgia" pitchFamily="18" charset="0"/>
              </a:rPr>
              <a:t>Делятся на 2 и на 3 </a:t>
            </a:r>
            <a:endParaRPr lang="ru-RU" sz="2600" dirty="0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214282" y="214290"/>
            <a:ext cx="3786214" cy="1500198"/>
          </a:xfrm>
          <a:prstGeom prst="wedgeRoundRectCallout">
            <a:avLst>
              <a:gd name="adj1" fmla="val 49374"/>
              <a:gd name="adj2" fmla="val -13298"/>
              <a:gd name="adj3" fmla="val 16667"/>
            </a:avLst>
          </a:prstGeom>
          <a:gradFill flip="none" rotWithShape="1">
            <a:gsLst>
              <a:gs pos="0">
                <a:schemeClr val="accent5">
                  <a:tint val="66000"/>
                  <a:satMod val="160000"/>
                </a:schemeClr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18900000" scaled="1"/>
            <a:tileRect/>
          </a:gradFill>
          <a:ln w="38100">
            <a:solidFill>
              <a:srgbClr val="000066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  <a:t>Из множества чисел</a:t>
            </a:r>
            <a:endParaRPr lang="ru-RU" sz="1400" b="1" dirty="0" smtClean="0">
              <a:solidFill>
                <a:srgbClr val="000066"/>
              </a:solidFill>
              <a:latin typeface="Georgia" pitchFamily="18" charset="0"/>
            </a:endParaRPr>
          </a:p>
          <a:p>
            <a: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  <a:t>найдите те числа, которые:</a:t>
            </a:r>
            <a:endParaRPr lang="ru-RU" sz="24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6" name="Прямоугольник с двумя скругленными противолежащими углами 35"/>
          <p:cNvSpPr/>
          <p:nvPr/>
        </p:nvSpPr>
        <p:spPr>
          <a:xfrm>
            <a:off x="214283" y="1571612"/>
            <a:ext cx="2786081" cy="692468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0066"/>
                </a:solidFill>
                <a:latin typeface="Georgia" pitchFamily="18" charset="0"/>
              </a:rPr>
              <a:t>Делятся на 2</a:t>
            </a:r>
            <a:endParaRPr lang="ru-RU" sz="2600" dirty="0"/>
          </a:p>
        </p:txBody>
      </p:sp>
      <p:sp>
        <p:nvSpPr>
          <p:cNvPr id="47" name="Прямоугольник с двумя скругленными противолежащими углами 46"/>
          <p:cNvSpPr/>
          <p:nvPr/>
        </p:nvSpPr>
        <p:spPr>
          <a:xfrm>
            <a:off x="214283" y="2428868"/>
            <a:ext cx="3071834" cy="692468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0066"/>
                </a:solidFill>
                <a:latin typeface="Georgia" pitchFamily="18" charset="0"/>
              </a:rPr>
              <a:t>Делятся на 3</a:t>
            </a:r>
            <a:endParaRPr lang="ru-RU" sz="2600" dirty="0"/>
          </a:p>
        </p:txBody>
      </p:sp>
      <p:sp>
        <p:nvSpPr>
          <p:cNvPr id="14" name="Овальная выноска 13"/>
          <p:cNvSpPr/>
          <p:nvPr/>
        </p:nvSpPr>
        <p:spPr>
          <a:xfrm>
            <a:off x="5286380" y="2474775"/>
            <a:ext cx="1364197" cy="1168539"/>
          </a:xfrm>
          <a:prstGeom prst="wedgeEllipseCallout">
            <a:avLst>
              <a:gd name="adj1" fmla="val 19323"/>
              <a:gd name="adj2" fmla="val -39003"/>
            </a:avLst>
          </a:prstGeom>
          <a:gradFill flip="none" rotWithShape="1">
            <a:gsLst>
              <a:gs pos="63000">
                <a:srgbClr val="E1FBF7"/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42</a:t>
            </a:r>
            <a:endParaRPr lang="ru-RU" sz="4800" dirty="0"/>
          </a:p>
        </p:txBody>
      </p:sp>
      <p:sp>
        <p:nvSpPr>
          <p:cNvPr id="15" name="Овальная выноска 14"/>
          <p:cNvSpPr/>
          <p:nvPr/>
        </p:nvSpPr>
        <p:spPr>
          <a:xfrm>
            <a:off x="4214810" y="1000108"/>
            <a:ext cx="1280795" cy="1168539"/>
          </a:xfrm>
          <a:prstGeom prst="wedgeEllipseCallout">
            <a:avLst>
              <a:gd name="adj1" fmla="val 44328"/>
              <a:gd name="adj2" fmla="val -22336"/>
            </a:avLst>
          </a:prstGeom>
          <a:gradFill flip="none" rotWithShape="1">
            <a:gsLst>
              <a:gs pos="63000">
                <a:srgbClr val="E1FBF7"/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73</a:t>
            </a:r>
            <a:endParaRPr lang="ru-RU" sz="4800" dirty="0"/>
          </a:p>
        </p:txBody>
      </p:sp>
      <p:sp>
        <p:nvSpPr>
          <p:cNvPr id="16" name="Овальная выноска 15"/>
          <p:cNvSpPr/>
          <p:nvPr/>
        </p:nvSpPr>
        <p:spPr>
          <a:xfrm>
            <a:off x="4429124" y="0"/>
            <a:ext cx="1769940" cy="1081980"/>
          </a:xfrm>
          <a:prstGeom prst="wedgeEllipseCallout">
            <a:avLst>
              <a:gd name="adj1" fmla="val 51308"/>
              <a:gd name="adj2" fmla="val 4994"/>
            </a:avLst>
          </a:prstGeom>
          <a:gradFill flip="none" rotWithShape="1">
            <a:gsLst>
              <a:gs pos="63000">
                <a:srgbClr val="E1FBF7"/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243</a:t>
            </a:r>
            <a:endParaRPr lang="ru-RU" sz="4400" dirty="0"/>
          </a:p>
        </p:txBody>
      </p:sp>
      <p:sp>
        <p:nvSpPr>
          <p:cNvPr id="17" name="Овальная выноска 16"/>
          <p:cNvSpPr/>
          <p:nvPr/>
        </p:nvSpPr>
        <p:spPr>
          <a:xfrm>
            <a:off x="5429256" y="1142984"/>
            <a:ext cx="1711332" cy="1081980"/>
          </a:xfrm>
          <a:prstGeom prst="wedgeEllipseCallout">
            <a:avLst>
              <a:gd name="adj1" fmla="val 120557"/>
              <a:gd name="adj2" fmla="val -98723"/>
            </a:avLst>
          </a:prstGeom>
          <a:gradFill flip="none" rotWithShape="1">
            <a:gsLst>
              <a:gs pos="63000">
                <a:srgbClr val="E1FBF7"/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347</a:t>
            </a:r>
            <a:endParaRPr lang="ru-RU" sz="4400" dirty="0"/>
          </a:p>
        </p:txBody>
      </p:sp>
      <p:sp>
        <p:nvSpPr>
          <p:cNvPr id="18" name="Овальная выноска 17"/>
          <p:cNvSpPr/>
          <p:nvPr/>
        </p:nvSpPr>
        <p:spPr>
          <a:xfrm>
            <a:off x="6715140" y="285728"/>
            <a:ext cx="1948016" cy="1081980"/>
          </a:xfrm>
          <a:prstGeom prst="wedgeEllipseCallout">
            <a:avLst>
              <a:gd name="adj1" fmla="val 35788"/>
              <a:gd name="adj2" fmla="val -27044"/>
            </a:avLst>
          </a:prstGeom>
          <a:gradFill flip="none" rotWithShape="1">
            <a:gsLst>
              <a:gs pos="63000">
                <a:srgbClr val="E1FBF7"/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 534</a:t>
            </a:r>
            <a:endParaRPr lang="ru-RU" sz="4400" dirty="0"/>
          </a:p>
        </p:txBody>
      </p:sp>
      <p:sp>
        <p:nvSpPr>
          <p:cNvPr id="20" name="Овальная выноска 19"/>
          <p:cNvSpPr/>
          <p:nvPr/>
        </p:nvSpPr>
        <p:spPr>
          <a:xfrm>
            <a:off x="6286512" y="3286124"/>
            <a:ext cx="2633271" cy="1081980"/>
          </a:xfrm>
          <a:prstGeom prst="wedgeEllipseCallout">
            <a:avLst>
              <a:gd name="adj1" fmla="val 8121"/>
              <a:gd name="adj2" fmla="val -49449"/>
            </a:avLst>
          </a:prstGeom>
          <a:gradFill flip="none" rotWithShape="1">
            <a:gsLst>
              <a:gs pos="63000">
                <a:srgbClr val="E1FBF7"/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12345</a:t>
            </a:r>
            <a:endParaRPr lang="ru-RU" sz="4400" dirty="0"/>
          </a:p>
        </p:txBody>
      </p:sp>
      <p:sp>
        <p:nvSpPr>
          <p:cNvPr id="19" name="Овальная выноска 18"/>
          <p:cNvSpPr/>
          <p:nvPr/>
        </p:nvSpPr>
        <p:spPr>
          <a:xfrm>
            <a:off x="6786578" y="2000240"/>
            <a:ext cx="2195970" cy="1081980"/>
          </a:xfrm>
          <a:prstGeom prst="wedgeEllipseCallout">
            <a:avLst>
              <a:gd name="adj1" fmla="val 8148"/>
              <a:gd name="adj2" fmla="val -46753"/>
            </a:avLst>
          </a:prstGeom>
          <a:gradFill flip="none" rotWithShape="1">
            <a:gsLst>
              <a:gs pos="63000">
                <a:srgbClr val="E1FBF7"/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8612</a:t>
            </a:r>
            <a:endParaRPr lang="ru-RU" sz="4400" dirty="0"/>
          </a:p>
        </p:txBody>
      </p:sp>
      <p:sp>
        <p:nvSpPr>
          <p:cNvPr id="50" name="Овал 49"/>
          <p:cNvSpPr/>
          <p:nvPr/>
        </p:nvSpPr>
        <p:spPr>
          <a:xfrm>
            <a:off x="1000100" y="2285992"/>
            <a:ext cx="5187195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534; 42; 8612</a:t>
            </a:r>
            <a:endParaRPr lang="ru-RU" sz="5400" dirty="0"/>
          </a:p>
        </p:txBody>
      </p:sp>
      <p:sp>
        <p:nvSpPr>
          <p:cNvPr id="51" name="Овал 50"/>
          <p:cNvSpPr/>
          <p:nvPr/>
        </p:nvSpPr>
        <p:spPr>
          <a:xfrm>
            <a:off x="0" y="3214686"/>
            <a:ext cx="7405255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243; 534; 42; 12345</a:t>
            </a:r>
            <a:endParaRPr lang="ru-RU" sz="5400" dirty="0"/>
          </a:p>
        </p:txBody>
      </p:sp>
      <p:sp>
        <p:nvSpPr>
          <p:cNvPr id="23" name="Овал 22"/>
          <p:cNvSpPr/>
          <p:nvPr/>
        </p:nvSpPr>
        <p:spPr>
          <a:xfrm>
            <a:off x="214282" y="5862578"/>
            <a:ext cx="4235954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243; 12345</a:t>
            </a:r>
            <a:endParaRPr lang="ru-RU" sz="5400" dirty="0"/>
          </a:p>
        </p:txBody>
      </p:sp>
      <p:sp>
        <p:nvSpPr>
          <p:cNvPr id="27" name="Овал 26"/>
          <p:cNvSpPr/>
          <p:nvPr/>
        </p:nvSpPr>
        <p:spPr>
          <a:xfrm>
            <a:off x="5695812" y="5862578"/>
            <a:ext cx="2876716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73; 347</a:t>
            </a:r>
            <a:endParaRPr lang="ru-RU" sz="5400" dirty="0"/>
          </a:p>
        </p:txBody>
      </p:sp>
      <p:sp>
        <p:nvSpPr>
          <p:cNvPr id="53" name="Овал 52"/>
          <p:cNvSpPr/>
          <p:nvPr/>
        </p:nvSpPr>
        <p:spPr>
          <a:xfrm>
            <a:off x="5857884" y="4857760"/>
            <a:ext cx="2017894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8612</a:t>
            </a:r>
            <a:endParaRPr lang="ru-RU" sz="5400" dirty="0"/>
          </a:p>
        </p:txBody>
      </p:sp>
      <p:sp>
        <p:nvSpPr>
          <p:cNvPr id="52" name="Овал 51"/>
          <p:cNvSpPr/>
          <p:nvPr/>
        </p:nvSpPr>
        <p:spPr>
          <a:xfrm>
            <a:off x="3357554" y="4143380"/>
            <a:ext cx="2890241" cy="9954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534;</a:t>
            </a:r>
            <a:r>
              <a:rPr lang="ru-RU" sz="2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 </a:t>
            </a:r>
            <a:r>
              <a:rPr lang="ru-RU" sz="4000" b="1" dirty="0" smtClean="0">
                <a:solidFill>
                  <a:srgbClr val="000066"/>
                </a:solidFill>
                <a:latin typeface="Georgia" pitchFamily="18" charset="0"/>
                <a:sym typeface="Symbol"/>
              </a:rPr>
              <a:t>42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49" grpId="0" animBg="1"/>
      <p:bldP spid="48" grpId="0" animBg="1"/>
      <p:bldP spid="36" grpId="0" animBg="1"/>
      <p:bldP spid="47" grpId="0" animBg="1"/>
      <p:bldP spid="50" grpId="0" animBg="1"/>
      <p:bldP spid="51" grpId="0" animBg="1"/>
      <p:bldP spid="23" grpId="0" animBg="1"/>
      <p:bldP spid="27" grpId="0" animBg="1"/>
      <p:bldP spid="53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446088" y="382588"/>
            <a:ext cx="2849562" cy="510778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>
                <a:solidFill>
                  <a:srgbClr val="000000"/>
                </a:solidFill>
                <a:latin typeface="Georgia" pitchFamily="18" charset="0"/>
              </a:rPr>
              <a:t>Верно ли, что: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76238" y="1322388"/>
            <a:ext cx="4481514" cy="919401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>
                <a:solidFill>
                  <a:srgbClr val="000000"/>
                </a:solidFill>
                <a:latin typeface="Georgia" pitchFamily="18" charset="0"/>
              </a:rPr>
              <a:t>если число делится на 5, то оно делится и на 10;</a:t>
            </a: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376238" y="2311400"/>
            <a:ext cx="4481514" cy="919401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>
                <a:solidFill>
                  <a:srgbClr val="000000"/>
                </a:solidFill>
                <a:latin typeface="Georgia" pitchFamily="18" charset="0"/>
              </a:rPr>
              <a:t>если число делится на 5, то оно не делится на 2;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76238" y="3300413"/>
            <a:ext cx="4481514" cy="919401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>
                <a:solidFill>
                  <a:srgbClr val="000000"/>
                </a:solidFill>
                <a:latin typeface="Georgia" pitchFamily="18" charset="0"/>
              </a:rPr>
              <a:t>если число делится на 2, то оно не делится на 5;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376238" y="4289425"/>
            <a:ext cx="4481514" cy="919401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>
                <a:solidFill>
                  <a:srgbClr val="000000"/>
                </a:solidFill>
                <a:latin typeface="Georgia" pitchFamily="18" charset="0"/>
              </a:rPr>
              <a:t>если число делится на 10, то оно делится на 5;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376238" y="5280025"/>
            <a:ext cx="4481514" cy="919401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>
                <a:solidFill>
                  <a:srgbClr val="000000"/>
                </a:solidFill>
                <a:latin typeface="Georgia" pitchFamily="18" charset="0"/>
              </a:rPr>
              <a:t>если число делится на 10, то оно делится на 2?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292725" y="1549400"/>
            <a:ext cx="2663825" cy="64918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 dirty="0" smtClean="0">
                <a:solidFill>
                  <a:srgbClr val="C00000"/>
                </a:solidFill>
                <a:latin typeface="Georgia" pitchFamily="18" charset="0"/>
              </a:rPr>
              <a:t>Неверно</a:t>
            </a:r>
            <a:endParaRPr lang="ru-RU" sz="2400" b="1" kern="1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292725" y="2540000"/>
            <a:ext cx="2663825" cy="64918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 dirty="0" smtClean="0">
                <a:solidFill>
                  <a:srgbClr val="C00000"/>
                </a:solidFill>
                <a:latin typeface="Georgia" pitchFamily="18" charset="0"/>
              </a:rPr>
              <a:t>Неверно</a:t>
            </a:r>
            <a:endParaRPr lang="ru-RU" sz="2400" b="1" kern="1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292725" y="3532188"/>
            <a:ext cx="2663825" cy="64918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 dirty="0" smtClean="0">
                <a:solidFill>
                  <a:srgbClr val="C00000"/>
                </a:solidFill>
                <a:latin typeface="Georgia" pitchFamily="18" charset="0"/>
              </a:rPr>
              <a:t>Неверно</a:t>
            </a:r>
            <a:endParaRPr lang="ru-RU" sz="2400" b="1" kern="1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292725" y="4524375"/>
            <a:ext cx="2663825" cy="64918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 dirty="0" smtClean="0">
                <a:solidFill>
                  <a:srgbClr val="C00000"/>
                </a:solidFill>
                <a:latin typeface="Georgia" pitchFamily="18" charset="0"/>
              </a:rPr>
              <a:t>Верно</a:t>
            </a:r>
            <a:endParaRPr lang="ru-RU" sz="2400" b="1" kern="1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292725" y="5516563"/>
            <a:ext cx="2663825" cy="64918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 kern="1200" dirty="0" smtClean="0">
                <a:solidFill>
                  <a:srgbClr val="C00000"/>
                </a:solidFill>
                <a:latin typeface="Georgia" pitchFamily="18" charset="0"/>
              </a:rPr>
              <a:t>Верно</a:t>
            </a:r>
            <a:endParaRPr lang="ru-RU" sz="2400" b="1" kern="1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3" name="AutoShape 15"/>
          <p:cNvSpPr>
            <a:spLocks noChangeArrowheads="1"/>
          </p:cNvSpPr>
          <p:nvPr/>
        </p:nvSpPr>
        <p:spPr bwMode="auto">
          <a:xfrm>
            <a:off x="7970891" y="1509713"/>
            <a:ext cx="1030265" cy="71508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7030A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kern="1200">
                <a:solidFill>
                  <a:srgbClr val="000000"/>
                </a:solidFill>
                <a:latin typeface="Georgia" pitchFamily="18" charset="0"/>
              </a:rPr>
              <a:t>15</a:t>
            </a:r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7969305" y="2492375"/>
            <a:ext cx="1030264" cy="71508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7030A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kern="1200">
                <a:solidFill>
                  <a:srgbClr val="000000"/>
                </a:solidFill>
                <a:latin typeface="Georgia" pitchFamily="18" charset="0"/>
              </a:rPr>
              <a:t>10</a:t>
            </a:r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7970891" y="3500438"/>
            <a:ext cx="1030265" cy="71508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7030A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kern="1200">
                <a:solidFill>
                  <a:srgbClr val="000000"/>
                </a:solidFill>
                <a:latin typeface="Georgia" pitchFamily="18" charset="0"/>
              </a:rPr>
              <a:t>20</a:t>
            </a:r>
          </a:p>
        </p:txBody>
      </p:sp>
      <p:sp>
        <p:nvSpPr>
          <p:cNvPr id="16" name="AutoShape 18"/>
          <p:cNvSpPr>
            <a:spLocks noChangeArrowheads="1"/>
          </p:cNvSpPr>
          <p:nvPr/>
        </p:nvSpPr>
        <p:spPr bwMode="auto">
          <a:xfrm>
            <a:off x="900113" y="1125538"/>
            <a:ext cx="4392612" cy="2016125"/>
          </a:xfrm>
          <a:prstGeom prst="wedgeEllipseCallout">
            <a:avLst>
              <a:gd name="adj1" fmla="val 26510"/>
              <a:gd name="adj2" fmla="val 36108"/>
            </a:avLst>
          </a:prstGeom>
          <a:gradFill rotWithShape="1">
            <a:gsLst>
              <a:gs pos="0">
                <a:schemeClr val="bg1"/>
              </a:gs>
              <a:gs pos="100000">
                <a:srgbClr val="FFEBFF"/>
              </a:gs>
            </a:gsLst>
            <a:path path="rect">
              <a:fillToRect l="50000" t="50000" r="50000" b="50000"/>
            </a:path>
          </a:gradFill>
          <a:ln w="57150">
            <a:solidFill>
              <a:srgbClr val="C0000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b="1" kern="1200" dirty="0">
                <a:solidFill>
                  <a:srgbClr val="000000"/>
                </a:solidFill>
                <a:latin typeface="Georgia" pitchFamily="18" charset="0"/>
              </a:rPr>
              <a:t>Если число делится на 10, значит оно оканчивается нулем, а числа, которые оканчиваются нулем, делятся на </a:t>
            </a:r>
            <a:r>
              <a:rPr lang="ru-RU" b="1" dirty="0">
                <a:solidFill>
                  <a:srgbClr val="000000"/>
                </a:solidFill>
                <a:latin typeface="Georgia" pitchFamily="18" charset="0"/>
              </a:rPr>
              <a:t>5</a:t>
            </a:r>
            <a:r>
              <a:rPr lang="ru-RU" b="1" kern="1200" dirty="0" smtClean="0">
                <a:solidFill>
                  <a:srgbClr val="000000"/>
                </a:solidFill>
                <a:latin typeface="Georgia" pitchFamily="18" charset="0"/>
              </a:rPr>
              <a:t>.</a:t>
            </a:r>
            <a:endParaRPr lang="ru-RU" b="1" kern="1200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7" name="AutoShape 19"/>
          <p:cNvSpPr>
            <a:spLocks noChangeArrowheads="1"/>
          </p:cNvSpPr>
          <p:nvPr/>
        </p:nvSpPr>
        <p:spPr bwMode="auto">
          <a:xfrm>
            <a:off x="1099344" y="2771100"/>
            <a:ext cx="4392612" cy="2016125"/>
          </a:xfrm>
          <a:prstGeom prst="wedgeEllipseCallout">
            <a:avLst>
              <a:gd name="adj1" fmla="val 22471"/>
              <a:gd name="adj2" fmla="val 42200"/>
            </a:avLst>
          </a:prstGeom>
          <a:gradFill rotWithShape="1">
            <a:gsLst>
              <a:gs pos="0">
                <a:schemeClr val="bg1"/>
              </a:gs>
              <a:gs pos="100000">
                <a:srgbClr val="FFEBFF"/>
              </a:gs>
            </a:gsLst>
            <a:path path="rect">
              <a:fillToRect l="50000" t="50000" r="50000" b="50000"/>
            </a:path>
          </a:gradFill>
          <a:ln w="57150">
            <a:solidFill>
              <a:srgbClr val="C0000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ru-RU" b="1" kern="1200" dirty="0">
                <a:solidFill>
                  <a:srgbClr val="000000"/>
                </a:solidFill>
                <a:latin typeface="Georgia" pitchFamily="18" charset="0"/>
              </a:rPr>
              <a:t>Если число делится на 10, значит оно оканчивается нулем, а числа, которые оканчиваются нулем, делятся на 2.</a:t>
            </a:r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6" grpId="1" animBg="1"/>
      <p:bldP spid="17" grpId="0" animBg="1"/>
      <p:bldP spid="1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71604" y="500042"/>
            <a:ext cx="388937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3200" b="1" u="sng" dirty="0" smtClean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  <a:endParaRPr lang="ru-RU" sz="3200" b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85720" y="5857892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 i="0">
                <a:solidFill>
                  <a:srgbClr val="002060"/>
                </a:solidFill>
                <a:latin typeface="Georgia" pitchFamily="18" charset="0"/>
              </a:rPr>
              <a:pPr/>
              <a:t>12.09.2016</a:t>
            </a:fld>
            <a:endParaRPr lang="ru-RU" sz="4000" i="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446915" y="1312836"/>
            <a:ext cx="8250170" cy="404361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     </a:t>
            </a:r>
            <a:r>
              <a:rPr lang="ru-RU" sz="36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Признаки </a:t>
            </a:r>
          </a:p>
          <a:p>
            <a:pPr algn="ctr"/>
            <a:r>
              <a:rPr lang="ru-RU" sz="3600" b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делимости на 3, 9</a:t>
            </a:r>
            <a:r>
              <a:rPr lang="ru-RU" sz="3600" b="1" i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.</a:t>
            </a:r>
            <a:endParaRPr lang="ru-RU" sz="3600" b="1" i="1" kern="10" dirty="0">
              <a:ln w="3175">
                <a:solidFill>
                  <a:srgbClr val="7030A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FFFF"/>
                  </a:gs>
                  <a:gs pos="50000">
                    <a:srgbClr val="008000"/>
                  </a:gs>
                  <a:gs pos="100000">
                    <a:srgbClr val="00FFFF"/>
                  </a:gs>
                </a:gsLst>
                <a:lin ang="2700000" scaled="1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theme/theme1.xml><?xml version="1.0" encoding="utf-8"?>
<a:theme xmlns:a="http://schemas.openxmlformats.org/drawingml/2006/main" name="Презентация1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резентация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езентация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2994</TotalTime>
  <Words>1083</Words>
  <Application>Microsoft Office PowerPoint</Application>
  <PresentationFormat>Экран (4:3)</PresentationFormat>
  <Paragraphs>301</Paragraphs>
  <Slides>24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Презентация1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6 класс</dc:subject>
  <dc:creator>Малая Елена Васильевна</dc:creator>
  <cp:lastModifiedBy>Юлия</cp:lastModifiedBy>
  <cp:revision>338</cp:revision>
  <dcterms:created xsi:type="dcterms:W3CDTF">2012-06-03T06:05:28Z</dcterms:created>
  <dcterms:modified xsi:type="dcterms:W3CDTF">2016-09-12T15:35:06Z</dcterms:modified>
</cp:coreProperties>
</file>