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8"/>
  </p:notesMasterIdLst>
  <p:sldIdLst>
    <p:sldId id="402" r:id="rId3"/>
    <p:sldId id="595" r:id="rId4"/>
    <p:sldId id="593" r:id="rId5"/>
    <p:sldId id="596" r:id="rId6"/>
    <p:sldId id="581" r:id="rId7"/>
    <p:sldId id="582" r:id="rId8"/>
    <p:sldId id="583" r:id="rId9"/>
    <p:sldId id="471" r:id="rId10"/>
    <p:sldId id="568" r:id="rId11"/>
    <p:sldId id="569" r:id="rId12"/>
    <p:sldId id="570" r:id="rId13"/>
    <p:sldId id="571" r:id="rId14"/>
    <p:sldId id="572" r:id="rId15"/>
    <p:sldId id="573" r:id="rId16"/>
    <p:sldId id="574" r:id="rId17"/>
    <p:sldId id="576" r:id="rId18"/>
    <p:sldId id="547" r:id="rId19"/>
    <p:sldId id="587" r:id="rId20"/>
    <p:sldId id="549" r:id="rId21"/>
    <p:sldId id="591" r:id="rId22"/>
    <p:sldId id="590" r:id="rId23"/>
    <p:sldId id="588" r:id="rId24"/>
    <p:sldId id="589" r:id="rId25"/>
    <p:sldId id="597" r:id="rId26"/>
    <p:sldId id="274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66"/>
    <a:srgbClr val="008000"/>
    <a:srgbClr val="FFFF00"/>
    <a:srgbClr val="0000FF"/>
    <a:srgbClr val="FFCCFF"/>
    <a:srgbClr val="FF9999"/>
    <a:srgbClr val="CC99FF"/>
    <a:srgbClr val="99FF33"/>
    <a:srgbClr val="FFFF66"/>
    <a:srgbClr val="FF61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 autoAdjust="0"/>
    <p:restoredTop sz="94718" autoAdjust="0"/>
  </p:normalViewPr>
  <p:slideViewPr>
    <p:cSldViewPr>
      <p:cViewPr varScale="1">
        <p:scale>
          <a:sx n="69" d="100"/>
          <a:sy n="69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0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D0F8EE-47B1-45E9-AA49-0305E5D184F4}" type="datetimeFigureOut">
              <a:rPr lang="ru-RU" smtClean="0"/>
              <a:pPr/>
              <a:t>12.09.2016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8B3890-BB61-413F-B6C9-24707AD68D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9528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99E537E-2D7B-41E3-A4B0-B5E7319FC2E4}" type="slidenum">
              <a:rPr lang="ru-RU" sz="1200" kern="1200">
                <a:solidFill>
                  <a:prstClr val="black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sz="1200" kern="1200">
              <a:solidFill>
                <a:prstClr val="black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759EAC9A-002E-49EF-8E33-E32C7321238D}" type="slidenum">
              <a:rPr lang="ru-RU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FE8B2C60-C8BF-4CD5-BA3E-1E8BBC183FBC}" type="slidenum">
              <a:rPr lang="ru-RU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ADDE319F-18A2-422F-9CA7-05610C69E65B}" type="slidenum">
              <a:rPr lang="ru-RU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4AAFD0CF-5F31-4162-9CEC-BED0ABA7BF40}" type="slidenum">
              <a:rPr lang="ru-RU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7564D3FD-207B-4F22-B9DB-9867B0949CFB}" type="datetimeFigureOut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l" rtl="0"/>
              <a:t>12.09.2016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39544B2C-91C2-49E7-BA53-B32490263AC1}" type="slidenum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r" rtl="0"/>
              <a:t>‹#›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7564D3FD-207B-4F22-B9DB-9867B0949CFB}" type="datetimeFigureOut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l" rtl="0"/>
              <a:t>12.09.2016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39544B2C-91C2-49E7-BA53-B32490263AC1}" type="slidenum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r" rtl="0"/>
              <a:t>‹#›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7564D3FD-207B-4F22-B9DB-9867B0949CFB}" type="datetimeFigureOut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l" rtl="0"/>
              <a:t>12.09.2016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39544B2C-91C2-49E7-BA53-B32490263AC1}" type="slidenum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r" rtl="0"/>
              <a:t>‹#›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7564D3FD-207B-4F22-B9DB-9867B0949CFB}" type="datetimeFigureOut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l" rtl="0"/>
              <a:t>12.09.2016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39544B2C-91C2-49E7-BA53-B32490263AC1}" type="slidenum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r" rtl="0"/>
              <a:t>‹#›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7564D3FD-207B-4F22-B9DB-9867B0949CFB}" type="datetimeFigureOut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l" rtl="0"/>
              <a:t>12.09.2016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39544B2C-91C2-49E7-BA53-B32490263AC1}" type="slidenum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r" rtl="0"/>
              <a:t>‹#›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7564D3FD-207B-4F22-B9DB-9867B0949CFB}" type="datetimeFigureOut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l" rtl="0"/>
              <a:t>12.09.2016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39544B2C-91C2-49E7-BA53-B32490263AC1}" type="slidenum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r" rtl="0"/>
              <a:t>‹#›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7564D3FD-207B-4F22-B9DB-9867B0949CFB}" type="datetimeFigureOut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l" rtl="0"/>
              <a:t>12.09.2016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39544B2C-91C2-49E7-BA53-B32490263AC1}" type="slidenum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r" rtl="0"/>
              <a:t>‹#›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C3B122DB-1C8D-42CD-AE78-60417F4A1D1F}" type="slidenum">
              <a:rPr lang="ru-RU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7564D3FD-207B-4F22-B9DB-9867B0949CFB}" type="datetimeFigureOut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l" rtl="0"/>
              <a:t>12.09.2016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39544B2C-91C2-49E7-BA53-B32490263AC1}" type="slidenum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r" rtl="0"/>
              <a:t>‹#›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7564D3FD-207B-4F22-B9DB-9867B0949CFB}" type="datetimeFigureOut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l" rtl="0"/>
              <a:t>12.09.2016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39544B2C-91C2-49E7-BA53-B32490263AC1}" type="slidenum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r" rtl="0"/>
              <a:t>‹#›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7564D3FD-207B-4F22-B9DB-9867B0949CFB}" type="datetimeFigureOut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l" rtl="0"/>
              <a:t>12.09.2016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39544B2C-91C2-49E7-BA53-B32490263AC1}" type="slidenum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r" rtl="0"/>
              <a:t>‹#›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7564D3FD-207B-4F22-B9DB-9867B0949CFB}" type="datetimeFigureOut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l" rtl="0"/>
              <a:t>12.09.2016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39544B2C-91C2-49E7-BA53-B32490263AC1}" type="slidenum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r" rtl="0"/>
              <a:t>‹#›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6268FACB-5139-437B-9DEA-A8E5815C534E}" type="slidenum">
              <a:rPr lang="ru-RU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D75592A7-0F03-4C2F-BD2D-12510EBD89C9}" type="slidenum">
              <a:rPr lang="ru-RU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25E8450B-C20E-4FAD-8324-CE6501BD5A03}" type="slidenum">
              <a:rPr lang="ru-RU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F7829AC6-D095-4B4D-BAB9-822C0AE3742C}" type="slidenum">
              <a:rPr lang="ru-RU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931EC152-D7A6-4A41-8786-AA688F19B9DD}" type="slidenum">
              <a:rPr lang="ru-RU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324D8B79-11CF-43E0-A0F0-2176A34938A5}" type="slidenum">
              <a:rPr lang="ru-RU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35A13F34-A8C0-422B-A659-3592038C3834}" type="slidenum">
              <a:rPr lang="ru-RU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Без-имени-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ru-RU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77298EF4-0072-4FC1-9E0C-BE65C7BEEA89}" type="slidenum">
              <a:rPr lang="ru-RU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564D3FD-207B-4F22-B9DB-9867B0949CFB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rtl="0"/>
              <a:t>12.09.2016</a:t>
            </a:fld>
            <a:endParaRPr lang="ru-RU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9544B2C-91C2-49E7-BA53-B32490263AC1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image" Target="../media/image19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4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st.free-lance.ru/users/Kuzmit4/upload/f_4a8b8fc2f3f5b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214282" y="1357298"/>
            <a:ext cx="8358246" cy="2357454"/>
          </a:xfrm>
          <a:prstGeom prst="ellipse">
            <a:avLst/>
          </a:prstGeom>
          <a:ln w="57150">
            <a:solidFill>
              <a:schemeClr val="accent1">
                <a:lumMod val="5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85720" y="214290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 i="0">
                <a:solidFill>
                  <a:srgbClr val="002060"/>
                </a:solidFill>
                <a:latin typeface="Georgia" pitchFamily="18" charset="0"/>
              </a:rPr>
              <a:pPr/>
              <a:t>12.09.2016</a:t>
            </a:fld>
            <a:endParaRPr lang="ru-RU" sz="4000" i="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724128" y="4933908"/>
            <a:ext cx="3082777" cy="995422"/>
          </a:xfrm>
          <a:prstGeom prst="ellipse">
            <a:avLst/>
          </a:prstGeom>
          <a:ln w="57150">
            <a:solidFill>
              <a:srgbClr val="00800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4000" b="1" u="sng" kern="0" dirty="0" smtClean="0">
                <a:solidFill>
                  <a:srgbClr val="002060"/>
                </a:solidFill>
                <a:latin typeface="Georgia" pitchFamily="18" charset="0"/>
                <a:ea typeface="+mj-ea"/>
                <a:cs typeface="+mj-cs"/>
              </a:rPr>
              <a:t>6 класс</a:t>
            </a:r>
            <a:endParaRPr lang="ru-RU" sz="1600" u="sng" dirty="0">
              <a:solidFill>
                <a:srgbClr val="002060"/>
              </a:solidFill>
            </a:endParaRPr>
          </a:p>
        </p:txBody>
      </p:sp>
      <p:sp>
        <p:nvSpPr>
          <p:cNvPr id="11" name="WordArt 4"/>
          <p:cNvSpPr>
            <a:spLocks noChangeArrowheads="1" noChangeShapeType="1" noTextEdit="1"/>
          </p:cNvSpPr>
          <p:nvPr/>
        </p:nvSpPr>
        <p:spPr bwMode="auto">
          <a:xfrm>
            <a:off x="714348" y="1928802"/>
            <a:ext cx="7643866" cy="107157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9475"/>
              </a:avLst>
            </a:prstTxWarp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/>
              </a:rPr>
              <a:t>Устный счет.</a:t>
            </a:r>
            <a:endParaRPr lang="ru-RU" sz="3600" b="1" kern="10" dirty="0">
              <a:ln w="9525">
                <a:solidFill>
                  <a:srgbClr val="00FF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Georgia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87"/>
          <p:cNvGrpSpPr>
            <a:grpSpLocks/>
          </p:cNvGrpSpPr>
          <p:nvPr/>
        </p:nvGrpSpPr>
        <p:grpSpPr bwMode="auto">
          <a:xfrm>
            <a:off x="2857500" y="2857500"/>
            <a:ext cx="1843088" cy="2128838"/>
            <a:chOff x="4286248" y="3500438"/>
            <a:chExt cx="1842706" cy="2128840"/>
          </a:xfrm>
        </p:grpSpPr>
        <p:pic>
          <p:nvPicPr>
            <p:cNvPr id="10462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0463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64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65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66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3" name="Группа 244"/>
          <p:cNvGrpSpPr>
            <a:grpSpLocks/>
          </p:cNvGrpSpPr>
          <p:nvPr/>
        </p:nvGrpSpPr>
        <p:grpSpPr bwMode="auto">
          <a:xfrm>
            <a:off x="3714750" y="2786063"/>
            <a:ext cx="1843088" cy="2128837"/>
            <a:chOff x="4286248" y="3500438"/>
            <a:chExt cx="1842706" cy="2128840"/>
          </a:xfrm>
        </p:grpSpPr>
        <p:pic>
          <p:nvPicPr>
            <p:cNvPr id="10457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0458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59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60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61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4" name="Группа 245"/>
          <p:cNvGrpSpPr>
            <a:grpSpLocks/>
          </p:cNvGrpSpPr>
          <p:nvPr/>
        </p:nvGrpSpPr>
        <p:grpSpPr bwMode="auto">
          <a:xfrm>
            <a:off x="3929063" y="3500438"/>
            <a:ext cx="1843087" cy="2128837"/>
            <a:chOff x="4286248" y="3500438"/>
            <a:chExt cx="1842706" cy="2128840"/>
          </a:xfrm>
        </p:grpSpPr>
        <p:pic>
          <p:nvPicPr>
            <p:cNvPr id="10452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0453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54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55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56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5" name="Группа 311"/>
          <p:cNvGrpSpPr>
            <a:grpSpLocks/>
          </p:cNvGrpSpPr>
          <p:nvPr/>
        </p:nvGrpSpPr>
        <p:grpSpPr bwMode="auto">
          <a:xfrm>
            <a:off x="4929188" y="3143250"/>
            <a:ext cx="1843087" cy="2128838"/>
            <a:chOff x="4286248" y="3500438"/>
            <a:chExt cx="1842706" cy="2128840"/>
          </a:xfrm>
        </p:grpSpPr>
        <p:pic>
          <p:nvPicPr>
            <p:cNvPr id="10447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0448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49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50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51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6" name="Группа 381"/>
          <p:cNvGrpSpPr>
            <a:grpSpLocks/>
          </p:cNvGrpSpPr>
          <p:nvPr/>
        </p:nvGrpSpPr>
        <p:grpSpPr bwMode="auto">
          <a:xfrm>
            <a:off x="4214813" y="3643313"/>
            <a:ext cx="1843087" cy="2128837"/>
            <a:chOff x="4286248" y="3500438"/>
            <a:chExt cx="1842706" cy="2128840"/>
          </a:xfrm>
        </p:grpSpPr>
        <p:pic>
          <p:nvPicPr>
            <p:cNvPr id="10442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0443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44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45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46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7" name="Группа 251"/>
          <p:cNvGrpSpPr>
            <a:grpSpLocks/>
          </p:cNvGrpSpPr>
          <p:nvPr/>
        </p:nvGrpSpPr>
        <p:grpSpPr bwMode="auto">
          <a:xfrm>
            <a:off x="1357313" y="3500438"/>
            <a:ext cx="1843087" cy="2128837"/>
            <a:chOff x="4286248" y="3500438"/>
            <a:chExt cx="1842706" cy="2128840"/>
          </a:xfrm>
        </p:grpSpPr>
        <p:pic>
          <p:nvPicPr>
            <p:cNvPr id="10437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0438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39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40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41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pic>
        <p:nvPicPr>
          <p:cNvPr id="10248" name="Picture 4" descr="http://www.fruity-mail.ru/i/baske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38" y="3786188"/>
            <a:ext cx="1843087" cy="212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pic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2786063" y="1500188"/>
            <a:ext cx="1444625" cy="1643062"/>
            <a:chOff x="1280" y="808"/>
            <a:chExt cx="2184" cy="2192"/>
          </a:xfrm>
        </p:grpSpPr>
        <p:sp>
          <p:nvSpPr>
            <p:cNvPr id="272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defRPr/>
              </a:pPr>
              <a:endParaRPr lang="ru-RU" b="1">
                <a:latin typeface="Georgia" pitchFamily="18" charset="0"/>
              </a:endParaRPr>
            </a:p>
          </p:txBody>
        </p:sp>
        <p:sp>
          <p:nvSpPr>
            <p:cNvPr id="10424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25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26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27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28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29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30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31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32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33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34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35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36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9" name="Group 21"/>
          <p:cNvGrpSpPr>
            <a:grpSpLocks/>
          </p:cNvGrpSpPr>
          <p:nvPr/>
        </p:nvGrpSpPr>
        <p:grpSpPr bwMode="auto">
          <a:xfrm>
            <a:off x="1357313" y="1571625"/>
            <a:ext cx="1444625" cy="1643063"/>
            <a:chOff x="1280" y="808"/>
            <a:chExt cx="2184" cy="2192"/>
          </a:xfrm>
        </p:grpSpPr>
        <p:sp>
          <p:nvSpPr>
            <p:cNvPr id="182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defRPr/>
              </a:pPr>
              <a:endParaRPr lang="ru-RU" b="1">
                <a:latin typeface="Georgia" pitchFamily="18" charset="0"/>
              </a:endParaRPr>
            </a:p>
          </p:txBody>
        </p:sp>
        <p:sp>
          <p:nvSpPr>
            <p:cNvPr id="10410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11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12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13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14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15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16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17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18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19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20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21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22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10" name="Group 21"/>
          <p:cNvGrpSpPr>
            <a:grpSpLocks/>
          </p:cNvGrpSpPr>
          <p:nvPr/>
        </p:nvGrpSpPr>
        <p:grpSpPr bwMode="auto">
          <a:xfrm>
            <a:off x="2143125" y="1428750"/>
            <a:ext cx="1444625" cy="1643063"/>
            <a:chOff x="1280" y="808"/>
            <a:chExt cx="2184" cy="2192"/>
          </a:xfrm>
        </p:grpSpPr>
        <p:sp>
          <p:nvSpPr>
            <p:cNvPr id="257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defRPr/>
              </a:pPr>
              <a:endParaRPr lang="ru-RU" b="1">
                <a:latin typeface="Georgia" pitchFamily="18" charset="0"/>
              </a:endParaRPr>
            </a:p>
          </p:txBody>
        </p:sp>
        <p:sp>
          <p:nvSpPr>
            <p:cNvPr id="10396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97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98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99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00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01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02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03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04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05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06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07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408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11" name="Group 21"/>
          <p:cNvGrpSpPr>
            <a:grpSpLocks/>
          </p:cNvGrpSpPr>
          <p:nvPr/>
        </p:nvGrpSpPr>
        <p:grpSpPr bwMode="auto">
          <a:xfrm>
            <a:off x="1785938" y="1143000"/>
            <a:ext cx="1444625" cy="1643063"/>
            <a:chOff x="1280" y="808"/>
            <a:chExt cx="2184" cy="2192"/>
          </a:xfrm>
        </p:grpSpPr>
        <p:sp>
          <p:nvSpPr>
            <p:cNvPr id="44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defRPr/>
              </a:pPr>
              <a:endParaRPr lang="ru-RU" b="1">
                <a:latin typeface="Georgia" pitchFamily="18" charset="0"/>
              </a:endParaRPr>
            </a:p>
          </p:txBody>
        </p:sp>
        <p:sp>
          <p:nvSpPr>
            <p:cNvPr id="10382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83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84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85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86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87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88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89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90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91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92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93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94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12" name="Group 21"/>
          <p:cNvGrpSpPr>
            <a:grpSpLocks/>
          </p:cNvGrpSpPr>
          <p:nvPr/>
        </p:nvGrpSpPr>
        <p:grpSpPr bwMode="auto">
          <a:xfrm>
            <a:off x="928688" y="1285875"/>
            <a:ext cx="1444625" cy="1643063"/>
            <a:chOff x="1280" y="808"/>
            <a:chExt cx="2184" cy="2192"/>
          </a:xfrm>
        </p:grpSpPr>
        <p:sp>
          <p:nvSpPr>
            <p:cNvPr id="167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defRPr/>
              </a:pPr>
              <a:endParaRPr lang="ru-RU" b="1">
                <a:latin typeface="Georgia" pitchFamily="18" charset="0"/>
              </a:endParaRPr>
            </a:p>
          </p:txBody>
        </p:sp>
        <p:sp>
          <p:nvSpPr>
            <p:cNvPr id="10368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69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70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71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72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73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74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75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76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77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78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79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80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13" name="Group 21"/>
          <p:cNvGrpSpPr>
            <a:grpSpLocks/>
          </p:cNvGrpSpPr>
          <p:nvPr/>
        </p:nvGrpSpPr>
        <p:grpSpPr bwMode="auto">
          <a:xfrm>
            <a:off x="1071563" y="1071563"/>
            <a:ext cx="1444625" cy="1643062"/>
            <a:chOff x="1280" y="808"/>
            <a:chExt cx="2184" cy="2192"/>
          </a:xfrm>
        </p:grpSpPr>
        <p:sp>
          <p:nvSpPr>
            <p:cNvPr id="227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 b="1">
                <a:latin typeface="Georgia" pitchFamily="18" charset="0"/>
              </a:endParaRPr>
            </a:p>
          </p:txBody>
        </p:sp>
        <p:sp>
          <p:nvSpPr>
            <p:cNvPr id="10354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55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56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57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58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59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60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61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62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63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64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65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66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14" name="Group 21"/>
          <p:cNvGrpSpPr>
            <a:grpSpLocks/>
          </p:cNvGrpSpPr>
          <p:nvPr/>
        </p:nvGrpSpPr>
        <p:grpSpPr bwMode="auto">
          <a:xfrm>
            <a:off x="1376363" y="1376363"/>
            <a:ext cx="1444625" cy="1643062"/>
            <a:chOff x="1280" y="808"/>
            <a:chExt cx="2184" cy="2192"/>
          </a:xfrm>
        </p:grpSpPr>
        <p:sp>
          <p:nvSpPr>
            <p:cNvPr id="317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defRPr/>
              </a:pPr>
              <a:endParaRPr lang="ru-RU" b="1">
                <a:latin typeface="Georgia" pitchFamily="18" charset="0"/>
              </a:endParaRPr>
            </a:p>
          </p:txBody>
        </p:sp>
        <p:sp>
          <p:nvSpPr>
            <p:cNvPr id="10340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41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42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43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44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45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46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47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48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49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50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51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52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15" name="Group 21"/>
          <p:cNvGrpSpPr>
            <a:grpSpLocks/>
          </p:cNvGrpSpPr>
          <p:nvPr/>
        </p:nvGrpSpPr>
        <p:grpSpPr bwMode="auto">
          <a:xfrm>
            <a:off x="1528763" y="1528763"/>
            <a:ext cx="1444625" cy="1643062"/>
            <a:chOff x="1280" y="808"/>
            <a:chExt cx="2184" cy="2192"/>
          </a:xfrm>
        </p:grpSpPr>
        <p:sp>
          <p:nvSpPr>
            <p:cNvPr id="332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defRPr/>
              </a:pPr>
              <a:endParaRPr lang="ru-RU" b="1">
                <a:latin typeface="Georgia" pitchFamily="18" charset="0"/>
              </a:endParaRPr>
            </a:p>
          </p:txBody>
        </p:sp>
        <p:sp>
          <p:nvSpPr>
            <p:cNvPr id="10326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27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28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29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30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31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32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33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34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35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36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37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38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16" name="Group 21"/>
          <p:cNvGrpSpPr>
            <a:grpSpLocks/>
          </p:cNvGrpSpPr>
          <p:nvPr/>
        </p:nvGrpSpPr>
        <p:grpSpPr bwMode="auto">
          <a:xfrm>
            <a:off x="1500188" y="2071688"/>
            <a:ext cx="1444625" cy="1643062"/>
            <a:chOff x="1280" y="808"/>
            <a:chExt cx="2184" cy="2192"/>
          </a:xfrm>
        </p:grpSpPr>
        <p:sp>
          <p:nvSpPr>
            <p:cNvPr id="347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defRPr/>
              </a:pPr>
              <a:endParaRPr lang="ru-RU" b="1">
                <a:latin typeface="Georgia" pitchFamily="18" charset="0"/>
              </a:endParaRPr>
            </a:p>
          </p:txBody>
        </p:sp>
        <p:sp>
          <p:nvSpPr>
            <p:cNvPr id="10312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13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14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15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16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17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18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19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20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21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22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23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24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17" name="Group 21"/>
          <p:cNvGrpSpPr>
            <a:grpSpLocks/>
          </p:cNvGrpSpPr>
          <p:nvPr/>
        </p:nvGrpSpPr>
        <p:grpSpPr bwMode="auto">
          <a:xfrm>
            <a:off x="2071688" y="2071688"/>
            <a:ext cx="1444625" cy="1643062"/>
            <a:chOff x="1280" y="808"/>
            <a:chExt cx="2184" cy="2192"/>
          </a:xfrm>
        </p:grpSpPr>
        <p:sp>
          <p:nvSpPr>
            <p:cNvPr id="362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defRPr/>
              </a:pPr>
              <a:endParaRPr lang="ru-RU" b="1">
                <a:latin typeface="Georgia" pitchFamily="18" charset="0"/>
              </a:endParaRPr>
            </a:p>
          </p:txBody>
        </p:sp>
        <p:sp>
          <p:nvSpPr>
            <p:cNvPr id="10298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299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00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01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02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03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04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05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06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07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08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09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310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sp>
        <p:nvSpPr>
          <p:cNvPr id="452" name="Freeform 22"/>
          <p:cNvSpPr>
            <a:spLocks/>
          </p:cNvSpPr>
          <p:nvPr/>
        </p:nvSpPr>
        <p:spPr bwMode="auto">
          <a:xfrm>
            <a:off x="857250" y="2562225"/>
            <a:ext cx="1058863" cy="1366838"/>
          </a:xfrm>
          <a:custGeom>
            <a:avLst/>
            <a:gdLst/>
            <a:ahLst/>
            <a:cxnLst>
              <a:cxn ang="0">
                <a:pos x="736" y="16"/>
              </a:cxn>
              <a:cxn ang="0">
                <a:pos x="1568" y="0"/>
              </a:cxn>
              <a:cxn ang="0">
                <a:pos x="816" y="1552"/>
              </a:cxn>
              <a:cxn ang="0">
                <a:pos x="744" y="1824"/>
              </a:cxn>
              <a:cxn ang="0">
                <a:pos x="1600" y="224"/>
              </a:cxn>
              <a:cxn ang="0">
                <a:pos x="1552" y="0"/>
              </a:cxn>
              <a:cxn ang="0">
                <a:pos x="816" y="1552"/>
              </a:cxn>
              <a:cxn ang="0">
                <a:pos x="744" y="1808"/>
              </a:cxn>
              <a:cxn ang="0">
                <a:pos x="104" y="1824"/>
              </a:cxn>
              <a:cxn ang="0">
                <a:pos x="0" y="1536"/>
              </a:cxn>
              <a:cxn ang="0">
                <a:pos x="816" y="1552"/>
              </a:cxn>
              <a:cxn ang="0">
                <a:pos x="0" y="1552"/>
              </a:cxn>
              <a:cxn ang="0">
                <a:pos x="736" y="16"/>
              </a:cxn>
            </a:cxnLst>
            <a:rect l="0" t="0" r="r" b="b"/>
            <a:pathLst>
              <a:path w="1600" h="1824">
                <a:moveTo>
                  <a:pt x="736" y="16"/>
                </a:moveTo>
                <a:lnTo>
                  <a:pt x="1568" y="0"/>
                </a:lnTo>
                <a:lnTo>
                  <a:pt x="816" y="1552"/>
                </a:lnTo>
                <a:lnTo>
                  <a:pt x="744" y="1824"/>
                </a:lnTo>
                <a:lnTo>
                  <a:pt x="1600" y="224"/>
                </a:lnTo>
                <a:lnTo>
                  <a:pt x="1552" y="0"/>
                </a:lnTo>
                <a:lnTo>
                  <a:pt x="816" y="1552"/>
                </a:lnTo>
                <a:lnTo>
                  <a:pt x="744" y="1808"/>
                </a:lnTo>
                <a:lnTo>
                  <a:pt x="104" y="1824"/>
                </a:lnTo>
                <a:lnTo>
                  <a:pt x="0" y="1536"/>
                </a:lnTo>
                <a:lnTo>
                  <a:pt x="816" y="1552"/>
                </a:lnTo>
                <a:lnTo>
                  <a:pt x="0" y="1552"/>
                </a:lnTo>
                <a:lnTo>
                  <a:pt x="736" y="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FFCC99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>
              <a:latin typeface="Georgia" pitchFamily="18" charset="0"/>
            </a:endParaRPr>
          </a:p>
        </p:txBody>
      </p:sp>
      <p:sp>
        <p:nvSpPr>
          <p:cNvPr id="454" name="Oval 24"/>
          <p:cNvSpPr>
            <a:spLocks noChangeArrowheads="1"/>
          </p:cNvSpPr>
          <p:nvPr/>
        </p:nvSpPr>
        <p:spPr bwMode="auto">
          <a:xfrm>
            <a:off x="1328738" y="2489200"/>
            <a:ext cx="227012" cy="38258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455" name="Oval 25"/>
          <p:cNvSpPr>
            <a:spLocks noChangeArrowheads="1"/>
          </p:cNvSpPr>
          <p:nvPr/>
        </p:nvSpPr>
        <p:spPr bwMode="auto">
          <a:xfrm>
            <a:off x="1225550" y="2714625"/>
            <a:ext cx="228600" cy="3794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456" name="Oval 26"/>
          <p:cNvSpPr>
            <a:spLocks noChangeArrowheads="1"/>
          </p:cNvSpPr>
          <p:nvPr/>
        </p:nvSpPr>
        <p:spPr bwMode="auto">
          <a:xfrm>
            <a:off x="1127125" y="2957513"/>
            <a:ext cx="228600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457" name="Oval 27"/>
          <p:cNvSpPr>
            <a:spLocks noChangeArrowheads="1"/>
          </p:cNvSpPr>
          <p:nvPr/>
        </p:nvSpPr>
        <p:spPr bwMode="auto">
          <a:xfrm>
            <a:off x="1020763" y="3194050"/>
            <a:ext cx="228600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458" name="Oval 28"/>
          <p:cNvSpPr>
            <a:spLocks noChangeArrowheads="1"/>
          </p:cNvSpPr>
          <p:nvPr/>
        </p:nvSpPr>
        <p:spPr bwMode="auto">
          <a:xfrm>
            <a:off x="904875" y="3444875"/>
            <a:ext cx="227013" cy="38258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459" name="Oval 29"/>
          <p:cNvSpPr>
            <a:spLocks noChangeArrowheads="1"/>
          </p:cNvSpPr>
          <p:nvPr/>
        </p:nvSpPr>
        <p:spPr bwMode="auto">
          <a:xfrm>
            <a:off x="1560513" y="2508250"/>
            <a:ext cx="228600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460" name="Oval 30"/>
          <p:cNvSpPr>
            <a:spLocks noChangeArrowheads="1"/>
          </p:cNvSpPr>
          <p:nvPr/>
        </p:nvSpPr>
        <p:spPr bwMode="auto">
          <a:xfrm>
            <a:off x="1447800" y="2779713"/>
            <a:ext cx="228600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461" name="Oval 31"/>
          <p:cNvSpPr>
            <a:spLocks noChangeArrowheads="1"/>
          </p:cNvSpPr>
          <p:nvPr/>
        </p:nvSpPr>
        <p:spPr bwMode="auto">
          <a:xfrm>
            <a:off x="1349375" y="3028950"/>
            <a:ext cx="228600" cy="38258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462" name="Oval 32"/>
          <p:cNvSpPr>
            <a:spLocks noChangeArrowheads="1"/>
          </p:cNvSpPr>
          <p:nvPr/>
        </p:nvSpPr>
        <p:spPr bwMode="auto">
          <a:xfrm>
            <a:off x="1247775" y="3254375"/>
            <a:ext cx="228600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463" name="Oval 33"/>
          <p:cNvSpPr>
            <a:spLocks noChangeArrowheads="1"/>
          </p:cNvSpPr>
          <p:nvPr/>
        </p:nvSpPr>
        <p:spPr bwMode="auto">
          <a:xfrm>
            <a:off x="1143000" y="3457575"/>
            <a:ext cx="227013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0271" name="Freeform 34"/>
          <p:cNvSpPr>
            <a:spLocks/>
          </p:cNvSpPr>
          <p:nvPr/>
        </p:nvSpPr>
        <p:spPr bwMode="auto">
          <a:xfrm>
            <a:off x="862013" y="3725863"/>
            <a:ext cx="530225" cy="203200"/>
          </a:xfrm>
          <a:custGeom>
            <a:avLst/>
            <a:gdLst>
              <a:gd name="T0" fmla="*/ 0 w 800"/>
              <a:gd name="T1" fmla="*/ 0 h 272"/>
              <a:gd name="T2" fmla="*/ 2147483647 w 800"/>
              <a:gd name="T3" fmla="*/ 0 h 272"/>
              <a:gd name="T4" fmla="*/ 2147483647 w 800"/>
              <a:gd name="T5" fmla="*/ 2147483647 h 272"/>
              <a:gd name="T6" fmla="*/ 2147483647 w 800"/>
              <a:gd name="T7" fmla="*/ 2147483647 h 272"/>
              <a:gd name="T8" fmla="*/ 0 w 800"/>
              <a:gd name="T9" fmla="*/ 0 h 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00"/>
              <a:gd name="T16" fmla="*/ 0 h 272"/>
              <a:gd name="T17" fmla="*/ 800 w 800"/>
              <a:gd name="T18" fmla="*/ 272 h 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00" h="272">
                <a:moveTo>
                  <a:pt x="0" y="0"/>
                </a:moveTo>
                <a:lnTo>
                  <a:pt x="800" y="0"/>
                </a:lnTo>
                <a:lnTo>
                  <a:pt x="736" y="256"/>
                </a:lnTo>
                <a:lnTo>
                  <a:pt x="80" y="27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361" name="Прямоугольник 360"/>
          <p:cNvSpPr/>
          <p:nvPr/>
        </p:nvSpPr>
        <p:spPr>
          <a:xfrm>
            <a:off x="142844" y="214290"/>
            <a:ext cx="4793300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Georgia" pitchFamily="18" charset="0"/>
              </a:rPr>
              <a:t>846=</a:t>
            </a: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Georgia" pitchFamily="18" charset="0"/>
              </a:rPr>
              <a:t>800</a:t>
            </a: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Georgia" pitchFamily="18" charset="0"/>
              </a:rPr>
              <a:t>+40+6</a:t>
            </a:r>
          </a:p>
        </p:txBody>
      </p:sp>
      <p:sp>
        <p:nvSpPr>
          <p:cNvPr id="10274" name="Oval 30"/>
          <p:cNvSpPr>
            <a:spLocks noChangeArrowheads="1"/>
          </p:cNvSpPr>
          <p:nvPr/>
        </p:nvSpPr>
        <p:spPr bwMode="auto">
          <a:xfrm>
            <a:off x="6715125" y="4429125"/>
            <a:ext cx="236538" cy="33178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0275" name="Oval 30"/>
          <p:cNvSpPr>
            <a:spLocks noChangeArrowheads="1"/>
          </p:cNvSpPr>
          <p:nvPr/>
        </p:nvSpPr>
        <p:spPr bwMode="auto">
          <a:xfrm flipH="1">
            <a:off x="6237288" y="4500563"/>
            <a:ext cx="406400" cy="18891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0276" name="Oval 30"/>
          <p:cNvSpPr>
            <a:spLocks noChangeArrowheads="1"/>
          </p:cNvSpPr>
          <p:nvPr/>
        </p:nvSpPr>
        <p:spPr bwMode="auto">
          <a:xfrm flipH="1">
            <a:off x="6143625" y="4500563"/>
            <a:ext cx="406400" cy="198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0277" name="Oval 30"/>
          <p:cNvSpPr>
            <a:spLocks noChangeArrowheads="1"/>
          </p:cNvSpPr>
          <p:nvPr/>
        </p:nvSpPr>
        <p:spPr bwMode="auto">
          <a:xfrm flipH="1">
            <a:off x="6786563" y="4572000"/>
            <a:ext cx="406400" cy="1889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grpSp>
        <p:nvGrpSpPr>
          <p:cNvPr id="18" name="Группа 285"/>
          <p:cNvGrpSpPr>
            <a:grpSpLocks/>
          </p:cNvGrpSpPr>
          <p:nvPr/>
        </p:nvGrpSpPr>
        <p:grpSpPr bwMode="auto">
          <a:xfrm>
            <a:off x="2143125" y="3571875"/>
            <a:ext cx="1843088" cy="2128838"/>
            <a:chOff x="4286248" y="3500438"/>
            <a:chExt cx="1842706" cy="2128840"/>
          </a:xfrm>
        </p:grpSpPr>
        <p:pic>
          <p:nvPicPr>
            <p:cNvPr id="10292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0293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294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295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296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19" name="Группа 305"/>
          <p:cNvGrpSpPr>
            <a:grpSpLocks/>
          </p:cNvGrpSpPr>
          <p:nvPr/>
        </p:nvGrpSpPr>
        <p:grpSpPr bwMode="auto">
          <a:xfrm>
            <a:off x="3000375" y="3786188"/>
            <a:ext cx="1843088" cy="2128837"/>
            <a:chOff x="4286248" y="3500438"/>
            <a:chExt cx="1842706" cy="2128840"/>
          </a:xfrm>
        </p:grpSpPr>
        <p:pic>
          <p:nvPicPr>
            <p:cNvPr id="10287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0288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289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290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0291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pic>
        <p:nvPicPr>
          <p:cNvPr id="397" name="Прямоугольник 396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1438" y="4552950"/>
            <a:ext cx="98742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398" name="Прямоугольник 39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0275" y="4700588"/>
            <a:ext cx="98742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417" name="Прямоугольник 41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3425" y="4840288"/>
            <a:ext cx="98742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418" name="Прямоугольник 417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27563" y="4767263"/>
            <a:ext cx="98742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419" name="Прямоугольник 418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59488" y="4840288"/>
            <a:ext cx="98742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30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Georgia" pitchFamily="18" charset="0"/>
              <a:cs typeface="Arial" charset="0"/>
            </a:endParaRPr>
          </a:p>
        </p:txBody>
      </p:sp>
      <p:sp>
        <p:nvSpPr>
          <p:cNvPr id="228" name="Заголовок 1"/>
          <p:cNvSpPr>
            <a:spLocks noGrp="1"/>
          </p:cNvSpPr>
          <p:nvPr>
            <p:ph type="title"/>
          </p:nvPr>
        </p:nvSpPr>
        <p:spPr>
          <a:xfrm>
            <a:off x="0" y="5500702"/>
            <a:ext cx="8643966" cy="1285860"/>
          </a:xfrm>
          <a:prstGeom prst="wedgeRoundRectCallout">
            <a:avLst>
              <a:gd name="adj1" fmla="val 20220"/>
              <a:gd name="adj2" fmla="val -47697"/>
              <a:gd name="adj3" fmla="val 16667"/>
            </a:avLst>
          </a:prstGeom>
          <a:ln w="38100">
            <a:solidFill>
              <a:srgbClr val="000066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cap="none" dirty="0" smtClean="0">
                <a:solidFill>
                  <a:srgbClr val="000066"/>
                </a:solidFill>
                <a:latin typeface="Georgia" pitchFamily="18" charset="0"/>
              </a:rPr>
              <a:t>Если раскладывать поровну в 9 корзин одну сотню яиц, то в каждую корзину можно  положить 11 яиц, а одно яйцо останется</a:t>
            </a:r>
          </a:p>
        </p:txBody>
      </p:sp>
      <p:sp>
        <p:nvSpPr>
          <p:cNvPr id="231" name="Овал 230"/>
          <p:cNvSpPr/>
          <p:nvPr/>
        </p:nvSpPr>
        <p:spPr>
          <a:xfrm>
            <a:off x="4357686" y="785794"/>
            <a:ext cx="1785950" cy="100013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Georgia" pitchFamily="18" charset="0"/>
              </a:rPr>
              <a:t>100</a:t>
            </a:r>
            <a:endParaRPr lang="ru-RU" sz="4400" b="1" dirty="0">
              <a:latin typeface="Georgia" pitchFamily="18" charset="0"/>
            </a:endParaRPr>
          </a:p>
        </p:txBody>
      </p:sp>
      <p:sp>
        <p:nvSpPr>
          <p:cNvPr id="232" name="Овал 231"/>
          <p:cNvSpPr/>
          <p:nvPr/>
        </p:nvSpPr>
        <p:spPr>
          <a:xfrm>
            <a:off x="6357950" y="1428736"/>
            <a:ext cx="647385" cy="108198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prstClr val="white"/>
                </a:solidFill>
                <a:latin typeface="Georgia" pitchFamily="18" charset="0"/>
              </a:rPr>
              <a:t>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0.01827 C 0.00868 -0.03006 0.01753 -0.07816 0.02622 -0.09667 C 0.03472 -0.1154 0.04097 -0.09782 0.05208 -0.09273 C 0.06302 -0.08741 0.07743 -0.05157 0.09253 -0.06521 C 0.10747 -0.07909 0.12257 -0.16142 0.14219 -0.17437 C 0.16198 -0.18686 0.19618 -0.17738 0.21076 -0.14269 C 0.22552 -0.10823 0.22569 -0.0363 0.23021 0.03308 C 0.23472 0.10269 0.23663 0.23405 0.23802 0.27429 " pathEditMode="relative" rAng="0" ptsTypes="aaaaaaaA">
                                      <p:cBhvr>
                                        <p:cTn id="29" dur="1000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00" y="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6776 C 0.01233 -0.09505 0.025 -0.12257 0.03733 -0.13298 C 0.04948 -0.14362 0.05816 -0.13367 0.07379 -0.13066 C 0.08941 -0.12766 0.10973 -0.10731 0.13108 -0.11517 C 0.15226 -0.1228 0.17361 -0.16952 0.20157 -0.17692 C 0.22952 -0.18409 0.27795 -0.17854 0.29861 -0.15911 C 0.31945 -0.13945 0.3198 -0.09875 0.32605 -0.05943 C 0.33247 -0.02012 0.33507 0.05435 0.33698 0.07724 " pathEditMode="relative" rAng="0" ptsTypes="aaaaaaaA">
                                      <p:cBhvr>
                                        <p:cTn id="32" dur="1000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00" y="140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0.03238 C 0.0026 -0.06822 0.00538 -0.10384 0.00799 -0.11748 C 0.01059 -0.13113 0.01233 -0.11818 0.0158 -0.11448 C 0.0191 -0.11055 0.02344 -0.08418 0.02795 -0.09413 C 0.03264 -0.1043 0.03715 -0.16512 0.04306 -0.17461 C 0.04913 -0.18409 0.05955 -0.17692 0.06389 -0.15148 C 0.0684 -0.12581 0.0684 -0.07285 0.06979 -0.02151 C 0.07118 0.0296 0.0717 0.12673 0.07222 0.15634 " pathEditMode="relative" rAng="0" ptsTypes="aaaaaaaA">
                                      <p:cBhvr>
                                        <p:cTn id="34" dur="1000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0" y="190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1 -0.108 C 0.02187 -0.13992 0.03958 -0.17183 0.05677 -0.18409 C 0.07396 -0.19635 0.08611 -0.18478 0.10798 -0.18131 C 0.13003 -0.17784 0.15851 -0.15426 0.18837 -0.16327 C 0.21823 -0.17229 0.24809 -0.22664 0.28715 -0.2352 C 0.32639 -0.24352 0.39427 -0.23728 0.42326 -0.21438 C 0.45243 -0.19149 0.45295 -0.14431 0.4618 -0.09829 C 0.47066 -0.0525 0.47448 0.034 0.47708 0.06059 " pathEditMode="relative" rAng="0" ptsTypes="aaaaaaaA">
                                      <p:cBhvr>
                                        <p:cTn id="36" dur="1000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00" y="160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28 -0.10962 C -0.00139 -0.14801 0.01267 -0.18663 0.02656 -0.2012 C 0.04027 -0.216 0.05 -0.20213 0.06753 -0.19796 C 0.08507 -0.19403 0.10781 -0.16535 0.13177 -0.17622 C 0.15555 -0.18709 0.17951 -0.25277 0.21076 -0.26295 C 0.24218 -0.27312 0.29635 -0.26549 0.31961 -0.23797 C 0.34288 -0.21045 0.34323 -0.15333 0.35034 -0.09805 C 0.35746 -0.04278 0.36059 0.06198 0.36267 0.0939 " pathEditMode="relative" rAng="0" ptsTypes="aaaaaaaA">
                                      <p:cBhvr>
                                        <p:cTn id="38" dur="1000" fill="hold"/>
                                        <p:tgtEl>
                                          <p:spTgt spid="4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0" y="200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656 -0.11332 C 0.08351 -0.14176 0.09045 -0.17044 0.0974 -0.18131 C 0.10434 -0.19241 0.1092 -0.18201 0.11788 -0.179 C 0.12674 -0.17599 0.1382 -0.15472 0.15 -0.16281 C 0.16198 -0.1709 0.17396 -0.21947 0.18959 -0.2271 C 0.20521 -0.23473 0.23247 -0.22895 0.2441 -0.2086 C 0.25573 -0.18802 0.2559 -0.1457 0.25938 -0.10453 C 0.26302 -0.0636 0.26459 0.01411 0.26563 0.03793 " pathEditMode="relative" rAng="0" ptsTypes="aaaaaaaA">
                                      <p:cBhvr>
                                        <p:cTn id="40" dur="1000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00" y="150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2775 C 0.00677 -0.06452 0.01355 -0.10129 0.02014 -0.1154 C 0.02691 -0.12951 0.0316 -0.11632 0.04011 -0.11239 C 0.04862 -0.10846 0.05955 -0.08117 0.07118 -0.09158 C 0.08282 -0.10199 0.09427 -0.16466 0.10955 -0.17437 C 0.12466 -0.18409 0.15105 -0.17669 0.16233 -0.15032 C 0.17362 -0.12419 0.17379 -0.06938 0.17726 -0.01665 C 0.18056 0.03631 0.18212 0.13622 0.18316 0.16675 " pathEditMode="relative" rAng="0" ptsTypes="aaaaaaaA">
                                      <p:cBhvr>
                                        <p:cTn id="42" dur="1000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00" y="190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93 0.02983 C 0.03611 -0.01342 0.05746 -0.05666 0.0783 -0.07331 C 0.09913 -0.08997 0.11371 -0.07424 0.14028 -0.06961 C 0.16684 -0.06499 0.20139 -0.03284 0.2375 -0.0451 C 0.27361 -0.05736 0.30972 -0.13113 0.35712 -0.14269 C 0.40451 -0.15426 0.48663 -0.14547 0.52187 -0.11448 C 0.55712 -0.08349 0.55764 -0.0192 0.5684 0.04301 C 0.57916 0.10522 0.58368 0.22294 0.5868 0.25879 " pathEditMode="relative" rAng="0" ptsTypes="aaaaaaaA">
                                      <p:cBhvr>
                                        <p:cTn id="44" dur="1000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00" y="220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0.01804 C 0.01476 -0.02683 0.02986 -0.07169 0.04479 -0.08904 C 0.05955 -0.10615 0.06996 -0.08973 0.08871 -0.08534 C 0.10746 -0.08048 0.13194 -0.04695 0.15764 -0.05967 C 0.18316 -0.07239 0.20885 -0.14917 0.24236 -0.16119 C 0.27604 -0.17276 0.3342 -0.16397 0.3592 -0.13182 C 0.38403 -0.09945 0.38437 -0.03284 0.39201 0.03191 C 0.39965 0.09644 0.40312 0.21855 0.40538 0.25601 " pathEditMode="relative" rAng="0" ptsTypes="aaaaaaaA">
                                      <p:cBhvr>
                                        <p:cTn id="46" dur="1000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00" y="2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39 -0.11471 C 0.0507 -0.07886 0.07553 -0.04324 0.1 -0.03029 C 0.12448 -0.01619 0.1415 -0.02937 0.1724 -0.03307 C 0.20365 -0.03677 0.24428 -0.0629 0.28646 -0.05273 C 0.32882 -0.04324 0.37101 0.01758 0.42639 0.02706 C 0.48178 0.03747 0.57813 0.02984 0.61928 0.00463 C 0.6606 -0.02174 0.66112 -0.07423 0.67379 -0.12581 C 0.68629 -0.17738 0.69167 -0.27382 0.69584 -0.30273 " pathEditMode="relative" rAng="0" ptsTypes="aaaaaaaA">
                                      <p:cBhvr>
                                        <p:cTn id="49" dur="1000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00" y="-1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" grpId="0" animBg="1"/>
      <p:bldP spid="455" grpId="0" animBg="1"/>
      <p:bldP spid="456" grpId="0" animBg="1"/>
      <p:bldP spid="457" grpId="0" animBg="1"/>
      <p:bldP spid="458" grpId="0" animBg="1"/>
      <p:bldP spid="459" grpId="0" animBg="1"/>
      <p:bldP spid="460" grpId="0" animBg="1"/>
      <p:bldP spid="461" grpId="0" animBg="1"/>
      <p:bldP spid="462" grpId="0" animBg="1"/>
      <p:bldP spid="463" grpId="0" animBg="1"/>
      <p:bldP spid="231" grpId="0" animBg="1"/>
      <p:bldP spid="2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87"/>
          <p:cNvGrpSpPr>
            <a:grpSpLocks/>
          </p:cNvGrpSpPr>
          <p:nvPr/>
        </p:nvGrpSpPr>
        <p:grpSpPr bwMode="auto">
          <a:xfrm>
            <a:off x="2857500" y="2857500"/>
            <a:ext cx="1843088" cy="2128838"/>
            <a:chOff x="4286248" y="3500438"/>
            <a:chExt cx="1842706" cy="2128840"/>
          </a:xfrm>
        </p:grpSpPr>
        <p:pic>
          <p:nvPicPr>
            <p:cNvPr id="11409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1410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411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412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413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3" name="Группа 244"/>
          <p:cNvGrpSpPr>
            <a:grpSpLocks/>
          </p:cNvGrpSpPr>
          <p:nvPr/>
        </p:nvGrpSpPr>
        <p:grpSpPr bwMode="auto">
          <a:xfrm>
            <a:off x="3714750" y="2786063"/>
            <a:ext cx="1843088" cy="2128837"/>
            <a:chOff x="4286248" y="3500438"/>
            <a:chExt cx="1842706" cy="2128840"/>
          </a:xfrm>
        </p:grpSpPr>
        <p:pic>
          <p:nvPicPr>
            <p:cNvPr id="11404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1405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406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407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408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4" name="Группа 245"/>
          <p:cNvGrpSpPr>
            <a:grpSpLocks/>
          </p:cNvGrpSpPr>
          <p:nvPr/>
        </p:nvGrpSpPr>
        <p:grpSpPr bwMode="auto">
          <a:xfrm>
            <a:off x="3929063" y="3500438"/>
            <a:ext cx="1843087" cy="2128837"/>
            <a:chOff x="4286248" y="3500438"/>
            <a:chExt cx="1842706" cy="2128840"/>
          </a:xfrm>
        </p:grpSpPr>
        <p:pic>
          <p:nvPicPr>
            <p:cNvPr id="11399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1400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401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402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403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5" name="Группа 311"/>
          <p:cNvGrpSpPr>
            <a:grpSpLocks/>
          </p:cNvGrpSpPr>
          <p:nvPr/>
        </p:nvGrpSpPr>
        <p:grpSpPr bwMode="auto">
          <a:xfrm>
            <a:off x="4929188" y="3143250"/>
            <a:ext cx="1843087" cy="2128838"/>
            <a:chOff x="4286248" y="3500438"/>
            <a:chExt cx="1842706" cy="2128840"/>
          </a:xfrm>
        </p:grpSpPr>
        <p:pic>
          <p:nvPicPr>
            <p:cNvPr id="11394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1395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96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97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98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6" name="Группа 381"/>
          <p:cNvGrpSpPr>
            <a:grpSpLocks/>
          </p:cNvGrpSpPr>
          <p:nvPr/>
        </p:nvGrpSpPr>
        <p:grpSpPr bwMode="auto">
          <a:xfrm>
            <a:off x="4214813" y="3643313"/>
            <a:ext cx="1843087" cy="2128837"/>
            <a:chOff x="4286248" y="3500438"/>
            <a:chExt cx="1842706" cy="2128840"/>
          </a:xfrm>
        </p:grpSpPr>
        <p:pic>
          <p:nvPicPr>
            <p:cNvPr id="11389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1390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91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92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93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7" name="Группа 251"/>
          <p:cNvGrpSpPr>
            <a:grpSpLocks/>
          </p:cNvGrpSpPr>
          <p:nvPr/>
        </p:nvGrpSpPr>
        <p:grpSpPr bwMode="auto">
          <a:xfrm>
            <a:off x="1357313" y="3500438"/>
            <a:ext cx="1843087" cy="2128837"/>
            <a:chOff x="4286248" y="3500438"/>
            <a:chExt cx="1842706" cy="2128840"/>
          </a:xfrm>
        </p:grpSpPr>
        <p:pic>
          <p:nvPicPr>
            <p:cNvPr id="11384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1385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86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87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88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pic>
        <p:nvPicPr>
          <p:cNvPr id="11272" name="Picture 4" descr="http://www.fruity-mail.ru/i/baske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38" y="3786188"/>
            <a:ext cx="1843087" cy="212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pic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2786063" y="1500188"/>
            <a:ext cx="1444625" cy="1643062"/>
            <a:chOff x="1280" y="808"/>
            <a:chExt cx="2184" cy="2192"/>
          </a:xfrm>
        </p:grpSpPr>
        <p:sp>
          <p:nvSpPr>
            <p:cNvPr id="272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defRPr/>
              </a:pPr>
              <a:endParaRPr lang="ru-RU" b="1">
                <a:latin typeface="Georgia" pitchFamily="18" charset="0"/>
              </a:endParaRPr>
            </a:p>
          </p:txBody>
        </p:sp>
        <p:sp>
          <p:nvSpPr>
            <p:cNvPr id="11371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72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73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74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75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76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77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78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79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80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81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82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83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9" name="Group 21"/>
          <p:cNvGrpSpPr>
            <a:grpSpLocks/>
          </p:cNvGrpSpPr>
          <p:nvPr/>
        </p:nvGrpSpPr>
        <p:grpSpPr bwMode="auto">
          <a:xfrm>
            <a:off x="1357313" y="1571625"/>
            <a:ext cx="1444625" cy="1643063"/>
            <a:chOff x="1280" y="808"/>
            <a:chExt cx="2184" cy="2192"/>
          </a:xfrm>
        </p:grpSpPr>
        <p:sp>
          <p:nvSpPr>
            <p:cNvPr id="182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defRPr/>
              </a:pPr>
              <a:endParaRPr lang="ru-RU" b="1">
                <a:latin typeface="Georgia" pitchFamily="18" charset="0"/>
              </a:endParaRPr>
            </a:p>
          </p:txBody>
        </p:sp>
        <p:sp>
          <p:nvSpPr>
            <p:cNvPr id="11357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58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59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60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61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62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63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64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65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66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67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68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69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10" name="Group 21"/>
          <p:cNvGrpSpPr>
            <a:grpSpLocks/>
          </p:cNvGrpSpPr>
          <p:nvPr/>
        </p:nvGrpSpPr>
        <p:grpSpPr bwMode="auto">
          <a:xfrm>
            <a:off x="2143125" y="1428750"/>
            <a:ext cx="1444625" cy="1643063"/>
            <a:chOff x="1280" y="808"/>
            <a:chExt cx="2184" cy="2192"/>
          </a:xfrm>
        </p:grpSpPr>
        <p:sp>
          <p:nvSpPr>
            <p:cNvPr id="257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defRPr/>
              </a:pPr>
              <a:endParaRPr lang="ru-RU" b="1">
                <a:latin typeface="Georgia" pitchFamily="18" charset="0"/>
              </a:endParaRPr>
            </a:p>
          </p:txBody>
        </p:sp>
        <p:sp>
          <p:nvSpPr>
            <p:cNvPr id="11343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44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45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46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47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48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49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50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51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52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53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54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55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11" name="Group 21"/>
          <p:cNvGrpSpPr>
            <a:grpSpLocks/>
          </p:cNvGrpSpPr>
          <p:nvPr/>
        </p:nvGrpSpPr>
        <p:grpSpPr bwMode="auto">
          <a:xfrm>
            <a:off x="1785938" y="1143000"/>
            <a:ext cx="1444625" cy="1643063"/>
            <a:chOff x="1280" y="808"/>
            <a:chExt cx="2184" cy="2192"/>
          </a:xfrm>
        </p:grpSpPr>
        <p:sp>
          <p:nvSpPr>
            <p:cNvPr id="44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defRPr/>
              </a:pPr>
              <a:endParaRPr lang="ru-RU" b="1">
                <a:latin typeface="Georgia" pitchFamily="18" charset="0"/>
              </a:endParaRPr>
            </a:p>
          </p:txBody>
        </p:sp>
        <p:sp>
          <p:nvSpPr>
            <p:cNvPr id="11329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30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31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32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33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34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35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36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37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38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39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40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41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sp>
        <p:nvSpPr>
          <p:cNvPr id="167" name="Freeform 22"/>
          <p:cNvSpPr>
            <a:spLocks/>
          </p:cNvSpPr>
          <p:nvPr/>
        </p:nvSpPr>
        <p:spPr bwMode="auto">
          <a:xfrm>
            <a:off x="928688" y="1562100"/>
            <a:ext cx="1058862" cy="1366838"/>
          </a:xfrm>
          <a:custGeom>
            <a:avLst/>
            <a:gdLst/>
            <a:ahLst/>
            <a:cxnLst>
              <a:cxn ang="0">
                <a:pos x="736" y="16"/>
              </a:cxn>
              <a:cxn ang="0">
                <a:pos x="1568" y="0"/>
              </a:cxn>
              <a:cxn ang="0">
                <a:pos x="816" y="1552"/>
              </a:cxn>
              <a:cxn ang="0">
                <a:pos x="744" y="1824"/>
              </a:cxn>
              <a:cxn ang="0">
                <a:pos x="1600" y="224"/>
              </a:cxn>
              <a:cxn ang="0">
                <a:pos x="1552" y="0"/>
              </a:cxn>
              <a:cxn ang="0">
                <a:pos x="816" y="1552"/>
              </a:cxn>
              <a:cxn ang="0">
                <a:pos x="744" y="1808"/>
              </a:cxn>
              <a:cxn ang="0">
                <a:pos x="104" y="1824"/>
              </a:cxn>
              <a:cxn ang="0">
                <a:pos x="0" y="1536"/>
              </a:cxn>
              <a:cxn ang="0">
                <a:pos x="816" y="1552"/>
              </a:cxn>
              <a:cxn ang="0">
                <a:pos x="0" y="1552"/>
              </a:cxn>
              <a:cxn ang="0">
                <a:pos x="736" y="16"/>
              </a:cxn>
            </a:cxnLst>
            <a:rect l="0" t="0" r="r" b="b"/>
            <a:pathLst>
              <a:path w="1600" h="1824">
                <a:moveTo>
                  <a:pt x="736" y="16"/>
                </a:moveTo>
                <a:lnTo>
                  <a:pt x="1568" y="0"/>
                </a:lnTo>
                <a:lnTo>
                  <a:pt x="816" y="1552"/>
                </a:lnTo>
                <a:lnTo>
                  <a:pt x="744" y="1824"/>
                </a:lnTo>
                <a:lnTo>
                  <a:pt x="1600" y="224"/>
                </a:lnTo>
                <a:lnTo>
                  <a:pt x="1552" y="0"/>
                </a:lnTo>
                <a:lnTo>
                  <a:pt x="816" y="1552"/>
                </a:lnTo>
                <a:lnTo>
                  <a:pt x="744" y="1808"/>
                </a:lnTo>
                <a:lnTo>
                  <a:pt x="104" y="1824"/>
                </a:lnTo>
                <a:lnTo>
                  <a:pt x="0" y="1536"/>
                </a:lnTo>
                <a:lnTo>
                  <a:pt x="816" y="1552"/>
                </a:lnTo>
                <a:lnTo>
                  <a:pt x="0" y="1552"/>
                </a:lnTo>
                <a:lnTo>
                  <a:pt x="736" y="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FFCC99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>
              <a:latin typeface="Georgia" pitchFamily="18" charset="0"/>
            </a:endParaRPr>
          </a:p>
        </p:txBody>
      </p:sp>
      <p:sp>
        <p:nvSpPr>
          <p:cNvPr id="11279" name="Freeform 23"/>
          <p:cNvSpPr>
            <a:spLocks/>
          </p:cNvSpPr>
          <p:nvPr/>
        </p:nvSpPr>
        <p:spPr bwMode="auto">
          <a:xfrm>
            <a:off x="1457325" y="1285875"/>
            <a:ext cx="915988" cy="1427163"/>
          </a:xfrm>
          <a:custGeom>
            <a:avLst/>
            <a:gdLst>
              <a:gd name="T0" fmla="*/ 0 w 1384"/>
              <a:gd name="T1" fmla="*/ 2147483647 h 1904"/>
              <a:gd name="T2" fmla="*/ 2147483647 w 1384"/>
              <a:gd name="T3" fmla="*/ 2147483647 h 1904"/>
              <a:gd name="T4" fmla="*/ 2147483647 w 1384"/>
              <a:gd name="T5" fmla="*/ 0 h 1904"/>
              <a:gd name="T6" fmla="*/ 2147483647 w 1384"/>
              <a:gd name="T7" fmla="*/ 2147483647 h 1904"/>
              <a:gd name="T8" fmla="*/ 0 w 1384"/>
              <a:gd name="T9" fmla="*/ 2147483647 h 19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4"/>
              <a:gd name="T16" fmla="*/ 0 h 1904"/>
              <a:gd name="T17" fmla="*/ 1384 w 1384"/>
              <a:gd name="T18" fmla="*/ 1904 h 19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4" h="1904">
                <a:moveTo>
                  <a:pt x="0" y="1904"/>
                </a:moveTo>
                <a:lnTo>
                  <a:pt x="656" y="1584"/>
                </a:lnTo>
                <a:lnTo>
                  <a:pt x="1384" y="0"/>
                </a:lnTo>
                <a:lnTo>
                  <a:pt x="752" y="384"/>
                </a:lnTo>
                <a:lnTo>
                  <a:pt x="0" y="190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1280" name="Freeform 34"/>
          <p:cNvSpPr>
            <a:spLocks/>
          </p:cNvSpPr>
          <p:nvPr/>
        </p:nvSpPr>
        <p:spPr bwMode="auto">
          <a:xfrm>
            <a:off x="933450" y="2725738"/>
            <a:ext cx="530225" cy="203200"/>
          </a:xfrm>
          <a:custGeom>
            <a:avLst/>
            <a:gdLst>
              <a:gd name="T0" fmla="*/ 0 w 800"/>
              <a:gd name="T1" fmla="*/ 0 h 272"/>
              <a:gd name="T2" fmla="*/ 2147483647 w 800"/>
              <a:gd name="T3" fmla="*/ 0 h 272"/>
              <a:gd name="T4" fmla="*/ 2147483647 w 800"/>
              <a:gd name="T5" fmla="*/ 2147483647 h 272"/>
              <a:gd name="T6" fmla="*/ 2147483647 w 800"/>
              <a:gd name="T7" fmla="*/ 2147483647 h 272"/>
              <a:gd name="T8" fmla="*/ 0 w 800"/>
              <a:gd name="T9" fmla="*/ 0 h 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00"/>
              <a:gd name="T16" fmla="*/ 0 h 272"/>
              <a:gd name="T17" fmla="*/ 800 w 800"/>
              <a:gd name="T18" fmla="*/ 272 h 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00" h="272">
                <a:moveTo>
                  <a:pt x="0" y="0"/>
                </a:moveTo>
                <a:lnTo>
                  <a:pt x="800" y="0"/>
                </a:lnTo>
                <a:lnTo>
                  <a:pt x="736" y="256"/>
                </a:lnTo>
                <a:lnTo>
                  <a:pt x="80" y="27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1281" name="Freeform 35"/>
          <p:cNvSpPr>
            <a:spLocks/>
          </p:cNvSpPr>
          <p:nvPr/>
        </p:nvSpPr>
        <p:spPr bwMode="auto">
          <a:xfrm>
            <a:off x="1452563" y="1298575"/>
            <a:ext cx="909637" cy="1474788"/>
          </a:xfrm>
          <a:custGeom>
            <a:avLst/>
            <a:gdLst>
              <a:gd name="T0" fmla="*/ 2147483647 w 1376"/>
              <a:gd name="T1" fmla="*/ 2147483647 h 1968"/>
              <a:gd name="T2" fmla="*/ 2147483647 w 1376"/>
              <a:gd name="T3" fmla="*/ 2147483647 h 1968"/>
              <a:gd name="T4" fmla="*/ 2147483647 w 1376"/>
              <a:gd name="T5" fmla="*/ 2147483647 h 1968"/>
              <a:gd name="T6" fmla="*/ 2147483647 w 1376"/>
              <a:gd name="T7" fmla="*/ 2147483647 h 1968"/>
              <a:gd name="T8" fmla="*/ 2147483647 w 1376"/>
              <a:gd name="T9" fmla="*/ 2147483647 h 1968"/>
              <a:gd name="T10" fmla="*/ 2147483647 w 1376"/>
              <a:gd name="T11" fmla="*/ 2147483647 h 1968"/>
              <a:gd name="T12" fmla="*/ 2147483647 w 1376"/>
              <a:gd name="T13" fmla="*/ 0 h 1968"/>
              <a:gd name="T14" fmla="*/ 2147483647 w 1376"/>
              <a:gd name="T15" fmla="*/ 2147483647 h 1968"/>
              <a:gd name="T16" fmla="*/ 0 w 1376"/>
              <a:gd name="T17" fmla="*/ 2147483647 h 19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76"/>
              <a:gd name="T28" fmla="*/ 0 h 1968"/>
              <a:gd name="T29" fmla="*/ 1376 w 1376"/>
              <a:gd name="T30" fmla="*/ 1968 h 196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76" h="1968">
                <a:moveTo>
                  <a:pt x="16" y="1888"/>
                </a:moveTo>
                <a:lnTo>
                  <a:pt x="176" y="1968"/>
                </a:lnTo>
                <a:lnTo>
                  <a:pt x="688" y="1728"/>
                </a:lnTo>
                <a:lnTo>
                  <a:pt x="640" y="1568"/>
                </a:lnTo>
                <a:lnTo>
                  <a:pt x="688" y="1728"/>
                </a:lnTo>
                <a:lnTo>
                  <a:pt x="1376" y="160"/>
                </a:lnTo>
                <a:lnTo>
                  <a:pt x="1360" y="0"/>
                </a:lnTo>
                <a:lnTo>
                  <a:pt x="656" y="1568"/>
                </a:lnTo>
                <a:lnTo>
                  <a:pt x="0" y="187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317" name="Freeform 22"/>
          <p:cNvSpPr>
            <a:spLocks/>
          </p:cNvSpPr>
          <p:nvPr/>
        </p:nvSpPr>
        <p:spPr bwMode="auto">
          <a:xfrm>
            <a:off x="1376363" y="1652588"/>
            <a:ext cx="1058862" cy="1366837"/>
          </a:xfrm>
          <a:custGeom>
            <a:avLst/>
            <a:gdLst/>
            <a:ahLst/>
            <a:cxnLst>
              <a:cxn ang="0">
                <a:pos x="736" y="16"/>
              </a:cxn>
              <a:cxn ang="0">
                <a:pos x="1568" y="0"/>
              </a:cxn>
              <a:cxn ang="0">
                <a:pos x="816" y="1552"/>
              </a:cxn>
              <a:cxn ang="0">
                <a:pos x="744" y="1824"/>
              </a:cxn>
              <a:cxn ang="0">
                <a:pos x="1600" y="224"/>
              </a:cxn>
              <a:cxn ang="0">
                <a:pos x="1552" y="0"/>
              </a:cxn>
              <a:cxn ang="0">
                <a:pos x="816" y="1552"/>
              </a:cxn>
              <a:cxn ang="0">
                <a:pos x="744" y="1808"/>
              </a:cxn>
              <a:cxn ang="0">
                <a:pos x="104" y="1824"/>
              </a:cxn>
              <a:cxn ang="0">
                <a:pos x="0" y="1536"/>
              </a:cxn>
              <a:cxn ang="0">
                <a:pos x="816" y="1552"/>
              </a:cxn>
              <a:cxn ang="0">
                <a:pos x="0" y="1552"/>
              </a:cxn>
              <a:cxn ang="0">
                <a:pos x="736" y="16"/>
              </a:cxn>
            </a:cxnLst>
            <a:rect l="0" t="0" r="r" b="b"/>
            <a:pathLst>
              <a:path w="1600" h="1824">
                <a:moveTo>
                  <a:pt x="736" y="16"/>
                </a:moveTo>
                <a:lnTo>
                  <a:pt x="1568" y="0"/>
                </a:lnTo>
                <a:lnTo>
                  <a:pt x="816" y="1552"/>
                </a:lnTo>
                <a:lnTo>
                  <a:pt x="744" y="1824"/>
                </a:lnTo>
                <a:lnTo>
                  <a:pt x="1600" y="224"/>
                </a:lnTo>
                <a:lnTo>
                  <a:pt x="1552" y="0"/>
                </a:lnTo>
                <a:lnTo>
                  <a:pt x="816" y="1552"/>
                </a:lnTo>
                <a:lnTo>
                  <a:pt x="744" y="1808"/>
                </a:lnTo>
                <a:lnTo>
                  <a:pt x="104" y="1824"/>
                </a:lnTo>
                <a:lnTo>
                  <a:pt x="0" y="1536"/>
                </a:lnTo>
                <a:lnTo>
                  <a:pt x="816" y="1552"/>
                </a:lnTo>
                <a:lnTo>
                  <a:pt x="0" y="1552"/>
                </a:lnTo>
                <a:lnTo>
                  <a:pt x="736" y="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FFCC99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>
              <a:latin typeface="Georgia" pitchFamily="18" charset="0"/>
            </a:endParaRPr>
          </a:p>
        </p:txBody>
      </p:sp>
      <p:sp>
        <p:nvSpPr>
          <p:cNvPr id="11283" name="Freeform 23"/>
          <p:cNvSpPr>
            <a:spLocks/>
          </p:cNvSpPr>
          <p:nvPr/>
        </p:nvSpPr>
        <p:spPr bwMode="auto">
          <a:xfrm>
            <a:off x="1905000" y="1376363"/>
            <a:ext cx="915988" cy="1427162"/>
          </a:xfrm>
          <a:custGeom>
            <a:avLst/>
            <a:gdLst>
              <a:gd name="T0" fmla="*/ 0 w 1384"/>
              <a:gd name="T1" fmla="*/ 2147483647 h 1904"/>
              <a:gd name="T2" fmla="*/ 2147483647 w 1384"/>
              <a:gd name="T3" fmla="*/ 2147483647 h 1904"/>
              <a:gd name="T4" fmla="*/ 2147483647 w 1384"/>
              <a:gd name="T5" fmla="*/ 0 h 1904"/>
              <a:gd name="T6" fmla="*/ 2147483647 w 1384"/>
              <a:gd name="T7" fmla="*/ 2147483647 h 1904"/>
              <a:gd name="T8" fmla="*/ 0 w 1384"/>
              <a:gd name="T9" fmla="*/ 2147483647 h 19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4"/>
              <a:gd name="T16" fmla="*/ 0 h 1904"/>
              <a:gd name="T17" fmla="*/ 1384 w 1384"/>
              <a:gd name="T18" fmla="*/ 1904 h 19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4" h="1904">
                <a:moveTo>
                  <a:pt x="0" y="1904"/>
                </a:moveTo>
                <a:lnTo>
                  <a:pt x="656" y="1584"/>
                </a:lnTo>
                <a:lnTo>
                  <a:pt x="1384" y="0"/>
                </a:lnTo>
                <a:lnTo>
                  <a:pt x="752" y="384"/>
                </a:lnTo>
                <a:lnTo>
                  <a:pt x="0" y="190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1284" name="Oval 28"/>
          <p:cNvSpPr>
            <a:spLocks noChangeArrowheads="1"/>
          </p:cNvSpPr>
          <p:nvPr/>
        </p:nvSpPr>
        <p:spPr bwMode="auto">
          <a:xfrm>
            <a:off x="1423988" y="2535238"/>
            <a:ext cx="227012" cy="3825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1285" name="Oval 33"/>
          <p:cNvSpPr>
            <a:spLocks noChangeArrowheads="1"/>
          </p:cNvSpPr>
          <p:nvPr/>
        </p:nvSpPr>
        <p:spPr bwMode="auto">
          <a:xfrm>
            <a:off x="1662113" y="2547938"/>
            <a:ext cx="227012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1286" name="Freeform 34"/>
          <p:cNvSpPr>
            <a:spLocks/>
          </p:cNvSpPr>
          <p:nvPr/>
        </p:nvSpPr>
        <p:spPr bwMode="auto">
          <a:xfrm>
            <a:off x="1381125" y="2816225"/>
            <a:ext cx="530225" cy="203200"/>
          </a:xfrm>
          <a:custGeom>
            <a:avLst/>
            <a:gdLst>
              <a:gd name="T0" fmla="*/ 0 w 800"/>
              <a:gd name="T1" fmla="*/ 0 h 272"/>
              <a:gd name="T2" fmla="*/ 2147483647 w 800"/>
              <a:gd name="T3" fmla="*/ 0 h 272"/>
              <a:gd name="T4" fmla="*/ 2147483647 w 800"/>
              <a:gd name="T5" fmla="*/ 2147483647 h 272"/>
              <a:gd name="T6" fmla="*/ 2147483647 w 800"/>
              <a:gd name="T7" fmla="*/ 2147483647 h 272"/>
              <a:gd name="T8" fmla="*/ 0 w 800"/>
              <a:gd name="T9" fmla="*/ 0 h 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00"/>
              <a:gd name="T16" fmla="*/ 0 h 272"/>
              <a:gd name="T17" fmla="*/ 800 w 800"/>
              <a:gd name="T18" fmla="*/ 272 h 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00" h="272">
                <a:moveTo>
                  <a:pt x="0" y="0"/>
                </a:moveTo>
                <a:lnTo>
                  <a:pt x="800" y="0"/>
                </a:lnTo>
                <a:lnTo>
                  <a:pt x="736" y="256"/>
                </a:lnTo>
                <a:lnTo>
                  <a:pt x="80" y="27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1287" name="Freeform 35"/>
          <p:cNvSpPr>
            <a:spLocks/>
          </p:cNvSpPr>
          <p:nvPr/>
        </p:nvSpPr>
        <p:spPr bwMode="auto">
          <a:xfrm>
            <a:off x="1900238" y="1389063"/>
            <a:ext cx="909637" cy="1474787"/>
          </a:xfrm>
          <a:custGeom>
            <a:avLst/>
            <a:gdLst>
              <a:gd name="T0" fmla="*/ 2147483647 w 1376"/>
              <a:gd name="T1" fmla="*/ 2147483647 h 1968"/>
              <a:gd name="T2" fmla="*/ 2147483647 w 1376"/>
              <a:gd name="T3" fmla="*/ 2147483647 h 1968"/>
              <a:gd name="T4" fmla="*/ 2147483647 w 1376"/>
              <a:gd name="T5" fmla="*/ 2147483647 h 1968"/>
              <a:gd name="T6" fmla="*/ 2147483647 w 1376"/>
              <a:gd name="T7" fmla="*/ 2147483647 h 1968"/>
              <a:gd name="T8" fmla="*/ 2147483647 w 1376"/>
              <a:gd name="T9" fmla="*/ 2147483647 h 1968"/>
              <a:gd name="T10" fmla="*/ 2147483647 w 1376"/>
              <a:gd name="T11" fmla="*/ 2147483647 h 1968"/>
              <a:gd name="T12" fmla="*/ 2147483647 w 1376"/>
              <a:gd name="T13" fmla="*/ 0 h 1968"/>
              <a:gd name="T14" fmla="*/ 2147483647 w 1376"/>
              <a:gd name="T15" fmla="*/ 2147483647 h 1968"/>
              <a:gd name="T16" fmla="*/ 0 w 1376"/>
              <a:gd name="T17" fmla="*/ 2147483647 h 19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76"/>
              <a:gd name="T28" fmla="*/ 0 h 1968"/>
              <a:gd name="T29" fmla="*/ 1376 w 1376"/>
              <a:gd name="T30" fmla="*/ 1968 h 196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76" h="1968">
                <a:moveTo>
                  <a:pt x="16" y="1888"/>
                </a:moveTo>
                <a:lnTo>
                  <a:pt x="176" y="1968"/>
                </a:lnTo>
                <a:lnTo>
                  <a:pt x="688" y="1728"/>
                </a:lnTo>
                <a:lnTo>
                  <a:pt x="640" y="1568"/>
                </a:lnTo>
                <a:lnTo>
                  <a:pt x="688" y="1728"/>
                </a:lnTo>
                <a:lnTo>
                  <a:pt x="1376" y="160"/>
                </a:lnTo>
                <a:lnTo>
                  <a:pt x="1360" y="0"/>
                </a:lnTo>
                <a:lnTo>
                  <a:pt x="656" y="1568"/>
                </a:lnTo>
                <a:lnTo>
                  <a:pt x="0" y="187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1288" name="Freeform 23"/>
          <p:cNvSpPr>
            <a:spLocks/>
          </p:cNvSpPr>
          <p:nvPr/>
        </p:nvSpPr>
        <p:spPr bwMode="auto">
          <a:xfrm>
            <a:off x="2057400" y="1528763"/>
            <a:ext cx="915988" cy="1427162"/>
          </a:xfrm>
          <a:custGeom>
            <a:avLst/>
            <a:gdLst>
              <a:gd name="T0" fmla="*/ 0 w 1384"/>
              <a:gd name="T1" fmla="*/ 2147483647 h 1904"/>
              <a:gd name="T2" fmla="*/ 2147483647 w 1384"/>
              <a:gd name="T3" fmla="*/ 2147483647 h 1904"/>
              <a:gd name="T4" fmla="*/ 2147483647 w 1384"/>
              <a:gd name="T5" fmla="*/ 0 h 1904"/>
              <a:gd name="T6" fmla="*/ 2147483647 w 1384"/>
              <a:gd name="T7" fmla="*/ 2147483647 h 1904"/>
              <a:gd name="T8" fmla="*/ 0 w 1384"/>
              <a:gd name="T9" fmla="*/ 2147483647 h 19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4"/>
              <a:gd name="T16" fmla="*/ 0 h 1904"/>
              <a:gd name="T17" fmla="*/ 1384 w 1384"/>
              <a:gd name="T18" fmla="*/ 1904 h 19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4" h="1904">
                <a:moveTo>
                  <a:pt x="0" y="1904"/>
                </a:moveTo>
                <a:lnTo>
                  <a:pt x="656" y="1584"/>
                </a:lnTo>
                <a:lnTo>
                  <a:pt x="1384" y="0"/>
                </a:lnTo>
                <a:lnTo>
                  <a:pt x="752" y="384"/>
                </a:lnTo>
                <a:lnTo>
                  <a:pt x="0" y="190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1289" name="Freeform 35"/>
          <p:cNvSpPr>
            <a:spLocks/>
          </p:cNvSpPr>
          <p:nvPr/>
        </p:nvSpPr>
        <p:spPr bwMode="auto">
          <a:xfrm>
            <a:off x="2052638" y="1541463"/>
            <a:ext cx="909637" cy="1474787"/>
          </a:xfrm>
          <a:custGeom>
            <a:avLst/>
            <a:gdLst>
              <a:gd name="T0" fmla="*/ 2147483647 w 1376"/>
              <a:gd name="T1" fmla="*/ 2147483647 h 1968"/>
              <a:gd name="T2" fmla="*/ 2147483647 w 1376"/>
              <a:gd name="T3" fmla="*/ 2147483647 h 1968"/>
              <a:gd name="T4" fmla="*/ 2147483647 w 1376"/>
              <a:gd name="T5" fmla="*/ 2147483647 h 1968"/>
              <a:gd name="T6" fmla="*/ 2147483647 w 1376"/>
              <a:gd name="T7" fmla="*/ 2147483647 h 1968"/>
              <a:gd name="T8" fmla="*/ 2147483647 w 1376"/>
              <a:gd name="T9" fmla="*/ 2147483647 h 1968"/>
              <a:gd name="T10" fmla="*/ 2147483647 w 1376"/>
              <a:gd name="T11" fmla="*/ 2147483647 h 1968"/>
              <a:gd name="T12" fmla="*/ 2147483647 w 1376"/>
              <a:gd name="T13" fmla="*/ 0 h 1968"/>
              <a:gd name="T14" fmla="*/ 2147483647 w 1376"/>
              <a:gd name="T15" fmla="*/ 2147483647 h 1968"/>
              <a:gd name="T16" fmla="*/ 0 w 1376"/>
              <a:gd name="T17" fmla="*/ 2147483647 h 19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76"/>
              <a:gd name="T28" fmla="*/ 0 h 1968"/>
              <a:gd name="T29" fmla="*/ 1376 w 1376"/>
              <a:gd name="T30" fmla="*/ 1968 h 196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76" h="1968">
                <a:moveTo>
                  <a:pt x="16" y="1888"/>
                </a:moveTo>
                <a:lnTo>
                  <a:pt x="176" y="1968"/>
                </a:lnTo>
                <a:lnTo>
                  <a:pt x="688" y="1728"/>
                </a:lnTo>
                <a:lnTo>
                  <a:pt x="640" y="1568"/>
                </a:lnTo>
                <a:lnTo>
                  <a:pt x="688" y="1728"/>
                </a:lnTo>
                <a:lnTo>
                  <a:pt x="1376" y="160"/>
                </a:lnTo>
                <a:lnTo>
                  <a:pt x="1360" y="0"/>
                </a:lnTo>
                <a:lnTo>
                  <a:pt x="656" y="1568"/>
                </a:lnTo>
                <a:lnTo>
                  <a:pt x="0" y="187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347" name="Freeform 22"/>
          <p:cNvSpPr>
            <a:spLocks/>
          </p:cNvSpPr>
          <p:nvPr/>
        </p:nvSpPr>
        <p:spPr bwMode="auto">
          <a:xfrm>
            <a:off x="1500188" y="2347913"/>
            <a:ext cx="1058862" cy="1366837"/>
          </a:xfrm>
          <a:custGeom>
            <a:avLst/>
            <a:gdLst/>
            <a:ahLst/>
            <a:cxnLst>
              <a:cxn ang="0">
                <a:pos x="736" y="16"/>
              </a:cxn>
              <a:cxn ang="0">
                <a:pos x="1568" y="0"/>
              </a:cxn>
              <a:cxn ang="0">
                <a:pos x="816" y="1552"/>
              </a:cxn>
              <a:cxn ang="0">
                <a:pos x="744" y="1824"/>
              </a:cxn>
              <a:cxn ang="0">
                <a:pos x="1600" y="224"/>
              </a:cxn>
              <a:cxn ang="0">
                <a:pos x="1552" y="0"/>
              </a:cxn>
              <a:cxn ang="0">
                <a:pos x="816" y="1552"/>
              </a:cxn>
              <a:cxn ang="0">
                <a:pos x="744" y="1808"/>
              </a:cxn>
              <a:cxn ang="0">
                <a:pos x="104" y="1824"/>
              </a:cxn>
              <a:cxn ang="0">
                <a:pos x="0" y="1536"/>
              </a:cxn>
              <a:cxn ang="0">
                <a:pos x="816" y="1552"/>
              </a:cxn>
              <a:cxn ang="0">
                <a:pos x="0" y="1552"/>
              </a:cxn>
              <a:cxn ang="0">
                <a:pos x="736" y="16"/>
              </a:cxn>
            </a:cxnLst>
            <a:rect l="0" t="0" r="r" b="b"/>
            <a:pathLst>
              <a:path w="1600" h="1824">
                <a:moveTo>
                  <a:pt x="736" y="16"/>
                </a:moveTo>
                <a:lnTo>
                  <a:pt x="1568" y="0"/>
                </a:lnTo>
                <a:lnTo>
                  <a:pt x="816" y="1552"/>
                </a:lnTo>
                <a:lnTo>
                  <a:pt x="744" y="1824"/>
                </a:lnTo>
                <a:lnTo>
                  <a:pt x="1600" y="224"/>
                </a:lnTo>
                <a:lnTo>
                  <a:pt x="1552" y="0"/>
                </a:lnTo>
                <a:lnTo>
                  <a:pt x="816" y="1552"/>
                </a:lnTo>
                <a:lnTo>
                  <a:pt x="744" y="1808"/>
                </a:lnTo>
                <a:lnTo>
                  <a:pt x="104" y="1824"/>
                </a:lnTo>
                <a:lnTo>
                  <a:pt x="0" y="1536"/>
                </a:lnTo>
                <a:lnTo>
                  <a:pt x="816" y="1552"/>
                </a:lnTo>
                <a:lnTo>
                  <a:pt x="0" y="1552"/>
                </a:lnTo>
                <a:lnTo>
                  <a:pt x="736" y="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FFCC99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>
              <a:latin typeface="Georgia" pitchFamily="18" charset="0"/>
            </a:endParaRPr>
          </a:p>
        </p:txBody>
      </p:sp>
      <p:sp>
        <p:nvSpPr>
          <p:cNvPr id="11291" name="Freeform 23"/>
          <p:cNvSpPr>
            <a:spLocks/>
          </p:cNvSpPr>
          <p:nvPr/>
        </p:nvSpPr>
        <p:spPr bwMode="auto">
          <a:xfrm>
            <a:off x="2028825" y="2071688"/>
            <a:ext cx="915988" cy="1427162"/>
          </a:xfrm>
          <a:custGeom>
            <a:avLst/>
            <a:gdLst>
              <a:gd name="T0" fmla="*/ 0 w 1384"/>
              <a:gd name="T1" fmla="*/ 2147483647 h 1904"/>
              <a:gd name="T2" fmla="*/ 2147483647 w 1384"/>
              <a:gd name="T3" fmla="*/ 2147483647 h 1904"/>
              <a:gd name="T4" fmla="*/ 2147483647 w 1384"/>
              <a:gd name="T5" fmla="*/ 0 h 1904"/>
              <a:gd name="T6" fmla="*/ 2147483647 w 1384"/>
              <a:gd name="T7" fmla="*/ 2147483647 h 1904"/>
              <a:gd name="T8" fmla="*/ 0 w 1384"/>
              <a:gd name="T9" fmla="*/ 2147483647 h 19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4"/>
              <a:gd name="T16" fmla="*/ 0 h 1904"/>
              <a:gd name="T17" fmla="*/ 1384 w 1384"/>
              <a:gd name="T18" fmla="*/ 1904 h 19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4" h="1904">
                <a:moveTo>
                  <a:pt x="0" y="1904"/>
                </a:moveTo>
                <a:lnTo>
                  <a:pt x="656" y="1584"/>
                </a:lnTo>
                <a:lnTo>
                  <a:pt x="1384" y="0"/>
                </a:lnTo>
                <a:lnTo>
                  <a:pt x="752" y="384"/>
                </a:lnTo>
                <a:lnTo>
                  <a:pt x="0" y="190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1292" name="Freeform 34"/>
          <p:cNvSpPr>
            <a:spLocks/>
          </p:cNvSpPr>
          <p:nvPr/>
        </p:nvSpPr>
        <p:spPr bwMode="auto">
          <a:xfrm>
            <a:off x="1504950" y="3511550"/>
            <a:ext cx="530225" cy="203200"/>
          </a:xfrm>
          <a:custGeom>
            <a:avLst/>
            <a:gdLst>
              <a:gd name="T0" fmla="*/ 0 w 800"/>
              <a:gd name="T1" fmla="*/ 0 h 272"/>
              <a:gd name="T2" fmla="*/ 2147483647 w 800"/>
              <a:gd name="T3" fmla="*/ 0 h 272"/>
              <a:gd name="T4" fmla="*/ 2147483647 w 800"/>
              <a:gd name="T5" fmla="*/ 2147483647 h 272"/>
              <a:gd name="T6" fmla="*/ 2147483647 w 800"/>
              <a:gd name="T7" fmla="*/ 2147483647 h 272"/>
              <a:gd name="T8" fmla="*/ 0 w 800"/>
              <a:gd name="T9" fmla="*/ 0 h 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00"/>
              <a:gd name="T16" fmla="*/ 0 h 272"/>
              <a:gd name="T17" fmla="*/ 800 w 800"/>
              <a:gd name="T18" fmla="*/ 272 h 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00" h="272">
                <a:moveTo>
                  <a:pt x="0" y="0"/>
                </a:moveTo>
                <a:lnTo>
                  <a:pt x="800" y="0"/>
                </a:lnTo>
                <a:lnTo>
                  <a:pt x="736" y="256"/>
                </a:lnTo>
                <a:lnTo>
                  <a:pt x="80" y="27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1293" name="Freeform 35"/>
          <p:cNvSpPr>
            <a:spLocks/>
          </p:cNvSpPr>
          <p:nvPr/>
        </p:nvSpPr>
        <p:spPr bwMode="auto">
          <a:xfrm>
            <a:off x="2024063" y="2084388"/>
            <a:ext cx="909637" cy="1474787"/>
          </a:xfrm>
          <a:custGeom>
            <a:avLst/>
            <a:gdLst>
              <a:gd name="T0" fmla="*/ 2147483647 w 1376"/>
              <a:gd name="T1" fmla="*/ 2147483647 h 1968"/>
              <a:gd name="T2" fmla="*/ 2147483647 w 1376"/>
              <a:gd name="T3" fmla="*/ 2147483647 h 1968"/>
              <a:gd name="T4" fmla="*/ 2147483647 w 1376"/>
              <a:gd name="T5" fmla="*/ 2147483647 h 1968"/>
              <a:gd name="T6" fmla="*/ 2147483647 w 1376"/>
              <a:gd name="T7" fmla="*/ 2147483647 h 1968"/>
              <a:gd name="T8" fmla="*/ 2147483647 w 1376"/>
              <a:gd name="T9" fmla="*/ 2147483647 h 1968"/>
              <a:gd name="T10" fmla="*/ 2147483647 w 1376"/>
              <a:gd name="T11" fmla="*/ 2147483647 h 1968"/>
              <a:gd name="T12" fmla="*/ 2147483647 w 1376"/>
              <a:gd name="T13" fmla="*/ 0 h 1968"/>
              <a:gd name="T14" fmla="*/ 2147483647 w 1376"/>
              <a:gd name="T15" fmla="*/ 2147483647 h 1968"/>
              <a:gd name="T16" fmla="*/ 0 w 1376"/>
              <a:gd name="T17" fmla="*/ 2147483647 h 19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76"/>
              <a:gd name="T28" fmla="*/ 0 h 1968"/>
              <a:gd name="T29" fmla="*/ 1376 w 1376"/>
              <a:gd name="T30" fmla="*/ 1968 h 196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76" h="1968">
                <a:moveTo>
                  <a:pt x="16" y="1888"/>
                </a:moveTo>
                <a:lnTo>
                  <a:pt x="176" y="1968"/>
                </a:lnTo>
                <a:lnTo>
                  <a:pt x="688" y="1728"/>
                </a:lnTo>
                <a:lnTo>
                  <a:pt x="640" y="1568"/>
                </a:lnTo>
                <a:lnTo>
                  <a:pt x="688" y="1728"/>
                </a:lnTo>
                <a:lnTo>
                  <a:pt x="1376" y="160"/>
                </a:lnTo>
                <a:lnTo>
                  <a:pt x="1360" y="0"/>
                </a:lnTo>
                <a:lnTo>
                  <a:pt x="656" y="1568"/>
                </a:lnTo>
                <a:lnTo>
                  <a:pt x="0" y="187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362" name="Freeform 22"/>
          <p:cNvSpPr>
            <a:spLocks/>
          </p:cNvSpPr>
          <p:nvPr/>
        </p:nvSpPr>
        <p:spPr bwMode="auto">
          <a:xfrm>
            <a:off x="2071688" y="2347913"/>
            <a:ext cx="1058862" cy="1366837"/>
          </a:xfrm>
          <a:custGeom>
            <a:avLst/>
            <a:gdLst/>
            <a:ahLst/>
            <a:cxnLst>
              <a:cxn ang="0">
                <a:pos x="736" y="16"/>
              </a:cxn>
              <a:cxn ang="0">
                <a:pos x="1568" y="0"/>
              </a:cxn>
              <a:cxn ang="0">
                <a:pos x="816" y="1552"/>
              </a:cxn>
              <a:cxn ang="0">
                <a:pos x="744" y="1824"/>
              </a:cxn>
              <a:cxn ang="0">
                <a:pos x="1600" y="224"/>
              </a:cxn>
              <a:cxn ang="0">
                <a:pos x="1552" y="0"/>
              </a:cxn>
              <a:cxn ang="0">
                <a:pos x="816" y="1552"/>
              </a:cxn>
              <a:cxn ang="0">
                <a:pos x="744" y="1808"/>
              </a:cxn>
              <a:cxn ang="0">
                <a:pos x="104" y="1824"/>
              </a:cxn>
              <a:cxn ang="0">
                <a:pos x="0" y="1536"/>
              </a:cxn>
              <a:cxn ang="0">
                <a:pos x="816" y="1552"/>
              </a:cxn>
              <a:cxn ang="0">
                <a:pos x="0" y="1552"/>
              </a:cxn>
              <a:cxn ang="0">
                <a:pos x="736" y="16"/>
              </a:cxn>
            </a:cxnLst>
            <a:rect l="0" t="0" r="r" b="b"/>
            <a:pathLst>
              <a:path w="1600" h="1824">
                <a:moveTo>
                  <a:pt x="736" y="16"/>
                </a:moveTo>
                <a:lnTo>
                  <a:pt x="1568" y="0"/>
                </a:lnTo>
                <a:lnTo>
                  <a:pt x="816" y="1552"/>
                </a:lnTo>
                <a:lnTo>
                  <a:pt x="744" y="1824"/>
                </a:lnTo>
                <a:lnTo>
                  <a:pt x="1600" y="224"/>
                </a:lnTo>
                <a:lnTo>
                  <a:pt x="1552" y="0"/>
                </a:lnTo>
                <a:lnTo>
                  <a:pt x="816" y="1552"/>
                </a:lnTo>
                <a:lnTo>
                  <a:pt x="744" y="1808"/>
                </a:lnTo>
                <a:lnTo>
                  <a:pt x="104" y="1824"/>
                </a:lnTo>
                <a:lnTo>
                  <a:pt x="0" y="1536"/>
                </a:lnTo>
                <a:lnTo>
                  <a:pt x="816" y="1552"/>
                </a:lnTo>
                <a:lnTo>
                  <a:pt x="0" y="1552"/>
                </a:lnTo>
                <a:lnTo>
                  <a:pt x="736" y="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FFCC99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>
              <a:latin typeface="Georgia" pitchFamily="18" charset="0"/>
            </a:endParaRPr>
          </a:p>
        </p:txBody>
      </p:sp>
      <p:sp>
        <p:nvSpPr>
          <p:cNvPr id="11295" name="Freeform 23"/>
          <p:cNvSpPr>
            <a:spLocks/>
          </p:cNvSpPr>
          <p:nvPr/>
        </p:nvSpPr>
        <p:spPr bwMode="auto">
          <a:xfrm>
            <a:off x="2600325" y="2071688"/>
            <a:ext cx="915988" cy="1427162"/>
          </a:xfrm>
          <a:custGeom>
            <a:avLst/>
            <a:gdLst>
              <a:gd name="T0" fmla="*/ 0 w 1384"/>
              <a:gd name="T1" fmla="*/ 2147483647 h 1904"/>
              <a:gd name="T2" fmla="*/ 2147483647 w 1384"/>
              <a:gd name="T3" fmla="*/ 2147483647 h 1904"/>
              <a:gd name="T4" fmla="*/ 2147483647 w 1384"/>
              <a:gd name="T5" fmla="*/ 0 h 1904"/>
              <a:gd name="T6" fmla="*/ 2147483647 w 1384"/>
              <a:gd name="T7" fmla="*/ 2147483647 h 1904"/>
              <a:gd name="T8" fmla="*/ 0 w 1384"/>
              <a:gd name="T9" fmla="*/ 2147483647 h 19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4"/>
              <a:gd name="T16" fmla="*/ 0 h 1904"/>
              <a:gd name="T17" fmla="*/ 1384 w 1384"/>
              <a:gd name="T18" fmla="*/ 1904 h 19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4" h="1904">
                <a:moveTo>
                  <a:pt x="0" y="1904"/>
                </a:moveTo>
                <a:lnTo>
                  <a:pt x="656" y="1584"/>
                </a:lnTo>
                <a:lnTo>
                  <a:pt x="1384" y="0"/>
                </a:lnTo>
                <a:lnTo>
                  <a:pt x="752" y="384"/>
                </a:lnTo>
                <a:lnTo>
                  <a:pt x="0" y="190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1296" name="Freeform 34"/>
          <p:cNvSpPr>
            <a:spLocks/>
          </p:cNvSpPr>
          <p:nvPr/>
        </p:nvSpPr>
        <p:spPr bwMode="auto">
          <a:xfrm>
            <a:off x="2076450" y="3511550"/>
            <a:ext cx="530225" cy="203200"/>
          </a:xfrm>
          <a:custGeom>
            <a:avLst/>
            <a:gdLst>
              <a:gd name="T0" fmla="*/ 0 w 800"/>
              <a:gd name="T1" fmla="*/ 0 h 272"/>
              <a:gd name="T2" fmla="*/ 2147483647 w 800"/>
              <a:gd name="T3" fmla="*/ 0 h 272"/>
              <a:gd name="T4" fmla="*/ 2147483647 w 800"/>
              <a:gd name="T5" fmla="*/ 2147483647 h 272"/>
              <a:gd name="T6" fmla="*/ 2147483647 w 800"/>
              <a:gd name="T7" fmla="*/ 2147483647 h 272"/>
              <a:gd name="T8" fmla="*/ 0 w 800"/>
              <a:gd name="T9" fmla="*/ 0 h 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00"/>
              <a:gd name="T16" fmla="*/ 0 h 272"/>
              <a:gd name="T17" fmla="*/ 800 w 800"/>
              <a:gd name="T18" fmla="*/ 272 h 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00" h="272">
                <a:moveTo>
                  <a:pt x="0" y="0"/>
                </a:moveTo>
                <a:lnTo>
                  <a:pt x="800" y="0"/>
                </a:lnTo>
                <a:lnTo>
                  <a:pt x="736" y="256"/>
                </a:lnTo>
                <a:lnTo>
                  <a:pt x="80" y="27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1297" name="Freeform 35"/>
          <p:cNvSpPr>
            <a:spLocks/>
          </p:cNvSpPr>
          <p:nvPr/>
        </p:nvSpPr>
        <p:spPr bwMode="auto">
          <a:xfrm>
            <a:off x="2595563" y="2084388"/>
            <a:ext cx="909637" cy="1474787"/>
          </a:xfrm>
          <a:custGeom>
            <a:avLst/>
            <a:gdLst>
              <a:gd name="T0" fmla="*/ 2147483647 w 1376"/>
              <a:gd name="T1" fmla="*/ 2147483647 h 1968"/>
              <a:gd name="T2" fmla="*/ 2147483647 w 1376"/>
              <a:gd name="T3" fmla="*/ 2147483647 h 1968"/>
              <a:gd name="T4" fmla="*/ 2147483647 w 1376"/>
              <a:gd name="T5" fmla="*/ 2147483647 h 1968"/>
              <a:gd name="T6" fmla="*/ 2147483647 w 1376"/>
              <a:gd name="T7" fmla="*/ 2147483647 h 1968"/>
              <a:gd name="T8" fmla="*/ 2147483647 w 1376"/>
              <a:gd name="T9" fmla="*/ 2147483647 h 1968"/>
              <a:gd name="T10" fmla="*/ 2147483647 w 1376"/>
              <a:gd name="T11" fmla="*/ 2147483647 h 1968"/>
              <a:gd name="T12" fmla="*/ 2147483647 w 1376"/>
              <a:gd name="T13" fmla="*/ 0 h 1968"/>
              <a:gd name="T14" fmla="*/ 2147483647 w 1376"/>
              <a:gd name="T15" fmla="*/ 2147483647 h 1968"/>
              <a:gd name="T16" fmla="*/ 0 w 1376"/>
              <a:gd name="T17" fmla="*/ 2147483647 h 19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76"/>
              <a:gd name="T28" fmla="*/ 0 h 1968"/>
              <a:gd name="T29" fmla="*/ 1376 w 1376"/>
              <a:gd name="T30" fmla="*/ 1968 h 196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76" h="1968">
                <a:moveTo>
                  <a:pt x="16" y="1888"/>
                </a:moveTo>
                <a:lnTo>
                  <a:pt x="176" y="1968"/>
                </a:lnTo>
                <a:lnTo>
                  <a:pt x="688" y="1728"/>
                </a:lnTo>
                <a:lnTo>
                  <a:pt x="640" y="1568"/>
                </a:lnTo>
                <a:lnTo>
                  <a:pt x="688" y="1728"/>
                </a:lnTo>
                <a:lnTo>
                  <a:pt x="1376" y="160"/>
                </a:lnTo>
                <a:lnTo>
                  <a:pt x="1360" y="0"/>
                </a:lnTo>
                <a:lnTo>
                  <a:pt x="656" y="1568"/>
                </a:lnTo>
                <a:lnTo>
                  <a:pt x="0" y="187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452" name="Freeform 22"/>
          <p:cNvSpPr>
            <a:spLocks/>
          </p:cNvSpPr>
          <p:nvPr/>
        </p:nvSpPr>
        <p:spPr bwMode="auto">
          <a:xfrm>
            <a:off x="857250" y="2562225"/>
            <a:ext cx="1058863" cy="1366838"/>
          </a:xfrm>
          <a:custGeom>
            <a:avLst/>
            <a:gdLst/>
            <a:ahLst/>
            <a:cxnLst>
              <a:cxn ang="0">
                <a:pos x="736" y="16"/>
              </a:cxn>
              <a:cxn ang="0">
                <a:pos x="1568" y="0"/>
              </a:cxn>
              <a:cxn ang="0">
                <a:pos x="816" y="1552"/>
              </a:cxn>
              <a:cxn ang="0">
                <a:pos x="744" y="1824"/>
              </a:cxn>
              <a:cxn ang="0">
                <a:pos x="1600" y="224"/>
              </a:cxn>
              <a:cxn ang="0">
                <a:pos x="1552" y="0"/>
              </a:cxn>
              <a:cxn ang="0">
                <a:pos x="816" y="1552"/>
              </a:cxn>
              <a:cxn ang="0">
                <a:pos x="744" y="1808"/>
              </a:cxn>
              <a:cxn ang="0">
                <a:pos x="104" y="1824"/>
              </a:cxn>
              <a:cxn ang="0">
                <a:pos x="0" y="1536"/>
              </a:cxn>
              <a:cxn ang="0">
                <a:pos x="816" y="1552"/>
              </a:cxn>
              <a:cxn ang="0">
                <a:pos x="0" y="1552"/>
              </a:cxn>
              <a:cxn ang="0">
                <a:pos x="736" y="16"/>
              </a:cxn>
            </a:cxnLst>
            <a:rect l="0" t="0" r="r" b="b"/>
            <a:pathLst>
              <a:path w="1600" h="1824">
                <a:moveTo>
                  <a:pt x="736" y="16"/>
                </a:moveTo>
                <a:lnTo>
                  <a:pt x="1568" y="0"/>
                </a:lnTo>
                <a:lnTo>
                  <a:pt x="816" y="1552"/>
                </a:lnTo>
                <a:lnTo>
                  <a:pt x="744" y="1824"/>
                </a:lnTo>
                <a:lnTo>
                  <a:pt x="1600" y="224"/>
                </a:lnTo>
                <a:lnTo>
                  <a:pt x="1552" y="0"/>
                </a:lnTo>
                <a:lnTo>
                  <a:pt x="816" y="1552"/>
                </a:lnTo>
                <a:lnTo>
                  <a:pt x="744" y="1808"/>
                </a:lnTo>
                <a:lnTo>
                  <a:pt x="104" y="1824"/>
                </a:lnTo>
                <a:lnTo>
                  <a:pt x="0" y="1536"/>
                </a:lnTo>
                <a:lnTo>
                  <a:pt x="816" y="1552"/>
                </a:lnTo>
                <a:lnTo>
                  <a:pt x="0" y="1552"/>
                </a:lnTo>
                <a:lnTo>
                  <a:pt x="736" y="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FFCC99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>
              <a:latin typeface="Georgia" pitchFamily="18" charset="0"/>
            </a:endParaRPr>
          </a:p>
        </p:txBody>
      </p:sp>
      <p:sp>
        <p:nvSpPr>
          <p:cNvPr id="11299" name="Freeform 34"/>
          <p:cNvSpPr>
            <a:spLocks/>
          </p:cNvSpPr>
          <p:nvPr/>
        </p:nvSpPr>
        <p:spPr bwMode="auto">
          <a:xfrm>
            <a:off x="862013" y="3725863"/>
            <a:ext cx="530225" cy="203200"/>
          </a:xfrm>
          <a:custGeom>
            <a:avLst/>
            <a:gdLst>
              <a:gd name="T0" fmla="*/ 0 w 800"/>
              <a:gd name="T1" fmla="*/ 0 h 272"/>
              <a:gd name="T2" fmla="*/ 2147483647 w 800"/>
              <a:gd name="T3" fmla="*/ 0 h 272"/>
              <a:gd name="T4" fmla="*/ 2147483647 w 800"/>
              <a:gd name="T5" fmla="*/ 2147483647 h 272"/>
              <a:gd name="T6" fmla="*/ 2147483647 w 800"/>
              <a:gd name="T7" fmla="*/ 2147483647 h 272"/>
              <a:gd name="T8" fmla="*/ 0 w 800"/>
              <a:gd name="T9" fmla="*/ 0 h 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00"/>
              <a:gd name="T16" fmla="*/ 0 h 272"/>
              <a:gd name="T17" fmla="*/ 800 w 800"/>
              <a:gd name="T18" fmla="*/ 272 h 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00" h="272">
                <a:moveTo>
                  <a:pt x="0" y="0"/>
                </a:moveTo>
                <a:lnTo>
                  <a:pt x="800" y="0"/>
                </a:lnTo>
                <a:lnTo>
                  <a:pt x="736" y="256"/>
                </a:lnTo>
                <a:lnTo>
                  <a:pt x="80" y="27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1302" name="Oval 30"/>
          <p:cNvSpPr>
            <a:spLocks noChangeArrowheads="1"/>
          </p:cNvSpPr>
          <p:nvPr/>
        </p:nvSpPr>
        <p:spPr bwMode="auto">
          <a:xfrm>
            <a:off x="6715125" y="4429125"/>
            <a:ext cx="236538" cy="33178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1303" name="Oval 30"/>
          <p:cNvSpPr>
            <a:spLocks noChangeArrowheads="1"/>
          </p:cNvSpPr>
          <p:nvPr/>
        </p:nvSpPr>
        <p:spPr bwMode="auto">
          <a:xfrm flipH="1">
            <a:off x="6237288" y="4500563"/>
            <a:ext cx="406400" cy="18891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1304" name="Oval 30"/>
          <p:cNvSpPr>
            <a:spLocks noChangeArrowheads="1"/>
          </p:cNvSpPr>
          <p:nvPr/>
        </p:nvSpPr>
        <p:spPr bwMode="auto">
          <a:xfrm flipH="1">
            <a:off x="6143625" y="4500563"/>
            <a:ext cx="406400" cy="198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1305" name="Oval 30"/>
          <p:cNvSpPr>
            <a:spLocks noChangeArrowheads="1"/>
          </p:cNvSpPr>
          <p:nvPr/>
        </p:nvSpPr>
        <p:spPr bwMode="auto">
          <a:xfrm flipH="1">
            <a:off x="6786563" y="4572000"/>
            <a:ext cx="406400" cy="1889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1306" name="Oval 30"/>
          <p:cNvSpPr>
            <a:spLocks noChangeArrowheads="1"/>
          </p:cNvSpPr>
          <p:nvPr/>
        </p:nvSpPr>
        <p:spPr bwMode="auto">
          <a:xfrm>
            <a:off x="5429250" y="7858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grpSp>
        <p:nvGrpSpPr>
          <p:cNvPr id="12" name="Группа 285"/>
          <p:cNvGrpSpPr>
            <a:grpSpLocks/>
          </p:cNvGrpSpPr>
          <p:nvPr/>
        </p:nvGrpSpPr>
        <p:grpSpPr bwMode="auto">
          <a:xfrm>
            <a:off x="2143125" y="3571875"/>
            <a:ext cx="1843088" cy="2128838"/>
            <a:chOff x="4286248" y="3500438"/>
            <a:chExt cx="1842706" cy="2128840"/>
          </a:xfrm>
        </p:grpSpPr>
        <p:pic>
          <p:nvPicPr>
            <p:cNvPr id="11323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1324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25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26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27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13" name="Группа 305"/>
          <p:cNvGrpSpPr>
            <a:grpSpLocks/>
          </p:cNvGrpSpPr>
          <p:nvPr/>
        </p:nvGrpSpPr>
        <p:grpSpPr bwMode="auto">
          <a:xfrm>
            <a:off x="3000375" y="3786188"/>
            <a:ext cx="1843088" cy="2128837"/>
            <a:chOff x="4286248" y="3500438"/>
            <a:chExt cx="1842706" cy="2128840"/>
          </a:xfrm>
        </p:grpSpPr>
        <p:pic>
          <p:nvPicPr>
            <p:cNvPr id="11318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1319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20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21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322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sp>
        <p:nvSpPr>
          <p:cNvPr id="11309" name="Oval 30"/>
          <p:cNvSpPr>
            <a:spLocks noChangeArrowheads="1"/>
          </p:cNvSpPr>
          <p:nvPr/>
        </p:nvSpPr>
        <p:spPr bwMode="auto">
          <a:xfrm>
            <a:off x="5581650" y="9382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1310" name="Oval 30"/>
          <p:cNvSpPr>
            <a:spLocks noChangeArrowheads="1"/>
          </p:cNvSpPr>
          <p:nvPr/>
        </p:nvSpPr>
        <p:spPr bwMode="auto">
          <a:xfrm>
            <a:off x="5734050" y="10906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1311" name="Oval 30"/>
          <p:cNvSpPr>
            <a:spLocks noChangeArrowheads="1"/>
          </p:cNvSpPr>
          <p:nvPr/>
        </p:nvSpPr>
        <p:spPr bwMode="auto">
          <a:xfrm>
            <a:off x="5886450" y="12430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1312" name="Oval 30"/>
          <p:cNvSpPr>
            <a:spLocks noChangeArrowheads="1"/>
          </p:cNvSpPr>
          <p:nvPr/>
        </p:nvSpPr>
        <p:spPr bwMode="auto">
          <a:xfrm>
            <a:off x="6038850" y="13954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1313" name="Oval 30"/>
          <p:cNvSpPr>
            <a:spLocks noChangeArrowheads="1"/>
          </p:cNvSpPr>
          <p:nvPr/>
        </p:nvSpPr>
        <p:spPr bwMode="auto">
          <a:xfrm>
            <a:off x="6191250" y="15478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1314" name="Oval 30"/>
          <p:cNvSpPr>
            <a:spLocks noChangeArrowheads="1"/>
          </p:cNvSpPr>
          <p:nvPr/>
        </p:nvSpPr>
        <p:spPr bwMode="auto">
          <a:xfrm>
            <a:off x="6343650" y="17002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1315" name="Oval 30"/>
          <p:cNvSpPr>
            <a:spLocks noChangeArrowheads="1"/>
          </p:cNvSpPr>
          <p:nvPr/>
        </p:nvSpPr>
        <p:spPr bwMode="auto">
          <a:xfrm>
            <a:off x="6496050" y="18526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51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Georgia" pitchFamily="18" charset="0"/>
              <a:cs typeface="Arial" charset="0"/>
            </a:endParaRPr>
          </a:p>
        </p:txBody>
      </p:sp>
      <p:sp>
        <p:nvSpPr>
          <p:cNvPr id="152" name="Заголовок 1"/>
          <p:cNvSpPr>
            <a:spLocks noGrp="1"/>
          </p:cNvSpPr>
          <p:nvPr>
            <p:ph type="title"/>
          </p:nvPr>
        </p:nvSpPr>
        <p:spPr>
          <a:xfrm>
            <a:off x="571504" y="5715016"/>
            <a:ext cx="6357950" cy="857232"/>
          </a:xfrm>
          <a:prstGeom prst="wedgeRoundRectCallout">
            <a:avLst>
              <a:gd name="adj1" fmla="val 18296"/>
              <a:gd name="adj2" fmla="val -43982"/>
              <a:gd name="adj3" fmla="val 16667"/>
            </a:avLst>
          </a:prstGeom>
          <a:ln w="38100">
            <a:solidFill>
              <a:srgbClr val="000066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cap="none" dirty="0" smtClean="0">
                <a:solidFill>
                  <a:srgbClr val="000066"/>
                </a:solidFill>
                <a:latin typeface="Georgia" pitchFamily="18" charset="0"/>
              </a:rPr>
              <a:t>От восьми сотен останется 8 яиц</a:t>
            </a:r>
          </a:p>
        </p:txBody>
      </p:sp>
      <p:sp>
        <p:nvSpPr>
          <p:cNvPr id="153" name="Прямоугольник 152"/>
          <p:cNvSpPr/>
          <p:nvPr/>
        </p:nvSpPr>
        <p:spPr>
          <a:xfrm>
            <a:off x="142844" y="214290"/>
            <a:ext cx="4793300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Georgia" pitchFamily="18" charset="0"/>
              </a:rPr>
              <a:t>846=</a:t>
            </a: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Georgia" pitchFamily="18" charset="0"/>
              </a:rPr>
              <a:t>800</a:t>
            </a: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Georgia" pitchFamily="18" charset="0"/>
              </a:rPr>
              <a:t>+40+6</a:t>
            </a:r>
          </a:p>
        </p:txBody>
      </p:sp>
      <p:sp>
        <p:nvSpPr>
          <p:cNvPr id="154" name="Овал 153"/>
          <p:cNvSpPr/>
          <p:nvPr/>
        </p:nvSpPr>
        <p:spPr>
          <a:xfrm>
            <a:off x="785786" y="2071678"/>
            <a:ext cx="2000264" cy="100013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Georgia" pitchFamily="18" charset="0"/>
              </a:rPr>
              <a:t>800</a:t>
            </a:r>
            <a:endParaRPr lang="ru-RU" sz="4400" b="1" dirty="0">
              <a:latin typeface="Georgia" pitchFamily="18" charset="0"/>
            </a:endParaRPr>
          </a:p>
        </p:txBody>
      </p:sp>
      <p:sp>
        <p:nvSpPr>
          <p:cNvPr id="155" name="Овал 154"/>
          <p:cNvSpPr/>
          <p:nvPr/>
        </p:nvSpPr>
        <p:spPr>
          <a:xfrm>
            <a:off x="5214942" y="1428736"/>
            <a:ext cx="796157" cy="108198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prstClr val="white"/>
                </a:solidFill>
                <a:latin typeface="Georgia" pitchFamily="18" charset="0"/>
              </a:rPr>
              <a:t>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reeform 35"/>
          <p:cNvSpPr>
            <a:spLocks/>
          </p:cNvSpPr>
          <p:nvPr/>
        </p:nvSpPr>
        <p:spPr bwMode="auto">
          <a:xfrm>
            <a:off x="3595688" y="1370013"/>
            <a:ext cx="909637" cy="1474787"/>
          </a:xfrm>
          <a:custGeom>
            <a:avLst/>
            <a:gdLst>
              <a:gd name="T0" fmla="*/ 2147483647 w 1376"/>
              <a:gd name="T1" fmla="*/ 2147483647 h 1968"/>
              <a:gd name="T2" fmla="*/ 2147483647 w 1376"/>
              <a:gd name="T3" fmla="*/ 2147483647 h 1968"/>
              <a:gd name="T4" fmla="*/ 2147483647 w 1376"/>
              <a:gd name="T5" fmla="*/ 2147483647 h 1968"/>
              <a:gd name="T6" fmla="*/ 2147483647 w 1376"/>
              <a:gd name="T7" fmla="*/ 2147483647 h 1968"/>
              <a:gd name="T8" fmla="*/ 2147483647 w 1376"/>
              <a:gd name="T9" fmla="*/ 2147483647 h 1968"/>
              <a:gd name="T10" fmla="*/ 2147483647 w 1376"/>
              <a:gd name="T11" fmla="*/ 2147483647 h 1968"/>
              <a:gd name="T12" fmla="*/ 2147483647 w 1376"/>
              <a:gd name="T13" fmla="*/ 0 h 1968"/>
              <a:gd name="T14" fmla="*/ 2147483647 w 1376"/>
              <a:gd name="T15" fmla="*/ 2147483647 h 1968"/>
              <a:gd name="T16" fmla="*/ 0 w 1376"/>
              <a:gd name="T17" fmla="*/ 2147483647 h 19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76"/>
              <a:gd name="T28" fmla="*/ 0 h 1968"/>
              <a:gd name="T29" fmla="*/ 1376 w 1376"/>
              <a:gd name="T30" fmla="*/ 1968 h 196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76" h="1968">
                <a:moveTo>
                  <a:pt x="16" y="1888"/>
                </a:moveTo>
                <a:lnTo>
                  <a:pt x="176" y="1968"/>
                </a:lnTo>
                <a:lnTo>
                  <a:pt x="688" y="1728"/>
                </a:lnTo>
                <a:lnTo>
                  <a:pt x="640" y="1568"/>
                </a:lnTo>
                <a:lnTo>
                  <a:pt x="688" y="1728"/>
                </a:lnTo>
                <a:lnTo>
                  <a:pt x="1376" y="160"/>
                </a:lnTo>
                <a:lnTo>
                  <a:pt x="1360" y="0"/>
                </a:lnTo>
                <a:lnTo>
                  <a:pt x="656" y="1568"/>
                </a:lnTo>
                <a:lnTo>
                  <a:pt x="0" y="187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/>
          </a:p>
        </p:txBody>
      </p:sp>
      <p:sp>
        <p:nvSpPr>
          <p:cNvPr id="12291" name="Freeform 23"/>
          <p:cNvSpPr>
            <a:spLocks/>
          </p:cNvSpPr>
          <p:nvPr/>
        </p:nvSpPr>
        <p:spPr bwMode="auto">
          <a:xfrm>
            <a:off x="3600450" y="1357313"/>
            <a:ext cx="915988" cy="1427162"/>
          </a:xfrm>
          <a:custGeom>
            <a:avLst/>
            <a:gdLst>
              <a:gd name="T0" fmla="*/ 0 w 1384"/>
              <a:gd name="T1" fmla="*/ 2147483647 h 1904"/>
              <a:gd name="T2" fmla="*/ 2147483647 w 1384"/>
              <a:gd name="T3" fmla="*/ 2147483647 h 1904"/>
              <a:gd name="T4" fmla="*/ 2147483647 w 1384"/>
              <a:gd name="T5" fmla="*/ 0 h 1904"/>
              <a:gd name="T6" fmla="*/ 2147483647 w 1384"/>
              <a:gd name="T7" fmla="*/ 2147483647 h 1904"/>
              <a:gd name="T8" fmla="*/ 0 w 1384"/>
              <a:gd name="T9" fmla="*/ 2147483647 h 19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4"/>
              <a:gd name="T16" fmla="*/ 0 h 1904"/>
              <a:gd name="T17" fmla="*/ 1384 w 1384"/>
              <a:gd name="T18" fmla="*/ 1904 h 19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4" h="1904">
                <a:moveTo>
                  <a:pt x="0" y="1904"/>
                </a:moveTo>
                <a:lnTo>
                  <a:pt x="656" y="1584"/>
                </a:lnTo>
                <a:lnTo>
                  <a:pt x="1384" y="0"/>
                </a:lnTo>
                <a:lnTo>
                  <a:pt x="752" y="384"/>
                </a:lnTo>
                <a:lnTo>
                  <a:pt x="0" y="190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/>
          </a:p>
        </p:txBody>
      </p:sp>
      <p:sp>
        <p:nvSpPr>
          <p:cNvPr id="12292" name="Freeform 35"/>
          <p:cNvSpPr>
            <a:spLocks/>
          </p:cNvSpPr>
          <p:nvPr/>
        </p:nvSpPr>
        <p:spPr bwMode="auto">
          <a:xfrm>
            <a:off x="2595563" y="2084388"/>
            <a:ext cx="909637" cy="1474787"/>
          </a:xfrm>
          <a:custGeom>
            <a:avLst/>
            <a:gdLst>
              <a:gd name="T0" fmla="*/ 2147483647 w 1376"/>
              <a:gd name="T1" fmla="*/ 2147483647 h 1968"/>
              <a:gd name="T2" fmla="*/ 2147483647 w 1376"/>
              <a:gd name="T3" fmla="*/ 2147483647 h 1968"/>
              <a:gd name="T4" fmla="*/ 2147483647 w 1376"/>
              <a:gd name="T5" fmla="*/ 2147483647 h 1968"/>
              <a:gd name="T6" fmla="*/ 2147483647 w 1376"/>
              <a:gd name="T7" fmla="*/ 2147483647 h 1968"/>
              <a:gd name="T8" fmla="*/ 2147483647 w 1376"/>
              <a:gd name="T9" fmla="*/ 2147483647 h 1968"/>
              <a:gd name="T10" fmla="*/ 2147483647 w 1376"/>
              <a:gd name="T11" fmla="*/ 2147483647 h 1968"/>
              <a:gd name="T12" fmla="*/ 2147483647 w 1376"/>
              <a:gd name="T13" fmla="*/ 0 h 1968"/>
              <a:gd name="T14" fmla="*/ 2147483647 w 1376"/>
              <a:gd name="T15" fmla="*/ 2147483647 h 1968"/>
              <a:gd name="T16" fmla="*/ 0 w 1376"/>
              <a:gd name="T17" fmla="*/ 2147483647 h 19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76"/>
              <a:gd name="T28" fmla="*/ 0 h 1968"/>
              <a:gd name="T29" fmla="*/ 1376 w 1376"/>
              <a:gd name="T30" fmla="*/ 1968 h 196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76" h="1968">
                <a:moveTo>
                  <a:pt x="16" y="1888"/>
                </a:moveTo>
                <a:lnTo>
                  <a:pt x="176" y="1968"/>
                </a:lnTo>
                <a:lnTo>
                  <a:pt x="688" y="1728"/>
                </a:lnTo>
                <a:lnTo>
                  <a:pt x="640" y="1568"/>
                </a:lnTo>
                <a:lnTo>
                  <a:pt x="688" y="1728"/>
                </a:lnTo>
                <a:lnTo>
                  <a:pt x="1376" y="160"/>
                </a:lnTo>
                <a:lnTo>
                  <a:pt x="1360" y="0"/>
                </a:lnTo>
                <a:lnTo>
                  <a:pt x="656" y="1568"/>
                </a:lnTo>
                <a:lnTo>
                  <a:pt x="0" y="187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/>
          </a:p>
        </p:txBody>
      </p:sp>
      <p:sp>
        <p:nvSpPr>
          <p:cNvPr id="12293" name="Freeform 23"/>
          <p:cNvSpPr>
            <a:spLocks/>
          </p:cNvSpPr>
          <p:nvPr/>
        </p:nvSpPr>
        <p:spPr bwMode="auto">
          <a:xfrm>
            <a:off x="2600325" y="2071688"/>
            <a:ext cx="915988" cy="1427162"/>
          </a:xfrm>
          <a:custGeom>
            <a:avLst/>
            <a:gdLst>
              <a:gd name="T0" fmla="*/ 0 w 1384"/>
              <a:gd name="T1" fmla="*/ 2147483647 h 1904"/>
              <a:gd name="T2" fmla="*/ 2147483647 w 1384"/>
              <a:gd name="T3" fmla="*/ 2147483647 h 1904"/>
              <a:gd name="T4" fmla="*/ 2147483647 w 1384"/>
              <a:gd name="T5" fmla="*/ 0 h 1904"/>
              <a:gd name="T6" fmla="*/ 2147483647 w 1384"/>
              <a:gd name="T7" fmla="*/ 2147483647 h 1904"/>
              <a:gd name="T8" fmla="*/ 0 w 1384"/>
              <a:gd name="T9" fmla="*/ 2147483647 h 19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4"/>
              <a:gd name="T16" fmla="*/ 0 h 1904"/>
              <a:gd name="T17" fmla="*/ 1384 w 1384"/>
              <a:gd name="T18" fmla="*/ 1904 h 19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4" h="1904">
                <a:moveTo>
                  <a:pt x="0" y="1904"/>
                </a:moveTo>
                <a:lnTo>
                  <a:pt x="656" y="1584"/>
                </a:lnTo>
                <a:lnTo>
                  <a:pt x="1384" y="0"/>
                </a:lnTo>
                <a:lnTo>
                  <a:pt x="752" y="384"/>
                </a:lnTo>
                <a:lnTo>
                  <a:pt x="0" y="190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/>
          </a:p>
        </p:txBody>
      </p:sp>
      <p:grpSp>
        <p:nvGrpSpPr>
          <p:cNvPr id="2" name="Группа 387"/>
          <p:cNvGrpSpPr>
            <a:grpSpLocks/>
          </p:cNvGrpSpPr>
          <p:nvPr/>
        </p:nvGrpSpPr>
        <p:grpSpPr bwMode="auto">
          <a:xfrm>
            <a:off x="2857500" y="2857500"/>
            <a:ext cx="1843088" cy="2128838"/>
            <a:chOff x="4286248" y="3500438"/>
            <a:chExt cx="1842706" cy="2128840"/>
          </a:xfrm>
        </p:grpSpPr>
        <p:pic>
          <p:nvPicPr>
            <p:cNvPr id="12433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2434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35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36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37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Группа 244"/>
          <p:cNvGrpSpPr>
            <a:grpSpLocks/>
          </p:cNvGrpSpPr>
          <p:nvPr/>
        </p:nvGrpSpPr>
        <p:grpSpPr bwMode="auto">
          <a:xfrm>
            <a:off x="3714750" y="2786063"/>
            <a:ext cx="1843088" cy="2128837"/>
            <a:chOff x="4286248" y="3500438"/>
            <a:chExt cx="1842706" cy="2128840"/>
          </a:xfrm>
        </p:grpSpPr>
        <p:pic>
          <p:nvPicPr>
            <p:cNvPr id="12428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2429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30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31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32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Группа 245"/>
          <p:cNvGrpSpPr>
            <a:grpSpLocks/>
          </p:cNvGrpSpPr>
          <p:nvPr/>
        </p:nvGrpSpPr>
        <p:grpSpPr bwMode="auto">
          <a:xfrm>
            <a:off x="3929063" y="3500438"/>
            <a:ext cx="1843087" cy="2128837"/>
            <a:chOff x="4286248" y="3500438"/>
            <a:chExt cx="1842706" cy="2128840"/>
          </a:xfrm>
        </p:grpSpPr>
        <p:pic>
          <p:nvPicPr>
            <p:cNvPr id="12423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2424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25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26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27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" name="Группа 311"/>
          <p:cNvGrpSpPr>
            <a:grpSpLocks/>
          </p:cNvGrpSpPr>
          <p:nvPr/>
        </p:nvGrpSpPr>
        <p:grpSpPr bwMode="auto">
          <a:xfrm>
            <a:off x="4929188" y="3143250"/>
            <a:ext cx="1843087" cy="2128838"/>
            <a:chOff x="4286248" y="3500438"/>
            <a:chExt cx="1842706" cy="2128840"/>
          </a:xfrm>
        </p:grpSpPr>
        <p:pic>
          <p:nvPicPr>
            <p:cNvPr id="12418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2419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20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21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22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Группа 381"/>
          <p:cNvGrpSpPr>
            <a:grpSpLocks/>
          </p:cNvGrpSpPr>
          <p:nvPr/>
        </p:nvGrpSpPr>
        <p:grpSpPr bwMode="auto">
          <a:xfrm>
            <a:off x="4214813" y="3643313"/>
            <a:ext cx="1843087" cy="2128837"/>
            <a:chOff x="4286248" y="3500438"/>
            <a:chExt cx="1842706" cy="2128840"/>
          </a:xfrm>
        </p:grpSpPr>
        <p:pic>
          <p:nvPicPr>
            <p:cNvPr id="12413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2414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15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16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17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7" name="Группа 251"/>
          <p:cNvGrpSpPr>
            <a:grpSpLocks/>
          </p:cNvGrpSpPr>
          <p:nvPr/>
        </p:nvGrpSpPr>
        <p:grpSpPr bwMode="auto">
          <a:xfrm>
            <a:off x="1357313" y="3500438"/>
            <a:ext cx="1843087" cy="2128837"/>
            <a:chOff x="4286248" y="3500438"/>
            <a:chExt cx="1842706" cy="2128840"/>
          </a:xfrm>
        </p:grpSpPr>
        <p:pic>
          <p:nvPicPr>
            <p:cNvPr id="12408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2409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10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11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12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12300" name="Picture 4" descr="http://www.fruity-mail.ru/i/baske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38" y="3786188"/>
            <a:ext cx="1843087" cy="212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72" name="Freeform 22"/>
          <p:cNvSpPr>
            <a:spLocks/>
          </p:cNvSpPr>
          <p:nvPr/>
        </p:nvSpPr>
        <p:spPr bwMode="auto">
          <a:xfrm>
            <a:off x="3071813" y="1633538"/>
            <a:ext cx="1058862" cy="1366837"/>
          </a:xfrm>
          <a:custGeom>
            <a:avLst/>
            <a:gdLst/>
            <a:ahLst/>
            <a:cxnLst>
              <a:cxn ang="0">
                <a:pos x="736" y="16"/>
              </a:cxn>
              <a:cxn ang="0">
                <a:pos x="1568" y="0"/>
              </a:cxn>
              <a:cxn ang="0">
                <a:pos x="816" y="1552"/>
              </a:cxn>
              <a:cxn ang="0">
                <a:pos x="744" y="1824"/>
              </a:cxn>
              <a:cxn ang="0">
                <a:pos x="1600" y="224"/>
              </a:cxn>
              <a:cxn ang="0">
                <a:pos x="1552" y="0"/>
              </a:cxn>
              <a:cxn ang="0">
                <a:pos x="816" y="1552"/>
              </a:cxn>
              <a:cxn ang="0">
                <a:pos x="744" y="1808"/>
              </a:cxn>
              <a:cxn ang="0">
                <a:pos x="104" y="1824"/>
              </a:cxn>
              <a:cxn ang="0">
                <a:pos x="0" y="1536"/>
              </a:cxn>
              <a:cxn ang="0">
                <a:pos x="816" y="1552"/>
              </a:cxn>
              <a:cxn ang="0">
                <a:pos x="0" y="1552"/>
              </a:cxn>
              <a:cxn ang="0">
                <a:pos x="736" y="16"/>
              </a:cxn>
            </a:cxnLst>
            <a:rect l="0" t="0" r="r" b="b"/>
            <a:pathLst>
              <a:path w="1600" h="1824">
                <a:moveTo>
                  <a:pt x="736" y="16"/>
                </a:moveTo>
                <a:lnTo>
                  <a:pt x="1568" y="0"/>
                </a:lnTo>
                <a:lnTo>
                  <a:pt x="816" y="1552"/>
                </a:lnTo>
                <a:lnTo>
                  <a:pt x="744" y="1824"/>
                </a:lnTo>
                <a:lnTo>
                  <a:pt x="1600" y="224"/>
                </a:lnTo>
                <a:lnTo>
                  <a:pt x="1552" y="0"/>
                </a:lnTo>
                <a:lnTo>
                  <a:pt x="816" y="1552"/>
                </a:lnTo>
                <a:lnTo>
                  <a:pt x="744" y="1808"/>
                </a:lnTo>
                <a:lnTo>
                  <a:pt x="104" y="1824"/>
                </a:lnTo>
                <a:lnTo>
                  <a:pt x="0" y="1536"/>
                </a:lnTo>
                <a:lnTo>
                  <a:pt x="816" y="1552"/>
                </a:lnTo>
                <a:lnTo>
                  <a:pt x="0" y="1552"/>
                </a:lnTo>
                <a:lnTo>
                  <a:pt x="736" y="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FFCC99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4" name="Oval 24"/>
          <p:cNvSpPr>
            <a:spLocks noChangeArrowheads="1"/>
          </p:cNvSpPr>
          <p:nvPr/>
        </p:nvSpPr>
        <p:spPr bwMode="auto">
          <a:xfrm>
            <a:off x="3543300" y="1560513"/>
            <a:ext cx="227013" cy="3825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275" name="Oval 25"/>
          <p:cNvSpPr>
            <a:spLocks noChangeArrowheads="1"/>
          </p:cNvSpPr>
          <p:nvPr/>
        </p:nvSpPr>
        <p:spPr bwMode="auto">
          <a:xfrm>
            <a:off x="3440113" y="1785938"/>
            <a:ext cx="228600" cy="37941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276" name="Oval 26"/>
          <p:cNvSpPr>
            <a:spLocks noChangeArrowheads="1"/>
          </p:cNvSpPr>
          <p:nvPr/>
        </p:nvSpPr>
        <p:spPr bwMode="auto">
          <a:xfrm>
            <a:off x="3341688" y="2028825"/>
            <a:ext cx="228600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277" name="Oval 27"/>
          <p:cNvSpPr>
            <a:spLocks noChangeArrowheads="1"/>
          </p:cNvSpPr>
          <p:nvPr/>
        </p:nvSpPr>
        <p:spPr bwMode="auto">
          <a:xfrm>
            <a:off x="3235325" y="2265363"/>
            <a:ext cx="228600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278" name="Oval 28"/>
          <p:cNvSpPr>
            <a:spLocks noChangeArrowheads="1"/>
          </p:cNvSpPr>
          <p:nvPr/>
        </p:nvSpPr>
        <p:spPr bwMode="auto">
          <a:xfrm>
            <a:off x="3119438" y="2516188"/>
            <a:ext cx="227012" cy="3825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279" name="Oval 29"/>
          <p:cNvSpPr>
            <a:spLocks noChangeArrowheads="1"/>
          </p:cNvSpPr>
          <p:nvPr/>
        </p:nvSpPr>
        <p:spPr bwMode="auto">
          <a:xfrm>
            <a:off x="3775075" y="1579563"/>
            <a:ext cx="228600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280" name="Oval 30"/>
          <p:cNvSpPr>
            <a:spLocks noChangeArrowheads="1"/>
          </p:cNvSpPr>
          <p:nvPr/>
        </p:nvSpPr>
        <p:spPr bwMode="auto">
          <a:xfrm>
            <a:off x="3662363" y="1851025"/>
            <a:ext cx="228600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281" name="Oval 31"/>
          <p:cNvSpPr>
            <a:spLocks noChangeArrowheads="1"/>
          </p:cNvSpPr>
          <p:nvPr/>
        </p:nvSpPr>
        <p:spPr bwMode="auto">
          <a:xfrm>
            <a:off x="3563938" y="2100263"/>
            <a:ext cx="228600" cy="3825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282" name="Oval 32"/>
          <p:cNvSpPr>
            <a:spLocks noChangeArrowheads="1"/>
          </p:cNvSpPr>
          <p:nvPr/>
        </p:nvSpPr>
        <p:spPr bwMode="auto">
          <a:xfrm>
            <a:off x="3462338" y="2325688"/>
            <a:ext cx="228600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283" name="Oval 33"/>
          <p:cNvSpPr>
            <a:spLocks noChangeArrowheads="1"/>
          </p:cNvSpPr>
          <p:nvPr/>
        </p:nvSpPr>
        <p:spPr bwMode="auto">
          <a:xfrm>
            <a:off x="3357563" y="2528888"/>
            <a:ext cx="227012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2312" name="Freeform 34"/>
          <p:cNvSpPr>
            <a:spLocks/>
          </p:cNvSpPr>
          <p:nvPr/>
        </p:nvSpPr>
        <p:spPr bwMode="auto">
          <a:xfrm>
            <a:off x="3076575" y="2797175"/>
            <a:ext cx="530225" cy="203200"/>
          </a:xfrm>
          <a:custGeom>
            <a:avLst/>
            <a:gdLst>
              <a:gd name="T0" fmla="*/ 0 w 800"/>
              <a:gd name="T1" fmla="*/ 0 h 272"/>
              <a:gd name="T2" fmla="*/ 2147483647 w 800"/>
              <a:gd name="T3" fmla="*/ 0 h 272"/>
              <a:gd name="T4" fmla="*/ 2147483647 w 800"/>
              <a:gd name="T5" fmla="*/ 2147483647 h 272"/>
              <a:gd name="T6" fmla="*/ 2147483647 w 800"/>
              <a:gd name="T7" fmla="*/ 2147483647 h 272"/>
              <a:gd name="T8" fmla="*/ 0 w 800"/>
              <a:gd name="T9" fmla="*/ 0 h 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00"/>
              <a:gd name="T16" fmla="*/ 0 h 272"/>
              <a:gd name="T17" fmla="*/ 800 w 800"/>
              <a:gd name="T18" fmla="*/ 272 h 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00" h="272">
                <a:moveTo>
                  <a:pt x="0" y="0"/>
                </a:moveTo>
                <a:lnTo>
                  <a:pt x="800" y="0"/>
                </a:lnTo>
                <a:lnTo>
                  <a:pt x="736" y="256"/>
                </a:lnTo>
                <a:lnTo>
                  <a:pt x="80" y="27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/>
          </a:p>
        </p:txBody>
      </p: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1357313" y="1571625"/>
            <a:ext cx="1444625" cy="1643063"/>
            <a:chOff x="1280" y="808"/>
            <a:chExt cx="2184" cy="2192"/>
          </a:xfrm>
        </p:grpSpPr>
        <p:sp>
          <p:nvSpPr>
            <p:cNvPr id="182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395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/>
            </a:p>
          </p:txBody>
        </p:sp>
        <p:sp>
          <p:nvSpPr>
            <p:cNvPr id="12396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97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98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99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00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01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02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03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04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05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06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/>
            </a:p>
          </p:txBody>
        </p:sp>
        <p:sp>
          <p:nvSpPr>
            <p:cNvPr id="12407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" name="Group 21"/>
          <p:cNvGrpSpPr>
            <a:grpSpLocks/>
          </p:cNvGrpSpPr>
          <p:nvPr/>
        </p:nvGrpSpPr>
        <p:grpSpPr bwMode="auto">
          <a:xfrm>
            <a:off x="2143125" y="1428750"/>
            <a:ext cx="1444625" cy="1643063"/>
            <a:chOff x="1280" y="808"/>
            <a:chExt cx="2184" cy="2192"/>
          </a:xfrm>
        </p:grpSpPr>
        <p:sp>
          <p:nvSpPr>
            <p:cNvPr id="257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381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/>
            </a:p>
          </p:txBody>
        </p:sp>
        <p:sp>
          <p:nvSpPr>
            <p:cNvPr id="12382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83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84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85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86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87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88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89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90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91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92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/>
            </a:p>
          </p:txBody>
        </p:sp>
        <p:sp>
          <p:nvSpPr>
            <p:cNvPr id="12393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" name="Group 21"/>
          <p:cNvGrpSpPr>
            <a:grpSpLocks/>
          </p:cNvGrpSpPr>
          <p:nvPr/>
        </p:nvGrpSpPr>
        <p:grpSpPr bwMode="auto">
          <a:xfrm>
            <a:off x="1785938" y="1143000"/>
            <a:ext cx="1444625" cy="1643063"/>
            <a:chOff x="1280" y="808"/>
            <a:chExt cx="2184" cy="2192"/>
          </a:xfrm>
        </p:grpSpPr>
        <p:sp>
          <p:nvSpPr>
            <p:cNvPr id="44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367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/>
            </a:p>
          </p:txBody>
        </p:sp>
        <p:sp>
          <p:nvSpPr>
            <p:cNvPr id="12368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69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70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71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72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73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74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75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76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77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78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/>
            </a:p>
          </p:txBody>
        </p:sp>
        <p:sp>
          <p:nvSpPr>
            <p:cNvPr id="12379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7" name="Freeform 22"/>
          <p:cNvSpPr>
            <a:spLocks/>
          </p:cNvSpPr>
          <p:nvPr/>
        </p:nvSpPr>
        <p:spPr bwMode="auto">
          <a:xfrm>
            <a:off x="928688" y="1562100"/>
            <a:ext cx="1058862" cy="1366838"/>
          </a:xfrm>
          <a:custGeom>
            <a:avLst/>
            <a:gdLst/>
            <a:ahLst/>
            <a:cxnLst>
              <a:cxn ang="0">
                <a:pos x="736" y="16"/>
              </a:cxn>
              <a:cxn ang="0">
                <a:pos x="1568" y="0"/>
              </a:cxn>
              <a:cxn ang="0">
                <a:pos x="816" y="1552"/>
              </a:cxn>
              <a:cxn ang="0">
                <a:pos x="744" y="1824"/>
              </a:cxn>
              <a:cxn ang="0">
                <a:pos x="1600" y="224"/>
              </a:cxn>
              <a:cxn ang="0">
                <a:pos x="1552" y="0"/>
              </a:cxn>
              <a:cxn ang="0">
                <a:pos x="816" y="1552"/>
              </a:cxn>
              <a:cxn ang="0">
                <a:pos x="744" y="1808"/>
              </a:cxn>
              <a:cxn ang="0">
                <a:pos x="104" y="1824"/>
              </a:cxn>
              <a:cxn ang="0">
                <a:pos x="0" y="1536"/>
              </a:cxn>
              <a:cxn ang="0">
                <a:pos x="816" y="1552"/>
              </a:cxn>
              <a:cxn ang="0">
                <a:pos x="0" y="1552"/>
              </a:cxn>
              <a:cxn ang="0">
                <a:pos x="736" y="16"/>
              </a:cxn>
            </a:cxnLst>
            <a:rect l="0" t="0" r="r" b="b"/>
            <a:pathLst>
              <a:path w="1600" h="1824">
                <a:moveTo>
                  <a:pt x="736" y="16"/>
                </a:moveTo>
                <a:lnTo>
                  <a:pt x="1568" y="0"/>
                </a:lnTo>
                <a:lnTo>
                  <a:pt x="816" y="1552"/>
                </a:lnTo>
                <a:lnTo>
                  <a:pt x="744" y="1824"/>
                </a:lnTo>
                <a:lnTo>
                  <a:pt x="1600" y="224"/>
                </a:lnTo>
                <a:lnTo>
                  <a:pt x="1552" y="0"/>
                </a:lnTo>
                <a:lnTo>
                  <a:pt x="816" y="1552"/>
                </a:lnTo>
                <a:lnTo>
                  <a:pt x="744" y="1808"/>
                </a:lnTo>
                <a:lnTo>
                  <a:pt x="104" y="1824"/>
                </a:lnTo>
                <a:lnTo>
                  <a:pt x="0" y="1536"/>
                </a:lnTo>
                <a:lnTo>
                  <a:pt x="816" y="1552"/>
                </a:lnTo>
                <a:lnTo>
                  <a:pt x="0" y="1552"/>
                </a:lnTo>
                <a:lnTo>
                  <a:pt x="736" y="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FFCC99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318" name="Freeform 23"/>
          <p:cNvSpPr>
            <a:spLocks/>
          </p:cNvSpPr>
          <p:nvPr/>
        </p:nvSpPr>
        <p:spPr bwMode="auto">
          <a:xfrm>
            <a:off x="1457325" y="1285875"/>
            <a:ext cx="915988" cy="1427163"/>
          </a:xfrm>
          <a:custGeom>
            <a:avLst/>
            <a:gdLst>
              <a:gd name="T0" fmla="*/ 0 w 1384"/>
              <a:gd name="T1" fmla="*/ 2147483647 h 1904"/>
              <a:gd name="T2" fmla="*/ 2147483647 w 1384"/>
              <a:gd name="T3" fmla="*/ 2147483647 h 1904"/>
              <a:gd name="T4" fmla="*/ 2147483647 w 1384"/>
              <a:gd name="T5" fmla="*/ 0 h 1904"/>
              <a:gd name="T6" fmla="*/ 2147483647 w 1384"/>
              <a:gd name="T7" fmla="*/ 2147483647 h 1904"/>
              <a:gd name="T8" fmla="*/ 0 w 1384"/>
              <a:gd name="T9" fmla="*/ 2147483647 h 19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4"/>
              <a:gd name="T16" fmla="*/ 0 h 1904"/>
              <a:gd name="T17" fmla="*/ 1384 w 1384"/>
              <a:gd name="T18" fmla="*/ 1904 h 19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4" h="1904">
                <a:moveTo>
                  <a:pt x="0" y="1904"/>
                </a:moveTo>
                <a:lnTo>
                  <a:pt x="656" y="1584"/>
                </a:lnTo>
                <a:lnTo>
                  <a:pt x="1384" y="0"/>
                </a:lnTo>
                <a:lnTo>
                  <a:pt x="752" y="384"/>
                </a:lnTo>
                <a:lnTo>
                  <a:pt x="0" y="190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/>
          </a:p>
        </p:txBody>
      </p:sp>
      <p:sp>
        <p:nvSpPr>
          <p:cNvPr id="12319" name="Freeform 34"/>
          <p:cNvSpPr>
            <a:spLocks/>
          </p:cNvSpPr>
          <p:nvPr/>
        </p:nvSpPr>
        <p:spPr bwMode="auto">
          <a:xfrm>
            <a:off x="933450" y="2725738"/>
            <a:ext cx="530225" cy="203200"/>
          </a:xfrm>
          <a:custGeom>
            <a:avLst/>
            <a:gdLst>
              <a:gd name="T0" fmla="*/ 0 w 800"/>
              <a:gd name="T1" fmla="*/ 0 h 272"/>
              <a:gd name="T2" fmla="*/ 2147483647 w 800"/>
              <a:gd name="T3" fmla="*/ 0 h 272"/>
              <a:gd name="T4" fmla="*/ 2147483647 w 800"/>
              <a:gd name="T5" fmla="*/ 2147483647 h 272"/>
              <a:gd name="T6" fmla="*/ 2147483647 w 800"/>
              <a:gd name="T7" fmla="*/ 2147483647 h 272"/>
              <a:gd name="T8" fmla="*/ 0 w 800"/>
              <a:gd name="T9" fmla="*/ 0 h 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00"/>
              <a:gd name="T16" fmla="*/ 0 h 272"/>
              <a:gd name="T17" fmla="*/ 800 w 800"/>
              <a:gd name="T18" fmla="*/ 272 h 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00" h="272">
                <a:moveTo>
                  <a:pt x="0" y="0"/>
                </a:moveTo>
                <a:lnTo>
                  <a:pt x="800" y="0"/>
                </a:lnTo>
                <a:lnTo>
                  <a:pt x="736" y="256"/>
                </a:lnTo>
                <a:lnTo>
                  <a:pt x="80" y="27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/>
          </a:p>
        </p:txBody>
      </p:sp>
      <p:sp>
        <p:nvSpPr>
          <p:cNvPr id="12320" name="Freeform 35"/>
          <p:cNvSpPr>
            <a:spLocks/>
          </p:cNvSpPr>
          <p:nvPr/>
        </p:nvSpPr>
        <p:spPr bwMode="auto">
          <a:xfrm>
            <a:off x="1452563" y="1298575"/>
            <a:ext cx="909637" cy="1474788"/>
          </a:xfrm>
          <a:custGeom>
            <a:avLst/>
            <a:gdLst>
              <a:gd name="T0" fmla="*/ 2147483647 w 1376"/>
              <a:gd name="T1" fmla="*/ 2147483647 h 1968"/>
              <a:gd name="T2" fmla="*/ 2147483647 w 1376"/>
              <a:gd name="T3" fmla="*/ 2147483647 h 1968"/>
              <a:gd name="T4" fmla="*/ 2147483647 w 1376"/>
              <a:gd name="T5" fmla="*/ 2147483647 h 1968"/>
              <a:gd name="T6" fmla="*/ 2147483647 w 1376"/>
              <a:gd name="T7" fmla="*/ 2147483647 h 1968"/>
              <a:gd name="T8" fmla="*/ 2147483647 w 1376"/>
              <a:gd name="T9" fmla="*/ 2147483647 h 1968"/>
              <a:gd name="T10" fmla="*/ 2147483647 w 1376"/>
              <a:gd name="T11" fmla="*/ 2147483647 h 1968"/>
              <a:gd name="T12" fmla="*/ 2147483647 w 1376"/>
              <a:gd name="T13" fmla="*/ 0 h 1968"/>
              <a:gd name="T14" fmla="*/ 2147483647 w 1376"/>
              <a:gd name="T15" fmla="*/ 2147483647 h 1968"/>
              <a:gd name="T16" fmla="*/ 0 w 1376"/>
              <a:gd name="T17" fmla="*/ 2147483647 h 19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76"/>
              <a:gd name="T28" fmla="*/ 0 h 1968"/>
              <a:gd name="T29" fmla="*/ 1376 w 1376"/>
              <a:gd name="T30" fmla="*/ 1968 h 196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76" h="1968">
                <a:moveTo>
                  <a:pt x="16" y="1888"/>
                </a:moveTo>
                <a:lnTo>
                  <a:pt x="176" y="1968"/>
                </a:lnTo>
                <a:lnTo>
                  <a:pt x="688" y="1728"/>
                </a:lnTo>
                <a:lnTo>
                  <a:pt x="640" y="1568"/>
                </a:lnTo>
                <a:lnTo>
                  <a:pt x="688" y="1728"/>
                </a:lnTo>
                <a:lnTo>
                  <a:pt x="1376" y="160"/>
                </a:lnTo>
                <a:lnTo>
                  <a:pt x="1360" y="0"/>
                </a:lnTo>
                <a:lnTo>
                  <a:pt x="656" y="1568"/>
                </a:lnTo>
                <a:lnTo>
                  <a:pt x="0" y="187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/>
          </a:p>
        </p:txBody>
      </p:sp>
      <p:sp>
        <p:nvSpPr>
          <p:cNvPr id="317" name="Freeform 22"/>
          <p:cNvSpPr>
            <a:spLocks/>
          </p:cNvSpPr>
          <p:nvPr/>
        </p:nvSpPr>
        <p:spPr bwMode="auto">
          <a:xfrm>
            <a:off x="1376363" y="1652588"/>
            <a:ext cx="1058862" cy="1366837"/>
          </a:xfrm>
          <a:custGeom>
            <a:avLst/>
            <a:gdLst/>
            <a:ahLst/>
            <a:cxnLst>
              <a:cxn ang="0">
                <a:pos x="736" y="16"/>
              </a:cxn>
              <a:cxn ang="0">
                <a:pos x="1568" y="0"/>
              </a:cxn>
              <a:cxn ang="0">
                <a:pos x="816" y="1552"/>
              </a:cxn>
              <a:cxn ang="0">
                <a:pos x="744" y="1824"/>
              </a:cxn>
              <a:cxn ang="0">
                <a:pos x="1600" y="224"/>
              </a:cxn>
              <a:cxn ang="0">
                <a:pos x="1552" y="0"/>
              </a:cxn>
              <a:cxn ang="0">
                <a:pos x="816" y="1552"/>
              </a:cxn>
              <a:cxn ang="0">
                <a:pos x="744" y="1808"/>
              </a:cxn>
              <a:cxn ang="0">
                <a:pos x="104" y="1824"/>
              </a:cxn>
              <a:cxn ang="0">
                <a:pos x="0" y="1536"/>
              </a:cxn>
              <a:cxn ang="0">
                <a:pos x="816" y="1552"/>
              </a:cxn>
              <a:cxn ang="0">
                <a:pos x="0" y="1552"/>
              </a:cxn>
              <a:cxn ang="0">
                <a:pos x="736" y="16"/>
              </a:cxn>
            </a:cxnLst>
            <a:rect l="0" t="0" r="r" b="b"/>
            <a:pathLst>
              <a:path w="1600" h="1824">
                <a:moveTo>
                  <a:pt x="736" y="16"/>
                </a:moveTo>
                <a:lnTo>
                  <a:pt x="1568" y="0"/>
                </a:lnTo>
                <a:lnTo>
                  <a:pt x="816" y="1552"/>
                </a:lnTo>
                <a:lnTo>
                  <a:pt x="744" y="1824"/>
                </a:lnTo>
                <a:lnTo>
                  <a:pt x="1600" y="224"/>
                </a:lnTo>
                <a:lnTo>
                  <a:pt x="1552" y="0"/>
                </a:lnTo>
                <a:lnTo>
                  <a:pt x="816" y="1552"/>
                </a:lnTo>
                <a:lnTo>
                  <a:pt x="744" y="1808"/>
                </a:lnTo>
                <a:lnTo>
                  <a:pt x="104" y="1824"/>
                </a:lnTo>
                <a:lnTo>
                  <a:pt x="0" y="1536"/>
                </a:lnTo>
                <a:lnTo>
                  <a:pt x="816" y="1552"/>
                </a:lnTo>
                <a:lnTo>
                  <a:pt x="0" y="1552"/>
                </a:lnTo>
                <a:lnTo>
                  <a:pt x="736" y="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FFCC99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322" name="Freeform 23"/>
          <p:cNvSpPr>
            <a:spLocks/>
          </p:cNvSpPr>
          <p:nvPr/>
        </p:nvSpPr>
        <p:spPr bwMode="auto">
          <a:xfrm>
            <a:off x="1905000" y="1376363"/>
            <a:ext cx="915988" cy="1427162"/>
          </a:xfrm>
          <a:custGeom>
            <a:avLst/>
            <a:gdLst>
              <a:gd name="T0" fmla="*/ 0 w 1384"/>
              <a:gd name="T1" fmla="*/ 2147483647 h 1904"/>
              <a:gd name="T2" fmla="*/ 2147483647 w 1384"/>
              <a:gd name="T3" fmla="*/ 2147483647 h 1904"/>
              <a:gd name="T4" fmla="*/ 2147483647 w 1384"/>
              <a:gd name="T5" fmla="*/ 0 h 1904"/>
              <a:gd name="T6" fmla="*/ 2147483647 w 1384"/>
              <a:gd name="T7" fmla="*/ 2147483647 h 1904"/>
              <a:gd name="T8" fmla="*/ 0 w 1384"/>
              <a:gd name="T9" fmla="*/ 2147483647 h 19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4"/>
              <a:gd name="T16" fmla="*/ 0 h 1904"/>
              <a:gd name="T17" fmla="*/ 1384 w 1384"/>
              <a:gd name="T18" fmla="*/ 1904 h 19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4" h="1904">
                <a:moveTo>
                  <a:pt x="0" y="1904"/>
                </a:moveTo>
                <a:lnTo>
                  <a:pt x="656" y="1584"/>
                </a:lnTo>
                <a:lnTo>
                  <a:pt x="1384" y="0"/>
                </a:lnTo>
                <a:lnTo>
                  <a:pt x="752" y="384"/>
                </a:lnTo>
                <a:lnTo>
                  <a:pt x="0" y="190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/>
          </a:p>
        </p:txBody>
      </p:sp>
      <p:sp>
        <p:nvSpPr>
          <p:cNvPr id="12323" name="Oval 28"/>
          <p:cNvSpPr>
            <a:spLocks noChangeArrowheads="1"/>
          </p:cNvSpPr>
          <p:nvPr/>
        </p:nvSpPr>
        <p:spPr bwMode="auto">
          <a:xfrm>
            <a:off x="1423988" y="2535238"/>
            <a:ext cx="227012" cy="3825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2324" name="Oval 33"/>
          <p:cNvSpPr>
            <a:spLocks noChangeArrowheads="1"/>
          </p:cNvSpPr>
          <p:nvPr/>
        </p:nvSpPr>
        <p:spPr bwMode="auto">
          <a:xfrm>
            <a:off x="1662113" y="2547938"/>
            <a:ext cx="227012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2325" name="Freeform 34"/>
          <p:cNvSpPr>
            <a:spLocks/>
          </p:cNvSpPr>
          <p:nvPr/>
        </p:nvSpPr>
        <p:spPr bwMode="auto">
          <a:xfrm>
            <a:off x="1381125" y="2816225"/>
            <a:ext cx="530225" cy="203200"/>
          </a:xfrm>
          <a:custGeom>
            <a:avLst/>
            <a:gdLst>
              <a:gd name="T0" fmla="*/ 0 w 800"/>
              <a:gd name="T1" fmla="*/ 0 h 272"/>
              <a:gd name="T2" fmla="*/ 2147483647 w 800"/>
              <a:gd name="T3" fmla="*/ 0 h 272"/>
              <a:gd name="T4" fmla="*/ 2147483647 w 800"/>
              <a:gd name="T5" fmla="*/ 2147483647 h 272"/>
              <a:gd name="T6" fmla="*/ 2147483647 w 800"/>
              <a:gd name="T7" fmla="*/ 2147483647 h 272"/>
              <a:gd name="T8" fmla="*/ 0 w 800"/>
              <a:gd name="T9" fmla="*/ 0 h 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00"/>
              <a:gd name="T16" fmla="*/ 0 h 272"/>
              <a:gd name="T17" fmla="*/ 800 w 800"/>
              <a:gd name="T18" fmla="*/ 272 h 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00" h="272">
                <a:moveTo>
                  <a:pt x="0" y="0"/>
                </a:moveTo>
                <a:lnTo>
                  <a:pt x="800" y="0"/>
                </a:lnTo>
                <a:lnTo>
                  <a:pt x="736" y="256"/>
                </a:lnTo>
                <a:lnTo>
                  <a:pt x="80" y="27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/>
          </a:p>
        </p:txBody>
      </p:sp>
      <p:sp>
        <p:nvSpPr>
          <p:cNvPr id="12326" name="Freeform 35"/>
          <p:cNvSpPr>
            <a:spLocks/>
          </p:cNvSpPr>
          <p:nvPr/>
        </p:nvSpPr>
        <p:spPr bwMode="auto">
          <a:xfrm>
            <a:off x="1900238" y="1389063"/>
            <a:ext cx="909637" cy="1474787"/>
          </a:xfrm>
          <a:custGeom>
            <a:avLst/>
            <a:gdLst>
              <a:gd name="T0" fmla="*/ 2147483647 w 1376"/>
              <a:gd name="T1" fmla="*/ 2147483647 h 1968"/>
              <a:gd name="T2" fmla="*/ 2147483647 w 1376"/>
              <a:gd name="T3" fmla="*/ 2147483647 h 1968"/>
              <a:gd name="T4" fmla="*/ 2147483647 w 1376"/>
              <a:gd name="T5" fmla="*/ 2147483647 h 1968"/>
              <a:gd name="T6" fmla="*/ 2147483647 w 1376"/>
              <a:gd name="T7" fmla="*/ 2147483647 h 1968"/>
              <a:gd name="T8" fmla="*/ 2147483647 w 1376"/>
              <a:gd name="T9" fmla="*/ 2147483647 h 1968"/>
              <a:gd name="T10" fmla="*/ 2147483647 w 1376"/>
              <a:gd name="T11" fmla="*/ 2147483647 h 1968"/>
              <a:gd name="T12" fmla="*/ 2147483647 w 1376"/>
              <a:gd name="T13" fmla="*/ 0 h 1968"/>
              <a:gd name="T14" fmla="*/ 2147483647 w 1376"/>
              <a:gd name="T15" fmla="*/ 2147483647 h 1968"/>
              <a:gd name="T16" fmla="*/ 0 w 1376"/>
              <a:gd name="T17" fmla="*/ 2147483647 h 19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76"/>
              <a:gd name="T28" fmla="*/ 0 h 1968"/>
              <a:gd name="T29" fmla="*/ 1376 w 1376"/>
              <a:gd name="T30" fmla="*/ 1968 h 196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76" h="1968">
                <a:moveTo>
                  <a:pt x="16" y="1888"/>
                </a:moveTo>
                <a:lnTo>
                  <a:pt x="176" y="1968"/>
                </a:lnTo>
                <a:lnTo>
                  <a:pt x="688" y="1728"/>
                </a:lnTo>
                <a:lnTo>
                  <a:pt x="640" y="1568"/>
                </a:lnTo>
                <a:lnTo>
                  <a:pt x="688" y="1728"/>
                </a:lnTo>
                <a:lnTo>
                  <a:pt x="1376" y="160"/>
                </a:lnTo>
                <a:lnTo>
                  <a:pt x="1360" y="0"/>
                </a:lnTo>
                <a:lnTo>
                  <a:pt x="656" y="1568"/>
                </a:lnTo>
                <a:lnTo>
                  <a:pt x="0" y="187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/>
          </a:p>
        </p:txBody>
      </p:sp>
      <p:sp>
        <p:nvSpPr>
          <p:cNvPr id="12327" name="Freeform 23"/>
          <p:cNvSpPr>
            <a:spLocks/>
          </p:cNvSpPr>
          <p:nvPr/>
        </p:nvSpPr>
        <p:spPr bwMode="auto">
          <a:xfrm>
            <a:off x="2057400" y="1528763"/>
            <a:ext cx="915988" cy="1427162"/>
          </a:xfrm>
          <a:custGeom>
            <a:avLst/>
            <a:gdLst>
              <a:gd name="T0" fmla="*/ 0 w 1384"/>
              <a:gd name="T1" fmla="*/ 2147483647 h 1904"/>
              <a:gd name="T2" fmla="*/ 2147483647 w 1384"/>
              <a:gd name="T3" fmla="*/ 2147483647 h 1904"/>
              <a:gd name="T4" fmla="*/ 2147483647 w 1384"/>
              <a:gd name="T5" fmla="*/ 0 h 1904"/>
              <a:gd name="T6" fmla="*/ 2147483647 w 1384"/>
              <a:gd name="T7" fmla="*/ 2147483647 h 1904"/>
              <a:gd name="T8" fmla="*/ 0 w 1384"/>
              <a:gd name="T9" fmla="*/ 2147483647 h 19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4"/>
              <a:gd name="T16" fmla="*/ 0 h 1904"/>
              <a:gd name="T17" fmla="*/ 1384 w 1384"/>
              <a:gd name="T18" fmla="*/ 1904 h 19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4" h="1904">
                <a:moveTo>
                  <a:pt x="0" y="1904"/>
                </a:moveTo>
                <a:lnTo>
                  <a:pt x="656" y="1584"/>
                </a:lnTo>
                <a:lnTo>
                  <a:pt x="1384" y="0"/>
                </a:lnTo>
                <a:lnTo>
                  <a:pt x="752" y="384"/>
                </a:lnTo>
                <a:lnTo>
                  <a:pt x="0" y="190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/>
          </a:p>
        </p:txBody>
      </p:sp>
      <p:sp>
        <p:nvSpPr>
          <p:cNvPr id="12328" name="Freeform 35"/>
          <p:cNvSpPr>
            <a:spLocks/>
          </p:cNvSpPr>
          <p:nvPr/>
        </p:nvSpPr>
        <p:spPr bwMode="auto">
          <a:xfrm>
            <a:off x="2052638" y="1541463"/>
            <a:ext cx="909637" cy="1474787"/>
          </a:xfrm>
          <a:custGeom>
            <a:avLst/>
            <a:gdLst>
              <a:gd name="T0" fmla="*/ 2147483647 w 1376"/>
              <a:gd name="T1" fmla="*/ 2147483647 h 1968"/>
              <a:gd name="T2" fmla="*/ 2147483647 w 1376"/>
              <a:gd name="T3" fmla="*/ 2147483647 h 1968"/>
              <a:gd name="T4" fmla="*/ 2147483647 w 1376"/>
              <a:gd name="T5" fmla="*/ 2147483647 h 1968"/>
              <a:gd name="T6" fmla="*/ 2147483647 w 1376"/>
              <a:gd name="T7" fmla="*/ 2147483647 h 1968"/>
              <a:gd name="T8" fmla="*/ 2147483647 w 1376"/>
              <a:gd name="T9" fmla="*/ 2147483647 h 1968"/>
              <a:gd name="T10" fmla="*/ 2147483647 w 1376"/>
              <a:gd name="T11" fmla="*/ 2147483647 h 1968"/>
              <a:gd name="T12" fmla="*/ 2147483647 w 1376"/>
              <a:gd name="T13" fmla="*/ 0 h 1968"/>
              <a:gd name="T14" fmla="*/ 2147483647 w 1376"/>
              <a:gd name="T15" fmla="*/ 2147483647 h 1968"/>
              <a:gd name="T16" fmla="*/ 0 w 1376"/>
              <a:gd name="T17" fmla="*/ 2147483647 h 19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76"/>
              <a:gd name="T28" fmla="*/ 0 h 1968"/>
              <a:gd name="T29" fmla="*/ 1376 w 1376"/>
              <a:gd name="T30" fmla="*/ 1968 h 196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76" h="1968">
                <a:moveTo>
                  <a:pt x="16" y="1888"/>
                </a:moveTo>
                <a:lnTo>
                  <a:pt x="176" y="1968"/>
                </a:lnTo>
                <a:lnTo>
                  <a:pt x="688" y="1728"/>
                </a:lnTo>
                <a:lnTo>
                  <a:pt x="640" y="1568"/>
                </a:lnTo>
                <a:lnTo>
                  <a:pt x="688" y="1728"/>
                </a:lnTo>
                <a:lnTo>
                  <a:pt x="1376" y="160"/>
                </a:lnTo>
                <a:lnTo>
                  <a:pt x="1360" y="0"/>
                </a:lnTo>
                <a:lnTo>
                  <a:pt x="656" y="1568"/>
                </a:lnTo>
                <a:lnTo>
                  <a:pt x="0" y="187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/>
          </a:p>
        </p:txBody>
      </p:sp>
      <p:sp>
        <p:nvSpPr>
          <p:cNvPr id="347" name="Freeform 22"/>
          <p:cNvSpPr>
            <a:spLocks/>
          </p:cNvSpPr>
          <p:nvPr/>
        </p:nvSpPr>
        <p:spPr bwMode="auto">
          <a:xfrm>
            <a:off x="1500188" y="2347913"/>
            <a:ext cx="1058862" cy="1366837"/>
          </a:xfrm>
          <a:custGeom>
            <a:avLst/>
            <a:gdLst/>
            <a:ahLst/>
            <a:cxnLst>
              <a:cxn ang="0">
                <a:pos x="736" y="16"/>
              </a:cxn>
              <a:cxn ang="0">
                <a:pos x="1568" y="0"/>
              </a:cxn>
              <a:cxn ang="0">
                <a:pos x="816" y="1552"/>
              </a:cxn>
              <a:cxn ang="0">
                <a:pos x="744" y="1824"/>
              </a:cxn>
              <a:cxn ang="0">
                <a:pos x="1600" y="224"/>
              </a:cxn>
              <a:cxn ang="0">
                <a:pos x="1552" y="0"/>
              </a:cxn>
              <a:cxn ang="0">
                <a:pos x="816" y="1552"/>
              </a:cxn>
              <a:cxn ang="0">
                <a:pos x="744" y="1808"/>
              </a:cxn>
              <a:cxn ang="0">
                <a:pos x="104" y="1824"/>
              </a:cxn>
              <a:cxn ang="0">
                <a:pos x="0" y="1536"/>
              </a:cxn>
              <a:cxn ang="0">
                <a:pos x="816" y="1552"/>
              </a:cxn>
              <a:cxn ang="0">
                <a:pos x="0" y="1552"/>
              </a:cxn>
              <a:cxn ang="0">
                <a:pos x="736" y="16"/>
              </a:cxn>
            </a:cxnLst>
            <a:rect l="0" t="0" r="r" b="b"/>
            <a:pathLst>
              <a:path w="1600" h="1824">
                <a:moveTo>
                  <a:pt x="736" y="16"/>
                </a:moveTo>
                <a:lnTo>
                  <a:pt x="1568" y="0"/>
                </a:lnTo>
                <a:lnTo>
                  <a:pt x="816" y="1552"/>
                </a:lnTo>
                <a:lnTo>
                  <a:pt x="744" y="1824"/>
                </a:lnTo>
                <a:lnTo>
                  <a:pt x="1600" y="224"/>
                </a:lnTo>
                <a:lnTo>
                  <a:pt x="1552" y="0"/>
                </a:lnTo>
                <a:lnTo>
                  <a:pt x="816" y="1552"/>
                </a:lnTo>
                <a:lnTo>
                  <a:pt x="744" y="1808"/>
                </a:lnTo>
                <a:lnTo>
                  <a:pt x="104" y="1824"/>
                </a:lnTo>
                <a:lnTo>
                  <a:pt x="0" y="1536"/>
                </a:lnTo>
                <a:lnTo>
                  <a:pt x="816" y="1552"/>
                </a:lnTo>
                <a:lnTo>
                  <a:pt x="0" y="1552"/>
                </a:lnTo>
                <a:lnTo>
                  <a:pt x="736" y="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FFCC99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330" name="Freeform 23"/>
          <p:cNvSpPr>
            <a:spLocks/>
          </p:cNvSpPr>
          <p:nvPr/>
        </p:nvSpPr>
        <p:spPr bwMode="auto">
          <a:xfrm>
            <a:off x="2028825" y="2071688"/>
            <a:ext cx="915988" cy="1427162"/>
          </a:xfrm>
          <a:custGeom>
            <a:avLst/>
            <a:gdLst>
              <a:gd name="T0" fmla="*/ 0 w 1384"/>
              <a:gd name="T1" fmla="*/ 2147483647 h 1904"/>
              <a:gd name="T2" fmla="*/ 2147483647 w 1384"/>
              <a:gd name="T3" fmla="*/ 2147483647 h 1904"/>
              <a:gd name="T4" fmla="*/ 2147483647 w 1384"/>
              <a:gd name="T5" fmla="*/ 0 h 1904"/>
              <a:gd name="T6" fmla="*/ 2147483647 w 1384"/>
              <a:gd name="T7" fmla="*/ 2147483647 h 1904"/>
              <a:gd name="T8" fmla="*/ 0 w 1384"/>
              <a:gd name="T9" fmla="*/ 2147483647 h 19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4"/>
              <a:gd name="T16" fmla="*/ 0 h 1904"/>
              <a:gd name="T17" fmla="*/ 1384 w 1384"/>
              <a:gd name="T18" fmla="*/ 1904 h 19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4" h="1904">
                <a:moveTo>
                  <a:pt x="0" y="1904"/>
                </a:moveTo>
                <a:lnTo>
                  <a:pt x="656" y="1584"/>
                </a:lnTo>
                <a:lnTo>
                  <a:pt x="1384" y="0"/>
                </a:lnTo>
                <a:lnTo>
                  <a:pt x="752" y="384"/>
                </a:lnTo>
                <a:lnTo>
                  <a:pt x="0" y="190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/>
          </a:p>
        </p:txBody>
      </p:sp>
      <p:sp>
        <p:nvSpPr>
          <p:cNvPr id="12331" name="Freeform 34"/>
          <p:cNvSpPr>
            <a:spLocks/>
          </p:cNvSpPr>
          <p:nvPr/>
        </p:nvSpPr>
        <p:spPr bwMode="auto">
          <a:xfrm>
            <a:off x="1504950" y="3511550"/>
            <a:ext cx="530225" cy="203200"/>
          </a:xfrm>
          <a:custGeom>
            <a:avLst/>
            <a:gdLst>
              <a:gd name="T0" fmla="*/ 0 w 800"/>
              <a:gd name="T1" fmla="*/ 0 h 272"/>
              <a:gd name="T2" fmla="*/ 2147483647 w 800"/>
              <a:gd name="T3" fmla="*/ 0 h 272"/>
              <a:gd name="T4" fmla="*/ 2147483647 w 800"/>
              <a:gd name="T5" fmla="*/ 2147483647 h 272"/>
              <a:gd name="T6" fmla="*/ 2147483647 w 800"/>
              <a:gd name="T7" fmla="*/ 2147483647 h 272"/>
              <a:gd name="T8" fmla="*/ 0 w 800"/>
              <a:gd name="T9" fmla="*/ 0 h 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00"/>
              <a:gd name="T16" fmla="*/ 0 h 272"/>
              <a:gd name="T17" fmla="*/ 800 w 800"/>
              <a:gd name="T18" fmla="*/ 272 h 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00" h="272">
                <a:moveTo>
                  <a:pt x="0" y="0"/>
                </a:moveTo>
                <a:lnTo>
                  <a:pt x="800" y="0"/>
                </a:lnTo>
                <a:lnTo>
                  <a:pt x="736" y="256"/>
                </a:lnTo>
                <a:lnTo>
                  <a:pt x="80" y="27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/>
          </a:p>
        </p:txBody>
      </p:sp>
      <p:sp>
        <p:nvSpPr>
          <p:cNvPr id="12332" name="Freeform 35"/>
          <p:cNvSpPr>
            <a:spLocks/>
          </p:cNvSpPr>
          <p:nvPr/>
        </p:nvSpPr>
        <p:spPr bwMode="auto">
          <a:xfrm>
            <a:off x="2024063" y="2084388"/>
            <a:ext cx="909637" cy="1474787"/>
          </a:xfrm>
          <a:custGeom>
            <a:avLst/>
            <a:gdLst>
              <a:gd name="T0" fmla="*/ 2147483647 w 1376"/>
              <a:gd name="T1" fmla="*/ 2147483647 h 1968"/>
              <a:gd name="T2" fmla="*/ 2147483647 w 1376"/>
              <a:gd name="T3" fmla="*/ 2147483647 h 1968"/>
              <a:gd name="T4" fmla="*/ 2147483647 w 1376"/>
              <a:gd name="T5" fmla="*/ 2147483647 h 1968"/>
              <a:gd name="T6" fmla="*/ 2147483647 w 1376"/>
              <a:gd name="T7" fmla="*/ 2147483647 h 1968"/>
              <a:gd name="T8" fmla="*/ 2147483647 w 1376"/>
              <a:gd name="T9" fmla="*/ 2147483647 h 1968"/>
              <a:gd name="T10" fmla="*/ 2147483647 w 1376"/>
              <a:gd name="T11" fmla="*/ 2147483647 h 1968"/>
              <a:gd name="T12" fmla="*/ 2147483647 w 1376"/>
              <a:gd name="T13" fmla="*/ 0 h 1968"/>
              <a:gd name="T14" fmla="*/ 2147483647 w 1376"/>
              <a:gd name="T15" fmla="*/ 2147483647 h 1968"/>
              <a:gd name="T16" fmla="*/ 0 w 1376"/>
              <a:gd name="T17" fmla="*/ 2147483647 h 19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76"/>
              <a:gd name="T28" fmla="*/ 0 h 1968"/>
              <a:gd name="T29" fmla="*/ 1376 w 1376"/>
              <a:gd name="T30" fmla="*/ 1968 h 196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76" h="1968">
                <a:moveTo>
                  <a:pt x="16" y="1888"/>
                </a:moveTo>
                <a:lnTo>
                  <a:pt x="176" y="1968"/>
                </a:lnTo>
                <a:lnTo>
                  <a:pt x="688" y="1728"/>
                </a:lnTo>
                <a:lnTo>
                  <a:pt x="640" y="1568"/>
                </a:lnTo>
                <a:lnTo>
                  <a:pt x="688" y="1728"/>
                </a:lnTo>
                <a:lnTo>
                  <a:pt x="1376" y="160"/>
                </a:lnTo>
                <a:lnTo>
                  <a:pt x="1360" y="0"/>
                </a:lnTo>
                <a:lnTo>
                  <a:pt x="656" y="1568"/>
                </a:lnTo>
                <a:lnTo>
                  <a:pt x="0" y="187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/>
          </a:p>
        </p:txBody>
      </p:sp>
      <p:sp>
        <p:nvSpPr>
          <p:cNvPr id="362" name="Freeform 22"/>
          <p:cNvSpPr>
            <a:spLocks/>
          </p:cNvSpPr>
          <p:nvPr/>
        </p:nvSpPr>
        <p:spPr bwMode="auto">
          <a:xfrm>
            <a:off x="2071688" y="2347913"/>
            <a:ext cx="1058862" cy="1366837"/>
          </a:xfrm>
          <a:custGeom>
            <a:avLst/>
            <a:gdLst/>
            <a:ahLst/>
            <a:cxnLst>
              <a:cxn ang="0">
                <a:pos x="736" y="16"/>
              </a:cxn>
              <a:cxn ang="0">
                <a:pos x="1568" y="0"/>
              </a:cxn>
              <a:cxn ang="0">
                <a:pos x="816" y="1552"/>
              </a:cxn>
              <a:cxn ang="0">
                <a:pos x="744" y="1824"/>
              </a:cxn>
              <a:cxn ang="0">
                <a:pos x="1600" y="224"/>
              </a:cxn>
              <a:cxn ang="0">
                <a:pos x="1552" y="0"/>
              </a:cxn>
              <a:cxn ang="0">
                <a:pos x="816" y="1552"/>
              </a:cxn>
              <a:cxn ang="0">
                <a:pos x="744" y="1808"/>
              </a:cxn>
              <a:cxn ang="0">
                <a:pos x="104" y="1824"/>
              </a:cxn>
              <a:cxn ang="0">
                <a:pos x="0" y="1536"/>
              </a:cxn>
              <a:cxn ang="0">
                <a:pos x="816" y="1552"/>
              </a:cxn>
              <a:cxn ang="0">
                <a:pos x="0" y="1552"/>
              </a:cxn>
              <a:cxn ang="0">
                <a:pos x="736" y="16"/>
              </a:cxn>
            </a:cxnLst>
            <a:rect l="0" t="0" r="r" b="b"/>
            <a:pathLst>
              <a:path w="1600" h="1824">
                <a:moveTo>
                  <a:pt x="736" y="16"/>
                </a:moveTo>
                <a:lnTo>
                  <a:pt x="1568" y="0"/>
                </a:lnTo>
                <a:lnTo>
                  <a:pt x="816" y="1552"/>
                </a:lnTo>
                <a:lnTo>
                  <a:pt x="744" y="1824"/>
                </a:lnTo>
                <a:lnTo>
                  <a:pt x="1600" y="224"/>
                </a:lnTo>
                <a:lnTo>
                  <a:pt x="1552" y="0"/>
                </a:lnTo>
                <a:lnTo>
                  <a:pt x="816" y="1552"/>
                </a:lnTo>
                <a:lnTo>
                  <a:pt x="744" y="1808"/>
                </a:lnTo>
                <a:lnTo>
                  <a:pt x="104" y="1824"/>
                </a:lnTo>
                <a:lnTo>
                  <a:pt x="0" y="1536"/>
                </a:lnTo>
                <a:lnTo>
                  <a:pt x="816" y="1552"/>
                </a:lnTo>
                <a:lnTo>
                  <a:pt x="0" y="1552"/>
                </a:lnTo>
                <a:lnTo>
                  <a:pt x="736" y="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FFCC99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334" name="Freeform 34"/>
          <p:cNvSpPr>
            <a:spLocks/>
          </p:cNvSpPr>
          <p:nvPr/>
        </p:nvSpPr>
        <p:spPr bwMode="auto">
          <a:xfrm>
            <a:off x="2076450" y="3511550"/>
            <a:ext cx="530225" cy="203200"/>
          </a:xfrm>
          <a:custGeom>
            <a:avLst/>
            <a:gdLst>
              <a:gd name="T0" fmla="*/ 0 w 800"/>
              <a:gd name="T1" fmla="*/ 0 h 272"/>
              <a:gd name="T2" fmla="*/ 2147483647 w 800"/>
              <a:gd name="T3" fmla="*/ 0 h 272"/>
              <a:gd name="T4" fmla="*/ 2147483647 w 800"/>
              <a:gd name="T5" fmla="*/ 2147483647 h 272"/>
              <a:gd name="T6" fmla="*/ 2147483647 w 800"/>
              <a:gd name="T7" fmla="*/ 2147483647 h 272"/>
              <a:gd name="T8" fmla="*/ 0 w 800"/>
              <a:gd name="T9" fmla="*/ 0 h 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00"/>
              <a:gd name="T16" fmla="*/ 0 h 272"/>
              <a:gd name="T17" fmla="*/ 800 w 800"/>
              <a:gd name="T18" fmla="*/ 272 h 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00" h="272">
                <a:moveTo>
                  <a:pt x="0" y="0"/>
                </a:moveTo>
                <a:lnTo>
                  <a:pt x="800" y="0"/>
                </a:lnTo>
                <a:lnTo>
                  <a:pt x="736" y="256"/>
                </a:lnTo>
                <a:lnTo>
                  <a:pt x="80" y="27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/>
          </a:p>
        </p:txBody>
      </p:sp>
      <p:sp>
        <p:nvSpPr>
          <p:cNvPr id="452" name="Freeform 22"/>
          <p:cNvSpPr>
            <a:spLocks/>
          </p:cNvSpPr>
          <p:nvPr/>
        </p:nvSpPr>
        <p:spPr bwMode="auto">
          <a:xfrm>
            <a:off x="857250" y="2562225"/>
            <a:ext cx="1058863" cy="1366838"/>
          </a:xfrm>
          <a:custGeom>
            <a:avLst/>
            <a:gdLst/>
            <a:ahLst/>
            <a:cxnLst>
              <a:cxn ang="0">
                <a:pos x="736" y="16"/>
              </a:cxn>
              <a:cxn ang="0">
                <a:pos x="1568" y="0"/>
              </a:cxn>
              <a:cxn ang="0">
                <a:pos x="816" y="1552"/>
              </a:cxn>
              <a:cxn ang="0">
                <a:pos x="744" y="1824"/>
              </a:cxn>
              <a:cxn ang="0">
                <a:pos x="1600" y="224"/>
              </a:cxn>
              <a:cxn ang="0">
                <a:pos x="1552" y="0"/>
              </a:cxn>
              <a:cxn ang="0">
                <a:pos x="816" y="1552"/>
              </a:cxn>
              <a:cxn ang="0">
                <a:pos x="744" y="1808"/>
              </a:cxn>
              <a:cxn ang="0">
                <a:pos x="104" y="1824"/>
              </a:cxn>
              <a:cxn ang="0">
                <a:pos x="0" y="1536"/>
              </a:cxn>
              <a:cxn ang="0">
                <a:pos x="816" y="1552"/>
              </a:cxn>
              <a:cxn ang="0">
                <a:pos x="0" y="1552"/>
              </a:cxn>
              <a:cxn ang="0">
                <a:pos x="736" y="16"/>
              </a:cxn>
            </a:cxnLst>
            <a:rect l="0" t="0" r="r" b="b"/>
            <a:pathLst>
              <a:path w="1600" h="1824">
                <a:moveTo>
                  <a:pt x="736" y="16"/>
                </a:moveTo>
                <a:lnTo>
                  <a:pt x="1568" y="0"/>
                </a:lnTo>
                <a:lnTo>
                  <a:pt x="816" y="1552"/>
                </a:lnTo>
                <a:lnTo>
                  <a:pt x="744" y="1824"/>
                </a:lnTo>
                <a:lnTo>
                  <a:pt x="1600" y="224"/>
                </a:lnTo>
                <a:lnTo>
                  <a:pt x="1552" y="0"/>
                </a:lnTo>
                <a:lnTo>
                  <a:pt x="816" y="1552"/>
                </a:lnTo>
                <a:lnTo>
                  <a:pt x="744" y="1808"/>
                </a:lnTo>
                <a:lnTo>
                  <a:pt x="104" y="1824"/>
                </a:lnTo>
                <a:lnTo>
                  <a:pt x="0" y="1536"/>
                </a:lnTo>
                <a:lnTo>
                  <a:pt x="816" y="1552"/>
                </a:lnTo>
                <a:lnTo>
                  <a:pt x="0" y="1552"/>
                </a:lnTo>
                <a:lnTo>
                  <a:pt x="736" y="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FFCC99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336" name="Freeform 34"/>
          <p:cNvSpPr>
            <a:spLocks/>
          </p:cNvSpPr>
          <p:nvPr/>
        </p:nvSpPr>
        <p:spPr bwMode="auto">
          <a:xfrm>
            <a:off x="862013" y="3725863"/>
            <a:ext cx="530225" cy="203200"/>
          </a:xfrm>
          <a:custGeom>
            <a:avLst/>
            <a:gdLst>
              <a:gd name="T0" fmla="*/ 0 w 800"/>
              <a:gd name="T1" fmla="*/ 0 h 272"/>
              <a:gd name="T2" fmla="*/ 2147483647 w 800"/>
              <a:gd name="T3" fmla="*/ 0 h 272"/>
              <a:gd name="T4" fmla="*/ 2147483647 w 800"/>
              <a:gd name="T5" fmla="*/ 2147483647 h 272"/>
              <a:gd name="T6" fmla="*/ 2147483647 w 800"/>
              <a:gd name="T7" fmla="*/ 2147483647 h 272"/>
              <a:gd name="T8" fmla="*/ 0 w 800"/>
              <a:gd name="T9" fmla="*/ 0 h 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00"/>
              <a:gd name="T16" fmla="*/ 0 h 272"/>
              <a:gd name="T17" fmla="*/ 800 w 800"/>
              <a:gd name="T18" fmla="*/ 272 h 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00" h="272">
                <a:moveTo>
                  <a:pt x="0" y="0"/>
                </a:moveTo>
                <a:lnTo>
                  <a:pt x="800" y="0"/>
                </a:lnTo>
                <a:lnTo>
                  <a:pt x="736" y="256"/>
                </a:lnTo>
                <a:lnTo>
                  <a:pt x="80" y="27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/>
          </a:p>
        </p:txBody>
      </p:sp>
      <p:sp>
        <p:nvSpPr>
          <p:cNvPr id="12339" name="Oval 30"/>
          <p:cNvSpPr>
            <a:spLocks noChangeArrowheads="1"/>
          </p:cNvSpPr>
          <p:nvPr/>
        </p:nvSpPr>
        <p:spPr bwMode="auto">
          <a:xfrm>
            <a:off x="6715125" y="4429125"/>
            <a:ext cx="236538" cy="33178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2340" name="Oval 30"/>
          <p:cNvSpPr>
            <a:spLocks noChangeArrowheads="1"/>
          </p:cNvSpPr>
          <p:nvPr/>
        </p:nvSpPr>
        <p:spPr bwMode="auto">
          <a:xfrm flipH="1">
            <a:off x="6237288" y="4500563"/>
            <a:ext cx="406400" cy="18891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2341" name="Oval 30"/>
          <p:cNvSpPr>
            <a:spLocks noChangeArrowheads="1"/>
          </p:cNvSpPr>
          <p:nvPr/>
        </p:nvSpPr>
        <p:spPr bwMode="auto">
          <a:xfrm flipH="1">
            <a:off x="6143625" y="4500563"/>
            <a:ext cx="406400" cy="198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2342" name="Oval 30"/>
          <p:cNvSpPr>
            <a:spLocks noChangeArrowheads="1"/>
          </p:cNvSpPr>
          <p:nvPr/>
        </p:nvSpPr>
        <p:spPr bwMode="auto">
          <a:xfrm flipH="1">
            <a:off x="6786563" y="4572000"/>
            <a:ext cx="406400" cy="1889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2343" name="Oval 30"/>
          <p:cNvSpPr>
            <a:spLocks noChangeArrowheads="1"/>
          </p:cNvSpPr>
          <p:nvPr/>
        </p:nvSpPr>
        <p:spPr bwMode="auto">
          <a:xfrm>
            <a:off x="5429250" y="7858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1" name="Группа 285"/>
          <p:cNvGrpSpPr>
            <a:grpSpLocks/>
          </p:cNvGrpSpPr>
          <p:nvPr/>
        </p:nvGrpSpPr>
        <p:grpSpPr bwMode="auto">
          <a:xfrm>
            <a:off x="2143125" y="3571875"/>
            <a:ext cx="1843088" cy="2128838"/>
            <a:chOff x="4286248" y="3500438"/>
            <a:chExt cx="1842706" cy="2128840"/>
          </a:xfrm>
        </p:grpSpPr>
        <p:pic>
          <p:nvPicPr>
            <p:cNvPr id="12361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2362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63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64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65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2" name="Группа 305"/>
          <p:cNvGrpSpPr>
            <a:grpSpLocks/>
          </p:cNvGrpSpPr>
          <p:nvPr/>
        </p:nvGrpSpPr>
        <p:grpSpPr bwMode="auto">
          <a:xfrm>
            <a:off x="3000375" y="3786188"/>
            <a:ext cx="1843088" cy="2128837"/>
            <a:chOff x="4286248" y="3500438"/>
            <a:chExt cx="1842706" cy="2128840"/>
          </a:xfrm>
        </p:grpSpPr>
        <p:pic>
          <p:nvPicPr>
            <p:cNvPr id="12356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2357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58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59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60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346" name="Oval 30"/>
          <p:cNvSpPr>
            <a:spLocks noChangeArrowheads="1"/>
          </p:cNvSpPr>
          <p:nvPr/>
        </p:nvSpPr>
        <p:spPr bwMode="auto">
          <a:xfrm>
            <a:off x="5581650" y="9382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2347" name="Oval 30"/>
          <p:cNvSpPr>
            <a:spLocks noChangeArrowheads="1"/>
          </p:cNvSpPr>
          <p:nvPr/>
        </p:nvSpPr>
        <p:spPr bwMode="auto">
          <a:xfrm>
            <a:off x="5734050" y="10906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2348" name="Oval 30"/>
          <p:cNvSpPr>
            <a:spLocks noChangeArrowheads="1"/>
          </p:cNvSpPr>
          <p:nvPr/>
        </p:nvSpPr>
        <p:spPr bwMode="auto">
          <a:xfrm>
            <a:off x="5886450" y="12430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2349" name="Oval 30"/>
          <p:cNvSpPr>
            <a:spLocks noChangeArrowheads="1"/>
          </p:cNvSpPr>
          <p:nvPr/>
        </p:nvSpPr>
        <p:spPr bwMode="auto">
          <a:xfrm>
            <a:off x="6038850" y="13954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2350" name="Oval 30"/>
          <p:cNvSpPr>
            <a:spLocks noChangeArrowheads="1"/>
          </p:cNvSpPr>
          <p:nvPr/>
        </p:nvSpPr>
        <p:spPr bwMode="auto">
          <a:xfrm>
            <a:off x="6191250" y="15478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2351" name="Oval 30"/>
          <p:cNvSpPr>
            <a:spLocks noChangeArrowheads="1"/>
          </p:cNvSpPr>
          <p:nvPr/>
        </p:nvSpPr>
        <p:spPr bwMode="auto">
          <a:xfrm>
            <a:off x="6343650" y="17002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2352" name="Oval 30"/>
          <p:cNvSpPr>
            <a:spLocks noChangeArrowheads="1"/>
          </p:cNvSpPr>
          <p:nvPr/>
        </p:nvSpPr>
        <p:spPr bwMode="auto">
          <a:xfrm>
            <a:off x="6496050" y="18526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52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Georgia" pitchFamily="18" charset="0"/>
              <a:cs typeface="Arial" charset="0"/>
            </a:endParaRPr>
          </a:p>
        </p:txBody>
      </p:sp>
      <p:sp>
        <p:nvSpPr>
          <p:cNvPr id="153" name="Заголовок 1"/>
          <p:cNvSpPr>
            <a:spLocks noGrp="1"/>
          </p:cNvSpPr>
          <p:nvPr>
            <p:ph type="title"/>
          </p:nvPr>
        </p:nvSpPr>
        <p:spPr>
          <a:xfrm>
            <a:off x="285720" y="5500702"/>
            <a:ext cx="8501122" cy="1357298"/>
          </a:xfrm>
          <a:prstGeom prst="wedgeRoundRectCallout">
            <a:avLst>
              <a:gd name="adj1" fmla="val 26709"/>
              <a:gd name="adj2" fmla="val -47418"/>
              <a:gd name="adj3" fmla="val 16667"/>
            </a:avLst>
          </a:prstGeom>
          <a:ln w="38100">
            <a:solidFill>
              <a:srgbClr val="000066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cap="none" dirty="0" smtClean="0">
                <a:solidFill>
                  <a:srgbClr val="000066"/>
                </a:solidFill>
                <a:latin typeface="Georgia" pitchFamily="18" charset="0"/>
              </a:rPr>
              <a:t>Если раскладывать поровну в 9 корзин один десяток яиц, то в каждую корзину надо положить 1 яйцо и 1 яйцо останется  </a:t>
            </a:r>
          </a:p>
        </p:txBody>
      </p:sp>
      <p:sp>
        <p:nvSpPr>
          <p:cNvPr id="154" name="Прямоугольник 153"/>
          <p:cNvSpPr/>
          <p:nvPr/>
        </p:nvSpPr>
        <p:spPr>
          <a:xfrm>
            <a:off x="142844" y="214290"/>
            <a:ext cx="4793300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Georgia" pitchFamily="18" charset="0"/>
              </a:rPr>
              <a:t>846=800+</a:t>
            </a: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Georgia" pitchFamily="18" charset="0"/>
              </a:rPr>
              <a:t>40</a:t>
            </a: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Georgia" pitchFamily="18" charset="0"/>
              </a:rPr>
              <a:t>+6</a:t>
            </a:r>
          </a:p>
        </p:txBody>
      </p:sp>
      <p:sp>
        <p:nvSpPr>
          <p:cNvPr id="155" name="Овал 154"/>
          <p:cNvSpPr/>
          <p:nvPr/>
        </p:nvSpPr>
        <p:spPr>
          <a:xfrm>
            <a:off x="3714744" y="857232"/>
            <a:ext cx="1643074" cy="100013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Georgia" pitchFamily="18" charset="0"/>
              </a:rPr>
              <a:t>10</a:t>
            </a:r>
            <a:endParaRPr lang="ru-RU" sz="4400" b="1" dirty="0">
              <a:latin typeface="Georgia" pitchFamily="18" charset="0"/>
            </a:endParaRPr>
          </a:p>
        </p:txBody>
      </p:sp>
      <p:sp>
        <p:nvSpPr>
          <p:cNvPr id="156" name="Овал 155"/>
          <p:cNvSpPr/>
          <p:nvPr/>
        </p:nvSpPr>
        <p:spPr>
          <a:xfrm>
            <a:off x="6357950" y="0"/>
            <a:ext cx="647385" cy="108198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prstClr val="white"/>
                </a:solidFill>
                <a:latin typeface="Georgia" pitchFamily="18" charset="0"/>
              </a:rPr>
              <a:t>1</a:t>
            </a:r>
            <a:endParaRPr lang="ru-RU" dirty="0"/>
          </a:p>
        </p:txBody>
      </p:sp>
      <p:sp>
        <p:nvSpPr>
          <p:cNvPr id="157" name="Овал 156"/>
          <p:cNvSpPr/>
          <p:nvPr/>
        </p:nvSpPr>
        <p:spPr>
          <a:xfrm>
            <a:off x="5214942" y="1428736"/>
            <a:ext cx="796157" cy="108198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prstClr val="white"/>
                </a:solidFill>
                <a:latin typeface="Georgia" pitchFamily="18" charset="0"/>
              </a:rPr>
              <a:t>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11748E-6 C 0.13559 -0.00393 0.27188 -0.00763 0.33282 0.03515 C 0.39375 0.07793 0.3599 0.21739 0.36494 0.25693 C 0.37014 0.29648 0.36823 0.26804 0.36494 0.27174 C 0.36181 0.27544 0.34862 0.27775 0.34549 0.27844 " pathEditMode="relative" rAng="0" ptsTypes="aaaaA">
                                      <p:cBhvr>
                                        <p:cTn id="12" dur="20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00" y="144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9889E-6 C -0.04896 -0.00301 -0.09792 -0.00601 -0.11979 0.02775 C -0.14167 0.06175 -0.12952 0.17252 -0.13143 0.20374 C -0.13334 0.2352 -0.13264 0.21253 -0.13143 0.21554 C -0.13021 0.21831 -0.12552 0.22016 -0.12448 0.22086 " pathEditMode="relative" rAng="0" ptsTypes="aaaaA">
                                      <p:cBhvr>
                                        <p:cTn id="14" dur="2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00" y="114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0.00324 C -0.0191 -0.00694 -0.03837 -0.01064 -0.04688 0.03145 C -0.05538 0.07354 -0.05069 0.21069 -0.05139 0.24954 C -0.05208 0.28862 -0.05191 0.26064 -0.05139 0.26434 C -0.05104 0.26781 -0.04913 0.27012 -0.04861 0.27105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00" y="142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0.00486 C 0.09444 -0.00786 0.18941 -0.01064 0.23177 0.02266 C 0.2743 0.0562 0.25069 0.16535 0.25416 0.19634 C 0.25781 0.22733 0.25642 0.20513 0.25416 0.20791 C 0.25208 0.21068 0.24288 0.21253 0.24062 0.21323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00" y="113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0.00532 C 0.0066 -0.00809 0.01354 -0.01064 0.01649 0.01989 C 0.01962 0.05065 0.01788 0.15079 0.01806 0.17923 C 0.0184 0.20768 0.01823 0.18733 0.01806 0.18987 C 0.01788 0.19242 0.01736 0.19427 0.01719 0.19473 " pathEditMode="relative" rAng="0" ptsTypes="aaaaA">
                                      <p:cBhvr>
                                        <p:cTn id="20" dur="20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0" y="104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0.00208 C 0.00382 -0.00648 0.00764 -0.01064 0.00937 0.0377 C 0.01111 0.08626 0.01007 0.24422 0.01024 0.28885 C 0.01041 0.33372 0.01024 0.30157 0.01024 0.30573 C 0.01007 0.3099 0.00972 0.31244 0.00972 0.31337 " pathEditMode="relative" rAng="0" ptsTypes="aaaaA">
                                      <p:cBhvr>
                                        <p:cTn id="22" dur="20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0" y="164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0.00208 C 0.04375 -0.00648 0.08767 -0.01064 0.10729 0.03839 C 0.12708 0.08742 0.11614 0.24699 0.1177 0.29232 C 0.11944 0.33765 0.11875 0.30504 0.1177 0.3092 C 0.11666 0.3136 0.1125 0.31614 0.11145 0.31706 " pathEditMode="relative" rAng="0" ptsTypes="aaaaA">
                                      <p:cBhvr>
                                        <p:cTn id="24" dur="2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00" y="1660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0.00486 C 0.03264 -0.00786 0.06545 -0.01064 0.08004 0.0222 C 0.09479 0.05504 0.08663 0.16235 0.08785 0.19265 C 0.08906 0.22317 0.08854 0.2012 0.08785 0.20421 C 0.08698 0.20698 0.08386 0.2086 0.08316 0.2093 " pathEditMode="relative" rAng="0" ptsTypes="aaaaA">
                                      <p:cBhvr>
                                        <p:cTn id="26" dur="20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00" y="1110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592 -0.00532 0.11857 -0.01064 0.14514 0.0488 C 0.1717 0.10823 0.15694 0.3018 0.1592 0.35661 C 0.16146 0.41143 0.16059 0.37211 0.1592 0.3772 C 0.15781 0.38229 0.15208 0.38552 0.15069 0.38668 " pathEditMode="relative" ptsTypes="aaaaA">
                                      <p:cBhvr>
                                        <p:cTn id="28" dur="20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0.00115 C 0.1368 0.00047 0.27448 0.00255 0.33593 -0.01595 C 0.39757 -0.03376 0.36319 -0.0925 0.36857 -0.10939 C 0.37378 -0.12558 0.3717 -0.11401 0.36857 -0.11563 C 0.36528 -0.11679 0.35191 -0.11817 0.34878 -0.11841 " pathEditMode="relative" rAng="0" ptsTypes="aaaaA">
                                      <p:cBhvr>
                                        <p:cTn id="31" dur="20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00" y="-6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" grpId="0" animBg="1"/>
      <p:bldP spid="275" grpId="0" animBg="1"/>
      <p:bldP spid="276" grpId="0" animBg="1"/>
      <p:bldP spid="277" grpId="0" animBg="1"/>
      <p:bldP spid="278" grpId="0" animBg="1"/>
      <p:bldP spid="279" grpId="0" animBg="1"/>
      <p:bldP spid="280" grpId="0" animBg="1"/>
      <p:bldP spid="281" grpId="0" animBg="1"/>
      <p:bldP spid="282" grpId="0" animBg="1"/>
      <p:bldP spid="283" grpId="0" animBg="1"/>
      <p:bldP spid="155" grpId="0" animBg="1"/>
      <p:bldP spid="15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Овал 151"/>
          <p:cNvSpPr/>
          <p:nvPr/>
        </p:nvSpPr>
        <p:spPr>
          <a:xfrm>
            <a:off x="5214942" y="1428736"/>
            <a:ext cx="796157" cy="108198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prstClr val="white"/>
                </a:solidFill>
                <a:latin typeface="Georgia" pitchFamily="18" charset="0"/>
              </a:rPr>
              <a:t>8</a:t>
            </a:r>
            <a:endParaRPr lang="ru-RU" dirty="0"/>
          </a:p>
        </p:txBody>
      </p:sp>
      <p:sp>
        <p:nvSpPr>
          <p:cNvPr id="13314" name="Freeform 35"/>
          <p:cNvSpPr>
            <a:spLocks/>
          </p:cNvSpPr>
          <p:nvPr/>
        </p:nvSpPr>
        <p:spPr bwMode="auto">
          <a:xfrm>
            <a:off x="3595688" y="1370013"/>
            <a:ext cx="909637" cy="1474787"/>
          </a:xfrm>
          <a:custGeom>
            <a:avLst/>
            <a:gdLst>
              <a:gd name="T0" fmla="*/ 2147483647 w 1376"/>
              <a:gd name="T1" fmla="*/ 2147483647 h 1968"/>
              <a:gd name="T2" fmla="*/ 2147483647 w 1376"/>
              <a:gd name="T3" fmla="*/ 2147483647 h 1968"/>
              <a:gd name="T4" fmla="*/ 2147483647 w 1376"/>
              <a:gd name="T5" fmla="*/ 2147483647 h 1968"/>
              <a:gd name="T6" fmla="*/ 2147483647 w 1376"/>
              <a:gd name="T7" fmla="*/ 2147483647 h 1968"/>
              <a:gd name="T8" fmla="*/ 2147483647 w 1376"/>
              <a:gd name="T9" fmla="*/ 2147483647 h 1968"/>
              <a:gd name="T10" fmla="*/ 2147483647 w 1376"/>
              <a:gd name="T11" fmla="*/ 2147483647 h 1968"/>
              <a:gd name="T12" fmla="*/ 2147483647 w 1376"/>
              <a:gd name="T13" fmla="*/ 0 h 1968"/>
              <a:gd name="T14" fmla="*/ 2147483647 w 1376"/>
              <a:gd name="T15" fmla="*/ 2147483647 h 1968"/>
              <a:gd name="T16" fmla="*/ 0 w 1376"/>
              <a:gd name="T17" fmla="*/ 2147483647 h 19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76"/>
              <a:gd name="T28" fmla="*/ 0 h 1968"/>
              <a:gd name="T29" fmla="*/ 1376 w 1376"/>
              <a:gd name="T30" fmla="*/ 1968 h 196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76" h="1968">
                <a:moveTo>
                  <a:pt x="16" y="1888"/>
                </a:moveTo>
                <a:lnTo>
                  <a:pt x="176" y="1968"/>
                </a:lnTo>
                <a:lnTo>
                  <a:pt x="688" y="1728"/>
                </a:lnTo>
                <a:lnTo>
                  <a:pt x="640" y="1568"/>
                </a:lnTo>
                <a:lnTo>
                  <a:pt x="688" y="1728"/>
                </a:lnTo>
                <a:lnTo>
                  <a:pt x="1376" y="160"/>
                </a:lnTo>
                <a:lnTo>
                  <a:pt x="1360" y="0"/>
                </a:lnTo>
                <a:lnTo>
                  <a:pt x="656" y="1568"/>
                </a:lnTo>
                <a:lnTo>
                  <a:pt x="0" y="187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3315" name="Freeform 23"/>
          <p:cNvSpPr>
            <a:spLocks/>
          </p:cNvSpPr>
          <p:nvPr/>
        </p:nvSpPr>
        <p:spPr bwMode="auto">
          <a:xfrm>
            <a:off x="3600450" y="1357313"/>
            <a:ext cx="915988" cy="1427162"/>
          </a:xfrm>
          <a:custGeom>
            <a:avLst/>
            <a:gdLst>
              <a:gd name="T0" fmla="*/ 0 w 1384"/>
              <a:gd name="T1" fmla="*/ 2147483647 h 1904"/>
              <a:gd name="T2" fmla="*/ 2147483647 w 1384"/>
              <a:gd name="T3" fmla="*/ 2147483647 h 1904"/>
              <a:gd name="T4" fmla="*/ 2147483647 w 1384"/>
              <a:gd name="T5" fmla="*/ 0 h 1904"/>
              <a:gd name="T6" fmla="*/ 2147483647 w 1384"/>
              <a:gd name="T7" fmla="*/ 2147483647 h 1904"/>
              <a:gd name="T8" fmla="*/ 0 w 1384"/>
              <a:gd name="T9" fmla="*/ 2147483647 h 19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4"/>
              <a:gd name="T16" fmla="*/ 0 h 1904"/>
              <a:gd name="T17" fmla="*/ 1384 w 1384"/>
              <a:gd name="T18" fmla="*/ 1904 h 19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4" h="1904">
                <a:moveTo>
                  <a:pt x="0" y="1904"/>
                </a:moveTo>
                <a:lnTo>
                  <a:pt x="656" y="1584"/>
                </a:lnTo>
                <a:lnTo>
                  <a:pt x="1384" y="0"/>
                </a:lnTo>
                <a:lnTo>
                  <a:pt x="752" y="384"/>
                </a:lnTo>
                <a:lnTo>
                  <a:pt x="0" y="190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3316" name="Freeform 35"/>
          <p:cNvSpPr>
            <a:spLocks/>
          </p:cNvSpPr>
          <p:nvPr/>
        </p:nvSpPr>
        <p:spPr bwMode="auto">
          <a:xfrm>
            <a:off x="2595563" y="2084388"/>
            <a:ext cx="909637" cy="1474787"/>
          </a:xfrm>
          <a:custGeom>
            <a:avLst/>
            <a:gdLst>
              <a:gd name="T0" fmla="*/ 2147483647 w 1376"/>
              <a:gd name="T1" fmla="*/ 2147483647 h 1968"/>
              <a:gd name="T2" fmla="*/ 2147483647 w 1376"/>
              <a:gd name="T3" fmla="*/ 2147483647 h 1968"/>
              <a:gd name="T4" fmla="*/ 2147483647 w 1376"/>
              <a:gd name="T5" fmla="*/ 2147483647 h 1968"/>
              <a:gd name="T6" fmla="*/ 2147483647 w 1376"/>
              <a:gd name="T7" fmla="*/ 2147483647 h 1968"/>
              <a:gd name="T8" fmla="*/ 2147483647 w 1376"/>
              <a:gd name="T9" fmla="*/ 2147483647 h 1968"/>
              <a:gd name="T10" fmla="*/ 2147483647 w 1376"/>
              <a:gd name="T11" fmla="*/ 2147483647 h 1968"/>
              <a:gd name="T12" fmla="*/ 2147483647 w 1376"/>
              <a:gd name="T13" fmla="*/ 0 h 1968"/>
              <a:gd name="T14" fmla="*/ 2147483647 w 1376"/>
              <a:gd name="T15" fmla="*/ 2147483647 h 1968"/>
              <a:gd name="T16" fmla="*/ 0 w 1376"/>
              <a:gd name="T17" fmla="*/ 2147483647 h 19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76"/>
              <a:gd name="T28" fmla="*/ 0 h 1968"/>
              <a:gd name="T29" fmla="*/ 1376 w 1376"/>
              <a:gd name="T30" fmla="*/ 1968 h 196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76" h="1968">
                <a:moveTo>
                  <a:pt x="16" y="1888"/>
                </a:moveTo>
                <a:lnTo>
                  <a:pt x="176" y="1968"/>
                </a:lnTo>
                <a:lnTo>
                  <a:pt x="688" y="1728"/>
                </a:lnTo>
                <a:lnTo>
                  <a:pt x="640" y="1568"/>
                </a:lnTo>
                <a:lnTo>
                  <a:pt x="688" y="1728"/>
                </a:lnTo>
                <a:lnTo>
                  <a:pt x="1376" y="160"/>
                </a:lnTo>
                <a:lnTo>
                  <a:pt x="1360" y="0"/>
                </a:lnTo>
                <a:lnTo>
                  <a:pt x="656" y="1568"/>
                </a:lnTo>
                <a:lnTo>
                  <a:pt x="0" y="187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3317" name="Freeform 23"/>
          <p:cNvSpPr>
            <a:spLocks/>
          </p:cNvSpPr>
          <p:nvPr/>
        </p:nvSpPr>
        <p:spPr bwMode="auto">
          <a:xfrm>
            <a:off x="2600325" y="2071688"/>
            <a:ext cx="915988" cy="1427162"/>
          </a:xfrm>
          <a:custGeom>
            <a:avLst/>
            <a:gdLst>
              <a:gd name="T0" fmla="*/ 0 w 1384"/>
              <a:gd name="T1" fmla="*/ 2147483647 h 1904"/>
              <a:gd name="T2" fmla="*/ 2147483647 w 1384"/>
              <a:gd name="T3" fmla="*/ 2147483647 h 1904"/>
              <a:gd name="T4" fmla="*/ 2147483647 w 1384"/>
              <a:gd name="T5" fmla="*/ 0 h 1904"/>
              <a:gd name="T6" fmla="*/ 2147483647 w 1384"/>
              <a:gd name="T7" fmla="*/ 2147483647 h 1904"/>
              <a:gd name="T8" fmla="*/ 0 w 1384"/>
              <a:gd name="T9" fmla="*/ 2147483647 h 19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4"/>
              <a:gd name="T16" fmla="*/ 0 h 1904"/>
              <a:gd name="T17" fmla="*/ 1384 w 1384"/>
              <a:gd name="T18" fmla="*/ 1904 h 19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4" h="1904">
                <a:moveTo>
                  <a:pt x="0" y="1904"/>
                </a:moveTo>
                <a:lnTo>
                  <a:pt x="656" y="1584"/>
                </a:lnTo>
                <a:lnTo>
                  <a:pt x="1384" y="0"/>
                </a:lnTo>
                <a:lnTo>
                  <a:pt x="752" y="384"/>
                </a:lnTo>
                <a:lnTo>
                  <a:pt x="0" y="190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grpSp>
        <p:nvGrpSpPr>
          <p:cNvPr id="2" name="Группа 244"/>
          <p:cNvGrpSpPr>
            <a:grpSpLocks/>
          </p:cNvGrpSpPr>
          <p:nvPr/>
        </p:nvGrpSpPr>
        <p:grpSpPr bwMode="auto">
          <a:xfrm>
            <a:off x="3714750" y="2786063"/>
            <a:ext cx="1843088" cy="2128837"/>
            <a:chOff x="4286248" y="3500438"/>
            <a:chExt cx="1842706" cy="2128840"/>
          </a:xfrm>
        </p:grpSpPr>
        <p:pic>
          <p:nvPicPr>
            <p:cNvPr id="13452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3453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54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55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56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3" name="Группа 381"/>
          <p:cNvGrpSpPr>
            <a:grpSpLocks/>
          </p:cNvGrpSpPr>
          <p:nvPr/>
        </p:nvGrpSpPr>
        <p:grpSpPr bwMode="auto">
          <a:xfrm>
            <a:off x="4214813" y="3643313"/>
            <a:ext cx="1843087" cy="2128837"/>
            <a:chOff x="4286248" y="3500438"/>
            <a:chExt cx="1842706" cy="2128840"/>
          </a:xfrm>
        </p:grpSpPr>
        <p:pic>
          <p:nvPicPr>
            <p:cNvPr id="13447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3448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49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50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51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pic>
        <p:nvPicPr>
          <p:cNvPr id="13320" name="Picture 4" descr="http://www.fruity-mail.ru/i/baske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38" y="3786188"/>
            <a:ext cx="1843087" cy="212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72" name="Freeform 22"/>
          <p:cNvSpPr>
            <a:spLocks/>
          </p:cNvSpPr>
          <p:nvPr/>
        </p:nvSpPr>
        <p:spPr bwMode="auto">
          <a:xfrm>
            <a:off x="3071813" y="1633538"/>
            <a:ext cx="1058862" cy="1366837"/>
          </a:xfrm>
          <a:custGeom>
            <a:avLst/>
            <a:gdLst/>
            <a:ahLst/>
            <a:cxnLst>
              <a:cxn ang="0">
                <a:pos x="736" y="16"/>
              </a:cxn>
              <a:cxn ang="0">
                <a:pos x="1568" y="0"/>
              </a:cxn>
              <a:cxn ang="0">
                <a:pos x="816" y="1552"/>
              </a:cxn>
              <a:cxn ang="0">
                <a:pos x="744" y="1824"/>
              </a:cxn>
              <a:cxn ang="0">
                <a:pos x="1600" y="224"/>
              </a:cxn>
              <a:cxn ang="0">
                <a:pos x="1552" y="0"/>
              </a:cxn>
              <a:cxn ang="0">
                <a:pos x="816" y="1552"/>
              </a:cxn>
              <a:cxn ang="0">
                <a:pos x="744" y="1808"/>
              </a:cxn>
              <a:cxn ang="0">
                <a:pos x="104" y="1824"/>
              </a:cxn>
              <a:cxn ang="0">
                <a:pos x="0" y="1536"/>
              </a:cxn>
              <a:cxn ang="0">
                <a:pos x="816" y="1552"/>
              </a:cxn>
              <a:cxn ang="0">
                <a:pos x="0" y="1552"/>
              </a:cxn>
              <a:cxn ang="0">
                <a:pos x="736" y="16"/>
              </a:cxn>
            </a:cxnLst>
            <a:rect l="0" t="0" r="r" b="b"/>
            <a:pathLst>
              <a:path w="1600" h="1824">
                <a:moveTo>
                  <a:pt x="736" y="16"/>
                </a:moveTo>
                <a:lnTo>
                  <a:pt x="1568" y="0"/>
                </a:lnTo>
                <a:lnTo>
                  <a:pt x="816" y="1552"/>
                </a:lnTo>
                <a:lnTo>
                  <a:pt x="744" y="1824"/>
                </a:lnTo>
                <a:lnTo>
                  <a:pt x="1600" y="224"/>
                </a:lnTo>
                <a:lnTo>
                  <a:pt x="1552" y="0"/>
                </a:lnTo>
                <a:lnTo>
                  <a:pt x="816" y="1552"/>
                </a:lnTo>
                <a:lnTo>
                  <a:pt x="744" y="1808"/>
                </a:lnTo>
                <a:lnTo>
                  <a:pt x="104" y="1824"/>
                </a:lnTo>
                <a:lnTo>
                  <a:pt x="0" y="1536"/>
                </a:lnTo>
                <a:lnTo>
                  <a:pt x="816" y="1552"/>
                </a:lnTo>
                <a:lnTo>
                  <a:pt x="0" y="1552"/>
                </a:lnTo>
                <a:lnTo>
                  <a:pt x="736" y="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FFCC99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>
              <a:latin typeface="Georgia" pitchFamily="18" charset="0"/>
            </a:endParaRPr>
          </a:p>
        </p:txBody>
      </p:sp>
      <p:sp>
        <p:nvSpPr>
          <p:cNvPr id="13322" name="Oval 31"/>
          <p:cNvSpPr>
            <a:spLocks noChangeArrowheads="1"/>
          </p:cNvSpPr>
          <p:nvPr/>
        </p:nvSpPr>
        <p:spPr bwMode="auto">
          <a:xfrm>
            <a:off x="6929438" y="714375"/>
            <a:ext cx="228600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3323" name="Freeform 34"/>
          <p:cNvSpPr>
            <a:spLocks/>
          </p:cNvSpPr>
          <p:nvPr/>
        </p:nvSpPr>
        <p:spPr bwMode="auto">
          <a:xfrm>
            <a:off x="3076575" y="2797175"/>
            <a:ext cx="530225" cy="203200"/>
          </a:xfrm>
          <a:custGeom>
            <a:avLst/>
            <a:gdLst>
              <a:gd name="T0" fmla="*/ 0 w 800"/>
              <a:gd name="T1" fmla="*/ 0 h 272"/>
              <a:gd name="T2" fmla="*/ 2147483647 w 800"/>
              <a:gd name="T3" fmla="*/ 0 h 272"/>
              <a:gd name="T4" fmla="*/ 2147483647 w 800"/>
              <a:gd name="T5" fmla="*/ 2147483647 h 272"/>
              <a:gd name="T6" fmla="*/ 2147483647 w 800"/>
              <a:gd name="T7" fmla="*/ 2147483647 h 272"/>
              <a:gd name="T8" fmla="*/ 0 w 800"/>
              <a:gd name="T9" fmla="*/ 0 h 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00"/>
              <a:gd name="T16" fmla="*/ 0 h 272"/>
              <a:gd name="T17" fmla="*/ 800 w 800"/>
              <a:gd name="T18" fmla="*/ 272 h 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00" h="272">
                <a:moveTo>
                  <a:pt x="0" y="0"/>
                </a:moveTo>
                <a:lnTo>
                  <a:pt x="800" y="0"/>
                </a:lnTo>
                <a:lnTo>
                  <a:pt x="736" y="256"/>
                </a:lnTo>
                <a:lnTo>
                  <a:pt x="80" y="27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357313" y="1571625"/>
            <a:ext cx="1444625" cy="1643063"/>
            <a:chOff x="1280" y="808"/>
            <a:chExt cx="2184" cy="2192"/>
          </a:xfrm>
        </p:grpSpPr>
        <p:sp>
          <p:nvSpPr>
            <p:cNvPr id="182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defRPr/>
              </a:pPr>
              <a:endParaRPr lang="ru-RU" b="1">
                <a:latin typeface="Georgia" pitchFamily="18" charset="0"/>
              </a:endParaRPr>
            </a:p>
          </p:txBody>
        </p:sp>
        <p:sp>
          <p:nvSpPr>
            <p:cNvPr id="13434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35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36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37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38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39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40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41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42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43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44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45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46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2143125" y="1428750"/>
            <a:ext cx="1444625" cy="1643063"/>
            <a:chOff x="1280" y="808"/>
            <a:chExt cx="2184" cy="2192"/>
          </a:xfrm>
        </p:grpSpPr>
        <p:sp>
          <p:nvSpPr>
            <p:cNvPr id="257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defRPr/>
              </a:pPr>
              <a:endParaRPr lang="ru-RU" b="1">
                <a:latin typeface="Georgia" pitchFamily="18" charset="0"/>
              </a:endParaRPr>
            </a:p>
          </p:txBody>
        </p:sp>
        <p:sp>
          <p:nvSpPr>
            <p:cNvPr id="13420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21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22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23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24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25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26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27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28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29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30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31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32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1857375" y="1000125"/>
            <a:ext cx="1444625" cy="1643063"/>
            <a:chOff x="1280" y="808"/>
            <a:chExt cx="2184" cy="2192"/>
          </a:xfrm>
        </p:grpSpPr>
        <p:sp>
          <p:nvSpPr>
            <p:cNvPr id="44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defRPr/>
              </a:pPr>
              <a:endParaRPr lang="ru-RU" b="1">
                <a:latin typeface="Georgia" pitchFamily="18" charset="0"/>
              </a:endParaRPr>
            </a:p>
          </p:txBody>
        </p:sp>
        <p:sp>
          <p:nvSpPr>
            <p:cNvPr id="13406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07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08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09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10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11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12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13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14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15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16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17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418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sp>
        <p:nvSpPr>
          <p:cNvPr id="167" name="Freeform 22"/>
          <p:cNvSpPr>
            <a:spLocks/>
          </p:cNvSpPr>
          <p:nvPr/>
        </p:nvSpPr>
        <p:spPr bwMode="auto">
          <a:xfrm>
            <a:off x="928688" y="1562100"/>
            <a:ext cx="1058862" cy="1366838"/>
          </a:xfrm>
          <a:custGeom>
            <a:avLst/>
            <a:gdLst/>
            <a:ahLst/>
            <a:cxnLst>
              <a:cxn ang="0">
                <a:pos x="736" y="16"/>
              </a:cxn>
              <a:cxn ang="0">
                <a:pos x="1568" y="0"/>
              </a:cxn>
              <a:cxn ang="0">
                <a:pos x="816" y="1552"/>
              </a:cxn>
              <a:cxn ang="0">
                <a:pos x="744" y="1824"/>
              </a:cxn>
              <a:cxn ang="0">
                <a:pos x="1600" y="224"/>
              </a:cxn>
              <a:cxn ang="0">
                <a:pos x="1552" y="0"/>
              </a:cxn>
              <a:cxn ang="0">
                <a:pos x="816" y="1552"/>
              </a:cxn>
              <a:cxn ang="0">
                <a:pos x="744" y="1808"/>
              </a:cxn>
              <a:cxn ang="0">
                <a:pos x="104" y="1824"/>
              </a:cxn>
              <a:cxn ang="0">
                <a:pos x="0" y="1536"/>
              </a:cxn>
              <a:cxn ang="0">
                <a:pos x="816" y="1552"/>
              </a:cxn>
              <a:cxn ang="0">
                <a:pos x="0" y="1552"/>
              </a:cxn>
              <a:cxn ang="0">
                <a:pos x="736" y="16"/>
              </a:cxn>
            </a:cxnLst>
            <a:rect l="0" t="0" r="r" b="b"/>
            <a:pathLst>
              <a:path w="1600" h="1824">
                <a:moveTo>
                  <a:pt x="736" y="16"/>
                </a:moveTo>
                <a:lnTo>
                  <a:pt x="1568" y="0"/>
                </a:lnTo>
                <a:lnTo>
                  <a:pt x="816" y="1552"/>
                </a:lnTo>
                <a:lnTo>
                  <a:pt x="744" y="1824"/>
                </a:lnTo>
                <a:lnTo>
                  <a:pt x="1600" y="224"/>
                </a:lnTo>
                <a:lnTo>
                  <a:pt x="1552" y="0"/>
                </a:lnTo>
                <a:lnTo>
                  <a:pt x="816" y="1552"/>
                </a:lnTo>
                <a:lnTo>
                  <a:pt x="744" y="1808"/>
                </a:lnTo>
                <a:lnTo>
                  <a:pt x="104" y="1824"/>
                </a:lnTo>
                <a:lnTo>
                  <a:pt x="0" y="1536"/>
                </a:lnTo>
                <a:lnTo>
                  <a:pt x="816" y="1552"/>
                </a:lnTo>
                <a:lnTo>
                  <a:pt x="0" y="1552"/>
                </a:lnTo>
                <a:lnTo>
                  <a:pt x="736" y="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FFCC99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>
              <a:latin typeface="Georgia" pitchFamily="18" charset="0"/>
            </a:endParaRPr>
          </a:p>
        </p:txBody>
      </p:sp>
      <p:sp>
        <p:nvSpPr>
          <p:cNvPr id="13329" name="Freeform 23"/>
          <p:cNvSpPr>
            <a:spLocks/>
          </p:cNvSpPr>
          <p:nvPr/>
        </p:nvSpPr>
        <p:spPr bwMode="auto">
          <a:xfrm>
            <a:off x="1457325" y="1285875"/>
            <a:ext cx="915988" cy="1427163"/>
          </a:xfrm>
          <a:custGeom>
            <a:avLst/>
            <a:gdLst>
              <a:gd name="T0" fmla="*/ 0 w 1384"/>
              <a:gd name="T1" fmla="*/ 2147483647 h 1904"/>
              <a:gd name="T2" fmla="*/ 2147483647 w 1384"/>
              <a:gd name="T3" fmla="*/ 2147483647 h 1904"/>
              <a:gd name="T4" fmla="*/ 2147483647 w 1384"/>
              <a:gd name="T5" fmla="*/ 0 h 1904"/>
              <a:gd name="T6" fmla="*/ 2147483647 w 1384"/>
              <a:gd name="T7" fmla="*/ 2147483647 h 1904"/>
              <a:gd name="T8" fmla="*/ 0 w 1384"/>
              <a:gd name="T9" fmla="*/ 2147483647 h 19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4"/>
              <a:gd name="T16" fmla="*/ 0 h 1904"/>
              <a:gd name="T17" fmla="*/ 1384 w 1384"/>
              <a:gd name="T18" fmla="*/ 1904 h 19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4" h="1904">
                <a:moveTo>
                  <a:pt x="0" y="1904"/>
                </a:moveTo>
                <a:lnTo>
                  <a:pt x="656" y="1584"/>
                </a:lnTo>
                <a:lnTo>
                  <a:pt x="1384" y="0"/>
                </a:lnTo>
                <a:lnTo>
                  <a:pt x="752" y="384"/>
                </a:lnTo>
                <a:lnTo>
                  <a:pt x="0" y="190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3330" name="Freeform 34"/>
          <p:cNvSpPr>
            <a:spLocks/>
          </p:cNvSpPr>
          <p:nvPr/>
        </p:nvSpPr>
        <p:spPr bwMode="auto">
          <a:xfrm>
            <a:off x="933450" y="2725738"/>
            <a:ext cx="530225" cy="203200"/>
          </a:xfrm>
          <a:custGeom>
            <a:avLst/>
            <a:gdLst>
              <a:gd name="T0" fmla="*/ 0 w 800"/>
              <a:gd name="T1" fmla="*/ 0 h 272"/>
              <a:gd name="T2" fmla="*/ 2147483647 w 800"/>
              <a:gd name="T3" fmla="*/ 0 h 272"/>
              <a:gd name="T4" fmla="*/ 2147483647 w 800"/>
              <a:gd name="T5" fmla="*/ 2147483647 h 272"/>
              <a:gd name="T6" fmla="*/ 2147483647 w 800"/>
              <a:gd name="T7" fmla="*/ 2147483647 h 272"/>
              <a:gd name="T8" fmla="*/ 0 w 800"/>
              <a:gd name="T9" fmla="*/ 0 h 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00"/>
              <a:gd name="T16" fmla="*/ 0 h 272"/>
              <a:gd name="T17" fmla="*/ 800 w 800"/>
              <a:gd name="T18" fmla="*/ 272 h 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00" h="272">
                <a:moveTo>
                  <a:pt x="0" y="0"/>
                </a:moveTo>
                <a:lnTo>
                  <a:pt x="800" y="0"/>
                </a:lnTo>
                <a:lnTo>
                  <a:pt x="736" y="256"/>
                </a:lnTo>
                <a:lnTo>
                  <a:pt x="80" y="27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3331" name="Freeform 35"/>
          <p:cNvSpPr>
            <a:spLocks/>
          </p:cNvSpPr>
          <p:nvPr/>
        </p:nvSpPr>
        <p:spPr bwMode="auto">
          <a:xfrm>
            <a:off x="1452563" y="1298575"/>
            <a:ext cx="909637" cy="1474788"/>
          </a:xfrm>
          <a:custGeom>
            <a:avLst/>
            <a:gdLst>
              <a:gd name="T0" fmla="*/ 2147483647 w 1376"/>
              <a:gd name="T1" fmla="*/ 2147483647 h 1968"/>
              <a:gd name="T2" fmla="*/ 2147483647 w 1376"/>
              <a:gd name="T3" fmla="*/ 2147483647 h 1968"/>
              <a:gd name="T4" fmla="*/ 2147483647 w 1376"/>
              <a:gd name="T5" fmla="*/ 2147483647 h 1968"/>
              <a:gd name="T6" fmla="*/ 2147483647 w 1376"/>
              <a:gd name="T7" fmla="*/ 2147483647 h 1968"/>
              <a:gd name="T8" fmla="*/ 2147483647 w 1376"/>
              <a:gd name="T9" fmla="*/ 2147483647 h 1968"/>
              <a:gd name="T10" fmla="*/ 2147483647 w 1376"/>
              <a:gd name="T11" fmla="*/ 2147483647 h 1968"/>
              <a:gd name="T12" fmla="*/ 2147483647 w 1376"/>
              <a:gd name="T13" fmla="*/ 0 h 1968"/>
              <a:gd name="T14" fmla="*/ 2147483647 w 1376"/>
              <a:gd name="T15" fmla="*/ 2147483647 h 1968"/>
              <a:gd name="T16" fmla="*/ 0 w 1376"/>
              <a:gd name="T17" fmla="*/ 2147483647 h 19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76"/>
              <a:gd name="T28" fmla="*/ 0 h 1968"/>
              <a:gd name="T29" fmla="*/ 1376 w 1376"/>
              <a:gd name="T30" fmla="*/ 1968 h 196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76" h="1968">
                <a:moveTo>
                  <a:pt x="16" y="1888"/>
                </a:moveTo>
                <a:lnTo>
                  <a:pt x="176" y="1968"/>
                </a:lnTo>
                <a:lnTo>
                  <a:pt x="688" y="1728"/>
                </a:lnTo>
                <a:lnTo>
                  <a:pt x="640" y="1568"/>
                </a:lnTo>
                <a:lnTo>
                  <a:pt x="688" y="1728"/>
                </a:lnTo>
                <a:lnTo>
                  <a:pt x="1376" y="160"/>
                </a:lnTo>
                <a:lnTo>
                  <a:pt x="1360" y="0"/>
                </a:lnTo>
                <a:lnTo>
                  <a:pt x="656" y="1568"/>
                </a:lnTo>
                <a:lnTo>
                  <a:pt x="0" y="187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317" name="Freeform 22"/>
          <p:cNvSpPr>
            <a:spLocks/>
          </p:cNvSpPr>
          <p:nvPr/>
        </p:nvSpPr>
        <p:spPr bwMode="auto">
          <a:xfrm>
            <a:off x="1376363" y="1652588"/>
            <a:ext cx="1058862" cy="1366837"/>
          </a:xfrm>
          <a:custGeom>
            <a:avLst/>
            <a:gdLst/>
            <a:ahLst/>
            <a:cxnLst>
              <a:cxn ang="0">
                <a:pos x="736" y="16"/>
              </a:cxn>
              <a:cxn ang="0">
                <a:pos x="1568" y="0"/>
              </a:cxn>
              <a:cxn ang="0">
                <a:pos x="816" y="1552"/>
              </a:cxn>
              <a:cxn ang="0">
                <a:pos x="744" y="1824"/>
              </a:cxn>
              <a:cxn ang="0">
                <a:pos x="1600" y="224"/>
              </a:cxn>
              <a:cxn ang="0">
                <a:pos x="1552" y="0"/>
              </a:cxn>
              <a:cxn ang="0">
                <a:pos x="816" y="1552"/>
              </a:cxn>
              <a:cxn ang="0">
                <a:pos x="744" y="1808"/>
              </a:cxn>
              <a:cxn ang="0">
                <a:pos x="104" y="1824"/>
              </a:cxn>
              <a:cxn ang="0">
                <a:pos x="0" y="1536"/>
              </a:cxn>
              <a:cxn ang="0">
                <a:pos x="816" y="1552"/>
              </a:cxn>
              <a:cxn ang="0">
                <a:pos x="0" y="1552"/>
              </a:cxn>
              <a:cxn ang="0">
                <a:pos x="736" y="16"/>
              </a:cxn>
            </a:cxnLst>
            <a:rect l="0" t="0" r="r" b="b"/>
            <a:pathLst>
              <a:path w="1600" h="1824">
                <a:moveTo>
                  <a:pt x="736" y="16"/>
                </a:moveTo>
                <a:lnTo>
                  <a:pt x="1568" y="0"/>
                </a:lnTo>
                <a:lnTo>
                  <a:pt x="816" y="1552"/>
                </a:lnTo>
                <a:lnTo>
                  <a:pt x="744" y="1824"/>
                </a:lnTo>
                <a:lnTo>
                  <a:pt x="1600" y="224"/>
                </a:lnTo>
                <a:lnTo>
                  <a:pt x="1552" y="0"/>
                </a:lnTo>
                <a:lnTo>
                  <a:pt x="816" y="1552"/>
                </a:lnTo>
                <a:lnTo>
                  <a:pt x="744" y="1808"/>
                </a:lnTo>
                <a:lnTo>
                  <a:pt x="104" y="1824"/>
                </a:lnTo>
                <a:lnTo>
                  <a:pt x="0" y="1536"/>
                </a:lnTo>
                <a:lnTo>
                  <a:pt x="816" y="1552"/>
                </a:lnTo>
                <a:lnTo>
                  <a:pt x="0" y="1552"/>
                </a:lnTo>
                <a:lnTo>
                  <a:pt x="736" y="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FFCC99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>
              <a:latin typeface="Georgia" pitchFamily="18" charset="0"/>
            </a:endParaRPr>
          </a:p>
        </p:txBody>
      </p:sp>
      <p:sp>
        <p:nvSpPr>
          <p:cNvPr id="13333" name="Freeform 23"/>
          <p:cNvSpPr>
            <a:spLocks/>
          </p:cNvSpPr>
          <p:nvPr/>
        </p:nvSpPr>
        <p:spPr bwMode="auto">
          <a:xfrm>
            <a:off x="1905000" y="1376363"/>
            <a:ext cx="915988" cy="1427162"/>
          </a:xfrm>
          <a:custGeom>
            <a:avLst/>
            <a:gdLst>
              <a:gd name="T0" fmla="*/ 0 w 1384"/>
              <a:gd name="T1" fmla="*/ 2147483647 h 1904"/>
              <a:gd name="T2" fmla="*/ 2147483647 w 1384"/>
              <a:gd name="T3" fmla="*/ 2147483647 h 1904"/>
              <a:gd name="T4" fmla="*/ 2147483647 w 1384"/>
              <a:gd name="T5" fmla="*/ 0 h 1904"/>
              <a:gd name="T6" fmla="*/ 2147483647 w 1384"/>
              <a:gd name="T7" fmla="*/ 2147483647 h 1904"/>
              <a:gd name="T8" fmla="*/ 0 w 1384"/>
              <a:gd name="T9" fmla="*/ 2147483647 h 19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4"/>
              <a:gd name="T16" fmla="*/ 0 h 1904"/>
              <a:gd name="T17" fmla="*/ 1384 w 1384"/>
              <a:gd name="T18" fmla="*/ 1904 h 19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4" h="1904">
                <a:moveTo>
                  <a:pt x="0" y="1904"/>
                </a:moveTo>
                <a:lnTo>
                  <a:pt x="656" y="1584"/>
                </a:lnTo>
                <a:lnTo>
                  <a:pt x="1384" y="0"/>
                </a:lnTo>
                <a:lnTo>
                  <a:pt x="752" y="384"/>
                </a:lnTo>
                <a:lnTo>
                  <a:pt x="0" y="190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3334" name="Oval 28"/>
          <p:cNvSpPr>
            <a:spLocks noChangeArrowheads="1"/>
          </p:cNvSpPr>
          <p:nvPr/>
        </p:nvSpPr>
        <p:spPr bwMode="auto">
          <a:xfrm>
            <a:off x="1423988" y="2535238"/>
            <a:ext cx="227012" cy="3825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3335" name="Oval 33"/>
          <p:cNvSpPr>
            <a:spLocks noChangeArrowheads="1"/>
          </p:cNvSpPr>
          <p:nvPr/>
        </p:nvSpPr>
        <p:spPr bwMode="auto">
          <a:xfrm>
            <a:off x="1662113" y="2547938"/>
            <a:ext cx="227012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3336" name="Freeform 34"/>
          <p:cNvSpPr>
            <a:spLocks/>
          </p:cNvSpPr>
          <p:nvPr/>
        </p:nvSpPr>
        <p:spPr bwMode="auto">
          <a:xfrm>
            <a:off x="1381125" y="2816225"/>
            <a:ext cx="530225" cy="203200"/>
          </a:xfrm>
          <a:custGeom>
            <a:avLst/>
            <a:gdLst>
              <a:gd name="T0" fmla="*/ 0 w 800"/>
              <a:gd name="T1" fmla="*/ 0 h 272"/>
              <a:gd name="T2" fmla="*/ 2147483647 w 800"/>
              <a:gd name="T3" fmla="*/ 0 h 272"/>
              <a:gd name="T4" fmla="*/ 2147483647 w 800"/>
              <a:gd name="T5" fmla="*/ 2147483647 h 272"/>
              <a:gd name="T6" fmla="*/ 2147483647 w 800"/>
              <a:gd name="T7" fmla="*/ 2147483647 h 272"/>
              <a:gd name="T8" fmla="*/ 0 w 800"/>
              <a:gd name="T9" fmla="*/ 0 h 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00"/>
              <a:gd name="T16" fmla="*/ 0 h 272"/>
              <a:gd name="T17" fmla="*/ 800 w 800"/>
              <a:gd name="T18" fmla="*/ 272 h 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00" h="272">
                <a:moveTo>
                  <a:pt x="0" y="0"/>
                </a:moveTo>
                <a:lnTo>
                  <a:pt x="800" y="0"/>
                </a:lnTo>
                <a:lnTo>
                  <a:pt x="736" y="256"/>
                </a:lnTo>
                <a:lnTo>
                  <a:pt x="80" y="27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3337" name="Freeform 35"/>
          <p:cNvSpPr>
            <a:spLocks/>
          </p:cNvSpPr>
          <p:nvPr/>
        </p:nvSpPr>
        <p:spPr bwMode="auto">
          <a:xfrm>
            <a:off x="1900238" y="1389063"/>
            <a:ext cx="909637" cy="1474787"/>
          </a:xfrm>
          <a:custGeom>
            <a:avLst/>
            <a:gdLst>
              <a:gd name="T0" fmla="*/ 2147483647 w 1376"/>
              <a:gd name="T1" fmla="*/ 2147483647 h 1968"/>
              <a:gd name="T2" fmla="*/ 2147483647 w 1376"/>
              <a:gd name="T3" fmla="*/ 2147483647 h 1968"/>
              <a:gd name="T4" fmla="*/ 2147483647 w 1376"/>
              <a:gd name="T5" fmla="*/ 2147483647 h 1968"/>
              <a:gd name="T6" fmla="*/ 2147483647 w 1376"/>
              <a:gd name="T7" fmla="*/ 2147483647 h 1968"/>
              <a:gd name="T8" fmla="*/ 2147483647 w 1376"/>
              <a:gd name="T9" fmla="*/ 2147483647 h 1968"/>
              <a:gd name="T10" fmla="*/ 2147483647 w 1376"/>
              <a:gd name="T11" fmla="*/ 2147483647 h 1968"/>
              <a:gd name="T12" fmla="*/ 2147483647 w 1376"/>
              <a:gd name="T13" fmla="*/ 0 h 1968"/>
              <a:gd name="T14" fmla="*/ 2147483647 w 1376"/>
              <a:gd name="T15" fmla="*/ 2147483647 h 1968"/>
              <a:gd name="T16" fmla="*/ 0 w 1376"/>
              <a:gd name="T17" fmla="*/ 2147483647 h 19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76"/>
              <a:gd name="T28" fmla="*/ 0 h 1968"/>
              <a:gd name="T29" fmla="*/ 1376 w 1376"/>
              <a:gd name="T30" fmla="*/ 1968 h 196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76" h="1968">
                <a:moveTo>
                  <a:pt x="16" y="1888"/>
                </a:moveTo>
                <a:lnTo>
                  <a:pt x="176" y="1968"/>
                </a:lnTo>
                <a:lnTo>
                  <a:pt x="688" y="1728"/>
                </a:lnTo>
                <a:lnTo>
                  <a:pt x="640" y="1568"/>
                </a:lnTo>
                <a:lnTo>
                  <a:pt x="688" y="1728"/>
                </a:lnTo>
                <a:lnTo>
                  <a:pt x="1376" y="160"/>
                </a:lnTo>
                <a:lnTo>
                  <a:pt x="1360" y="0"/>
                </a:lnTo>
                <a:lnTo>
                  <a:pt x="656" y="1568"/>
                </a:lnTo>
                <a:lnTo>
                  <a:pt x="0" y="187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3338" name="Freeform 23"/>
          <p:cNvSpPr>
            <a:spLocks/>
          </p:cNvSpPr>
          <p:nvPr/>
        </p:nvSpPr>
        <p:spPr bwMode="auto">
          <a:xfrm>
            <a:off x="2057400" y="1528763"/>
            <a:ext cx="915988" cy="1427162"/>
          </a:xfrm>
          <a:custGeom>
            <a:avLst/>
            <a:gdLst>
              <a:gd name="T0" fmla="*/ 0 w 1384"/>
              <a:gd name="T1" fmla="*/ 2147483647 h 1904"/>
              <a:gd name="T2" fmla="*/ 2147483647 w 1384"/>
              <a:gd name="T3" fmla="*/ 2147483647 h 1904"/>
              <a:gd name="T4" fmla="*/ 2147483647 w 1384"/>
              <a:gd name="T5" fmla="*/ 0 h 1904"/>
              <a:gd name="T6" fmla="*/ 2147483647 w 1384"/>
              <a:gd name="T7" fmla="*/ 2147483647 h 1904"/>
              <a:gd name="T8" fmla="*/ 0 w 1384"/>
              <a:gd name="T9" fmla="*/ 2147483647 h 19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4"/>
              <a:gd name="T16" fmla="*/ 0 h 1904"/>
              <a:gd name="T17" fmla="*/ 1384 w 1384"/>
              <a:gd name="T18" fmla="*/ 1904 h 19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4" h="1904">
                <a:moveTo>
                  <a:pt x="0" y="1904"/>
                </a:moveTo>
                <a:lnTo>
                  <a:pt x="656" y="1584"/>
                </a:lnTo>
                <a:lnTo>
                  <a:pt x="1384" y="0"/>
                </a:lnTo>
                <a:lnTo>
                  <a:pt x="752" y="384"/>
                </a:lnTo>
                <a:lnTo>
                  <a:pt x="0" y="190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3339" name="Freeform 35"/>
          <p:cNvSpPr>
            <a:spLocks/>
          </p:cNvSpPr>
          <p:nvPr/>
        </p:nvSpPr>
        <p:spPr bwMode="auto">
          <a:xfrm>
            <a:off x="2052638" y="1541463"/>
            <a:ext cx="909637" cy="1474787"/>
          </a:xfrm>
          <a:custGeom>
            <a:avLst/>
            <a:gdLst>
              <a:gd name="T0" fmla="*/ 2147483647 w 1376"/>
              <a:gd name="T1" fmla="*/ 2147483647 h 1968"/>
              <a:gd name="T2" fmla="*/ 2147483647 w 1376"/>
              <a:gd name="T3" fmla="*/ 2147483647 h 1968"/>
              <a:gd name="T4" fmla="*/ 2147483647 w 1376"/>
              <a:gd name="T5" fmla="*/ 2147483647 h 1968"/>
              <a:gd name="T6" fmla="*/ 2147483647 w 1376"/>
              <a:gd name="T7" fmla="*/ 2147483647 h 1968"/>
              <a:gd name="T8" fmla="*/ 2147483647 w 1376"/>
              <a:gd name="T9" fmla="*/ 2147483647 h 1968"/>
              <a:gd name="T10" fmla="*/ 2147483647 w 1376"/>
              <a:gd name="T11" fmla="*/ 2147483647 h 1968"/>
              <a:gd name="T12" fmla="*/ 2147483647 w 1376"/>
              <a:gd name="T13" fmla="*/ 0 h 1968"/>
              <a:gd name="T14" fmla="*/ 2147483647 w 1376"/>
              <a:gd name="T15" fmla="*/ 2147483647 h 1968"/>
              <a:gd name="T16" fmla="*/ 0 w 1376"/>
              <a:gd name="T17" fmla="*/ 2147483647 h 19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76"/>
              <a:gd name="T28" fmla="*/ 0 h 1968"/>
              <a:gd name="T29" fmla="*/ 1376 w 1376"/>
              <a:gd name="T30" fmla="*/ 1968 h 196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76" h="1968">
                <a:moveTo>
                  <a:pt x="16" y="1888"/>
                </a:moveTo>
                <a:lnTo>
                  <a:pt x="176" y="1968"/>
                </a:lnTo>
                <a:lnTo>
                  <a:pt x="688" y="1728"/>
                </a:lnTo>
                <a:lnTo>
                  <a:pt x="640" y="1568"/>
                </a:lnTo>
                <a:lnTo>
                  <a:pt x="688" y="1728"/>
                </a:lnTo>
                <a:lnTo>
                  <a:pt x="1376" y="160"/>
                </a:lnTo>
                <a:lnTo>
                  <a:pt x="1360" y="0"/>
                </a:lnTo>
                <a:lnTo>
                  <a:pt x="656" y="1568"/>
                </a:lnTo>
                <a:lnTo>
                  <a:pt x="0" y="187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347" name="Freeform 22"/>
          <p:cNvSpPr>
            <a:spLocks/>
          </p:cNvSpPr>
          <p:nvPr/>
        </p:nvSpPr>
        <p:spPr bwMode="auto">
          <a:xfrm>
            <a:off x="1500188" y="2347913"/>
            <a:ext cx="1058862" cy="1366837"/>
          </a:xfrm>
          <a:custGeom>
            <a:avLst/>
            <a:gdLst/>
            <a:ahLst/>
            <a:cxnLst>
              <a:cxn ang="0">
                <a:pos x="736" y="16"/>
              </a:cxn>
              <a:cxn ang="0">
                <a:pos x="1568" y="0"/>
              </a:cxn>
              <a:cxn ang="0">
                <a:pos x="816" y="1552"/>
              </a:cxn>
              <a:cxn ang="0">
                <a:pos x="744" y="1824"/>
              </a:cxn>
              <a:cxn ang="0">
                <a:pos x="1600" y="224"/>
              </a:cxn>
              <a:cxn ang="0">
                <a:pos x="1552" y="0"/>
              </a:cxn>
              <a:cxn ang="0">
                <a:pos x="816" y="1552"/>
              </a:cxn>
              <a:cxn ang="0">
                <a:pos x="744" y="1808"/>
              </a:cxn>
              <a:cxn ang="0">
                <a:pos x="104" y="1824"/>
              </a:cxn>
              <a:cxn ang="0">
                <a:pos x="0" y="1536"/>
              </a:cxn>
              <a:cxn ang="0">
                <a:pos x="816" y="1552"/>
              </a:cxn>
              <a:cxn ang="0">
                <a:pos x="0" y="1552"/>
              </a:cxn>
              <a:cxn ang="0">
                <a:pos x="736" y="16"/>
              </a:cxn>
            </a:cxnLst>
            <a:rect l="0" t="0" r="r" b="b"/>
            <a:pathLst>
              <a:path w="1600" h="1824">
                <a:moveTo>
                  <a:pt x="736" y="16"/>
                </a:moveTo>
                <a:lnTo>
                  <a:pt x="1568" y="0"/>
                </a:lnTo>
                <a:lnTo>
                  <a:pt x="816" y="1552"/>
                </a:lnTo>
                <a:lnTo>
                  <a:pt x="744" y="1824"/>
                </a:lnTo>
                <a:lnTo>
                  <a:pt x="1600" y="224"/>
                </a:lnTo>
                <a:lnTo>
                  <a:pt x="1552" y="0"/>
                </a:lnTo>
                <a:lnTo>
                  <a:pt x="816" y="1552"/>
                </a:lnTo>
                <a:lnTo>
                  <a:pt x="744" y="1808"/>
                </a:lnTo>
                <a:lnTo>
                  <a:pt x="104" y="1824"/>
                </a:lnTo>
                <a:lnTo>
                  <a:pt x="0" y="1536"/>
                </a:lnTo>
                <a:lnTo>
                  <a:pt x="816" y="1552"/>
                </a:lnTo>
                <a:lnTo>
                  <a:pt x="0" y="1552"/>
                </a:lnTo>
                <a:lnTo>
                  <a:pt x="736" y="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FFCC99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>
              <a:latin typeface="Georgia" pitchFamily="18" charset="0"/>
            </a:endParaRPr>
          </a:p>
        </p:txBody>
      </p:sp>
      <p:sp>
        <p:nvSpPr>
          <p:cNvPr id="13341" name="Freeform 23"/>
          <p:cNvSpPr>
            <a:spLocks/>
          </p:cNvSpPr>
          <p:nvPr/>
        </p:nvSpPr>
        <p:spPr bwMode="auto">
          <a:xfrm>
            <a:off x="2028825" y="2071688"/>
            <a:ext cx="915988" cy="1427162"/>
          </a:xfrm>
          <a:custGeom>
            <a:avLst/>
            <a:gdLst>
              <a:gd name="T0" fmla="*/ 0 w 1384"/>
              <a:gd name="T1" fmla="*/ 2147483647 h 1904"/>
              <a:gd name="T2" fmla="*/ 2147483647 w 1384"/>
              <a:gd name="T3" fmla="*/ 2147483647 h 1904"/>
              <a:gd name="T4" fmla="*/ 2147483647 w 1384"/>
              <a:gd name="T5" fmla="*/ 0 h 1904"/>
              <a:gd name="T6" fmla="*/ 2147483647 w 1384"/>
              <a:gd name="T7" fmla="*/ 2147483647 h 1904"/>
              <a:gd name="T8" fmla="*/ 0 w 1384"/>
              <a:gd name="T9" fmla="*/ 2147483647 h 19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4"/>
              <a:gd name="T16" fmla="*/ 0 h 1904"/>
              <a:gd name="T17" fmla="*/ 1384 w 1384"/>
              <a:gd name="T18" fmla="*/ 1904 h 19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4" h="1904">
                <a:moveTo>
                  <a:pt x="0" y="1904"/>
                </a:moveTo>
                <a:lnTo>
                  <a:pt x="656" y="1584"/>
                </a:lnTo>
                <a:lnTo>
                  <a:pt x="1384" y="0"/>
                </a:lnTo>
                <a:lnTo>
                  <a:pt x="752" y="384"/>
                </a:lnTo>
                <a:lnTo>
                  <a:pt x="0" y="190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3342" name="Freeform 35"/>
          <p:cNvSpPr>
            <a:spLocks/>
          </p:cNvSpPr>
          <p:nvPr/>
        </p:nvSpPr>
        <p:spPr bwMode="auto">
          <a:xfrm>
            <a:off x="2024063" y="2084388"/>
            <a:ext cx="909637" cy="1474787"/>
          </a:xfrm>
          <a:custGeom>
            <a:avLst/>
            <a:gdLst>
              <a:gd name="T0" fmla="*/ 2147483647 w 1376"/>
              <a:gd name="T1" fmla="*/ 2147483647 h 1968"/>
              <a:gd name="T2" fmla="*/ 2147483647 w 1376"/>
              <a:gd name="T3" fmla="*/ 2147483647 h 1968"/>
              <a:gd name="T4" fmla="*/ 2147483647 w 1376"/>
              <a:gd name="T5" fmla="*/ 2147483647 h 1968"/>
              <a:gd name="T6" fmla="*/ 2147483647 w 1376"/>
              <a:gd name="T7" fmla="*/ 2147483647 h 1968"/>
              <a:gd name="T8" fmla="*/ 2147483647 w 1376"/>
              <a:gd name="T9" fmla="*/ 2147483647 h 1968"/>
              <a:gd name="T10" fmla="*/ 2147483647 w 1376"/>
              <a:gd name="T11" fmla="*/ 2147483647 h 1968"/>
              <a:gd name="T12" fmla="*/ 2147483647 w 1376"/>
              <a:gd name="T13" fmla="*/ 0 h 1968"/>
              <a:gd name="T14" fmla="*/ 2147483647 w 1376"/>
              <a:gd name="T15" fmla="*/ 2147483647 h 1968"/>
              <a:gd name="T16" fmla="*/ 0 w 1376"/>
              <a:gd name="T17" fmla="*/ 2147483647 h 19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76"/>
              <a:gd name="T28" fmla="*/ 0 h 1968"/>
              <a:gd name="T29" fmla="*/ 1376 w 1376"/>
              <a:gd name="T30" fmla="*/ 1968 h 196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76" h="1968">
                <a:moveTo>
                  <a:pt x="16" y="1888"/>
                </a:moveTo>
                <a:lnTo>
                  <a:pt x="176" y="1968"/>
                </a:lnTo>
                <a:lnTo>
                  <a:pt x="688" y="1728"/>
                </a:lnTo>
                <a:lnTo>
                  <a:pt x="640" y="1568"/>
                </a:lnTo>
                <a:lnTo>
                  <a:pt x="688" y="1728"/>
                </a:lnTo>
                <a:lnTo>
                  <a:pt x="1376" y="160"/>
                </a:lnTo>
                <a:lnTo>
                  <a:pt x="1360" y="0"/>
                </a:lnTo>
                <a:lnTo>
                  <a:pt x="656" y="1568"/>
                </a:lnTo>
                <a:lnTo>
                  <a:pt x="0" y="187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362" name="Freeform 22"/>
          <p:cNvSpPr>
            <a:spLocks/>
          </p:cNvSpPr>
          <p:nvPr/>
        </p:nvSpPr>
        <p:spPr bwMode="auto">
          <a:xfrm>
            <a:off x="2071688" y="2347913"/>
            <a:ext cx="1058862" cy="1366837"/>
          </a:xfrm>
          <a:custGeom>
            <a:avLst/>
            <a:gdLst/>
            <a:ahLst/>
            <a:cxnLst>
              <a:cxn ang="0">
                <a:pos x="736" y="16"/>
              </a:cxn>
              <a:cxn ang="0">
                <a:pos x="1568" y="0"/>
              </a:cxn>
              <a:cxn ang="0">
                <a:pos x="816" y="1552"/>
              </a:cxn>
              <a:cxn ang="0">
                <a:pos x="744" y="1824"/>
              </a:cxn>
              <a:cxn ang="0">
                <a:pos x="1600" y="224"/>
              </a:cxn>
              <a:cxn ang="0">
                <a:pos x="1552" y="0"/>
              </a:cxn>
              <a:cxn ang="0">
                <a:pos x="816" y="1552"/>
              </a:cxn>
              <a:cxn ang="0">
                <a:pos x="744" y="1808"/>
              </a:cxn>
              <a:cxn ang="0">
                <a:pos x="104" y="1824"/>
              </a:cxn>
              <a:cxn ang="0">
                <a:pos x="0" y="1536"/>
              </a:cxn>
              <a:cxn ang="0">
                <a:pos x="816" y="1552"/>
              </a:cxn>
              <a:cxn ang="0">
                <a:pos x="0" y="1552"/>
              </a:cxn>
              <a:cxn ang="0">
                <a:pos x="736" y="16"/>
              </a:cxn>
            </a:cxnLst>
            <a:rect l="0" t="0" r="r" b="b"/>
            <a:pathLst>
              <a:path w="1600" h="1824">
                <a:moveTo>
                  <a:pt x="736" y="16"/>
                </a:moveTo>
                <a:lnTo>
                  <a:pt x="1568" y="0"/>
                </a:lnTo>
                <a:lnTo>
                  <a:pt x="816" y="1552"/>
                </a:lnTo>
                <a:lnTo>
                  <a:pt x="744" y="1824"/>
                </a:lnTo>
                <a:lnTo>
                  <a:pt x="1600" y="224"/>
                </a:lnTo>
                <a:lnTo>
                  <a:pt x="1552" y="0"/>
                </a:lnTo>
                <a:lnTo>
                  <a:pt x="816" y="1552"/>
                </a:lnTo>
                <a:lnTo>
                  <a:pt x="744" y="1808"/>
                </a:lnTo>
                <a:lnTo>
                  <a:pt x="104" y="1824"/>
                </a:lnTo>
                <a:lnTo>
                  <a:pt x="0" y="1536"/>
                </a:lnTo>
                <a:lnTo>
                  <a:pt x="816" y="1552"/>
                </a:lnTo>
                <a:lnTo>
                  <a:pt x="0" y="1552"/>
                </a:lnTo>
                <a:lnTo>
                  <a:pt x="736" y="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FFCC99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>
              <a:latin typeface="Georgia" pitchFamily="18" charset="0"/>
            </a:endParaRPr>
          </a:p>
        </p:txBody>
      </p:sp>
      <p:sp>
        <p:nvSpPr>
          <p:cNvPr id="452" name="Freeform 22"/>
          <p:cNvSpPr>
            <a:spLocks/>
          </p:cNvSpPr>
          <p:nvPr/>
        </p:nvSpPr>
        <p:spPr bwMode="auto">
          <a:xfrm>
            <a:off x="857250" y="2562225"/>
            <a:ext cx="1058863" cy="1366838"/>
          </a:xfrm>
          <a:custGeom>
            <a:avLst/>
            <a:gdLst/>
            <a:ahLst/>
            <a:cxnLst>
              <a:cxn ang="0">
                <a:pos x="736" y="16"/>
              </a:cxn>
              <a:cxn ang="0">
                <a:pos x="1568" y="0"/>
              </a:cxn>
              <a:cxn ang="0">
                <a:pos x="816" y="1552"/>
              </a:cxn>
              <a:cxn ang="0">
                <a:pos x="744" y="1824"/>
              </a:cxn>
              <a:cxn ang="0">
                <a:pos x="1600" y="224"/>
              </a:cxn>
              <a:cxn ang="0">
                <a:pos x="1552" y="0"/>
              </a:cxn>
              <a:cxn ang="0">
                <a:pos x="816" y="1552"/>
              </a:cxn>
              <a:cxn ang="0">
                <a:pos x="744" y="1808"/>
              </a:cxn>
              <a:cxn ang="0">
                <a:pos x="104" y="1824"/>
              </a:cxn>
              <a:cxn ang="0">
                <a:pos x="0" y="1536"/>
              </a:cxn>
              <a:cxn ang="0">
                <a:pos x="816" y="1552"/>
              </a:cxn>
              <a:cxn ang="0">
                <a:pos x="0" y="1552"/>
              </a:cxn>
              <a:cxn ang="0">
                <a:pos x="736" y="16"/>
              </a:cxn>
            </a:cxnLst>
            <a:rect l="0" t="0" r="r" b="b"/>
            <a:pathLst>
              <a:path w="1600" h="1824">
                <a:moveTo>
                  <a:pt x="736" y="16"/>
                </a:moveTo>
                <a:lnTo>
                  <a:pt x="1568" y="0"/>
                </a:lnTo>
                <a:lnTo>
                  <a:pt x="816" y="1552"/>
                </a:lnTo>
                <a:lnTo>
                  <a:pt x="744" y="1824"/>
                </a:lnTo>
                <a:lnTo>
                  <a:pt x="1600" y="224"/>
                </a:lnTo>
                <a:lnTo>
                  <a:pt x="1552" y="0"/>
                </a:lnTo>
                <a:lnTo>
                  <a:pt x="816" y="1552"/>
                </a:lnTo>
                <a:lnTo>
                  <a:pt x="744" y="1808"/>
                </a:lnTo>
                <a:lnTo>
                  <a:pt x="104" y="1824"/>
                </a:lnTo>
                <a:lnTo>
                  <a:pt x="0" y="1536"/>
                </a:lnTo>
                <a:lnTo>
                  <a:pt x="816" y="1552"/>
                </a:lnTo>
                <a:lnTo>
                  <a:pt x="0" y="1552"/>
                </a:lnTo>
                <a:lnTo>
                  <a:pt x="736" y="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FFCC99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>
              <a:latin typeface="Georgia" pitchFamily="18" charset="0"/>
            </a:endParaRPr>
          </a:p>
        </p:txBody>
      </p:sp>
      <p:grpSp>
        <p:nvGrpSpPr>
          <p:cNvPr id="7" name="Группа 153"/>
          <p:cNvGrpSpPr>
            <a:grpSpLocks/>
          </p:cNvGrpSpPr>
          <p:nvPr/>
        </p:nvGrpSpPr>
        <p:grpSpPr bwMode="auto">
          <a:xfrm>
            <a:off x="862013" y="2857500"/>
            <a:ext cx="6330950" cy="2771775"/>
            <a:chOff x="862516" y="2857496"/>
            <a:chExt cx="6330022" cy="2771782"/>
          </a:xfrm>
        </p:grpSpPr>
        <p:grpSp>
          <p:nvGrpSpPr>
            <p:cNvPr id="8" name="Группа 387"/>
            <p:cNvGrpSpPr>
              <a:grpSpLocks/>
            </p:cNvGrpSpPr>
            <p:nvPr/>
          </p:nvGrpSpPr>
          <p:grpSpPr bwMode="auto">
            <a:xfrm>
              <a:off x="2857488" y="2857496"/>
              <a:ext cx="1842706" cy="2128840"/>
              <a:chOff x="4286248" y="3500438"/>
              <a:chExt cx="1842706" cy="2128840"/>
            </a:xfrm>
          </p:grpSpPr>
          <p:pic>
            <p:nvPicPr>
              <p:cNvPr id="13400" name="Picture 4" descr="http://www.fruity-mail.ru/i/bask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286248" y="3500438"/>
                <a:ext cx="1842706" cy="21288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</p:pic>
          <p:sp>
            <p:nvSpPr>
              <p:cNvPr id="13401" name="Oval 30"/>
              <p:cNvSpPr>
                <a:spLocks noChangeArrowheads="1"/>
              </p:cNvSpPr>
              <p:nvPr/>
            </p:nvSpPr>
            <p:spPr bwMode="auto">
              <a:xfrm>
                <a:off x="5143504" y="4143380"/>
                <a:ext cx="236982" cy="331118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3402" name="Oval 30"/>
              <p:cNvSpPr>
                <a:spLocks noChangeArrowheads="1"/>
              </p:cNvSpPr>
              <p:nvPr/>
            </p:nvSpPr>
            <p:spPr bwMode="auto">
              <a:xfrm flipH="1">
                <a:off x="4666106" y="4214818"/>
                <a:ext cx="405960" cy="188242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3403" name="Oval 30"/>
              <p:cNvSpPr>
                <a:spLocks noChangeArrowheads="1"/>
              </p:cNvSpPr>
              <p:nvPr/>
            </p:nvSpPr>
            <p:spPr bwMode="auto">
              <a:xfrm flipH="1">
                <a:off x="4786314" y="4214818"/>
                <a:ext cx="405960" cy="197766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3404" name="Oval 30"/>
              <p:cNvSpPr>
                <a:spLocks noChangeArrowheads="1"/>
              </p:cNvSpPr>
              <p:nvPr/>
            </p:nvSpPr>
            <p:spPr bwMode="auto">
              <a:xfrm flipH="1">
                <a:off x="5214942" y="4286256"/>
                <a:ext cx="405960" cy="188242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  <p:grpSp>
          <p:nvGrpSpPr>
            <p:cNvPr id="9" name="Группа 245"/>
            <p:cNvGrpSpPr>
              <a:grpSpLocks/>
            </p:cNvGrpSpPr>
            <p:nvPr/>
          </p:nvGrpSpPr>
          <p:grpSpPr bwMode="auto">
            <a:xfrm>
              <a:off x="3929058" y="3500438"/>
              <a:ext cx="1842706" cy="2128840"/>
              <a:chOff x="4286248" y="3500438"/>
              <a:chExt cx="1842706" cy="2128840"/>
            </a:xfrm>
          </p:grpSpPr>
          <p:pic>
            <p:nvPicPr>
              <p:cNvPr id="13395" name="Picture 4" descr="http://www.fruity-mail.ru/i/bask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286248" y="3500438"/>
                <a:ext cx="1842706" cy="21288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</p:pic>
          <p:sp>
            <p:nvSpPr>
              <p:cNvPr id="13396" name="Oval 30"/>
              <p:cNvSpPr>
                <a:spLocks noChangeArrowheads="1"/>
              </p:cNvSpPr>
              <p:nvPr/>
            </p:nvSpPr>
            <p:spPr bwMode="auto">
              <a:xfrm>
                <a:off x="5143504" y="4143380"/>
                <a:ext cx="236982" cy="331118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3397" name="Oval 30"/>
              <p:cNvSpPr>
                <a:spLocks noChangeArrowheads="1"/>
              </p:cNvSpPr>
              <p:nvPr/>
            </p:nvSpPr>
            <p:spPr bwMode="auto">
              <a:xfrm flipH="1">
                <a:off x="4666106" y="4214818"/>
                <a:ext cx="405960" cy="188242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3398" name="Oval 30"/>
              <p:cNvSpPr>
                <a:spLocks noChangeArrowheads="1"/>
              </p:cNvSpPr>
              <p:nvPr/>
            </p:nvSpPr>
            <p:spPr bwMode="auto">
              <a:xfrm flipH="1">
                <a:off x="4786314" y="4214818"/>
                <a:ext cx="405960" cy="197766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3399" name="Oval 30"/>
              <p:cNvSpPr>
                <a:spLocks noChangeArrowheads="1"/>
              </p:cNvSpPr>
              <p:nvPr/>
            </p:nvSpPr>
            <p:spPr bwMode="auto">
              <a:xfrm flipH="1">
                <a:off x="5214942" y="4286256"/>
                <a:ext cx="405960" cy="188242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  <p:grpSp>
          <p:nvGrpSpPr>
            <p:cNvPr id="10" name="Группа 311"/>
            <p:cNvGrpSpPr>
              <a:grpSpLocks/>
            </p:cNvGrpSpPr>
            <p:nvPr/>
          </p:nvGrpSpPr>
          <p:grpSpPr bwMode="auto">
            <a:xfrm>
              <a:off x="4929190" y="3143248"/>
              <a:ext cx="1842706" cy="2128840"/>
              <a:chOff x="4286248" y="3500438"/>
              <a:chExt cx="1842706" cy="2128840"/>
            </a:xfrm>
          </p:grpSpPr>
          <p:pic>
            <p:nvPicPr>
              <p:cNvPr id="13390" name="Picture 4" descr="http://www.fruity-mail.ru/i/bask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286248" y="3500438"/>
                <a:ext cx="1842706" cy="21288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</p:pic>
          <p:sp>
            <p:nvSpPr>
              <p:cNvPr id="13391" name="Oval 30"/>
              <p:cNvSpPr>
                <a:spLocks noChangeArrowheads="1"/>
              </p:cNvSpPr>
              <p:nvPr/>
            </p:nvSpPr>
            <p:spPr bwMode="auto">
              <a:xfrm>
                <a:off x="5143504" y="4143380"/>
                <a:ext cx="236982" cy="331118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3392" name="Oval 30"/>
              <p:cNvSpPr>
                <a:spLocks noChangeArrowheads="1"/>
              </p:cNvSpPr>
              <p:nvPr/>
            </p:nvSpPr>
            <p:spPr bwMode="auto">
              <a:xfrm flipH="1">
                <a:off x="4666106" y="4214818"/>
                <a:ext cx="405960" cy="188242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3393" name="Oval 30"/>
              <p:cNvSpPr>
                <a:spLocks noChangeArrowheads="1"/>
              </p:cNvSpPr>
              <p:nvPr/>
            </p:nvSpPr>
            <p:spPr bwMode="auto">
              <a:xfrm flipH="1">
                <a:off x="4786314" y="4214818"/>
                <a:ext cx="405960" cy="197766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3394" name="Oval 30"/>
              <p:cNvSpPr>
                <a:spLocks noChangeArrowheads="1"/>
              </p:cNvSpPr>
              <p:nvPr/>
            </p:nvSpPr>
            <p:spPr bwMode="auto">
              <a:xfrm flipH="1">
                <a:off x="5214942" y="4286256"/>
                <a:ext cx="405960" cy="188242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  <p:grpSp>
          <p:nvGrpSpPr>
            <p:cNvPr id="11" name="Группа 251"/>
            <p:cNvGrpSpPr>
              <a:grpSpLocks/>
            </p:cNvGrpSpPr>
            <p:nvPr/>
          </p:nvGrpSpPr>
          <p:grpSpPr bwMode="auto">
            <a:xfrm>
              <a:off x="1357290" y="3500438"/>
              <a:ext cx="1842706" cy="2128840"/>
              <a:chOff x="4286248" y="3500438"/>
              <a:chExt cx="1842706" cy="2128840"/>
            </a:xfrm>
          </p:grpSpPr>
          <p:pic>
            <p:nvPicPr>
              <p:cNvPr id="13385" name="Picture 4" descr="http://www.fruity-mail.ru/i/bask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286248" y="3500438"/>
                <a:ext cx="1842706" cy="21288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</p:pic>
          <p:sp>
            <p:nvSpPr>
              <p:cNvPr id="13386" name="Oval 30"/>
              <p:cNvSpPr>
                <a:spLocks noChangeArrowheads="1"/>
              </p:cNvSpPr>
              <p:nvPr/>
            </p:nvSpPr>
            <p:spPr bwMode="auto">
              <a:xfrm>
                <a:off x="5143504" y="4143380"/>
                <a:ext cx="236982" cy="331118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3387" name="Oval 30"/>
              <p:cNvSpPr>
                <a:spLocks noChangeArrowheads="1"/>
              </p:cNvSpPr>
              <p:nvPr/>
            </p:nvSpPr>
            <p:spPr bwMode="auto">
              <a:xfrm flipH="1">
                <a:off x="4666106" y="4214818"/>
                <a:ext cx="405960" cy="188242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3388" name="Oval 30"/>
              <p:cNvSpPr>
                <a:spLocks noChangeArrowheads="1"/>
              </p:cNvSpPr>
              <p:nvPr/>
            </p:nvSpPr>
            <p:spPr bwMode="auto">
              <a:xfrm flipH="1">
                <a:off x="4786314" y="4214818"/>
                <a:ext cx="405960" cy="197766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3389" name="Oval 30"/>
              <p:cNvSpPr>
                <a:spLocks noChangeArrowheads="1"/>
              </p:cNvSpPr>
              <p:nvPr/>
            </p:nvSpPr>
            <p:spPr bwMode="auto">
              <a:xfrm flipH="1">
                <a:off x="5214942" y="4286256"/>
                <a:ext cx="405960" cy="188242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  <p:sp>
          <p:nvSpPr>
            <p:cNvPr id="13378" name="Freeform 34"/>
            <p:cNvSpPr>
              <a:spLocks/>
            </p:cNvSpPr>
            <p:nvPr/>
          </p:nvSpPr>
          <p:spPr bwMode="auto">
            <a:xfrm>
              <a:off x="1505458" y="3510867"/>
              <a:ext cx="529167" cy="203885"/>
            </a:xfrm>
            <a:custGeom>
              <a:avLst/>
              <a:gdLst>
                <a:gd name="T0" fmla="*/ 0 w 800"/>
                <a:gd name="T1" fmla="*/ 0 h 272"/>
                <a:gd name="T2" fmla="*/ 2147483647 w 800"/>
                <a:gd name="T3" fmla="*/ 0 h 272"/>
                <a:gd name="T4" fmla="*/ 2147483647 w 800"/>
                <a:gd name="T5" fmla="*/ 2147483647 h 272"/>
                <a:gd name="T6" fmla="*/ 2147483647 w 800"/>
                <a:gd name="T7" fmla="*/ 2147483647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379" name="Freeform 34"/>
            <p:cNvSpPr>
              <a:spLocks/>
            </p:cNvSpPr>
            <p:nvPr/>
          </p:nvSpPr>
          <p:spPr bwMode="auto">
            <a:xfrm>
              <a:off x="2076962" y="3510867"/>
              <a:ext cx="529167" cy="203885"/>
            </a:xfrm>
            <a:custGeom>
              <a:avLst/>
              <a:gdLst>
                <a:gd name="T0" fmla="*/ 0 w 800"/>
                <a:gd name="T1" fmla="*/ 0 h 272"/>
                <a:gd name="T2" fmla="*/ 2147483647 w 800"/>
                <a:gd name="T3" fmla="*/ 0 h 272"/>
                <a:gd name="T4" fmla="*/ 2147483647 w 800"/>
                <a:gd name="T5" fmla="*/ 2147483647 h 272"/>
                <a:gd name="T6" fmla="*/ 2147483647 w 800"/>
                <a:gd name="T7" fmla="*/ 2147483647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380" name="Freeform 34"/>
            <p:cNvSpPr>
              <a:spLocks/>
            </p:cNvSpPr>
            <p:nvPr/>
          </p:nvSpPr>
          <p:spPr bwMode="auto">
            <a:xfrm>
              <a:off x="862516" y="3725181"/>
              <a:ext cx="529167" cy="203885"/>
            </a:xfrm>
            <a:custGeom>
              <a:avLst/>
              <a:gdLst>
                <a:gd name="T0" fmla="*/ 0 w 800"/>
                <a:gd name="T1" fmla="*/ 0 h 272"/>
                <a:gd name="T2" fmla="*/ 2147483647 w 800"/>
                <a:gd name="T3" fmla="*/ 0 h 272"/>
                <a:gd name="T4" fmla="*/ 2147483647 w 800"/>
                <a:gd name="T5" fmla="*/ 2147483647 h 272"/>
                <a:gd name="T6" fmla="*/ 2147483647 w 800"/>
                <a:gd name="T7" fmla="*/ 2147483647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381" name="Oval 30"/>
            <p:cNvSpPr>
              <a:spLocks noChangeArrowheads="1"/>
            </p:cNvSpPr>
            <p:nvPr/>
          </p:nvSpPr>
          <p:spPr bwMode="auto">
            <a:xfrm>
              <a:off x="6715140" y="4429132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382" name="Oval 30"/>
            <p:cNvSpPr>
              <a:spLocks noChangeArrowheads="1"/>
            </p:cNvSpPr>
            <p:nvPr/>
          </p:nvSpPr>
          <p:spPr bwMode="auto">
            <a:xfrm flipH="1">
              <a:off x="6237742" y="4500570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383" name="Oval 30"/>
            <p:cNvSpPr>
              <a:spLocks noChangeArrowheads="1"/>
            </p:cNvSpPr>
            <p:nvPr/>
          </p:nvSpPr>
          <p:spPr bwMode="auto">
            <a:xfrm flipH="1">
              <a:off x="6143636" y="4500570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384" name="Oval 30"/>
            <p:cNvSpPr>
              <a:spLocks noChangeArrowheads="1"/>
            </p:cNvSpPr>
            <p:nvPr/>
          </p:nvSpPr>
          <p:spPr bwMode="auto">
            <a:xfrm flipH="1">
              <a:off x="6786578" y="457200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sp>
        <p:nvSpPr>
          <p:cNvPr id="13348" name="Oval 30"/>
          <p:cNvSpPr>
            <a:spLocks noChangeArrowheads="1"/>
          </p:cNvSpPr>
          <p:nvPr/>
        </p:nvSpPr>
        <p:spPr bwMode="auto">
          <a:xfrm>
            <a:off x="5429250" y="7858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grpSp>
        <p:nvGrpSpPr>
          <p:cNvPr id="12" name="Группа 285"/>
          <p:cNvGrpSpPr>
            <a:grpSpLocks/>
          </p:cNvGrpSpPr>
          <p:nvPr/>
        </p:nvGrpSpPr>
        <p:grpSpPr bwMode="auto">
          <a:xfrm>
            <a:off x="2143125" y="3571875"/>
            <a:ext cx="1843088" cy="2128838"/>
            <a:chOff x="4286248" y="3500438"/>
            <a:chExt cx="1842706" cy="2128840"/>
          </a:xfrm>
        </p:grpSpPr>
        <p:pic>
          <p:nvPicPr>
            <p:cNvPr id="13369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3370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371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372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373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13" name="Группа 305"/>
          <p:cNvGrpSpPr>
            <a:grpSpLocks/>
          </p:cNvGrpSpPr>
          <p:nvPr/>
        </p:nvGrpSpPr>
        <p:grpSpPr bwMode="auto">
          <a:xfrm>
            <a:off x="3000375" y="3786188"/>
            <a:ext cx="1843088" cy="2128837"/>
            <a:chOff x="4286248" y="3500438"/>
            <a:chExt cx="1842706" cy="2128840"/>
          </a:xfrm>
        </p:grpSpPr>
        <p:pic>
          <p:nvPicPr>
            <p:cNvPr id="13364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3365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366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367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3368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sp>
        <p:nvSpPr>
          <p:cNvPr id="13351" name="Oval 30"/>
          <p:cNvSpPr>
            <a:spLocks noChangeArrowheads="1"/>
          </p:cNvSpPr>
          <p:nvPr/>
        </p:nvSpPr>
        <p:spPr bwMode="auto">
          <a:xfrm>
            <a:off x="5581650" y="9382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3352" name="Oval 30"/>
          <p:cNvSpPr>
            <a:spLocks noChangeArrowheads="1"/>
          </p:cNvSpPr>
          <p:nvPr/>
        </p:nvSpPr>
        <p:spPr bwMode="auto">
          <a:xfrm>
            <a:off x="5734050" y="10906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3353" name="Oval 30"/>
          <p:cNvSpPr>
            <a:spLocks noChangeArrowheads="1"/>
          </p:cNvSpPr>
          <p:nvPr/>
        </p:nvSpPr>
        <p:spPr bwMode="auto">
          <a:xfrm>
            <a:off x="5886450" y="12430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3354" name="Oval 30"/>
          <p:cNvSpPr>
            <a:spLocks noChangeArrowheads="1"/>
          </p:cNvSpPr>
          <p:nvPr/>
        </p:nvSpPr>
        <p:spPr bwMode="auto">
          <a:xfrm>
            <a:off x="6038850" y="13954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3355" name="Oval 30"/>
          <p:cNvSpPr>
            <a:spLocks noChangeArrowheads="1"/>
          </p:cNvSpPr>
          <p:nvPr/>
        </p:nvSpPr>
        <p:spPr bwMode="auto">
          <a:xfrm>
            <a:off x="6191250" y="15478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3356" name="Oval 30"/>
          <p:cNvSpPr>
            <a:spLocks noChangeArrowheads="1"/>
          </p:cNvSpPr>
          <p:nvPr/>
        </p:nvSpPr>
        <p:spPr bwMode="auto">
          <a:xfrm>
            <a:off x="6343650" y="17002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3357" name="Oval 30"/>
          <p:cNvSpPr>
            <a:spLocks noChangeArrowheads="1"/>
          </p:cNvSpPr>
          <p:nvPr/>
        </p:nvSpPr>
        <p:spPr bwMode="auto">
          <a:xfrm>
            <a:off x="6496050" y="18526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3361" name="Oval 31"/>
          <p:cNvSpPr>
            <a:spLocks noChangeArrowheads="1"/>
          </p:cNvSpPr>
          <p:nvPr/>
        </p:nvSpPr>
        <p:spPr bwMode="auto">
          <a:xfrm>
            <a:off x="7081838" y="866775"/>
            <a:ext cx="228600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3362" name="Oval 31"/>
          <p:cNvSpPr>
            <a:spLocks noChangeArrowheads="1"/>
          </p:cNvSpPr>
          <p:nvPr/>
        </p:nvSpPr>
        <p:spPr bwMode="auto">
          <a:xfrm>
            <a:off x="7234238" y="1019175"/>
            <a:ext cx="228600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3363" name="Oval 31"/>
          <p:cNvSpPr>
            <a:spLocks noChangeArrowheads="1"/>
          </p:cNvSpPr>
          <p:nvPr/>
        </p:nvSpPr>
        <p:spPr bwMode="auto">
          <a:xfrm>
            <a:off x="7386638" y="1171575"/>
            <a:ext cx="228600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14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Georgia" pitchFamily="18" charset="0"/>
              <a:cs typeface="Arial" charset="0"/>
            </a:endParaRPr>
          </a:p>
        </p:txBody>
      </p:sp>
      <p:sp>
        <p:nvSpPr>
          <p:cNvPr id="147" name="Заголовок 1"/>
          <p:cNvSpPr>
            <a:spLocks noGrp="1"/>
          </p:cNvSpPr>
          <p:nvPr>
            <p:ph type="title"/>
          </p:nvPr>
        </p:nvSpPr>
        <p:spPr>
          <a:xfrm>
            <a:off x="285720" y="5500702"/>
            <a:ext cx="7000924" cy="1000132"/>
          </a:xfrm>
          <a:prstGeom prst="wedgeRoundRectCallout">
            <a:avLst>
              <a:gd name="adj1" fmla="val 23315"/>
              <a:gd name="adj2" fmla="val -45768"/>
              <a:gd name="adj3" fmla="val 16667"/>
            </a:avLst>
          </a:prstGeom>
          <a:ln w="38100">
            <a:solidFill>
              <a:srgbClr val="000066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cap="none" dirty="0" smtClean="0">
                <a:solidFill>
                  <a:srgbClr val="000066"/>
                </a:solidFill>
                <a:latin typeface="Georgia" pitchFamily="18" charset="0"/>
              </a:rPr>
              <a:t>От 4-х десятков останется 4 яйца</a:t>
            </a:r>
          </a:p>
        </p:txBody>
      </p:sp>
      <p:sp>
        <p:nvSpPr>
          <p:cNvPr id="148" name="Прямоугольник 147"/>
          <p:cNvSpPr/>
          <p:nvPr/>
        </p:nvSpPr>
        <p:spPr>
          <a:xfrm>
            <a:off x="142844" y="214290"/>
            <a:ext cx="4793300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Georgia" pitchFamily="18" charset="0"/>
              </a:rPr>
              <a:t>846=800+</a:t>
            </a: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Georgia" pitchFamily="18" charset="0"/>
              </a:rPr>
              <a:t>40</a:t>
            </a: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Georgia" pitchFamily="18" charset="0"/>
              </a:rPr>
              <a:t>+6</a:t>
            </a:r>
          </a:p>
        </p:txBody>
      </p:sp>
      <p:sp>
        <p:nvSpPr>
          <p:cNvPr id="149" name="Овал 148"/>
          <p:cNvSpPr/>
          <p:nvPr/>
        </p:nvSpPr>
        <p:spPr>
          <a:xfrm>
            <a:off x="3714744" y="857232"/>
            <a:ext cx="1643074" cy="100013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Georgia" pitchFamily="18" charset="0"/>
              </a:rPr>
              <a:t>40</a:t>
            </a:r>
            <a:endParaRPr lang="ru-RU" sz="4400" b="1" dirty="0">
              <a:latin typeface="Georgia" pitchFamily="18" charset="0"/>
            </a:endParaRPr>
          </a:p>
        </p:txBody>
      </p:sp>
      <p:sp>
        <p:nvSpPr>
          <p:cNvPr id="151" name="Овал 150"/>
          <p:cNvSpPr/>
          <p:nvPr/>
        </p:nvSpPr>
        <p:spPr>
          <a:xfrm>
            <a:off x="6357950" y="0"/>
            <a:ext cx="775871" cy="108198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prstClr val="white"/>
                </a:solidFill>
                <a:latin typeface="Georgia" pitchFamily="18" charset="0"/>
              </a:rPr>
              <a:t>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reeform 35"/>
          <p:cNvSpPr>
            <a:spLocks/>
          </p:cNvSpPr>
          <p:nvPr/>
        </p:nvSpPr>
        <p:spPr bwMode="auto">
          <a:xfrm>
            <a:off x="3595688" y="1370013"/>
            <a:ext cx="909637" cy="1474787"/>
          </a:xfrm>
          <a:custGeom>
            <a:avLst/>
            <a:gdLst>
              <a:gd name="T0" fmla="*/ 2147483647 w 1376"/>
              <a:gd name="T1" fmla="*/ 2147483647 h 1968"/>
              <a:gd name="T2" fmla="*/ 2147483647 w 1376"/>
              <a:gd name="T3" fmla="*/ 2147483647 h 1968"/>
              <a:gd name="T4" fmla="*/ 2147483647 w 1376"/>
              <a:gd name="T5" fmla="*/ 2147483647 h 1968"/>
              <a:gd name="T6" fmla="*/ 2147483647 w 1376"/>
              <a:gd name="T7" fmla="*/ 2147483647 h 1968"/>
              <a:gd name="T8" fmla="*/ 2147483647 w 1376"/>
              <a:gd name="T9" fmla="*/ 2147483647 h 1968"/>
              <a:gd name="T10" fmla="*/ 2147483647 w 1376"/>
              <a:gd name="T11" fmla="*/ 2147483647 h 1968"/>
              <a:gd name="T12" fmla="*/ 2147483647 w 1376"/>
              <a:gd name="T13" fmla="*/ 0 h 1968"/>
              <a:gd name="T14" fmla="*/ 2147483647 w 1376"/>
              <a:gd name="T15" fmla="*/ 2147483647 h 1968"/>
              <a:gd name="T16" fmla="*/ 0 w 1376"/>
              <a:gd name="T17" fmla="*/ 2147483647 h 19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76"/>
              <a:gd name="T28" fmla="*/ 0 h 1968"/>
              <a:gd name="T29" fmla="*/ 1376 w 1376"/>
              <a:gd name="T30" fmla="*/ 1968 h 196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76" h="1968">
                <a:moveTo>
                  <a:pt x="16" y="1888"/>
                </a:moveTo>
                <a:lnTo>
                  <a:pt x="176" y="1968"/>
                </a:lnTo>
                <a:lnTo>
                  <a:pt x="688" y="1728"/>
                </a:lnTo>
                <a:lnTo>
                  <a:pt x="640" y="1568"/>
                </a:lnTo>
                <a:lnTo>
                  <a:pt x="688" y="1728"/>
                </a:lnTo>
                <a:lnTo>
                  <a:pt x="1376" y="160"/>
                </a:lnTo>
                <a:lnTo>
                  <a:pt x="1360" y="0"/>
                </a:lnTo>
                <a:lnTo>
                  <a:pt x="656" y="1568"/>
                </a:lnTo>
                <a:lnTo>
                  <a:pt x="0" y="187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39" name="Freeform 23"/>
          <p:cNvSpPr>
            <a:spLocks/>
          </p:cNvSpPr>
          <p:nvPr/>
        </p:nvSpPr>
        <p:spPr bwMode="auto">
          <a:xfrm>
            <a:off x="3600450" y="1357313"/>
            <a:ext cx="915988" cy="1427162"/>
          </a:xfrm>
          <a:custGeom>
            <a:avLst/>
            <a:gdLst>
              <a:gd name="T0" fmla="*/ 0 w 1384"/>
              <a:gd name="T1" fmla="*/ 2147483647 h 1904"/>
              <a:gd name="T2" fmla="*/ 2147483647 w 1384"/>
              <a:gd name="T3" fmla="*/ 2147483647 h 1904"/>
              <a:gd name="T4" fmla="*/ 2147483647 w 1384"/>
              <a:gd name="T5" fmla="*/ 0 h 1904"/>
              <a:gd name="T6" fmla="*/ 2147483647 w 1384"/>
              <a:gd name="T7" fmla="*/ 2147483647 h 1904"/>
              <a:gd name="T8" fmla="*/ 0 w 1384"/>
              <a:gd name="T9" fmla="*/ 2147483647 h 19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4"/>
              <a:gd name="T16" fmla="*/ 0 h 1904"/>
              <a:gd name="T17" fmla="*/ 1384 w 1384"/>
              <a:gd name="T18" fmla="*/ 1904 h 19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4" h="1904">
                <a:moveTo>
                  <a:pt x="0" y="1904"/>
                </a:moveTo>
                <a:lnTo>
                  <a:pt x="656" y="1584"/>
                </a:lnTo>
                <a:lnTo>
                  <a:pt x="1384" y="0"/>
                </a:lnTo>
                <a:lnTo>
                  <a:pt x="752" y="384"/>
                </a:lnTo>
                <a:lnTo>
                  <a:pt x="0" y="190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0" name="Freeform 35"/>
          <p:cNvSpPr>
            <a:spLocks/>
          </p:cNvSpPr>
          <p:nvPr/>
        </p:nvSpPr>
        <p:spPr bwMode="auto">
          <a:xfrm>
            <a:off x="2595563" y="2084388"/>
            <a:ext cx="909637" cy="1474787"/>
          </a:xfrm>
          <a:custGeom>
            <a:avLst/>
            <a:gdLst>
              <a:gd name="T0" fmla="*/ 2147483647 w 1376"/>
              <a:gd name="T1" fmla="*/ 2147483647 h 1968"/>
              <a:gd name="T2" fmla="*/ 2147483647 w 1376"/>
              <a:gd name="T3" fmla="*/ 2147483647 h 1968"/>
              <a:gd name="T4" fmla="*/ 2147483647 w 1376"/>
              <a:gd name="T5" fmla="*/ 2147483647 h 1968"/>
              <a:gd name="T6" fmla="*/ 2147483647 w 1376"/>
              <a:gd name="T7" fmla="*/ 2147483647 h 1968"/>
              <a:gd name="T8" fmla="*/ 2147483647 w 1376"/>
              <a:gd name="T9" fmla="*/ 2147483647 h 1968"/>
              <a:gd name="T10" fmla="*/ 2147483647 w 1376"/>
              <a:gd name="T11" fmla="*/ 2147483647 h 1968"/>
              <a:gd name="T12" fmla="*/ 2147483647 w 1376"/>
              <a:gd name="T13" fmla="*/ 0 h 1968"/>
              <a:gd name="T14" fmla="*/ 2147483647 w 1376"/>
              <a:gd name="T15" fmla="*/ 2147483647 h 1968"/>
              <a:gd name="T16" fmla="*/ 0 w 1376"/>
              <a:gd name="T17" fmla="*/ 2147483647 h 19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76"/>
              <a:gd name="T28" fmla="*/ 0 h 1968"/>
              <a:gd name="T29" fmla="*/ 1376 w 1376"/>
              <a:gd name="T30" fmla="*/ 1968 h 196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76" h="1968">
                <a:moveTo>
                  <a:pt x="16" y="1888"/>
                </a:moveTo>
                <a:lnTo>
                  <a:pt x="176" y="1968"/>
                </a:lnTo>
                <a:lnTo>
                  <a:pt x="688" y="1728"/>
                </a:lnTo>
                <a:lnTo>
                  <a:pt x="640" y="1568"/>
                </a:lnTo>
                <a:lnTo>
                  <a:pt x="688" y="1728"/>
                </a:lnTo>
                <a:lnTo>
                  <a:pt x="1376" y="160"/>
                </a:lnTo>
                <a:lnTo>
                  <a:pt x="1360" y="0"/>
                </a:lnTo>
                <a:lnTo>
                  <a:pt x="656" y="1568"/>
                </a:lnTo>
                <a:lnTo>
                  <a:pt x="0" y="187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1" name="Freeform 23"/>
          <p:cNvSpPr>
            <a:spLocks/>
          </p:cNvSpPr>
          <p:nvPr/>
        </p:nvSpPr>
        <p:spPr bwMode="auto">
          <a:xfrm>
            <a:off x="2600325" y="2071688"/>
            <a:ext cx="915988" cy="1427162"/>
          </a:xfrm>
          <a:custGeom>
            <a:avLst/>
            <a:gdLst>
              <a:gd name="T0" fmla="*/ 0 w 1384"/>
              <a:gd name="T1" fmla="*/ 2147483647 h 1904"/>
              <a:gd name="T2" fmla="*/ 2147483647 w 1384"/>
              <a:gd name="T3" fmla="*/ 2147483647 h 1904"/>
              <a:gd name="T4" fmla="*/ 2147483647 w 1384"/>
              <a:gd name="T5" fmla="*/ 0 h 1904"/>
              <a:gd name="T6" fmla="*/ 2147483647 w 1384"/>
              <a:gd name="T7" fmla="*/ 2147483647 h 1904"/>
              <a:gd name="T8" fmla="*/ 0 w 1384"/>
              <a:gd name="T9" fmla="*/ 2147483647 h 19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4"/>
              <a:gd name="T16" fmla="*/ 0 h 1904"/>
              <a:gd name="T17" fmla="*/ 1384 w 1384"/>
              <a:gd name="T18" fmla="*/ 1904 h 19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4" h="1904">
                <a:moveTo>
                  <a:pt x="0" y="1904"/>
                </a:moveTo>
                <a:lnTo>
                  <a:pt x="656" y="1584"/>
                </a:lnTo>
                <a:lnTo>
                  <a:pt x="1384" y="0"/>
                </a:lnTo>
                <a:lnTo>
                  <a:pt x="752" y="384"/>
                </a:lnTo>
                <a:lnTo>
                  <a:pt x="0" y="190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Группа 387"/>
          <p:cNvGrpSpPr>
            <a:grpSpLocks/>
          </p:cNvGrpSpPr>
          <p:nvPr/>
        </p:nvGrpSpPr>
        <p:grpSpPr bwMode="auto">
          <a:xfrm>
            <a:off x="2857500" y="2857500"/>
            <a:ext cx="1843088" cy="2128838"/>
            <a:chOff x="4286248" y="3500438"/>
            <a:chExt cx="1842706" cy="2128840"/>
          </a:xfrm>
        </p:grpSpPr>
        <p:pic>
          <p:nvPicPr>
            <p:cNvPr id="14461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462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63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64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65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Группа 244"/>
          <p:cNvGrpSpPr>
            <a:grpSpLocks/>
          </p:cNvGrpSpPr>
          <p:nvPr/>
        </p:nvGrpSpPr>
        <p:grpSpPr bwMode="auto">
          <a:xfrm>
            <a:off x="3714750" y="2786063"/>
            <a:ext cx="1843088" cy="2128837"/>
            <a:chOff x="4286248" y="3500438"/>
            <a:chExt cx="1842706" cy="2128840"/>
          </a:xfrm>
        </p:grpSpPr>
        <p:pic>
          <p:nvPicPr>
            <p:cNvPr id="14456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457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58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59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60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Группа 245"/>
          <p:cNvGrpSpPr>
            <a:grpSpLocks/>
          </p:cNvGrpSpPr>
          <p:nvPr/>
        </p:nvGrpSpPr>
        <p:grpSpPr bwMode="auto">
          <a:xfrm>
            <a:off x="3929063" y="3500438"/>
            <a:ext cx="1843087" cy="2128837"/>
            <a:chOff x="4286248" y="3500438"/>
            <a:chExt cx="1842706" cy="2128840"/>
          </a:xfrm>
        </p:grpSpPr>
        <p:pic>
          <p:nvPicPr>
            <p:cNvPr id="14451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452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53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54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55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Группа 311"/>
          <p:cNvGrpSpPr>
            <a:grpSpLocks/>
          </p:cNvGrpSpPr>
          <p:nvPr/>
        </p:nvGrpSpPr>
        <p:grpSpPr bwMode="auto">
          <a:xfrm>
            <a:off x="4929188" y="3143250"/>
            <a:ext cx="1843087" cy="2128838"/>
            <a:chOff x="4286248" y="3500438"/>
            <a:chExt cx="1842706" cy="2128840"/>
          </a:xfrm>
        </p:grpSpPr>
        <p:pic>
          <p:nvPicPr>
            <p:cNvPr id="14446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447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48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49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50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7" name="Группа 381"/>
          <p:cNvGrpSpPr>
            <a:grpSpLocks/>
          </p:cNvGrpSpPr>
          <p:nvPr/>
        </p:nvGrpSpPr>
        <p:grpSpPr bwMode="auto">
          <a:xfrm>
            <a:off x="4214813" y="3643313"/>
            <a:ext cx="1843087" cy="2128837"/>
            <a:chOff x="4286248" y="3500438"/>
            <a:chExt cx="1842706" cy="2128840"/>
          </a:xfrm>
        </p:grpSpPr>
        <p:pic>
          <p:nvPicPr>
            <p:cNvPr id="14441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442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43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44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45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8" name="Группа 251"/>
          <p:cNvGrpSpPr>
            <a:grpSpLocks/>
          </p:cNvGrpSpPr>
          <p:nvPr/>
        </p:nvGrpSpPr>
        <p:grpSpPr bwMode="auto">
          <a:xfrm>
            <a:off x="1357313" y="3500438"/>
            <a:ext cx="1843087" cy="2128837"/>
            <a:chOff x="4286248" y="3500438"/>
            <a:chExt cx="1842706" cy="2128840"/>
          </a:xfrm>
        </p:grpSpPr>
        <p:pic>
          <p:nvPicPr>
            <p:cNvPr id="14436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437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38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39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40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14348" name="Picture 4" descr="http://www.fruity-mail.ru/i/baske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38" y="3786188"/>
            <a:ext cx="1843087" cy="212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2" name="Freeform 22"/>
          <p:cNvSpPr>
            <a:spLocks/>
          </p:cNvSpPr>
          <p:nvPr/>
        </p:nvSpPr>
        <p:spPr bwMode="auto">
          <a:xfrm>
            <a:off x="3071813" y="1633538"/>
            <a:ext cx="1058862" cy="1366837"/>
          </a:xfrm>
          <a:custGeom>
            <a:avLst/>
            <a:gdLst/>
            <a:ahLst/>
            <a:cxnLst>
              <a:cxn ang="0">
                <a:pos x="736" y="16"/>
              </a:cxn>
              <a:cxn ang="0">
                <a:pos x="1568" y="0"/>
              </a:cxn>
              <a:cxn ang="0">
                <a:pos x="816" y="1552"/>
              </a:cxn>
              <a:cxn ang="0">
                <a:pos x="744" y="1824"/>
              </a:cxn>
              <a:cxn ang="0">
                <a:pos x="1600" y="224"/>
              </a:cxn>
              <a:cxn ang="0">
                <a:pos x="1552" y="0"/>
              </a:cxn>
              <a:cxn ang="0">
                <a:pos x="816" y="1552"/>
              </a:cxn>
              <a:cxn ang="0">
                <a:pos x="744" y="1808"/>
              </a:cxn>
              <a:cxn ang="0">
                <a:pos x="104" y="1824"/>
              </a:cxn>
              <a:cxn ang="0">
                <a:pos x="0" y="1536"/>
              </a:cxn>
              <a:cxn ang="0">
                <a:pos x="816" y="1552"/>
              </a:cxn>
              <a:cxn ang="0">
                <a:pos x="0" y="1552"/>
              </a:cxn>
              <a:cxn ang="0">
                <a:pos x="736" y="16"/>
              </a:cxn>
            </a:cxnLst>
            <a:rect l="0" t="0" r="r" b="b"/>
            <a:pathLst>
              <a:path w="1600" h="1824">
                <a:moveTo>
                  <a:pt x="736" y="16"/>
                </a:moveTo>
                <a:lnTo>
                  <a:pt x="1568" y="0"/>
                </a:lnTo>
                <a:lnTo>
                  <a:pt x="816" y="1552"/>
                </a:lnTo>
                <a:lnTo>
                  <a:pt x="744" y="1824"/>
                </a:lnTo>
                <a:lnTo>
                  <a:pt x="1600" y="224"/>
                </a:lnTo>
                <a:lnTo>
                  <a:pt x="1552" y="0"/>
                </a:lnTo>
                <a:lnTo>
                  <a:pt x="816" y="1552"/>
                </a:lnTo>
                <a:lnTo>
                  <a:pt x="744" y="1808"/>
                </a:lnTo>
                <a:lnTo>
                  <a:pt x="104" y="1824"/>
                </a:lnTo>
                <a:lnTo>
                  <a:pt x="0" y="1536"/>
                </a:lnTo>
                <a:lnTo>
                  <a:pt x="816" y="1552"/>
                </a:lnTo>
                <a:lnTo>
                  <a:pt x="0" y="1552"/>
                </a:lnTo>
                <a:lnTo>
                  <a:pt x="736" y="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FFCC99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4350" name="Oval 31"/>
          <p:cNvSpPr>
            <a:spLocks noChangeArrowheads="1"/>
          </p:cNvSpPr>
          <p:nvPr/>
        </p:nvSpPr>
        <p:spPr bwMode="auto">
          <a:xfrm>
            <a:off x="6929438" y="714375"/>
            <a:ext cx="228600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1" name="Freeform 34"/>
          <p:cNvSpPr>
            <a:spLocks/>
          </p:cNvSpPr>
          <p:nvPr/>
        </p:nvSpPr>
        <p:spPr bwMode="auto">
          <a:xfrm>
            <a:off x="3076575" y="2797175"/>
            <a:ext cx="530225" cy="203200"/>
          </a:xfrm>
          <a:custGeom>
            <a:avLst/>
            <a:gdLst>
              <a:gd name="T0" fmla="*/ 0 w 800"/>
              <a:gd name="T1" fmla="*/ 0 h 272"/>
              <a:gd name="T2" fmla="*/ 2147483647 w 800"/>
              <a:gd name="T3" fmla="*/ 0 h 272"/>
              <a:gd name="T4" fmla="*/ 2147483647 w 800"/>
              <a:gd name="T5" fmla="*/ 2147483647 h 272"/>
              <a:gd name="T6" fmla="*/ 2147483647 w 800"/>
              <a:gd name="T7" fmla="*/ 2147483647 h 272"/>
              <a:gd name="T8" fmla="*/ 0 w 800"/>
              <a:gd name="T9" fmla="*/ 0 h 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00"/>
              <a:gd name="T16" fmla="*/ 0 h 272"/>
              <a:gd name="T17" fmla="*/ 800 w 800"/>
              <a:gd name="T18" fmla="*/ 272 h 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00" h="272">
                <a:moveTo>
                  <a:pt x="0" y="0"/>
                </a:moveTo>
                <a:lnTo>
                  <a:pt x="800" y="0"/>
                </a:lnTo>
                <a:lnTo>
                  <a:pt x="736" y="256"/>
                </a:lnTo>
                <a:lnTo>
                  <a:pt x="80" y="27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9" name="Group 21"/>
          <p:cNvGrpSpPr>
            <a:grpSpLocks/>
          </p:cNvGrpSpPr>
          <p:nvPr/>
        </p:nvGrpSpPr>
        <p:grpSpPr bwMode="auto">
          <a:xfrm>
            <a:off x="1357313" y="1571625"/>
            <a:ext cx="1444625" cy="1643063"/>
            <a:chOff x="1280" y="808"/>
            <a:chExt cx="2184" cy="2192"/>
          </a:xfrm>
        </p:grpSpPr>
        <p:sp>
          <p:nvSpPr>
            <p:cNvPr id="182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423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424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25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26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27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28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29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30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31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32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33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34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435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4" name="Freeform 22"/>
          <p:cNvSpPr>
            <a:spLocks/>
          </p:cNvSpPr>
          <p:nvPr/>
        </p:nvSpPr>
        <p:spPr bwMode="auto">
          <a:xfrm>
            <a:off x="1857375" y="1276350"/>
            <a:ext cx="1058863" cy="1366838"/>
          </a:xfrm>
          <a:custGeom>
            <a:avLst/>
            <a:gdLst/>
            <a:ahLst/>
            <a:cxnLst>
              <a:cxn ang="0">
                <a:pos x="736" y="16"/>
              </a:cxn>
              <a:cxn ang="0">
                <a:pos x="1568" y="0"/>
              </a:cxn>
              <a:cxn ang="0">
                <a:pos x="816" y="1552"/>
              </a:cxn>
              <a:cxn ang="0">
                <a:pos x="744" y="1824"/>
              </a:cxn>
              <a:cxn ang="0">
                <a:pos x="1600" y="224"/>
              </a:cxn>
              <a:cxn ang="0">
                <a:pos x="1552" y="0"/>
              </a:cxn>
              <a:cxn ang="0">
                <a:pos x="816" y="1552"/>
              </a:cxn>
              <a:cxn ang="0">
                <a:pos x="744" y="1808"/>
              </a:cxn>
              <a:cxn ang="0">
                <a:pos x="104" y="1824"/>
              </a:cxn>
              <a:cxn ang="0">
                <a:pos x="0" y="1536"/>
              </a:cxn>
              <a:cxn ang="0">
                <a:pos x="816" y="1552"/>
              </a:cxn>
              <a:cxn ang="0">
                <a:pos x="0" y="1552"/>
              </a:cxn>
              <a:cxn ang="0">
                <a:pos x="736" y="16"/>
              </a:cxn>
            </a:cxnLst>
            <a:rect l="0" t="0" r="r" b="b"/>
            <a:pathLst>
              <a:path w="1600" h="1824">
                <a:moveTo>
                  <a:pt x="736" y="16"/>
                </a:moveTo>
                <a:lnTo>
                  <a:pt x="1568" y="0"/>
                </a:lnTo>
                <a:lnTo>
                  <a:pt x="816" y="1552"/>
                </a:lnTo>
                <a:lnTo>
                  <a:pt x="744" y="1824"/>
                </a:lnTo>
                <a:lnTo>
                  <a:pt x="1600" y="224"/>
                </a:lnTo>
                <a:lnTo>
                  <a:pt x="1552" y="0"/>
                </a:lnTo>
                <a:lnTo>
                  <a:pt x="816" y="1552"/>
                </a:lnTo>
                <a:lnTo>
                  <a:pt x="744" y="1808"/>
                </a:lnTo>
                <a:lnTo>
                  <a:pt x="104" y="1824"/>
                </a:lnTo>
                <a:lnTo>
                  <a:pt x="0" y="1536"/>
                </a:lnTo>
                <a:lnTo>
                  <a:pt x="816" y="1552"/>
                </a:lnTo>
                <a:lnTo>
                  <a:pt x="0" y="1552"/>
                </a:lnTo>
                <a:lnTo>
                  <a:pt x="736" y="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FFCC99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4355" name="Freeform 23"/>
          <p:cNvSpPr>
            <a:spLocks/>
          </p:cNvSpPr>
          <p:nvPr/>
        </p:nvSpPr>
        <p:spPr bwMode="auto">
          <a:xfrm>
            <a:off x="2386013" y="1000125"/>
            <a:ext cx="915987" cy="1427163"/>
          </a:xfrm>
          <a:custGeom>
            <a:avLst/>
            <a:gdLst>
              <a:gd name="T0" fmla="*/ 0 w 1384"/>
              <a:gd name="T1" fmla="*/ 2147483647 h 1904"/>
              <a:gd name="T2" fmla="*/ 2147483647 w 1384"/>
              <a:gd name="T3" fmla="*/ 2147483647 h 1904"/>
              <a:gd name="T4" fmla="*/ 2147483647 w 1384"/>
              <a:gd name="T5" fmla="*/ 0 h 1904"/>
              <a:gd name="T6" fmla="*/ 2147483647 w 1384"/>
              <a:gd name="T7" fmla="*/ 2147483647 h 1904"/>
              <a:gd name="T8" fmla="*/ 0 w 1384"/>
              <a:gd name="T9" fmla="*/ 2147483647 h 19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4"/>
              <a:gd name="T16" fmla="*/ 0 h 1904"/>
              <a:gd name="T17" fmla="*/ 1384 w 1384"/>
              <a:gd name="T18" fmla="*/ 1904 h 19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4" h="1904">
                <a:moveTo>
                  <a:pt x="0" y="1904"/>
                </a:moveTo>
                <a:lnTo>
                  <a:pt x="656" y="1584"/>
                </a:lnTo>
                <a:lnTo>
                  <a:pt x="1384" y="0"/>
                </a:lnTo>
                <a:lnTo>
                  <a:pt x="752" y="384"/>
                </a:lnTo>
                <a:lnTo>
                  <a:pt x="0" y="190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" name="Oval 24"/>
          <p:cNvSpPr>
            <a:spLocks noChangeArrowheads="1"/>
          </p:cNvSpPr>
          <p:nvPr/>
        </p:nvSpPr>
        <p:spPr bwMode="auto">
          <a:xfrm>
            <a:off x="2328863" y="1203325"/>
            <a:ext cx="227012" cy="38258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" name="Oval 25"/>
          <p:cNvSpPr>
            <a:spLocks noChangeArrowheads="1"/>
          </p:cNvSpPr>
          <p:nvPr/>
        </p:nvSpPr>
        <p:spPr bwMode="auto">
          <a:xfrm>
            <a:off x="2225675" y="1428750"/>
            <a:ext cx="228600" cy="3794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8" name="Oval 26"/>
          <p:cNvSpPr>
            <a:spLocks noChangeArrowheads="1"/>
          </p:cNvSpPr>
          <p:nvPr/>
        </p:nvSpPr>
        <p:spPr bwMode="auto">
          <a:xfrm>
            <a:off x="2127250" y="1671638"/>
            <a:ext cx="228600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9" name="Oval 27"/>
          <p:cNvSpPr>
            <a:spLocks noChangeArrowheads="1"/>
          </p:cNvSpPr>
          <p:nvPr/>
        </p:nvSpPr>
        <p:spPr bwMode="auto">
          <a:xfrm>
            <a:off x="2020888" y="1908175"/>
            <a:ext cx="228600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60" name="Oval 28"/>
          <p:cNvSpPr>
            <a:spLocks noChangeArrowheads="1"/>
          </p:cNvSpPr>
          <p:nvPr/>
        </p:nvSpPr>
        <p:spPr bwMode="auto">
          <a:xfrm>
            <a:off x="1905000" y="2159000"/>
            <a:ext cx="227013" cy="38258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" name="Oval 29"/>
          <p:cNvSpPr>
            <a:spLocks noChangeArrowheads="1"/>
          </p:cNvSpPr>
          <p:nvPr/>
        </p:nvSpPr>
        <p:spPr bwMode="auto">
          <a:xfrm>
            <a:off x="2560638" y="1222375"/>
            <a:ext cx="228600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" name="Oval 30"/>
          <p:cNvSpPr>
            <a:spLocks noChangeArrowheads="1"/>
          </p:cNvSpPr>
          <p:nvPr/>
        </p:nvSpPr>
        <p:spPr bwMode="auto">
          <a:xfrm>
            <a:off x="2447925" y="1493838"/>
            <a:ext cx="228600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63" name="Oval 31"/>
          <p:cNvSpPr>
            <a:spLocks noChangeArrowheads="1"/>
          </p:cNvSpPr>
          <p:nvPr/>
        </p:nvSpPr>
        <p:spPr bwMode="auto">
          <a:xfrm>
            <a:off x="2349500" y="1743075"/>
            <a:ext cx="228600" cy="38258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64" name="Oval 32"/>
          <p:cNvSpPr>
            <a:spLocks noChangeArrowheads="1"/>
          </p:cNvSpPr>
          <p:nvPr/>
        </p:nvSpPr>
        <p:spPr bwMode="auto">
          <a:xfrm>
            <a:off x="2247900" y="1968500"/>
            <a:ext cx="228600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65" name="Oval 33"/>
          <p:cNvSpPr>
            <a:spLocks noChangeArrowheads="1"/>
          </p:cNvSpPr>
          <p:nvPr/>
        </p:nvSpPr>
        <p:spPr bwMode="auto">
          <a:xfrm>
            <a:off x="2143125" y="2171700"/>
            <a:ext cx="227013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66" name="Freeform 34"/>
          <p:cNvSpPr>
            <a:spLocks/>
          </p:cNvSpPr>
          <p:nvPr/>
        </p:nvSpPr>
        <p:spPr bwMode="auto">
          <a:xfrm>
            <a:off x="1862138" y="2439988"/>
            <a:ext cx="530225" cy="203200"/>
          </a:xfrm>
          <a:custGeom>
            <a:avLst/>
            <a:gdLst>
              <a:gd name="T0" fmla="*/ 0 w 800"/>
              <a:gd name="T1" fmla="*/ 0 h 272"/>
              <a:gd name="T2" fmla="*/ 2147483647 w 800"/>
              <a:gd name="T3" fmla="*/ 0 h 272"/>
              <a:gd name="T4" fmla="*/ 2147483647 w 800"/>
              <a:gd name="T5" fmla="*/ 2147483647 h 272"/>
              <a:gd name="T6" fmla="*/ 2147483647 w 800"/>
              <a:gd name="T7" fmla="*/ 2147483647 h 272"/>
              <a:gd name="T8" fmla="*/ 0 w 800"/>
              <a:gd name="T9" fmla="*/ 0 h 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00"/>
              <a:gd name="T16" fmla="*/ 0 h 272"/>
              <a:gd name="T17" fmla="*/ 800 w 800"/>
              <a:gd name="T18" fmla="*/ 272 h 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00" h="272">
                <a:moveTo>
                  <a:pt x="0" y="0"/>
                </a:moveTo>
                <a:lnTo>
                  <a:pt x="800" y="0"/>
                </a:lnTo>
                <a:lnTo>
                  <a:pt x="736" y="256"/>
                </a:lnTo>
                <a:lnTo>
                  <a:pt x="80" y="27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7" name="Freeform 35"/>
          <p:cNvSpPr>
            <a:spLocks/>
          </p:cNvSpPr>
          <p:nvPr/>
        </p:nvSpPr>
        <p:spPr bwMode="auto">
          <a:xfrm>
            <a:off x="2381250" y="1012825"/>
            <a:ext cx="909638" cy="1474788"/>
          </a:xfrm>
          <a:custGeom>
            <a:avLst/>
            <a:gdLst>
              <a:gd name="T0" fmla="*/ 2147483647 w 1376"/>
              <a:gd name="T1" fmla="*/ 2147483647 h 1968"/>
              <a:gd name="T2" fmla="*/ 2147483647 w 1376"/>
              <a:gd name="T3" fmla="*/ 2147483647 h 1968"/>
              <a:gd name="T4" fmla="*/ 2147483647 w 1376"/>
              <a:gd name="T5" fmla="*/ 2147483647 h 1968"/>
              <a:gd name="T6" fmla="*/ 2147483647 w 1376"/>
              <a:gd name="T7" fmla="*/ 2147483647 h 1968"/>
              <a:gd name="T8" fmla="*/ 2147483647 w 1376"/>
              <a:gd name="T9" fmla="*/ 2147483647 h 1968"/>
              <a:gd name="T10" fmla="*/ 2147483647 w 1376"/>
              <a:gd name="T11" fmla="*/ 2147483647 h 1968"/>
              <a:gd name="T12" fmla="*/ 2147483647 w 1376"/>
              <a:gd name="T13" fmla="*/ 0 h 1968"/>
              <a:gd name="T14" fmla="*/ 2147483647 w 1376"/>
              <a:gd name="T15" fmla="*/ 2147483647 h 1968"/>
              <a:gd name="T16" fmla="*/ 0 w 1376"/>
              <a:gd name="T17" fmla="*/ 2147483647 h 19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76"/>
              <a:gd name="T28" fmla="*/ 0 h 1968"/>
              <a:gd name="T29" fmla="*/ 1376 w 1376"/>
              <a:gd name="T30" fmla="*/ 1968 h 196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76" h="1968">
                <a:moveTo>
                  <a:pt x="16" y="1888"/>
                </a:moveTo>
                <a:lnTo>
                  <a:pt x="176" y="1968"/>
                </a:lnTo>
                <a:lnTo>
                  <a:pt x="688" y="1728"/>
                </a:lnTo>
                <a:lnTo>
                  <a:pt x="640" y="1568"/>
                </a:lnTo>
                <a:lnTo>
                  <a:pt x="688" y="1728"/>
                </a:lnTo>
                <a:lnTo>
                  <a:pt x="1376" y="160"/>
                </a:lnTo>
                <a:lnTo>
                  <a:pt x="1360" y="0"/>
                </a:lnTo>
                <a:lnTo>
                  <a:pt x="656" y="1568"/>
                </a:lnTo>
                <a:lnTo>
                  <a:pt x="0" y="187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7" name="Freeform 22"/>
          <p:cNvSpPr>
            <a:spLocks/>
          </p:cNvSpPr>
          <p:nvPr/>
        </p:nvSpPr>
        <p:spPr bwMode="auto">
          <a:xfrm>
            <a:off x="928688" y="1562100"/>
            <a:ext cx="1058862" cy="1366838"/>
          </a:xfrm>
          <a:custGeom>
            <a:avLst/>
            <a:gdLst/>
            <a:ahLst/>
            <a:cxnLst>
              <a:cxn ang="0">
                <a:pos x="736" y="16"/>
              </a:cxn>
              <a:cxn ang="0">
                <a:pos x="1568" y="0"/>
              </a:cxn>
              <a:cxn ang="0">
                <a:pos x="816" y="1552"/>
              </a:cxn>
              <a:cxn ang="0">
                <a:pos x="744" y="1824"/>
              </a:cxn>
              <a:cxn ang="0">
                <a:pos x="1600" y="224"/>
              </a:cxn>
              <a:cxn ang="0">
                <a:pos x="1552" y="0"/>
              </a:cxn>
              <a:cxn ang="0">
                <a:pos x="816" y="1552"/>
              </a:cxn>
              <a:cxn ang="0">
                <a:pos x="744" y="1808"/>
              </a:cxn>
              <a:cxn ang="0">
                <a:pos x="104" y="1824"/>
              </a:cxn>
              <a:cxn ang="0">
                <a:pos x="0" y="1536"/>
              </a:cxn>
              <a:cxn ang="0">
                <a:pos x="816" y="1552"/>
              </a:cxn>
              <a:cxn ang="0">
                <a:pos x="0" y="1552"/>
              </a:cxn>
              <a:cxn ang="0">
                <a:pos x="736" y="16"/>
              </a:cxn>
            </a:cxnLst>
            <a:rect l="0" t="0" r="r" b="b"/>
            <a:pathLst>
              <a:path w="1600" h="1824">
                <a:moveTo>
                  <a:pt x="736" y="16"/>
                </a:moveTo>
                <a:lnTo>
                  <a:pt x="1568" y="0"/>
                </a:lnTo>
                <a:lnTo>
                  <a:pt x="816" y="1552"/>
                </a:lnTo>
                <a:lnTo>
                  <a:pt x="744" y="1824"/>
                </a:lnTo>
                <a:lnTo>
                  <a:pt x="1600" y="224"/>
                </a:lnTo>
                <a:lnTo>
                  <a:pt x="1552" y="0"/>
                </a:lnTo>
                <a:lnTo>
                  <a:pt x="816" y="1552"/>
                </a:lnTo>
                <a:lnTo>
                  <a:pt x="744" y="1808"/>
                </a:lnTo>
                <a:lnTo>
                  <a:pt x="104" y="1824"/>
                </a:lnTo>
                <a:lnTo>
                  <a:pt x="0" y="1536"/>
                </a:lnTo>
                <a:lnTo>
                  <a:pt x="816" y="1552"/>
                </a:lnTo>
                <a:lnTo>
                  <a:pt x="0" y="1552"/>
                </a:lnTo>
                <a:lnTo>
                  <a:pt x="736" y="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FFCC99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4369" name="Freeform 23"/>
          <p:cNvSpPr>
            <a:spLocks/>
          </p:cNvSpPr>
          <p:nvPr/>
        </p:nvSpPr>
        <p:spPr bwMode="auto">
          <a:xfrm>
            <a:off x="1457325" y="1285875"/>
            <a:ext cx="915988" cy="1427163"/>
          </a:xfrm>
          <a:custGeom>
            <a:avLst/>
            <a:gdLst>
              <a:gd name="T0" fmla="*/ 0 w 1384"/>
              <a:gd name="T1" fmla="*/ 2147483647 h 1904"/>
              <a:gd name="T2" fmla="*/ 2147483647 w 1384"/>
              <a:gd name="T3" fmla="*/ 2147483647 h 1904"/>
              <a:gd name="T4" fmla="*/ 2147483647 w 1384"/>
              <a:gd name="T5" fmla="*/ 0 h 1904"/>
              <a:gd name="T6" fmla="*/ 2147483647 w 1384"/>
              <a:gd name="T7" fmla="*/ 2147483647 h 1904"/>
              <a:gd name="T8" fmla="*/ 0 w 1384"/>
              <a:gd name="T9" fmla="*/ 2147483647 h 19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4"/>
              <a:gd name="T16" fmla="*/ 0 h 1904"/>
              <a:gd name="T17" fmla="*/ 1384 w 1384"/>
              <a:gd name="T18" fmla="*/ 1904 h 19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4" h="1904">
                <a:moveTo>
                  <a:pt x="0" y="1904"/>
                </a:moveTo>
                <a:lnTo>
                  <a:pt x="656" y="1584"/>
                </a:lnTo>
                <a:lnTo>
                  <a:pt x="1384" y="0"/>
                </a:lnTo>
                <a:lnTo>
                  <a:pt x="752" y="384"/>
                </a:lnTo>
                <a:lnTo>
                  <a:pt x="0" y="190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0" name="Freeform 34"/>
          <p:cNvSpPr>
            <a:spLocks/>
          </p:cNvSpPr>
          <p:nvPr/>
        </p:nvSpPr>
        <p:spPr bwMode="auto">
          <a:xfrm>
            <a:off x="933450" y="2725738"/>
            <a:ext cx="530225" cy="203200"/>
          </a:xfrm>
          <a:custGeom>
            <a:avLst/>
            <a:gdLst>
              <a:gd name="T0" fmla="*/ 0 w 800"/>
              <a:gd name="T1" fmla="*/ 0 h 272"/>
              <a:gd name="T2" fmla="*/ 2147483647 w 800"/>
              <a:gd name="T3" fmla="*/ 0 h 272"/>
              <a:gd name="T4" fmla="*/ 2147483647 w 800"/>
              <a:gd name="T5" fmla="*/ 2147483647 h 272"/>
              <a:gd name="T6" fmla="*/ 2147483647 w 800"/>
              <a:gd name="T7" fmla="*/ 2147483647 h 272"/>
              <a:gd name="T8" fmla="*/ 0 w 800"/>
              <a:gd name="T9" fmla="*/ 0 h 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00"/>
              <a:gd name="T16" fmla="*/ 0 h 272"/>
              <a:gd name="T17" fmla="*/ 800 w 800"/>
              <a:gd name="T18" fmla="*/ 272 h 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00" h="272">
                <a:moveTo>
                  <a:pt x="0" y="0"/>
                </a:moveTo>
                <a:lnTo>
                  <a:pt x="800" y="0"/>
                </a:lnTo>
                <a:lnTo>
                  <a:pt x="736" y="256"/>
                </a:lnTo>
                <a:lnTo>
                  <a:pt x="80" y="27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1" name="Freeform 35"/>
          <p:cNvSpPr>
            <a:spLocks/>
          </p:cNvSpPr>
          <p:nvPr/>
        </p:nvSpPr>
        <p:spPr bwMode="auto">
          <a:xfrm>
            <a:off x="1452563" y="1298575"/>
            <a:ext cx="909637" cy="1474788"/>
          </a:xfrm>
          <a:custGeom>
            <a:avLst/>
            <a:gdLst>
              <a:gd name="T0" fmla="*/ 2147483647 w 1376"/>
              <a:gd name="T1" fmla="*/ 2147483647 h 1968"/>
              <a:gd name="T2" fmla="*/ 2147483647 w 1376"/>
              <a:gd name="T3" fmla="*/ 2147483647 h 1968"/>
              <a:gd name="T4" fmla="*/ 2147483647 w 1376"/>
              <a:gd name="T5" fmla="*/ 2147483647 h 1968"/>
              <a:gd name="T6" fmla="*/ 2147483647 w 1376"/>
              <a:gd name="T7" fmla="*/ 2147483647 h 1968"/>
              <a:gd name="T8" fmla="*/ 2147483647 w 1376"/>
              <a:gd name="T9" fmla="*/ 2147483647 h 1968"/>
              <a:gd name="T10" fmla="*/ 2147483647 w 1376"/>
              <a:gd name="T11" fmla="*/ 2147483647 h 1968"/>
              <a:gd name="T12" fmla="*/ 2147483647 w 1376"/>
              <a:gd name="T13" fmla="*/ 0 h 1968"/>
              <a:gd name="T14" fmla="*/ 2147483647 w 1376"/>
              <a:gd name="T15" fmla="*/ 2147483647 h 1968"/>
              <a:gd name="T16" fmla="*/ 0 w 1376"/>
              <a:gd name="T17" fmla="*/ 2147483647 h 19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76"/>
              <a:gd name="T28" fmla="*/ 0 h 1968"/>
              <a:gd name="T29" fmla="*/ 1376 w 1376"/>
              <a:gd name="T30" fmla="*/ 1968 h 196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76" h="1968">
                <a:moveTo>
                  <a:pt x="16" y="1888"/>
                </a:moveTo>
                <a:lnTo>
                  <a:pt x="176" y="1968"/>
                </a:lnTo>
                <a:lnTo>
                  <a:pt x="688" y="1728"/>
                </a:lnTo>
                <a:lnTo>
                  <a:pt x="640" y="1568"/>
                </a:lnTo>
                <a:lnTo>
                  <a:pt x="688" y="1728"/>
                </a:lnTo>
                <a:lnTo>
                  <a:pt x="1376" y="160"/>
                </a:lnTo>
                <a:lnTo>
                  <a:pt x="1360" y="0"/>
                </a:lnTo>
                <a:lnTo>
                  <a:pt x="656" y="1568"/>
                </a:lnTo>
                <a:lnTo>
                  <a:pt x="0" y="187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" name="Freeform 22"/>
          <p:cNvSpPr>
            <a:spLocks/>
          </p:cNvSpPr>
          <p:nvPr/>
        </p:nvSpPr>
        <p:spPr bwMode="auto">
          <a:xfrm>
            <a:off x="1376363" y="1652588"/>
            <a:ext cx="1058862" cy="1366837"/>
          </a:xfrm>
          <a:custGeom>
            <a:avLst/>
            <a:gdLst/>
            <a:ahLst/>
            <a:cxnLst>
              <a:cxn ang="0">
                <a:pos x="736" y="16"/>
              </a:cxn>
              <a:cxn ang="0">
                <a:pos x="1568" y="0"/>
              </a:cxn>
              <a:cxn ang="0">
                <a:pos x="816" y="1552"/>
              </a:cxn>
              <a:cxn ang="0">
                <a:pos x="744" y="1824"/>
              </a:cxn>
              <a:cxn ang="0">
                <a:pos x="1600" y="224"/>
              </a:cxn>
              <a:cxn ang="0">
                <a:pos x="1552" y="0"/>
              </a:cxn>
              <a:cxn ang="0">
                <a:pos x="816" y="1552"/>
              </a:cxn>
              <a:cxn ang="0">
                <a:pos x="744" y="1808"/>
              </a:cxn>
              <a:cxn ang="0">
                <a:pos x="104" y="1824"/>
              </a:cxn>
              <a:cxn ang="0">
                <a:pos x="0" y="1536"/>
              </a:cxn>
              <a:cxn ang="0">
                <a:pos x="816" y="1552"/>
              </a:cxn>
              <a:cxn ang="0">
                <a:pos x="0" y="1552"/>
              </a:cxn>
              <a:cxn ang="0">
                <a:pos x="736" y="16"/>
              </a:cxn>
            </a:cxnLst>
            <a:rect l="0" t="0" r="r" b="b"/>
            <a:pathLst>
              <a:path w="1600" h="1824">
                <a:moveTo>
                  <a:pt x="736" y="16"/>
                </a:moveTo>
                <a:lnTo>
                  <a:pt x="1568" y="0"/>
                </a:lnTo>
                <a:lnTo>
                  <a:pt x="816" y="1552"/>
                </a:lnTo>
                <a:lnTo>
                  <a:pt x="744" y="1824"/>
                </a:lnTo>
                <a:lnTo>
                  <a:pt x="1600" y="224"/>
                </a:lnTo>
                <a:lnTo>
                  <a:pt x="1552" y="0"/>
                </a:lnTo>
                <a:lnTo>
                  <a:pt x="816" y="1552"/>
                </a:lnTo>
                <a:lnTo>
                  <a:pt x="744" y="1808"/>
                </a:lnTo>
                <a:lnTo>
                  <a:pt x="104" y="1824"/>
                </a:lnTo>
                <a:lnTo>
                  <a:pt x="0" y="1536"/>
                </a:lnTo>
                <a:lnTo>
                  <a:pt x="816" y="1552"/>
                </a:lnTo>
                <a:lnTo>
                  <a:pt x="0" y="1552"/>
                </a:lnTo>
                <a:lnTo>
                  <a:pt x="736" y="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FFCC99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4373" name="Freeform 23"/>
          <p:cNvSpPr>
            <a:spLocks/>
          </p:cNvSpPr>
          <p:nvPr/>
        </p:nvSpPr>
        <p:spPr bwMode="auto">
          <a:xfrm>
            <a:off x="1905000" y="1376363"/>
            <a:ext cx="915988" cy="1427162"/>
          </a:xfrm>
          <a:custGeom>
            <a:avLst/>
            <a:gdLst>
              <a:gd name="T0" fmla="*/ 0 w 1384"/>
              <a:gd name="T1" fmla="*/ 2147483647 h 1904"/>
              <a:gd name="T2" fmla="*/ 2147483647 w 1384"/>
              <a:gd name="T3" fmla="*/ 2147483647 h 1904"/>
              <a:gd name="T4" fmla="*/ 2147483647 w 1384"/>
              <a:gd name="T5" fmla="*/ 0 h 1904"/>
              <a:gd name="T6" fmla="*/ 2147483647 w 1384"/>
              <a:gd name="T7" fmla="*/ 2147483647 h 1904"/>
              <a:gd name="T8" fmla="*/ 0 w 1384"/>
              <a:gd name="T9" fmla="*/ 2147483647 h 19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4"/>
              <a:gd name="T16" fmla="*/ 0 h 1904"/>
              <a:gd name="T17" fmla="*/ 1384 w 1384"/>
              <a:gd name="T18" fmla="*/ 1904 h 19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4" h="1904">
                <a:moveTo>
                  <a:pt x="0" y="1904"/>
                </a:moveTo>
                <a:lnTo>
                  <a:pt x="656" y="1584"/>
                </a:lnTo>
                <a:lnTo>
                  <a:pt x="1384" y="0"/>
                </a:lnTo>
                <a:lnTo>
                  <a:pt x="752" y="384"/>
                </a:lnTo>
                <a:lnTo>
                  <a:pt x="0" y="190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4" name="Oval 28"/>
          <p:cNvSpPr>
            <a:spLocks noChangeArrowheads="1"/>
          </p:cNvSpPr>
          <p:nvPr/>
        </p:nvSpPr>
        <p:spPr bwMode="auto">
          <a:xfrm>
            <a:off x="1423988" y="2535238"/>
            <a:ext cx="227012" cy="3825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75" name="Oval 33"/>
          <p:cNvSpPr>
            <a:spLocks noChangeArrowheads="1"/>
          </p:cNvSpPr>
          <p:nvPr/>
        </p:nvSpPr>
        <p:spPr bwMode="auto">
          <a:xfrm>
            <a:off x="1662113" y="2547938"/>
            <a:ext cx="227012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76" name="Freeform 34"/>
          <p:cNvSpPr>
            <a:spLocks/>
          </p:cNvSpPr>
          <p:nvPr/>
        </p:nvSpPr>
        <p:spPr bwMode="auto">
          <a:xfrm>
            <a:off x="1381125" y="2816225"/>
            <a:ext cx="530225" cy="203200"/>
          </a:xfrm>
          <a:custGeom>
            <a:avLst/>
            <a:gdLst>
              <a:gd name="T0" fmla="*/ 0 w 800"/>
              <a:gd name="T1" fmla="*/ 0 h 272"/>
              <a:gd name="T2" fmla="*/ 2147483647 w 800"/>
              <a:gd name="T3" fmla="*/ 0 h 272"/>
              <a:gd name="T4" fmla="*/ 2147483647 w 800"/>
              <a:gd name="T5" fmla="*/ 2147483647 h 272"/>
              <a:gd name="T6" fmla="*/ 2147483647 w 800"/>
              <a:gd name="T7" fmla="*/ 2147483647 h 272"/>
              <a:gd name="T8" fmla="*/ 0 w 800"/>
              <a:gd name="T9" fmla="*/ 0 h 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00"/>
              <a:gd name="T16" fmla="*/ 0 h 272"/>
              <a:gd name="T17" fmla="*/ 800 w 800"/>
              <a:gd name="T18" fmla="*/ 272 h 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00" h="272">
                <a:moveTo>
                  <a:pt x="0" y="0"/>
                </a:moveTo>
                <a:lnTo>
                  <a:pt x="800" y="0"/>
                </a:lnTo>
                <a:lnTo>
                  <a:pt x="736" y="256"/>
                </a:lnTo>
                <a:lnTo>
                  <a:pt x="80" y="27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7" name="Freeform 35"/>
          <p:cNvSpPr>
            <a:spLocks/>
          </p:cNvSpPr>
          <p:nvPr/>
        </p:nvSpPr>
        <p:spPr bwMode="auto">
          <a:xfrm>
            <a:off x="1900238" y="1389063"/>
            <a:ext cx="909637" cy="1474787"/>
          </a:xfrm>
          <a:custGeom>
            <a:avLst/>
            <a:gdLst>
              <a:gd name="T0" fmla="*/ 2147483647 w 1376"/>
              <a:gd name="T1" fmla="*/ 2147483647 h 1968"/>
              <a:gd name="T2" fmla="*/ 2147483647 w 1376"/>
              <a:gd name="T3" fmla="*/ 2147483647 h 1968"/>
              <a:gd name="T4" fmla="*/ 2147483647 w 1376"/>
              <a:gd name="T5" fmla="*/ 2147483647 h 1968"/>
              <a:gd name="T6" fmla="*/ 2147483647 w 1376"/>
              <a:gd name="T7" fmla="*/ 2147483647 h 1968"/>
              <a:gd name="T8" fmla="*/ 2147483647 w 1376"/>
              <a:gd name="T9" fmla="*/ 2147483647 h 1968"/>
              <a:gd name="T10" fmla="*/ 2147483647 w 1376"/>
              <a:gd name="T11" fmla="*/ 2147483647 h 1968"/>
              <a:gd name="T12" fmla="*/ 2147483647 w 1376"/>
              <a:gd name="T13" fmla="*/ 0 h 1968"/>
              <a:gd name="T14" fmla="*/ 2147483647 w 1376"/>
              <a:gd name="T15" fmla="*/ 2147483647 h 1968"/>
              <a:gd name="T16" fmla="*/ 0 w 1376"/>
              <a:gd name="T17" fmla="*/ 2147483647 h 19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76"/>
              <a:gd name="T28" fmla="*/ 0 h 1968"/>
              <a:gd name="T29" fmla="*/ 1376 w 1376"/>
              <a:gd name="T30" fmla="*/ 1968 h 196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76" h="1968">
                <a:moveTo>
                  <a:pt x="16" y="1888"/>
                </a:moveTo>
                <a:lnTo>
                  <a:pt x="176" y="1968"/>
                </a:lnTo>
                <a:lnTo>
                  <a:pt x="688" y="1728"/>
                </a:lnTo>
                <a:lnTo>
                  <a:pt x="640" y="1568"/>
                </a:lnTo>
                <a:lnTo>
                  <a:pt x="688" y="1728"/>
                </a:lnTo>
                <a:lnTo>
                  <a:pt x="1376" y="160"/>
                </a:lnTo>
                <a:lnTo>
                  <a:pt x="1360" y="0"/>
                </a:lnTo>
                <a:lnTo>
                  <a:pt x="656" y="1568"/>
                </a:lnTo>
                <a:lnTo>
                  <a:pt x="0" y="187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8" name="Freeform 23"/>
          <p:cNvSpPr>
            <a:spLocks/>
          </p:cNvSpPr>
          <p:nvPr/>
        </p:nvSpPr>
        <p:spPr bwMode="auto">
          <a:xfrm>
            <a:off x="2057400" y="1528763"/>
            <a:ext cx="915988" cy="1427162"/>
          </a:xfrm>
          <a:custGeom>
            <a:avLst/>
            <a:gdLst>
              <a:gd name="T0" fmla="*/ 0 w 1384"/>
              <a:gd name="T1" fmla="*/ 2147483647 h 1904"/>
              <a:gd name="T2" fmla="*/ 2147483647 w 1384"/>
              <a:gd name="T3" fmla="*/ 2147483647 h 1904"/>
              <a:gd name="T4" fmla="*/ 2147483647 w 1384"/>
              <a:gd name="T5" fmla="*/ 0 h 1904"/>
              <a:gd name="T6" fmla="*/ 2147483647 w 1384"/>
              <a:gd name="T7" fmla="*/ 2147483647 h 1904"/>
              <a:gd name="T8" fmla="*/ 0 w 1384"/>
              <a:gd name="T9" fmla="*/ 2147483647 h 19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4"/>
              <a:gd name="T16" fmla="*/ 0 h 1904"/>
              <a:gd name="T17" fmla="*/ 1384 w 1384"/>
              <a:gd name="T18" fmla="*/ 1904 h 19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4" h="1904">
                <a:moveTo>
                  <a:pt x="0" y="1904"/>
                </a:moveTo>
                <a:lnTo>
                  <a:pt x="656" y="1584"/>
                </a:lnTo>
                <a:lnTo>
                  <a:pt x="1384" y="0"/>
                </a:lnTo>
                <a:lnTo>
                  <a:pt x="752" y="384"/>
                </a:lnTo>
                <a:lnTo>
                  <a:pt x="0" y="190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9" name="Freeform 35"/>
          <p:cNvSpPr>
            <a:spLocks/>
          </p:cNvSpPr>
          <p:nvPr/>
        </p:nvSpPr>
        <p:spPr bwMode="auto">
          <a:xfrm>
            <a:off x="2052638" y="1541463"/>
            <a:ext cx="909637" cy="1474787"/>
          </a:xfrm>
          <a:custGeom>
            <a:avLst/>
            <a:gdLst>
              <a:gd name="T0" fmla="*/ 2147483647 w 1376"/>
              <a:gd name="T1" fmla="*/ 2147483647 h 1968"/>
              <a:gd name="T2" fmla="*/ 2147483647 w 1376"/>
              <a:gd name="T3" fmla="*/ 2147483647 h 1968"/>
              <a:gd name="T4" fmla="*/ 2147483647 w 1376"/>
              <a:gd name="T5" fmla="*/ 2147483647 h 1968"/>
              <a:gd name="T6" fmla="*/ 2147483647 w 1376"/>
              <a:gd name="T7" fmla="*/ 2147483647 h 1968"/>
              <a:gd name="T8" fmla="*/ 2147483647 w 1376"/>
              <a:gd name="T9" fmla="*/ 2147483647 h 1968"/>
              <a:gd name="T10" fmla="*/ 2147483647 w 1376"/>
              <a:gd name="T11" fmla="*/ 2147483647 h 1968"/>
              <a:gd name="T12" fmla="*/ 2147483647 w 1376"/>
              <a:gd name="T13" fmla="*/ 0 h 1968"/>
              <a:gd name="T14" fmla="*/ 2147483647 w 1376"/>
              <a:gd name="T15" fmla="*/ 2147483647 h 1968"/>
              <a:gd name="T16" fmla="*/ 0 w 1376"/>
              <a:gd name="T17" fmla="*/ 2147483647 h 19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76"/>
              <a:gd name="T28" fmla="*/ 0 h 1968"/>
              <a:gd name="T29" fmla="*/ 1376 w 1376"/>
              <a:gd name="T30" fmla="*/ 1968 h 196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76" h="1968">
                <a:moveTo>
                  <a:pt x="16" y="1888"/>
                </a:moveTo>
                <a:lnTo>
                  <a:pt x="176" y="1968"/>
                </a:lnTo>
                <a:lnTo>
                  <a:pt x="688" y="1728"/>
                </a:lnTo>
                <a:lnTo>
                  <a:pt x="640" y="1568"/>
                </a:lnTo>
                <a:lnTo>
                  <a:pt x="688" y="1728"/>
                </a:lnTo>
                <a:lnTo>
                  <a:pt x="1376" y="160"/>
                </a:lnTo>
                <a:lnTo>
                  <a:pt x="1360" y="0"/>
                </a:lnTo>
                <a:lnTo>
                  <a:pt x="656" y="1568"/>
                </a:lnTo>
                <a:lnTo>
                  <a:pt x="0" y="187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7" name="Freeform 22"/>
          <p:cNvSpPr>
            <a:spLocks/>
          </p:cNvSpPr>
          <p:nvPr/>
        </p:nvSpPr>
        <p:spPr bwMode="auto">
          <a:xfrm>
            <a:off x="1500188" y="2347913"/>
            <a:ext cx="1058862" cy="1366837"/>
          </a:xfrm>
          <a:custGeom>
            <a:avLst/>
            <a:gdLst/>
            <a:ahLst/>
            <a:cxnLst>
              <a:cxn ang="0">
                <a:pos x="736" y="16"/>
              </a:cxn>
              <a:cxn ang="0">
                <a:pos x="1568" y="0"/>
              </a:cxn>
              <a:cxn ang="0">
                <a:pos x="816" y="1552"/>
              </a:cxn>
              <a:cxn ang="0">
                <a:pos x="744" y="1824"/>
              </a:cxn>
              <a:cxn ang="0">
                <a:pos x="1600" y="224"/>
              </a:cxn>
              <a:cxn ang="0">
                <a:pos x="1552" y="0"/>
              </a:cxn>
              <a:cxn ang="0">
                <a:pos x="816" y="1552"/>
              </a:cxn>
              <a:cxn ang="0">
                <a:pos x="744" y="1808"/>
              </a:cxn>
              <a:cxn ang="0">
                <a:pos x="104" y="1824"/>
              </a:cxn>
              <a:cxn ang="0">
                <a:pos x="0" y="1536"/>
              </a:cxn>
              <a:cxn ang="0">
                <a:pos x="816" y="1552"/>
              </a:cxn>
              <a:cxn ang="0">
                <a:pos x="0" y="1552"/>
              </a:cxn>
              <a:cxn ang="0">
                <a:pos x="736" y="16"/>
              </a:cxn>
            </a:cxnLst>
            <a:rect l="0" t="0" r="r" b="b"/>
            <a:pathLst>
              <a:path w="1600" h="1824">
                <a:moveTo>
                  <a:pt x="736" y="16"/>
                </a:moveTo>
                <a:lnTo>
                  <a:pt x="1568" y="0"/>
                </a:lnTo>
                <a:lnTo>
                  <a:pt x="816" y="1552"/>
                </a:lnTo>
                <a:lnTo>
                  <a:pt x="744" y="1824"/>
                </a:lnTo>
                <a:lnTo>
                  <a:pt x="1600" y="224"/>
                </a:lnTo>
                <a:lnTo>
                  <a:pt x="1552" y="0"/>
                </a:lnTo>
                <a:lnTo>
                  <a:pt x="816" y="1552"/>
                </a:lnTo>
                <a:lnTo>
                  <a:pt x="744" y="1808"/>
                </a:lnTo>
                <a:lnTo>
                  <a:pt x="104" y="1824"/>
                </a:lnTo>
                <a:lnTo>
                  <a:pt x="0" y="1536"/>
                </a:lnTo>
                <a:lnTo>
                  <a:pt x="816" y="1552"/>
                </a:lnTo>
                <a:lnTo>
                  <a:pt x="0" y="1552"/>
                </a:lnTo>
                <a:lnTo>
                  <a:pt x="736" y="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FFCC99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4381" name="Freeform 23"/>
          <p:cNvSpPr>
            <a:spLocks/>
          </p:cNvSpPr>
          <p:nvPr/>
        </p:nvSpPr>
        <p:spPr bwMode="auto">
          <a:xfrm>
            <a:off x="2028825" y="2071688"/>
            <a:ext cx="915988" cy="1427162"/>
          </a:xfrm>
          <a:custGeom>
            <a:avLst/>
            <a:gdLst>
              <a:gd name="T0" fmla="*/ 0 w 1384"/>
              <a:gd name="T1" fmla="*/ 2147483647 h 1904"/>
              <a:gd name="T2" fmla="*/ 2147483647 w 1384"/>
              <a:gd name="T3" fmla="*/ 2147483647 h 1904"/>
              <a:gd name="T4" fmla="*/ 2147483647 w 1384"/>
              <a:gd name="T5" fmla="*/ 0 h 1904"/>
              <a:gd name="T6" fmla="*/ 2147483647 w 1384"/>
              <a:gd name="T7" fmla="*/ 2147483647 h 1904"/>
              <a:gd name="T8" fmla="*/ 0 w 1384"/>
              <a:gd name="T9" fmla="*/ 2147483647 h 19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4"/>
              <a:gd name="T16" fmla="*/ 0 h 1904"/>
              <a:gd name="T17" fmla="*/ 1384 w 1384"/>
              <a:gd name="T18" fmla="*/ 1904 h 19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4" h="1904">
                <a:moveTo>
                  <a:pt x="0" y="1904"/>
                </a:moveTo>
                <a:lnTo>
                  <a:pt x="656" y="1584"/>
                </a:lnTo>
                <a:lnTo>
                  <a:pt x="1384" y="0"/>
                </a:lnTo>
                <a:lnTo>
                  <a:pt x="752" y="384"/>
                </a:lnTo>
                <a:lnTo>
                  <a:pt x="0" y="190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82" name="Freeform 34"/>
          <p:cNvSpPr>
            <a:spLocks/>
          </p:cNvSpPr>
          <p:nvPr/>
        </p:nvSpPr>
        <p:spPr bwMode="auto">
          <a:xfrm>
            <a:off x="1504950" y="3511550"/>
            <a:ext cx="530225" cy="203200"/>
          </a:xfrm>
          <a:custGeom>
            <a:avLst/>
            <a:gdLst>
              <a:gd name="T0" fmla="*/ 0 w 800"/>
              <a:gd name="T1" fmla="*/ 0 h 272"/>
              <a:gd name="T2" fmla="*/ 2147483647 w 800"/>
              <a:gd name="T3" fmla="*/ 0 h 272"/>
              <a:gd name="T4" fmla="*/ 2147483647 w 800"/>
              <a:gd name="T5" fmla="*/ 2147483647 h 272"/>
              <a:gd name="T6" fmla="*/ 2147483647 w 800"/>
              <a:gd name="T7" fmla="*/ 2147483647 h 272"/>
              <a:gd name="T8" fmla="*/ 0 w 800"/>
              <a:gd name="T9" fmla="*/ 0 h 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00"/>
              <a:gd name="T16" fmla="*/ 0 h 272"/>
              <a:gd name="T17" fmla="*/ 800 w 800"/>
              <a:gd name="T18" fmla="*/ 272 h 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00" h="272">
                <a:moveTo>
                  <a:pt x="0" y="0"/>
                </a:moveTo>
                <a:lnTo>
                  <a:pt x="800" y="0"/>
                </a:lnTo>
                <a:lnTo>
                  <a:pt x="736" y="256"/>
                </a:lnTo>
                <a:lnTo>
                  <a:pt x="80" y="27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83" name="Freeform 35"/>
          <p:cNvSpPr>
            <a:spLocks/>
          </p:cNvSpPr>
          <p:nvPr/>
        </p:nvSpPr>
        <p:spPr bwMode="auto">
          <a:xfrm>
            <a:off x="2024063" y="2084388"/>
            <a:ext cx="909637" cy="1474787"/>
          </a:xfrm>
          <a:custGeom>
            <a:avLst/>
            <a:gdLst>
              <a:gd name="T0" fmla="*/ 2147483647 w 1376"/>
              <a:gd name="T1" fmla="*/ 2147483647 h 1968"/>
              <a:gd name="T2" fmla="*/ 2147483647 w 1376"/>
              <a:gd name="T3" fmla="*/ 2147483647 h 1968"/>
              <a:gd name="T4" fmla="*/ 2147483647 w 1376"/>
              <a:gd name="T5" fmla="*/ 2147483647 h 1968"/>
              <a:gd name="T6" fmla="*/ 2147483647 w 1376"/>
              <a:gd name="T7" fmla="*/ 2147483647 h 1968"/>
              <a:gd name="T8" fmla="*/ 2147483647 w 1376"/>
              <a:gd name="T9" fmla="*/ 2147483647 h 1968"/>
              <a:gd name="T10" fmla="*/ 2147483647 w 1376"/>
              <a:gd name="T11" fmla="*/ 2147483647 h 1968"/>
              <a:gd name="T12" fmla="*/ 2147483647 w 1376"/>
              <a:gd name="T13" fmla="*/ 0 h 1968"/>
              <a:gd name="T14" fmla="*/ 2147483647 w 1376"/>
              <a:gd name="T15" fmla="*/ 2147483647 h 1968"/>
              <a:gd name="T16" fmla="*/ 0 w 1376"/>
              <a:gd name="T17" fmla="*/ 2147483647 h 19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76"/>
              <a:gd name="T28" fmla="*/ 0 h 1968"/>
              <a:gd name="T29" fmla="*/ 1376 w 1376"/>
              <a:gd name="T30" fmla="*/ 1968 h 196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76" h="1968">
                <a:moveTo>
                  <a:pt x="16" y="1888"/>
                </a:moveTo>
                <a:lnTo>
                  <a:pt x="176" y="1968"/>
                </a:lnTo>
                <a:lnTo>
                  <a:pt x="688" y="1728"/>
                </a:lnTo>
                <a:lnTo>
                  <a:pt x="640" y="1568"/>
                </a:lnTo>
                <a:lnTo>
                  <a:pt x="688" y="1728"/>
                </a:lnTo>
                <a:lnTo>
                  <a:pt x="1376" y="160"/>
                </a:lnTo>
                <a:lnTo>
                  <a:pt x="1360" y="0"/>
                </a:lnTo>
                <a:lnTo>
                  <a:pt x="656" y="1568"/>
                </a:lnTo>
                <a:lnTo>
                  <a:pt x="0" y="187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2" name="Freeform 22"/>
          <p:cNvSpPr>
            <a:spLocks/>
          </p:cNvSpPr>
          <p:nvPr/>
        </p:nvSpPr>
        <p:spPr bwMode="auto">
          <a:xfrm>
            <a:off x="2071688" y="2347913"/>
            <a:ext cx="1058862" cy="1366837"/>
          </a:xfrm>
          <a:custGeom>
            <a:avLst/>
            <a:gdLst/>
            <a:ahLst/>
            <a:cxnLst>
              <a:cxn ang="0">
                <a:pos x="736" y="16"/>
              </a:cxn>
              <a:cxn ang="0">
                <a:pos x="1568" y="0"/>
              </a:cxn>
              <a:cxn ang="0">
                <a:pos x="816" y="1552"/>
              </a:cxn>
              <a:cxn ang="0">
                <a:pos x="744" y="1824"/>
              </a:cxn>
              <a:cxn ang="0">
                <a:pos x="1600" y="224"/>
              </a:cxn>
              <a:cxn ang="0">
                <a:pos x="1552" y="0"/>
              </a:cxn>
              <a:cxn ang="0">
                <a:pos x="816" y="1552"/>
              </a:cxn>
              <a:cxn ang="0">
                <a:pos x="744" y="1808"/>
              </a:cxn>
              <a:cxn ang="0">
                <a:pos x="104" y="1824"/>
              </a:cxn>
              <a:cxn ang="0">
                <a:pos x="0" y="1536"/>
              </a:cxn>
              <a:cxn ang="0">
                <a:pos x="816" y="1552"/>
              </a:cxn>
              <a:cxn ang="0">
                <a:pos x="0" y="1552"/>
              </a:cxn>
              <a:cxn ang="0">
                <a:pos x="736" y="16"/>
              </a:cxn>
            </a:cxnLst>
            <a:rect l="0" t="0" r="r" b="b"/>
            <a:pathLst>
              <a:path w="1600" h="1824">
                <a:moveTo>
                  <a:pt x="736" y="16"/>
                </a:moveTo>
                <a:lnTo>
                  <a:pt x="1568" y="0"/>
                </a:lnTo>
                <a:lnTo>
                  <a:pt x="816" y="1552"/>
                </a:lnTo>
                <a:lnTo>
                  <a:pt x="744" y="1824"/>
                </a:lnTo>
                <a:lnTo>
                  <a:pt x="1600" y="224"/>
                </a:lnTo>
                <a:lnTo>
                  <a:pt x="1552" y="0"/>
                </a:lnTo>
                <a:lnTo>
                  <a:pt x="816" y="1552"/>
                </a:lnTo>
                <a:lnTo>
                  <a:pt x="744" y="1808"/>
                </a:lnTo>
                <a:lnTo>
                  <a:pt x="104" y="1824"/>
                </a:lnTo>
                <a:lnTo>
                  <a:pt x="0" y="1536"/>
                </a:lnTo>
                <a:lnTo>
                  <a:pt x="816" y="1552"/>
                </a:lnTo>
                <a:lnTo>
                  <a:pt x="0" y="1552"/>
                </a:lnTo>
                <a:lnTo>
                  <a:pt x="736" y="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FFCC99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4385" name="Freeform 34"/>
          <p:cNvSpPr>
            <a:spLocks/>
          </p:cNvSpPr>
          <p:nvPr/>
        </p:nvSpPr>
        <p:spPr bwMode="auto">
          <a:xfrm>
            <a:off x="2076450" y="3511550"/>
            <a:ext cx="530225" cy="203200"/>
          </a:xfrm>
          <a:custGeom>
            <a:avLst/>
            <a:gdLst>
              <a:gd name="T0" fmla="*/ 0 w 800"/>
              <a:gd name="T1" fmla="*/ 0 h 272"/>
              <a:gd name="T2" fmla="*/ 2147483647 w 800"/>
              <a:gd name="T3" fmla="*/ 0 h 272"/>
              <a:gd name="T4" fmla="*/ 2147483647 w 800"/>
              <a:gd name="T5" fmla="*/ 2147483647 h 272"/>
              <a:gd name="T6" fmla="*/ 2147483647 w 800"/>
              <a:gd name="T7" fmla="*/ 2147483647 h 272"/>
              <a:gd name="T8" fmla="*/ 0 w 800"/>
              <a:gd name="T9" fmla="*/ 0 h 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00"/>
              <a:gd name="T16" fmla="*/ 0 h 272"/>
              <a:gd name="T17" fmla="*/ 800 w 800"/>
              <a:gd name="T18" fmla="*/ 272 h 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00" h="272">
                <a:moveTo>
                  <a:pt x="0" y="0"/>
                </a:moveTo>
                <a:lnTo>
                  <a:pt x="800" y="0"/>
                </a:lnTo>
                <a:lnTo>
                  <a:pt x="736" y="256"/>
                </a:lnTo>
                <a:lnTo>
                  <a:pt x="80" y="27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52" name="Freeform 22"/>
          <p:cNvSpPr>
            <a:spLocks/>
          </p:cNvSpPr>
          <p:nvPr/>
        </p:nvSpPr>
        <p:spPr bwMode="auto">
          <a:xfrm>
            <a:off x="857250" y="2562225"/>
            <a:ext cx="1058863" cy="1366838"/>
          </a:xfrm>
          <a:custGeom>
            <a:avLst/>
            <a:gdLst/>
            <a:ahLst/>
            <a:cxnLst>
              <a:cxn ang="0">
                <a:pos x="736" y="16"/>
              </a:cxn>
              <a:cxn ang="0">
                <a:pos x="1568" y="0"/>
              </a:cxn>
              <a:cxn ang="0">
                <a:pos x="816" y="1552"/>
              </a:cxn>
              <a:cxn ang="0">
                <a:pos x="744" y="1824"/>
              </a:cxn>
              <a:cxn ang="0">
                <a:pos x="1600" y="224"/>
              </a:cxn>
              <a:cxn ang="0">
                <a:pos x="1552" y="0"/>
              </a:cxn>
              <a:cxn ang="0">
                <a:pos x="816" y="1552"/>
              </a:cxn>
              <a:cxn ang="0">
                <a:pos x="744" y="1808"/>
              </a:cxn>
              <a:cxn ang="0">
                <a:pos x="104" y="1824"/>
              </a:cxn>
              <a:cxn ang="0">
                <a:pos x="0" y="1536"/>
              </a:cxn>
              <a:cxn ang="0">
                <a:pos x="816" y="1552"/>
              </a:cxn>
              <a:cxn ang="0">
                <a:pos x="0" y="1552"/>
              </a:cxn>
              <a:cxn ang="0">
                <a:pos x="736" y="16"/>
              </a:cxn>
            </a:cxnLst>
            <a:rect l="0" t="0" r="r" b="b"/>
            <a:pathLst>
              <a:path w="1600" h="1824">
                <a:moveTo>
                  <a:pt x="736" y="16"/>
                </a:moveTo>
                <a:lnTo>
                  <a:pt x="1568" y="0"/>
                </a:lnTo>
                <a:lnTo>
                  <a:pt x="816" y="1552"/>
                </a:lnTo>
                <a:lnTo>
                  <a:pt x="744" y="1824"/>
                </a:lnTo>
                <a:lnTo>
                  <a:pt x="1600" y="224"/>
                </a:lnTo>
                <a:lnTo>
                  <a:pt x="1552" y="0"/>
                </a:lnTo>
                <a:lnTo>
                  <a:pt x="816" y="1552"/>
                </a:lnTo>
                <a:lnTo>
                  <a:pt x="744" y="1808"/>
                </a:lnTo>
                <a:lnTo>
                  <a:pt x="104" y="1824"/>
                </a:lnTo>
                <a:lnTo>
                  <a:pt x="0" y="1536"/>
                </a:lnTo>
                <a:lnTo>
                  <a:pt x="816" y="1552"/>
                </a:lnTo>
                <a:lnTo>
                  <a:pt x="0" y="1552"/>
                </a:lnTo>
                <a:lnTo>
                  <a:pt x="736" y="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FFCC99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4387" name="Freeform 34"/>
          <p:cNvSpPr>
            <a:spLocks/>
          </p:cNvSpPr>
          <p:nvPr/>
        </p:nvSpPr>
        <p:spPr bwMode="auto">
          <a:xfrm>
            <a:off x="862013" y="3725863"/>
            <a:ext cx="530225" cy="203200"/>
          </a:xfrm>
          <a:custGeom>
            <a:avLst/>
            <a:gdLst>
              <a:gd name="T0" fmla="*/ 0 w 800"/>
              <a:gd name="T1" fmla="*/ 0 h 272"/>
              <a:gd name="T2" fmla="*/ 2147483647 w 800"/>
              <a:gd name="T3" fmla="*/ 0 h 272"/>
              <a:gd name="T4" fmla="*/ 2147483647 w 800"/>
              <a:gd name="T5" fmla="*/ 2147483647 h 272"/>
              <a:gd name="T6" fmla="*/ 2147483647 w 800"/>
              <a:gd name="T7" fmla="*/ 2147483647 h 272"/>
              <a:gd name="T8" fmla="*/ 0 w 800"/>
              <a:gd name="T9" fmla="*/ 0 h 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00"/>
              <a:gd name="T16" fmla="*/ 0 h 272"/>
              <a:gd name="T17" fmla="*/ 800 w 800"/>
              <a:gd name="T18" fmla="*/ 272 h 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00" h="272">
                <a:moveTo>
                  <a:pt x="0" y="0"/>
                </a:moveTo>
                <a:lnTo>
                  <a:pt x="800" y="0"/>
                </a:lnTo>
                <a:lnTo>
                  <a:pt x="736" y="256"/>
                </a:lnTo>
                <a:lnTo>
                  <a:pt x="80" y="27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89" name="Oval 30"/>
          <p:cNvSpPr>
            <a:spLocks noChangeArrowheads="1"/>
          </p:cNvSpPr>
          <p:nvPr/>
        </p:nvSpPr>
        <p:spPr bwMode="auto">
          <a:xfrm>
            <a:off x="6715125" y="4429125"/>
            <a:ext cx="236538" cy="33178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90" name="Oval 30"/>
          <p:cNvSpPr>
            <a:spLocks noChangeArrowheads="1"/>
          </p:cNvSpPr>
          <p:nvPr/>
        </p:nvSpPr>
        <p:spPr bwMode="auto">
          <a:xfrm flipH="1">
            <a:off x="6237288" y="4500563"/>
            <a:ext cx="406400" cy="18891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91" name="Oval 30"/>
          <p:cNvSpPr>
            <a:spLocks noChangeArrowheads="1"/>
          </p:cNvSpPr>
          <p:nvPr/>
        </p:nvSpPr>
        <p:spPr bwMode="auto">
          <a:xfrm flipH="1">
            <a:off x="6143625" y="4500563"/>
            <a:ext cx="406400" cy="198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92" name="Oval 30"/>
          <p:cNvSpPr>
            <a:spLocks noChangeArrowheads="1"/>
          </p:cNvSpPr>
          <p:nvPr/>
        </p:nvSpPr>
        <p:spPr bwMode="auto">
          <a:xfrm flipH="1">
            <a:off x="6786563" y="4572000"/>
            <a:ext cx="406400" cy="1889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93" name="Oval 30"/>
          <p:cNvSpPr>
            <a:spLocks noChangeArrowheads="1"/>
          </p:cNvSpPr>
          <p:nvPr/>
        </p:nvSpPr>
        <p:spPr bwMode="auto">
          <a:xfrm>
            <a:off x="5429250" y="7858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" name="Группа 285"/>
          <p:cNvGrpSpPr>
            <a:grpSpLocks/>
          </p:cNvGrpSpPr>
          <p:nvPr/>
        </p:nvGrpSpPr>
        <p:grpSpPr bwMode="auto">
          <a:xfrm>
            <a:off x="2143125" y="3571875"/>
            <a:ext cx="1843088" cy="2128838"/>
            <a:chOff x="4286248" y="3500438"/>
            <a:chExt cx="1842706" cy="2128840"/>
          </a:xfrm>
        </p:grpSpPr>
        <p:pic>
          <p:nvPicPr>
            <p:cNvPr id="14417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418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19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20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21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1" name="Группа 305"/>
          <p:cNvGrpSpPr>
            <a:grpSpLocks/>
          </p:cNvGrpSpPr>
          <p:nvPr/>
        </p:nvGrpSpPr>
        <p:grpSpPr bwMode="auto">
          <a:xfrm>
            <a:off x="3000375" y="3786188"/>
            <a:ext cx="1843088" cy="2128837"/>
            <a:chOff x="4286248" y="3500438"/>
            <a:chExt cx="1842706" cy="2128840"/>
          </a:xfrm>
        </p:grpSpPr>
        <p:pic>
          <p:nvPicPr>
            <p:cNvPr id="14412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413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14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15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16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4396" name="Oval 30"/>
          <p:cNvSpPr>
            <a:spLocks noChangeArrowheads="1"/>
          </p:cNvSpPr>
          <p:nvPr/>
        </p:nvSpPr>
        <p:spPr bwMode="auto">
          <a:xfrm>
            <a:off x="5581650" y="9382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97" name="Oval 30"/>
          <p:cNvSpPr>
            <a:spLocks noChangeArrowheads="1"/>
          </p:cNvSpPr>
          <p:nvPr/>
        </p:nvSpPr>
        <p:spPr bwMode="auto">
          <a:xfrm>
            <a:off x="5734050" y="10906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98" name="Oval 30"/>
          <p:cNvSpPr>
            <a:spLocks noChangeArrowheads="1"/>
          </p:cNvSpPr>
          <p:nvPr/>
        </p:nvSpPr>
        <p:spPr bwMode="auto">
          <a:xfrm>
            <a:off x="5886450" y="12430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99" name="Oval 30"/>
          <p:cNvSpPr>
            <a:spLocks noChangeArrowheads="1"/>
          </p:cNvSpPr>
          <p:nvPr/>
        </p:nvSpPr>
        <p:spPr bwMode="auto">
          <a:xfrm>
            <a:off x="6038850" y="13954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00" name="Oval 30"/>
          <p:cNvSpPr>
            <a:spLocks noChangeArrowheads="1"/>
          </p:cNvSpPr>
          <p:nvPr/>
        </p:nvSpPr>
        <p:spPr bwMode="auto">
          <a:xfrm>
            <a:off x="6191250" y="15478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01" name="Oval 30"/>
          <p:cNvSpPr>
            <a:spLocks noChangeArrowheads="1"/>
          </p:cNvSpPr>
          <p:nvPr/>
        </p:nvSpPr>
        <p:spPr bwMode="auto">
          <a:xfrm>
            <a:off x="6343650" y="17002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02" name="Oval 30"/>
          <p:cNvSpPr>
            <a:spLocks noChangeArrowheads="1"/>
          </p:cNvSpPr>
          <p:nvPr/>
        </p:nvSpPr>
        <p:spPr bwMode="auto">
          <a:xfrm>
            <a:off x="6496050" y="1852613"/>
            <a:ext cx="236538" cy="3317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05" name="Oval 31"/>
          <p:cNvSpPr>
            <a:spLocks noChangeArrowheads="1"/>
          </p:cNvSpPr>
          <p:nvPr/>
        </p:nvSpPr>
        <p:spPr bwMode="auto">
          <a:xfrm>
            <a:off x="7081838" y="866775"/>
            <a:ext cx="228600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06" name="Oval 31"/>
          <p:cNvSpPr>
            <a:spLocks noChangeArrowheads="1"/>
          </p:cNvSpPr>
          <p:nvPr/>
        </p:nvSpPr>
        <p:spPr bwMode="auto">
          <a:xfrm>
            <a:off x="7234238" y="1019175"/>
            <a:ext cx="228600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07" name="Oval 31"/>
          <p:cNvSpPr>
            <a:spLocks noChangeArrowheads="1"/>
          </p:cNvSpPr>
          <p:nvPr/>
        </p:nvSpPr>
        <p:spPr bwMode="auto">
          <a:xfrm>
            <a:off x="7386638" y="1171575"/>
            <a:ext cx="228600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5" name="Oval 24"/>
          <p:cNvSpPr>
            <a:spLocks noChangeArrowheads="1"/>
          </p:cNvSpPr>
          <p:nvPr/>
        </p:nvSpPr>
        <p:spPr bwMode="auto">
          <a:xfrm>
            <a:off x="2481263" y="1355725"/>
            <a:ext cx="227012" cy="38258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6" name="Oval 29"/>
          <p:cNvSpPr>
            <a:spLocks noChangeArrowheads="1"/>
          </p:cNvSpPr>
          <p:nvPr/>
        </p:nvSpPr>
        <p:spPr bwMode="auto">
          <a:xfrm>
            <a:off x="2713038" y="1374775"/>
            <a:ext cx="228600" cy="381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1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Georgia" pitchFamily="18" charset="0"/>
              <a:cs typeface="Arial" charset="0"/>
            </a:endParaRPr>
          </a:p>
        </p:txBody>
      </p:sp>
      <p:sp>
        <p:nvSpPr>
          <p:cNvPr id="132" name="Заголовок 1"/>
          <p:cNvSpPr>
            <a:spLocks noGrp="1"/>
          </p:cNvSpPr>
          <p:nvPr>
            <p:ph type="title"/>
          </p:nvPr>
        </p:nvSpPr>
        <p:spPr>
          <a:xfrm>
            <a:off x="285720" y="5500702"/>
            <a:ext cx="8215370" cy="1143008"/>
          </a:xfrm>
          <a:prstGeom prst="wedgeRoundRectCallout">
            <a:avLst>
              <a:gd name="adj1" fmla="val -19768"/>
              <a:gd name="adj2" fmla="val -44573"/>
              <a:gd name="adj3" fmla="val 16667"/>
            </a:avLst>
          </a:prstGeom>
          <a:ln w="38100">
            <a:solidFill>
              <a:srgbClr val="000066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cap="none" dirty="0" smtClean="0">
                <a:solidFill>
                  <a:srgbClr val="000066"/>
                </a:solidFill>
                <a:latin typeface="Georgia" pitchFamily="18" charset="0"/>
              </a:rPr>
              <a:t>Не разложенными в корзины останутся 8 яиц от сотен, 4 яйца от десятков и ещё 6 яиц: 8+4+6=18</a:t>
            </a:r>
          </a:p>
        </p:txBody>
      </p:sp>
      <p:sp>
        <p:nvSpPr>
          <p:cNvPr id="133" name="Овал 132"/>
          <p:cNvSpPr/>
          <p:nvPr/>
        </p:nvSpPr>
        <p:spPr>
          <a:xfrm>
            <a:off x="5214942" y="1428736"/>
            <a:ext cx="796157" cy="108198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prstClr val="white"/>
                </a:solidFill>
                <a:latin typeface="Georgia" pitchFamily="18" charset="0"/>
              </a:rPr>
              <a:t>8</a:t>
            </a:r>
            <a:endParaRPr lang="ru-RU" dirty="0"/>
          </a:p>
        </p:txBody>
      </p:sp>
      <p:sp>
        <p:nvSpPr>
          <p:cNvPr id="134" name="Прямоугольник 133"/>
          <p:cNvSpPr/>
          <p:nvPr/>
        </p:nvSpPr>
        <p:spPr>
          <a:xfrm>
            <a:off x="142844" y="214290"/>
            <a:ext cx="4793300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Georgia" pitchFamily="18" charset="0"/>
              </a:rPr>
              <a:t>846=800+40+</a:t>
            </a: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Georgia" pitchFamily="18" charset="0"/>
              </a:rPr>
              <a:t>6</a:t>
            </a:r>
          </a:p>
        </p:txBody>
      </p:sp>
      <p:sp>
        <p:nvSpPr>
          <p:cNvPr id="135" name="Овал 134"/>
          <p:cNvSpPr/>
          <p:nvPr/>
        </p:nvSpPr>
        <p:spPr>
          <a:xfrm>
            <a:off x="6357950" y="0"/>
            <a:ext cx="775871" cy="108198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prstClr val="white"/>
                </a:solidFill>
                <a:latin typeface="Georgia" pitchFamily="18" charset="0"/>
              </a:rPr>
              <a:t>4</a:t>
            </a:r>
            <a:endParaRPr lang="ru-RU" dirty="0"/>
          </a:p>
        </p:txBody>
      </p:sp>
      <p:sp>
        <p:nvSpPr>
          <p:cNvPr id="136" name="Овал 135"/>
          <p:cNvSpPr/>
          <p:nvPr/>
        </p:nvSpPr>
        <p:spPr>
          <a:xfrm>
            <a:off x="8001024" y="3857628"/>
            <a:ext cx="773616" cy="108198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prstClr val="white"/>
                </a:solidFill>
                <a:latin typeface="Georgia" pitchFamily="18" charset="0"/>
              </a:rPr>
              <a:t>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42461E-6 L 0.56702 0.2324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400" y="116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6531E-6 L 0.58212 0.1912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00" y="96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276 0.2833 " pathEditMode="relative" ptsTypes="AA">
                                      <p:cBhvr>
                                        <p:cTn id="1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0629E-6 L 0.56181 0.283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00" y="142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26549E-6 L 0.54323 0.3041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00" y="152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9778E-7 L 0.58455 0.2400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200" y="12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51" grpId="0" animBg="1"/>
      <p:bldP spid="52" grpId="0" animBg="1"/>
      <p:bldP spid="145" grpId="0" animBg="1"/>
      <p:bldP spid="146" grpId="0" animBg="1"/>
      <p:bldP spid="13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21" name="TextBox 7"/>
          <p:cNvSpPr txBox="1">
            <a:spLocks noChangeArrowheads="1"/>
          </p:cNvSpPr>
          <p:nvPr/>
        </p:nvSpPr>
        <p:spPr bwMode="auto">
          <a:xfrm>
            <a:off x="725232" y="404664"/>
            <a:ext cx="764384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buClr>
                <a:srgbClr val="F07F09"/>
              </a:buClr>
              <a:buSzPct val="80000"/>
            </a:pPr>
            <a:r>
              <a:rPr lang="ru-RU" sz="2400" b="1" dirty="0">
                <a:latin typeface="Georgia" pitchFamily="18" charset="0"/>
              </a:rPr>
              <a:t>Число 18 является суммой цифр числа 846.</a:t>
            </a:r>
          </a:p>
          <a:p>
            <a:pPr algn="ctr" eaLnBrk="0" hangingPunct="0">
              <a:buClr>
                <a:srgbClr val="F07F09"/>
              </a:buClr>
              <a:buSzPct val="80000"/>
            </a:pPr>
            <a:r>
              <a:rPr lang="ru-RU" sz="2400" b="1" dirty="0">
                <a:latin typeface="Georgia" pitchFamily="18" charset="0"/>
              </a:rPr>
              <a:t>Так как 18 яиц  тоже можно разложить поровну в 9 корзин(по 2 яйца в каждую), то и все 846 яиц можно разложить поровну в 9 корзин. </a:t>
            </a:r>
            <a:r>
              <a:rPr lang="ru-RU" sz="2400" b="1" dirty="0" smtClean="0">
                <a:latin typeface="Georgia" pitchFamily="18" charset="0"/>
              </a:rPr>
              <a:t>Это </a:t>
            </a:r>
            <a:r>
              <a:rPr lang="ru-RU" sz="2400" b="1" dirty="0">
                <a:latin typeface="Georgia" pitchFamily="18" charset="0"/>
              </a:rPr>
              <a:t>значит, что 846 делится без остатка на 9</a:t>
            </a:r>
          </a:p>
          <a:p>
            <a:pPr algn="ctr"/>
            <a:endParaRPr lang="ru-RU" sz="2400" dirty="0">
              <a:latin typeface="Georgia" pitchFamily="18" charset="0"/>
            </a:endParaRPr>
          </a:p>
        </p:txBody>
      </p:sp>
      <p:grpSp>
        <p:nvGrpSpPr>
          <p:cNvPr id="3" name="Группа 387"/>
          <p:cNvGrpSpPr>
            <a:grpSpLocks/>
          </p:cNvGrpSpPr>
          <p:nvPr/>
        </p:nvGrpSpPr>
        <p:grpSpPr bwMode="auto">
          <a:xfrm>
            <a:off x="5286375" y="3714754"/>
            <a:ext cx="1235075" cy="1608134"/>
            <a:chOff x="4286248" y="3500438"/>
            <a:chExt cx="1842706" cy="2128840"/>
          </a:xfrm>
        </p:grpSpPr>
        <p:pic>
          <p:nvPicPr>
            <p:cNvPr id="15415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416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17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18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19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Группа 245"/>
          <p:cNvGrpSpPr>
            <a:grpSpLocks/>
          </p:cNvGrpSpPr>
          <p:nvPr/>
        </p:nvGrpSpPr>
        <p:grpSpPr bwMode="auto">
          <a:xfrm>
            <a:off x="5857875" y="3786191"/>
            <a:ext cx="1235075" cy="1608134"/>
            <a:chOff x="4286248" y="3500438"/>
            <a:chExt cx="1842706" cy="2128840"/>
          </a:xfrm>
        </p:grpSpPr>
        <p:pic>
          <p:nvPicPr>
            <p:cNvPr id="15410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411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12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13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14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Группа 311"/>
          <p:cNvGrpSpPr>
            <a:grpSpLocks/>
          </p:cNvGrpSpPr>
          <p:nvPr/>
        </p:nvGrpSpPr>
        <p:grpSpPr bwMode="auto">
          <a:xfrm>
            <a:off x="6357938" y="4000504"/>
            <a:ext cx="1235075" cy="1608134"/>
            <a:chOff x="4286248" y="3500438"/>
            <a:chExt cx="1842706" cy="2128840"/>
          </a:xfrm>
        </p:grpSpPr>
        <p:pic>
          <p:nvPicPr>
            <p:cNvPr id="15405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406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07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08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09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7" name="Группа 251"/>
          <p:cNvGrpSpPr>
            <a:grpSpLocks/>
          </p:cNvGrpSpPr>
          <p:nvPr/>
        </p:nvGrpSpPr>
        <p:grpSpPr bwMode="auto">
          <a:xfrm>
            <a:off x="4572000" y="3929066"/>
            <a:ext cx="1235075" cy="1608134"/>
            <a:chOff x="4286248" y="3500438"/>
            <a:chExt cx="1842706" cy="2128840"/>
          </a:xfrm>
        </p:grpSpPr>
        <p:pic>
          <p:nvPicPr>
            <p:cNvPr id="15400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401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02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03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04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8" name="Группа 387"/>
          <p:cNvGrpSpPr>
            <a:grpSpLocks/>
          </p:cNvGrpSpPr>
          <p:nvPr/>
        </p:nvGrpSpPr>
        <p:grpSpPr bwMode="auto">
          <a:xfrm>
            <a:off x="5475840" y="4326415"/>
            <a:ext cx="1342473" cy="1748948"/>
            <a:chOff x="4286248" y="3500438"/>
            <a:chExt cx="1842706" cy="2128840"/>
          </a:xfrm>
        </p:grpSpPr>
        <p:pic>
          <p:nvPicPr>
            <p:cNvPr id="15395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96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7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8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9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" name="Группа 311"/>
          <p:cNvGrpSpPr>
            <a:grpSpLocks/>
          </p:cNvGrpSpPr>
          <p:nvPr/>
        </p:nvGrpSpPr>
        <p:grpSpPr bwMode="auto">
          <a:xfrm>
            <a:off x="6833152" y="4112103"/>
            <a:ext cx="1342473" cy="1748947"/>
            <a:chOff x="4286248" y="3500438"/>
            <a:chExt cx="1842706" cy="2128840"/>
          </a:xfrm>
        </p:grpSpPr>
        <p:pic>
          <p:nvPicPr>
            <p:cNvPr id="15390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91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2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3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4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" name="Группа 251"/>
          <p:cNvGrpSpPr>
            <a:grpSpLocks/>
          </p:cNvGrpSpPr>
          <p:nvPr/>
        </p:nvGrpSpPr>
        <p:grpSpPr bwMode="auto">
          <a:xfrm>
            <a:off x="4547152" y="4469290"/>
            <a:ext cx="1342473" cy="1748948"/>
            <a:chOff x="4286248" y="3500438"/>
            <a:chExt cx="1842706" cy="2128840"/>
          </a:xfrm>
        </p:grpSpPr>
        <p:pic>
          <p:nvPicPr>
            <p:cNvPr id="15385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86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7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8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9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1" name="Группа 251"/>
          <p:cNvGrpSpPr>
            <a:grpSpLocks/>
          </p:cNvGrpSpPr>
          <p:nvPr/>
        </p:nvGrpSpPr>
        <p:grpSpPr bwMode="auto">
          <a:xfrm>
            <a:off x="5261527" y="4755040"/>
            <a:ext cx="1342473" cy="1748948"/>
            <a:chOff x="4286248" y="3500438"/>
            <a:chExt cx="1842706" cy="2128840"/>
          </a:xfrm>
        </p:grpSpPr>
        <p:pic>
          <p:nvPicPr>
            <p:cNvPr id="15380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81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2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3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4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2" name="Группа 245"/>
          <p:cNvGrpSpPr>
            <a:grpSpLocks/>
          </p:cNvGrpSpPr>
          <p:nvPr/>
        </p:nvGrpSpPr>
        <p:grpSpPr bwMode="auto">
          <a:xfrm>
            <a:off x="6118777" y="4683603"/>
            <a:ext cx="1342473" cy="1748947"/>
            <a:chOff x="4286248" y="3500438"/>
            <a:chExt cx="1842706" cy="2128840"/>
          </a:xfrm>
        </p:grpSpPr>
        <p:pic>
          <p:nvPicPr>
            <p:cNvPr id="15375" name="Picture 4" descr="http://www.fruity-mail.ru/i/basket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3500438"/>
              <a:ext cx="1842706" cy="2128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76" name="Oval 30"/>
            <p:cNvSpPr>
              <a:spLocks noChangeArrowheads="1"/>
            </p:cNvSpPr>
            <p:nvPr/>
          </p:nvSpPr>
          <p:spPr bwMode="auto">
            <a:xfrm>
              <a:off x="5143504" y="4143380"/>
              <a:ext cx="236982" cy="33111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7" name="Oval 30"/>
            <p:cNvSpPr>
              <a:spLocks noChangeArrowheads="1"/>
            </p:cNvSpPr>
            <p:nvPr/>
          </p:nvSpPr>
          <p:spPr bwMode="auto">
            <a:xfrm flipH="1">
              <a:off x="4666106" y="4214818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8" name="Oval 30"/>
            <p:cNvSpPr>
              <a:spLocks noChangeArrowheads="1"/>
            </p:cNvSpPr>
            <p:nvPr/>
          </p:nvSpPr>
          <p:spPr bwMode="auto">
            <a:xfrm flipH="1">
              <a:off x="4786314" y="4214818"/>
              <a:ext cx="405960" cy="197766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9" name="Oval 30"/>
            <p:cNvSpPr>
              <a:spLocks noChangeArrowheads="1"/>
            </p:cNvSpPr>
            <p:nvPr/>
          </p:nvSpPr>
          <p:spPr bwMode="auto">
            <a:xfrm flipH="1">
              <a:off x="5214942" y="4286256"/>
              <a:ext cx="405960" cy="18824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3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Georgia" pitchFamily="18" charset="0"/>
              <a:cs typeface="Arial" charset="0"/>
            </a:endParaRPr>
          </a:p>
        </p:txBody>
      </p:sp>
      <p:sp>
        <p:nvSpPr>
          <p:cNvPr id="64" name="Text Box 3"/>
          <p:cNvSpPr txBox="1">
            <a:spLocks noChangeArrowheads="1"/>
          </p:cNvSpPr>
          <p:nvPr/>
        </p:nvSpPr>
        <p:spPr bwMode="auto">
          <a:xfrm>
            <a:off x="2859115" y="3221180"/>
            <a:ext cx="1534394" cy="5847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latin typeface="Georgia" pitchFamily="18" charset="0"/>
              </a:rPr>
              <a:t>Итак, </a:t>
            </a:r>
          </a:p>
        </p:txBody>
      </p:sp>
      <p:sp>
        <p:nvSpPr>
          <p:cNvPr id="65" name="Text Box 4"/>
          <p:cNvSpPr txBox="1">
            <a:spLocks noChangeArrowheads="1"/>
          </p:cNvSpPr>
          <p:nvPr/>
        </p:nvSpPr>
        <p:spPr bwMode="auto">
          <a:xfrm>
            <a:off x="5335615" y="5305448"/>
            <a:ext cx="809837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7200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8</a:t>
            </a:r>
          </a:p>
        </p:txBody>
      </p:sp>
      <p:sp>
        <p:nvSpPr>
          <p:cNvPr id="66" name="Text Box 5"/>
          <p:cNvSpPr txBox="1">
            <a:spLocks noChangeArrowheads="1"/>
          </p:cNvSpPr>
          <p:nvPr/>
        </p:nvSpPr>
        <p:spPr bwMode="auto">
          <a:xfrm>
            <a:off x="5818215" y="5305448"/>
            <a:ext cx="784189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7200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4</a:t>
            </a:r>
          </a:p>
        </p:txBody>
      </p:sp>
      <p:sp>
        <p:nvSpPr>
          <p:cNvPr id="67" name="Text Box 6"/>
          <p:cNvSpPr txBox="1">
            <a:spLocks noChangeArrowheads="1"/>
          </p:cNvSpPr>
          <p:nvPr/>
        </p:nvSpPr>
        <p:spPr bwMode="auto">
          <a:xfrm>
            <a:off x="6351615" y="5305448"/>
            <a:ext cx="782587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7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6</a:t>
            </a:r>
          </a:p>
        </p:txBody>
      </p:sp>
      <p:graphicFrame>
        <p:nvGraphicFramePr>
          <p:cNvPr id="68" name="Object 1"/>
          <p:cNvGraphicFramePr>
            <a:graphicFrameLocks noChangeAspect="1"/>
          </p:cNvGraphicFramePr>
          <p:nvPr/>
        </p:nvGraphicFramePr>
        <p:xfrm>
          <a:off x="7431115" y="5456260"/>
          <a:ext cx="558800" cy="1187450"/>
        </p:xfrm>
        <a:graphic>
          <a:graphicData uri="http://schemas.openxmlformats.org/presentationml/2006/ole">
            <p:oleObj spid="_x0000_s33801" name="Формула" r:id="rId4" imgW="101512" imgH="215713" progId="Equation.3">
              <p:embed/>
            </p:oleObj>
          </a:graphicData>
        </a:graphic>
      </p:graphicFrame>
      <p:sp>
        <p:nvSpPr>
          <p:cNvPr id="69" name="Text Box 9"/>
          <p:cNvSpPr txBox="1">
            <a:spLocks noChangeArrowheads="1"/>
          </p:cNvSpPr>
          <p:nvPr/>
        </p:nvSpPr>
        <p:spPr bwMode="auto">
          <a:xfrm>
            <a:off x="7859740" y="5313385"/>
            <a:ext cx="782587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7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9</a:t>
            </a:r>
          </a:p>
        </p:txBody>
      </p:sp>
      <p:sp>
        <p:nvSpPr>
          <p:cNvPr id="70" name="Text Box 10"/>
          <p:cNvSpPr txBox="1">
            <a:spLocks noChangeArrowheads="1"/>
          </p:cNvSpPr>
          <p:nvPr/>
        </p:nvSpPr>
        <p:spPr bwMode="auto">
          <a:xfrm>
            <a:off x="4611715" y="3956073"/>
            <a:ext cx="779381" cy="110799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+</a:t>
            </a:r>
          </a:p>
        </p:txBody>
      </p:sp>
      <p:sp>
        <p:nvSpPr>
          <p:cNvPr id="71" name="Text Box 11"/>
          <p:cNvSpPr txBox="1">
            <a:spLocks noChangeArrowheads="1"/>
          </p:cNvSpPr>
          <p:nvPr/>
        </p:nvSpPr>
        <p:spPr bwMode="auto">
          <a:xfrm>
            <a:off x="5716615" y="3956073"/>
            <a:ext cx="779381" cy="110799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+</a:t>
            </a:r>
          </a:p>
        </p:txBody>
      </p:sp>
      <p:sp>
        <p:nvSpPr>
          <p:cNvPr id="72" name="Text Box 13"/>
          <p:cNvSpPr txBox="1">
            <a:spLocks noChangeArrowheads="1"/>
          </p:cNvSpPr>
          <p:nvPr/>
        </p:nvSpPr>
        <p:spPr bwMode="auto">
          <a:xfrm>
            <a:off x="5335615" y="5330848"/>
            <a:ext cx="809837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7200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8</a:t>
            </a:r>
          </a:p>
        </p:txBody>
      </p:sp>
      <p:sp>
        <p:nvSpPr>
          <p:cNvPr id="73" name="Text Box 14"/>
          <p:cNvSpPr txBox="1">
            <a:spLocks noChangeArrowheads="1"/>
          </p:cNvSpPr>
          <p:nvPr/>
        </p:nvSpPr>
        <p:spPr bwMode="auto">
          <a:xfrm>
            <a:off x="5818215" y="5305448"/>
            <a:ext cx="784189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7200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4</a:t>
            </a:r>
          </a:p>
        </p:txBody>
      </p:sp>
      <p:sp>
        <p:nvSpPr>
          <p:cNvPr id="74" name="Text Box 15"/>
          <p:cNvSpPr txBox="1">
            <a:spLocks noChangeArrowheads="1"/>
          </p:cNvSpPr>
          <p:nvPr/>
        </p:nvSpPr>
        <p:spPr bwMode="auto">
          <a:xfrm>
            <a:off x="6359552" y="5313385"/>
            <a:ext cx="782587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7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6</a:t>
            </a:r>
          </a:p>
        </p:txBody>
      </p:sp>
      <p:sp>
        <p:nvSpPr>
          <p:cNvPr id="75" name="Text Box 17"/>
          <p:cNvSpPr txBox="1">
            <a:spLocks noChangeArrowheads="1"/>
          </p:cNvSpPr>
          <p:nvPr/>
        </p:nvSpPr>
        <p:spPr bwMode="auto">
          <a:xfrm>
            <a:off x="7788302" y="3956073"/>
            <a:ext cx="782587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7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9</a:t>
            </a:r>
          </a:p>
        </p:txBody>
      </p:sp>
      <p:graphicFrame>
        <p:nvGraphicFramePr>
          <p:cNvPr id="76" name="Object 2"/>
          <p:cNvGraphicFramePr>
            <a:graphicFrameLocks noChangeAspect="1"/>
          </p:cNvGraphicFramePr>
          <p:nvPr/>
        </p:nvGraphicFramePr>
        <p:xfrm>
          <a:off x="7359677" y="4027510"/>
          <a:ext cx="452438" cy="1143000"/>
        </p:xfrm>
        <a:graphic>
          <a:graphicData uri="http://schemas.openxmlformats.org/presentationml/2006/ole">
            <p:oleObj spid="_x0000_s33802" name="Формула" r:id="rId5" imgW="101512" imgH="215713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81481E-6 L -0.14445 -0.2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00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-0.06667 -0.2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0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4.81481E-6 L 0.00556 -0.2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6" grpId="0"/>
      <p:bldP spid="67" grpId="0"/>
      <p:bldP spid="69" grpId="0"/>
      <p:bldP spid="70" grpId="0"/>
      <p:bldP spid="71" grpId="0"/>
      <p:bldP spid="7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7" descr="доска-маленькая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28625"/>
            <a:ext cx="8643998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57158" y="1000108"/>
            <a:ext cx="8358246" cy="1123712"/>
          </a:xfrm>
          <a:prstGeom prst="round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eorgia" pitchFamily="18" charset="0"/>
              </a:rPr>
              <a:t>Если</a:t>
            </a:r>
            <a:r>
              <a:rPr lang="ru-RU" sz="3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3000" b="1" dirty="0">
                <a:solidFill>
                  <a:schemeClr val="bg1"/>
                </a:solidFill>
                <a:latin typeface="Georgia" pitchFamily="18" charset="0"/>
              </a:rPr>
              <a:t>сумма цифр числа делится на 9, то и само число делится на 9</a:t>
            </a:r>
            <a:r>
              <a:rPr lang="ru-RU" sz="3000" b="1" dirty="0" smtClean="0">
                <a:solidFill>
                  <a:schemeClr val="bg1"/>
                </a:solidFill>
                <a:latin typeface="Georgia" pitchFamily="18" charset="0"/>
              </a:rPr>
              <a:t>.</a:t>
            </a:r>
            <a:endParaRPr lang="ru-RU" sz="3000" b="1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7158" y="2500306"/>
            <a:ext cx="8358246" cy="1123712"/>
          </a:xfrm>
          <a:prstGeom prst="round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eorgia" pitchFamily="18" charset="0"/>
              </a:rPr>
              <a:t>Если</a:t>
            </a:r>
            <a:r>
              <a:rPr lang="ru-RU" sz="3000" b="1" dirty="0">
                <a:solidFill>
                  <a:schemeClr val="bg1"/>
                </a:solidFill>
                <a:latin typeface="Georgia" pitchFamily="18" charset="0"/>
              </a:rPr>
              <a:t> сумма цифр числа не делится на 9, то и само число не делится на 9</a:t>
            </a:r>
            <a:r>
              <a:rPr lang="ru-RU" sz="3000" b="1" dirty="0" smtClean="0">
                <a:solidFill>
                  <a:schemeClr val="bg1"/>
                </a:solidFill>
                <a:latin typeface="Georgia" pitchFamily="18" charset="0"/>
              </a:rPr>
              <a:t>.</a:t>
            </a:r>
            <a:endParaRPr lang="ru-RU" sz="3000" b="1" dirty="0">
              <a:latin typeface="Georgia" pitchFamily="18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714349" y="5429240"/>
            <a:ext cx="5500725" cy="1000156"/>
          </a:xfrm>
          <a:prstGeom prst="wedgeRoundRectCallout">
            <a:avLst>
              <a:gd name="adj1" fmla="val 21738"/>
              <a:gd name="adj2" fmla="val -28820"/>
              <a:gd name="adj3" fmla="val 16667"/>
            </a:avLst>
          </a:prstGeom>
          <a:ln w="38100">
            <a:solidFill>
              <a:srgbClr val="000066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2800" b="1" i="1" u="sng" dirty="0" smtClean="0">
                <a:solidFill>
                  <a:srgbClr val="000066"/>
                </a:solidFill>
                <a:latin typeface="Georgia" pitchFamily="18" charset="0"/>
              </a:rPr>
              <a:t>Признак делимости на 9:</a:t>
            </a:r>
          </a:p>
        </p:txBody>
      </p:sp>
      <p:sp>
        <p:nvSpPr>
          <p:cNvPr id="9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1"/>
          <p:cNvSpPr txBox="1">
            <a:spLocks/>
          </p:cNvSpPr>
          <p:nvPr/>
        </p:nvSpPr>
        <p:spPr>
          <a:xfrm>
            <a:off x="3357554" y="428604"/>
            <a:ext cx="5500725" cy="768148"/>
          </a:xfrm>
          <a:prstGeom prst="wedgeRoundRectCallout">
            <a:avLst>
              <a:gd name="adj1" fmla="val 25211"/>
              <a:gd name="adj2" fmla="val 40773"/>
              <a:gd name="adj3" fmla="val 16667"/>
            </a:avLst>
          </a:prstGeom>
          <a:ln w="38100" cap="flat" cmpd="sng" algn="ctr">
            <a:solidFill>
              <a:srgbClr val="000066"/>
            </a:solidFill>
            <a:prstDash val="soli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sng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Признак делимости на 9:</a:t>
            </a:r>
          </a:p>
        </p:txBody>
      </p:sp>
      <p:pic>
        <p:nvPicPr>
          <p:cNvPr id="448514" name="Picture 2" descr="apes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5450" y="1582738"/>
            <a:ext cx="2857500" cy="1000125"/>
          </a:xfrm>
          <a:prstGeom prst="rect">
            <a:avLst/>
          </a:prstGeom>
          <a:noFill/>
        </p:spPr>
      </p:pic>
      <p:sp>
        <p:nvSpPr>
          <p:cNvPr id="448516" name="Text Box 4"/>
          <p:cNvSpPr txBox="1">
            <a:spLocks noChangeArrowheads="1"/>
          </p:cNvSpPr>
          <p:nvPr/>
        </p:nvSpPr>
        <p:spPr bwMode="auto">
          <a:xfrm>
            <a:off x="1724000" y="4557713"/>
            <a:ext cx="809837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8</a:t>
            </a:r>
          </a:p>
        </p:txBody>
      </p:sp>
      <p:sp>
        <p:nvSpPr>
          <p:cNvPr id="448517" name="Text Box 5"/>
          <p:cNvSpPr txBox="1">
            <a:spLocks noChangeArrowheads="1"/>
          </p:cNvSpPr>
          <p:nvPr/>
        </p:nvSpPr>
        <p:spPr bwMode="auto">
          <a:xfrm>
            <a:off x="2206600" y="4557713"/>
            <a:ext cx="784189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4</a:t>
            </a:r>
          </a:p>
        </p:txBody>
      </p:sp>
      <p:sp>
        <p:nvSpPr>
          <p:cNvPr id="448518" name="Text Box 6"/>
          <p:cNvSpPr txBox="1">
            <a:spLocks noChangeArrowheads="1"/>
          </p:cNvSpPr>
          <p:nvPr/>
        </p:nvSpPr>
        <p:spPr bwMode="auto">
          <a:xfrm>
            <a:off x="2740000" y="4557713"/>
            <a:ext cx="737702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5</a:t>
            </a:r>
          </a:p>
        </p:txBody>
      </p:sp>
      <p:sp>
        <p:nvSpPr>
          <p:cNvPr id="448519" name="Text Box 7"/>
          <p:cNvSpPr txBox="1">
            <a:spLocks noChangeArrowheads="1"/>
          </p:cNvSpPr>
          <p:nvPr/>
        </p:nvSpPr>
        <p:spPr bwMode="auto">
          <a:xfrm>
            <a:off x="3222600" y="4583113"/>
            <a:ext cx="641350" cy="118903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</a:t>
            </a:r>
          </a:p>
        </p:txBody>
      </p:sp>
      <p:graphicFrame>
        <p:nvGraphicFramePr>
          <p:cNvPr id="448520" name="Object 8"/>
          <p:cNvGraphicFramePr>
            <a:graphicFrameLocks noChangeAspect="1"/>
          </p:cNvGraphicFramePr>
          <p:nvPr/>
        </p:nvGraphicFramePr>
        <p:xfrm>
          <a:off x="3746475" y="4718050"/>
          <a:ext cx="558800" cy="1187450"/>
        </p:xfrm>
        <a:graphic>
          <a:graphicData uri="http://schemas.openxmlformats.org/presentationml/2006/ole">
            <p:oleObj spid="_x0000_s1034" name="Формула" r:id="rId4" imgW="101512" imgH="215713" progId="Equation.3">
              <p:embed/>
            </p:oleObj>
          </a:graphicData>
        </a:graphic>
      </p:graphicFrame>
      <p:sp>
        <p:nvSpPr>
          <p:cNvPr id="448521" name="Text Box 9"/>
          <p:cNvSpPr txBox="1">
            <a:spLocks noChangeArrowheads="1"/>
          </p:cNvSpPr>
          <p:nvPr/>
        </p:nvSpPr>
        <p:spPr bwMode="auto">
          <a:xfrm>
            <a:off x="4111600" y="4583113"/>
            <a:ext cx="782587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9</a:t>
            </a:r>
          </a:p>
        </p:txBody>
      </p:sp>
      <p:sp>
        <p:nvSpPr>
          <p:cNvPr id="448522" name="Text Box 10"/>
          <p:cNvSpPr txBox="1">
            <a:spLocks noChangeArrowheads="1"/>
          </p:cNvSpPr>
          <p:nvPr/>
        </p:nvSpPr>
        <p:spPr bwMode="auto">
          <a:xfrm>
            <a:off x="1000100" y="3208338"/>
            <a:ext cx="779381" cy="110799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6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+</a:t>
            </a:r>
          </a:p>
        </p:txBody>
      </p:sp>
      <p:sp>
        <p:nvSpPr>
          <p:cNvPr id="448523" name="Text Box 11"/>
          <p:cNvSpPr txBox="1">
            <a:spLocks noChangeArrowheads="1"/>
          </p:cNvSpPr>
          <p:nvPr/>
        </p:nvSpPr>
        <p:spPr bwMode="auto">
          <a:xfrm>
            <a:off x="2105000" y="3208338"/>
            <a:ext cx="779381" cy="110799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6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+</a:t>
            </a:r>
          </a:p>
        </p:txBody>
      </p:sp>
      <p:sp>
        <p:nvSpPr>
          <p:cNvPr id="448524" name="Text Box 12"/>
          <p:cNvSpPr txBox="1">
            <a:spLocks noChangeArrowheads="1"/>
          </p:cNvSpPr>
          <p:nvPr/>
        </p:nvSpPr>
        <p:spPr bwMode="auto">
          <a:xfrm>
            <a:off x="3362300" y="3208338"/>
            <a:ext cx="779381" cy="110799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6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+</a:t>
            </a:r>
          </a:p>
        </p:txBody>
      </p:sp>
      <p:sp>
        <p:nvSpPr>
          <p:cNvPr id="448525" name="Text Box 13"/>
          <p:cNvSpPr txBox="1">
            <a:spLocks noChangeArrowheads="1"/>
          </p:cNvSpPr>
          <p:nvPr/>
        </p:nvSpPr>
        <p:spPr bwMode="auto">
          <a:xfrm>
            <a:off x="1724000" y="4583113"/>
            <a:ext cx="809837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8</a:t>
            </a:r>
          </a:p>
        </p:txBody>
      </p:sp>
      <p:sp>
        <p:nvSpPr>
          <p:cNvPr id="448526" name="Text Box 14"/>
          <p:cNvSpPr txBox="1">
            <a:spLocks noChangeArrowheads="1"/>
          </p:cNvSpPr>
          <p:nvPr/>
        </p:nvSpPr>
        <p:spPr bwMode="auto">
          <a:xfrm>
            <a:off x="2206600" y="4557713"/>
            <a:ext cx="784189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4</a:t>
            </a:r>
          </a:p>
        </p:txBody>
      </p:sp>
      <p:sp>
        <p:nvSpPr>
          <p:cNvPr id="448527" name="Text Box 15"/>
          <p:cNvSpPr txBox="1">
            <a:spLocks noChangeArrowheads="1"/>
          </p:cNvSpPr>
          <p:nvPr/>
        </p:nvSpPr>
        <p:spPr bwMode="auto">
          <a:xfrm>
            <a:off x="2740000" y="4557713"/>
            <a:ext cx="737702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5</a:t>
            </a:r>
          </a:p>
        </p:txBody>
      </p:sp>
      <p:sp>
        <p:nvSpPr>
          <p:cNvPr id="448528" name="Text Box 16"/>
          <p:cNvSpPr txBox="1">
            <a:spLocks noChangeArrowheads="1"/>
          </p:cNvSpPr>
          <p:nvPr/>
        </p:nvSpPr>
        <p:spPr bwMode="auto">
          <a:xfrm>
            <a:off x="3222600" y="4583113"/>
            <a:ext cx="641350" cy="118903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</a:t>
            </a:r>
          </a:p>
        </p:txBody>
      </p:sp>
      <p:sp>
        <p:nvSpPr>
          <p:cNvPr id="448529" name="Text Box 17"/>
          <p:cNvSpPr txBox="1">
            <a:spLocks noChangeArrowheads="1"/>
          </p:cNvSpPr>
          <p:nvPr/>
        </p:nvSpPr>
        <p:spPr bwMode="auto">
          <a:xfrm>
            <a:off x="5076800" y="3224213"/>
            <a:ext cx="782587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9</a:t>
            </a:r>
          </a:p>
        </p:txBody>
      </p:sp>
      <p:graphicFrame>
        <p:nvGraphicFramePr>
          <p:cNvPr id="448530" name="Object 18"/>
          <p:cNvGraphicFramePr>
            <a:graphicFrameLocks noChangeAspect="1"/>
          </p:cNvGraphicFramePr>
          <p:nvPr/>
        </p:nvGraphicFramePr>
        <p:xfrm>
          <a:off x="4635475" y="3333750"/>
          <a:ext cx="558800" cy="1187450"/>
        </p:xfrm>
        <a:graphic>
          <a:graphicData uri="http://schemas.openxmlformats.org/presentationml/2006/ole">
            <p:oleObj spid="_x0000_s1035" name="Формула" r:id="rId5" imgW="101512" imgH="215713" progId="Equation.3">
              <p:embed/>
            </p:oleObj>
          </a:graphicData>
        </a:graphic>
      </p:graphicFrame>
      <p:pic>
        <p:nvPicPr>
          <p:cNvPr id="448531" name="Picture 19" descr="apes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350" y="1557338"/>
            <a:ext cx="2857500" cy="1000125"/>
          </a:xfrm>
          <a:prstGeom prst="rect">
            <a:avLst/>
          </a:prstGeom>
          <a:noFill/>
        </p:spPr>
      </p:pic>
      <p:pic>
        <p:nvPicPr>
          <p:cNvPr id="448532" name="Picture 20" descr="apes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35650" y="1557338"/>
            <a:ext cx="2857500" cy="1000125"/>
          </a:xfrm>
          <a:prstGeom prst="rect">
            <a:avLst/>
          </a:prstGeom>
          <a:noFill/>
        </p:spPr>
      </p:pic>
      <p:sp>
        <p:nvSpPr>
          <p:cNvPr id="23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81481E-6 L -0.14445 -0.2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4485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00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-0.06667 -0.2 " pathEditMode="relative" rAng="0" ptsTypes="AA">
                                      <p:cBhvr>
                                        <p:cTn id="9" dur="500" fill="hold"/>
                                        <p:tgtEl>
                                          <p:spTgt spid="448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0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4.81481E-6 L 0.00556 -0.2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4485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48148E-6 L 0.07778 -0.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4485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0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8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8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8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85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85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85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85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85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85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85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85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8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8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8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85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85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85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85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85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85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85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85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8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8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8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85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85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85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85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85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85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85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85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48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48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85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85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85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85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85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85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85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85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8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8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8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85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85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85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85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85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85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85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85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16" grpId="0"/>
      <p:bldP spid="448517" grpId="0"/>
      <p:bldP spid="448518" grpId="0"/>
      <p:bldP spid="448519" grpId="0"/>
      <p:bldP spid="448521" grpId="0"/>
      <p:bldP spid="448522" grpId="0"/>
      <p:bldP spid="448523" grpId="0"/>
      <p:bldP spid="448524" grpId="0"/>
      <p:bldP spid="4485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7" descr="доска-маленькая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28625"/>
            <a:ext cx="8643998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57158" y="1233718"/>
            <a:ext cx="8358246" cy="1123712"/>
          </a:xfrm>
          <a:prstGeom prst="round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eorgia" pitchFamily="18" charset="0"/>
              </a:rPr>
              <a:t>Если</a:t>
            </a:r>
            <a:r>
              <a:rPr lang="ru-RU" sz="3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3000" b="1" dirty="0">
                <a:solidFill>
                  <a:schemeClr val="bg1"/>
                </a:solidFill>
                <a:latin typeface="Georgia" pitchFamily="18" charset="0"/>
              </a:rPr>
              <a:t>сумма цифр числа делится на </a:t>
            </a:r>
            <a:r>
              <a:rPr lang="ru-RU" sz="3000" b="1" dirty="0" smtClean="0">
                <a:solidFill>
                  <a:schemeClr val="bg1"/>
                </a:solidFill>
                <a:latin typeface="Georgia" pitchFamily="18" charset="0"/>
              </a:rPr>
              <a:t>3, </a:t>
            </a:r>
            <a:r>
              <a:rPr lang="ru-RU" sz="3000" b="1" dirty="0">
                <a:solidFill>
                  <a:schemeClr val="bg1"/>
                </a:solidFill>
                <a:latin typeface="Georgia" pitchFamily="18" charset="0"/>
              </a:rPr>
              <a:t>то и само число делится на </a:t>
            </a:r>
            <a:r>
              <a:rPr lang="ru-RU" sz="3000" b="1" dirty="0" smtClean="0">
                <a:solidFill>
                  <a:schemeClr val="bg1"/>
                </a:solidFill>
                <a:latin typeface="Georgia" pitchFamily="18" charset="0"/>
              </a:rPr>
              <a:t>3.</a:t>
            </a:r>
            <a:endParaRPr lang="ru-RU" sz="3000" b="1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7158" y="2500306"/>
            <a:ext cx="8358246" cy="1123712"/>
          </a:xfrm>
          <a:prstGeom prst="round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eorgia" pitchFamily="18" charset="0"/>
              </a:rPr>
              <a:t>Если</a:t>
            </a:r>
            <a:r>
              <a:rPr lang="ru-RU" sz="3000" b="1" dirty="0">
                <a:solidFill>
                  <a:schemeClr val="bg1"/>
                </a:solidFill>
                <a:latin typeface="Georgia" pitchFamily="18" charset="0"/>
              </a:rPr>
              <a:t> сумма цифр числа не делится на </a:t>
            </a:r>
            <a:r>
              <a:rPr lang="ru-RU" sz="3000" b="1" dirty="0" smtClean="0">
                <a:solidFill>
                  <a:schemeClr val="bg1"/>
                </a:solidFill>
                <a:latin typeface="Georgia" pitchFamily="18" charset="0"/>
              </a:rPr>
              <a:t>3, </a:t>
            </a:r>
            <a:r>
              <a:rPr lang="ru-RU" sz="3000" b="1" dirty="0">
                <a:solidFill>
                  <a:schemeClr val="bg1"/>
                </a:solidFill>
                <a:latin typeface="Georgia" pitchFamily="18" charset="0"/>
              </a:rPr>
              <a:t>то и само число не делится на </a:t>
            </a:r>
            <a:r>
              <a:rPr lang="ru-RU" sz="3000" b="1" dirty="0" smtClean="0">
                <a:solidFill>
                  <a:schemeClr val="bg1"/>
                </a:solidFill>
                <a:latin typeface="Georgia" pitchFamily="18" charset="0"/>
              </a:rPr>
              <a:t>3.</a:t>
            </a:r>
            <a:endParaRPr lang="ru-RU" sz="3000" b="1" dirty="0">
              <a:latin typeface="Georgia" pitchFamily="18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714349" y="5429240"/>
            <a:ext cx="5500725" cy="1000156"/>
          </a:xfrm>
          <a:prstGeom prst="wedgeRoundRectCallout">
            <a:avLst>
              <a:gd name="adj1" fmla="val 22234"/>
              <a:gd name="adj2" fmla="val -50653"/>
              <a:gd name="adj3" fmla="val 16667"/>
            </a:avLst>
          </a:prstGeom>
          <a:ln w="38100">
            <a:solidFill>
              <a:srgbClr val="000066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2800" b="1" i="1" u="sng" dirty="0" smtClean="0">
                <a:solidFill>
                  <a:srgbClr val="000066"/>
                </a:solidFill>
                <a:latin typeface="Georgia" pitchFamily="18" charset="0"/>
              </a:rPr>
              <a:t>Признак делимости на 3:</a:t>
            </a:r>
          </a:p>
        </p:txBody>
      </p:sp>
      <p:sp>
        <p:nvSpPr>
          <p:cNvPr id="9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0" name="Прямоугольник 5"/>
          <p:cNvSpPr>
            <a:spLocks noChangeArrowheads="1"/>
          </p:cNvSpPr>
          <p:nvPr/>
        </p:nvSpPr>
        <p:spPr bwMode="auto">
          <a:xfrm>
            <a:off x="642938" y="558209"/>
            <a:ext cx="303961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ru-RU" sz="3200" b="1" u="sng" dirty="0">
                <a:solidFill>
                  <a:schemeClr val="accent6">
                    <a:lumMod val="60000"/>
                    <a:lumOff val="40000"/>
                  </a:schemeClr>
                </a:solidFill>
                <a:latin typeface="Georgia" pitchFamily="18" charset="0"/>
              </a:rPr>
              <a:t>Аналогично: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85720" y="4214818"/>
            <a:ext cx="5715040" cy="2571744"/>
          </a:xfrm>
          <a:prstGeom prst="roundRect">
            <a:avLst/>
          </a:prstGeom>
          <a:ln w="38100">
            <a:solidFill>
              <a:srgbClr val="000066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85720" y="1500174"/>
            <a:ext cx="5715040" cy="2643206"/>
          </a:xfrm>
          <a:prstGeom prst="roundRect">
            <a:avLst/>
          </a:prstGeom>
          <a:ln w="38100">
            <a:solidFill>
              <a:srgbClr val="000066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1353" name="Text Box 9"/>
          <p:cNvSpPr txBox="1">
            <a:spLocks noChangeArrowheads="1"/>
          </p:cNvSpPr>
          <p:nvPr/>
        </p:nvSpPr>
        <p:spPr bwMode="auto">
          <a:xfrm>
            <a:off x="2203458" y="2992425"/>
            <a:ext cx="784189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4</a:t>
            </a:r>
          </a:p>
        </p:txBody>
      </p:sp>
      <p:sp>
        <p:nvSpPr>
          <p:cNvPr id="441364" name="Text Box 20"/>
          <p:cNvSpPr txBox="1">
            <a:spLocks noChangeArrowheads="1"/>
          </p:cNvSpPr>
          <p:nvPr/>
        </p:nvSpPr>
        <p:spPr bwMode="auto">
          <a:xfrm>
            <a:off x="2203458" y="2992425"/>
            <a:ext cx="784189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4</a:t>
            </a:r>
          </a:p>
        </p:txBody>
      </p:sp>
      <p:sp>
        <p:nvSpPr>
          <p:cNvPr id="441363" name="Text Box 19"/>
          <p:cNvSpPr txBox="1">
            <a:spLocks noChangeArrowheads="1"/>
          </p:cNvSpPr>
          <p:nvPr/>
        </p:nvSpPr>
        <p:spPr bwMode="auto">
          <a:xfrm>
            <a:off x="1720858" y="3017825"/>
            <a:ext cx="737702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5</a:t>
            </a:r>
          </a:p>
        </p:txBody>
      </p:sp>
      <p:sp>
        <p:nvSpPr>
          <p:cNvPr id="441365" name="Text Box 21"/>
          <p:cNvSpPr txBox="1">
            <a:spLocks noChangeArrowheads="1"/>
          </p:cNvSpPr>
          <p:nvPr/>
        </p:nvSpPr>
        <p:spPr bwMode="auto">
          <a:xfrm>
            <a:off x="2736858" y="2992425"/>
            <a:ext cx="763351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</a:t>
            </a:r>
          </a:p>
        </p:txBody>
      </p:sp>
      <p:pic>
        <p:nvPicPr>
          <p:cNvPr id="441348" name="Picture 4" descr="apes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85728"/>
            <a:ext cx="2857500" cy="1000125"/>
          </a:xfrm>
          <a:prstGeom prst="rect">
            <a:avLst/>
          </a:prstGeom>
          <a:noFill/>
        </p:spPr>
      </p:pic>
      <p:sp>
        <p:nvSpPr>
          <p:cNvPr id="441352" name="Text Box 8"/>
          <p:cNvSpPr txBox="1">
            <a:spLocks noChangeArrowheads="1"/>
          </p:cNvSpPr>
          <p:nvPr/>
        </p:nvSpPr>
        <p:spPr bwMode="auto">
          <a:xfrm>
            <a:off x="1720858" y="2992425"/>
            <a:ext cx="737702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5</a:t>
            </a:r>
          </a:p>
        </p:txBody>
      </p:sp>
      <p:sp>
        <p:nvSpPr>
          <p:cNvPr id="441354" name="Text Box 10"/>
          <p:cNvSpPr txBox="1">
            <a:spLocks noChangeArrowheads="1"/>
          </p:cNvSpPr>
          <p:nvPr/>
        </p:nvSpPr>
        <p:spPr bwMode="auto">
          <a:xfrm>
            <a:off x="2736858" y="2992425"/>
            <a:ext cx="763351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</a:t>
            </a:r>
          </a:p>
        </p:txBody>
      </p:sp>
      <p:sp>
        <p:nvSpPr>
          <p:cNvPr id="441355" name="Text Box 11"/>
          <p:cNvSpPr txBox="1">
            <a:spLocks noChangeArrowheads="1"/>
          </p:cNvSpPr>
          <p:nvPr/>
        </p:nvSpPr>
        <p:spPr bwMode="auto">
          <a:xfrm>
            <a:off x="3219458" y="3017825"/>
            <a:ext cx="641350" cy="118903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</a:t>
            </a:r>
          </a:p>
        </p:txBody>
      </p:sp>
      <p:graphicFrame>
        <p:nvGraphicFramePr>
          <p:cNvPr id="441357" name="Object 13"/>
          <p:cNvGraphicFramePr>
            <a:graphicFrameLocks noChangeAspect="1"/>
          </p:cNvGraphicFramePr>
          <p:nvPr/>
        </p:nvGraphicFramePr>
        <p:xfrm>
          <a:off x="3743333" y="3217852"/>
          <a:ext cx="558800" cy="1187450"/>
        </p:xfrm>
        <a:graphic>
          <a:graphicData uri="http://schemas.openxmlformats.org/presentationml/2006/ole">
            <p:oleObj spid="_x0000_s3090" name="Формула" r:id="rId4" imgW="101512" imgH="215713" progId="Equation.3">
              <p:embed/>
            </p:oleObj>
          </a:graphicData>
        </a:graphic>
      </p:graphicFrame>
      <p:sp>
        <p:nvSpPr>
          <p:cNvPr id="441358" name="Text Box 14"/>
          <p:cNvSpPr txBox="1">
            <a:spLocks noChangeArrowheads="1"/>
          </p:cNvSpPr>
          <p:nvPr/>
        </p:nvSpPr>
        <p:spPr bwMode="auto">
          <a:xfrm>
            <a:off x="4108458" y="3017825"/>
            <a:ext cx="761747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3</a:t>
            </a:r>
          </a:p>
        </p:txBody>
      </p:sp>
      <p:sp>
        <p:nvSpPr>
          <p:cNvPr id="441360" name="Text Box 16"/>
          <p:cNvSpPr txBox="1">
            <a:spLocks noChangeArrowheads="1"/>
          </p:cNvSpPr>
          <p:nvPr/>
        </p:nvSpPr>
        <p:spPr bwMode="auto">
          <a:xfrm>
            <a:off x="996958" y="1643050"/>
            <a:ext cx="779381" cy="110799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6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+</a:t>
            </a:r>
          </a:p>
        </p:txBody>
      </p:sp>
      <p:sp>
        <p:nvSpPr>
          <p:cNvPr id="441361" name="Text Box 17"/>
          <p:cNvSpPr txBox="1">
            <a:spLocks noChangeArrowheads="1"/>
          </p:cNvSpPr>
          <p:nvPr/>
        </p:nvSpPr>
        <p:spPr bwMode="auto">
          <a:xfrm>
            <a:off x="2101858" y="1643050"/>
            <a:ext cx="779381" cy="110799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6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+</a:t>
            </a:r>
          </a:p>
        </p:txBody>
      </p:sp>
      <p:sp>
        <p:nvSpPr>
          <p:cNvPr id="441362" name="Text Box 18"/>
          <p:cNvSpPr txBox="1">
            <a:spLocks noChangeArrowheads="1"/>
          </p:cNvSpPr>
          <p:nvPr/>
        </p:nvSpPr>
        <p:spPr bwMode="auto">
          <a:xfrm>
            <a:off x="3359158" y="1643050"/>
            <a:ext cx="779381" cy="110799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6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+</a:t>
            </a:r>
          </a:p>
        </p:txBody>
      </p:sp>
      <p:sp>
        <p:nvSpPr>
          <p:cNvPr id="441366" name="Text Box 22"/>
          <p:cNvSpPr txBox="1">
            <a:spLocks noChangeArrowheads="1"/>
          </p:cNvSpPr>
          <p:nvPr/>
        </p:nvSpPr>
        <p:spPr bwMode="auto">
          <a:xfrm>
            <a:off x="3219458" y="3017825"/>
            <a:ext cx="641350" cy="118903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</a:t>
            </a:r>
          </a:p>
        </p:txBody>
      </p:sp>
      <p:sp>
        <p:nvSpPr>
          <p:cNvPr id="441367" name="Text Box 23"/>
          <p:cNvSpPr txBox="1">
            <a:spLocks noChangeArrowheads="1"/>
          </p:cNvSpPr>
          <p:nvPr/>
        </p:nvSpPr>
        <p:spPr bwMode="auto">
          <a:xfrm>
            <a:off x="5073658" y="1658925"/>
            <a:ext cx="761747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3</a:t>
            </a:r>
          </a:p>
        </p:txBody>
      </p:sp>
      <p:graphicFrame>
        <p:nvGraphicFramePr>
          <p:cNvPr id="441368" name="Object 24"/>
          <p:cNvGraphicFramePr>
            <a:graphicFrameLocks noChangeAspect="1"/>
          </p:cNvGraphicFramePr>
          <p:nvPr/>
        </p:nvGraphicFramePr>
        <p:xfrm>
          <a:off x="4632333" y="1768462"/>
          <a:ext cx="558800" cy="1187450"/>
        </p:xfrm>
        <a:graphic>
          <a:graphicData uri="http://schemas.openxmlformats.org/presentationml/2006/ole">
            <p:oleObj spid="_x0000_s3091" name="Формула" r:id="rId5" imgW="101512" imgH="215713" progId="Equation.3">
              <p:embed/>
            </p:oleObj>
          </a:graphicData>
        </a:graphic>
      </p:graphicFrame>
      <p:sp>
        <p:nvSpPr>
          <p:cNvPr id="19" name="Заголовок 1"/>
          <p:cNvSpPr txBox="1">
            <a:spLocks/>
          </p:cNvSpPr>
          <p:nvPr/>
        </p:nvSpPr>
        <p:spPr>
          <a:xfrm>
            <a:off x="3357554" y="428604"/>
            <a:ext cx="5500725" cy="1000156"/>
          </a:xfrm>
          <a:prstGeom prst="wedgeRoundRectCallout">
            <a:avLst>
              <a:gd name="adj1" fmla="val 28188"/>
              <a:gd name="adj2" fmla="val 39408"/>
              <a:gd name="adj3" fmla="val 16667"/>
            </a:avLst>
          </a:prstGeom>
          <a:ln w="38100" cap="flat" cmpd="sng" algn="ctr">
            <a:solidFill>
              <a:srgbClr val="000066"/>
            </a:solidFill>
            <a:prstDash val="soli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sng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Признак делимости на 3:</a:t>
            </a: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2083061" y="5581675"/>
            <a:ext cx="782587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6</a:t>
            </a:r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3099061" y="5607075"/>
            <a:ext cx="696024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7</a:t>
            </a: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2083061" y="5581675"/>
            <a:ext cx="782587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6</a:t>
            </a: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2616461" y="5581675"/>
            <a:ext cx="763351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2616461" y="5581675"/>
            <a:ext cx="763351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</a:t>
            </a:r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3099061" y="5607075"/>
            <a:ext cx="696024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7</a:t>
            </a:r>
          </a:p>
        </p:txBody>
      </p:sp>
      <p:graphicFrame>
        <p:nvGraphicFramePr>
          <p:cNvPr id="28" name="Object 11"/>
          <p:cNvGraphicFramePr>
            <a:graphicFrameLocks noChangeAspect="1"/>
          </p:cNvGraphicFramePr>
          <p:nvPr/>
        </p:nvGraphicFramePr>
        <p:xfrm>
          <a:off x="3622936" y="5742012"/>
          <a:ext cx="558800" cy="1187450"/>
        </p:xfrm>
        <a:graphic>
          <a:graphicData uri="http://schemas.openxmlformats.org/presentationml/2006/ole">
            <p:oleObj spid="_x0000_s3092" name="Формула" r:id="rId6" imgW="101512" imgH="215713" progId="Equation.3">
              <p:embed/>
            </p:oleObj>
          </a:graphicData>
        </a:graphic>
      </p:graphicFrame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3988061" y="5607075"/>
            <a:ext cx="761747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3</a:t>
            </a: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1981461" y="4232300"/>
            <a:ext cx="779381" cy="110799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6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+</a:t>
            </a:r>
          </a:p>
        </p:txBody>
      </p: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3238761" y="4232300"/>
            <a:ext cx="779381" cy="110799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6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+</a:t>
            </a:r>
          </a:p>
        </p:txBody>
      </p: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4953261" y="4248175"/>
            <a:ext cx="761747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3</a:t>
            </a:r>
          </a:p>
        </p:txBody>
      </p:sp>
      <p:graphicFrame>
        <p:nvGraphicFramePr>
          <p:cNvPr id="33" name="Object 18"/>
          <p:cNvGraphicFramePr>
            <a:graphicFrameLocks noChangeAspect="1"/>
          </p:cNvGraphicFramePr>
          <p:nvPr/>
        </p:nvGraphicFramePr>
        <p:xfrm>
          <a:off x="4511936" y="4357712"/>
          <a:ext cx="558800" cy="1187450"/>
        </p:xfrm>
        <a:graphic>
          <a:graphicData uri="http://schemas.openxmlformats.org/presentationml/2006/ole">
            <p:oleObj spid="_x0000_s3093" name="Формула" r:id="rId7" imgW="101512" imgH="215713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81481E-6 L -0.14445 -0.2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4413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00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-0.06667 -0.2 " pathEditMode="relative" rAng="0" ptsTypes="AA">
                                      <p:cBhvr>
                                        <p:cTn id="9" dur="500" fill="hold"/>
                                        <p:tgtEl>
                                          <p:spTgt spid="4413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0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4.81481E-6 L 0.00556 -0.2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4413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48148E-6 L 0.07778 -0.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4413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0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1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1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1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13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13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13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13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13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13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13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13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1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1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1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13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13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13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13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13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13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13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13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1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1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1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13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1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13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1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13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1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13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13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41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41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1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1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1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13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13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13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13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13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13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13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13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1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1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1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13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13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13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13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13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13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13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13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500"/>
                            </p:stCondLst>
                            <p:childTnLst>
                              <p:par>
                                <p:cTn id="107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59259E-6 L -0.06666 -0.2 " pathEditMode="relative" rAng="0" ptsTypes="AA">
                                      <p:cBhvr>
                                        <p:cTn id="10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0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000"/>
                            </p:stCondLst>
                            <p:childTnLst>
                              <p:par>
                                <p:cTn id="110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4.81481E-6 L 0.00556 -0.2 " pathEditMode="relative" rAng="0" ptsTypes="AA">
                                      <p:cBhvr>
                                        <p:cTn id="1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13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48148E-6 L 0.07778 -0.2 " pathEditMode="relative" rAng="0" ptsTypes="AA">
                                      <p:cBhvr>
                                        <p:cTn id="1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0" y="-10000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53" grpId="0"/>
      <p:bldP spid="441352" grpId="0"/>
      <p:bldP spid="441354" grpId="0"/>
      <p:bldP spid="441355" grpId="0"/>
      <p:bldP spid="441358" grpId="0"/>
      <p:bldP spid="441360" grpId="0"/>
      <p:bldP spid="441361" grpId="0"/>
      <p:bldP spid="441362" grpId="0"/>
      <p:bldP spid="441367" grpId="0"/>
      <p:bldP spid="24" grpId="0"/>
      <p:bldP spid="26" grpId="0"/>
      <p:bldP spid="27" grpId="0"/>
      <p:bldP spid="29" grpId="0"/>
      <p:bldP spid="30" grpId="0"/>
      <p:bldP spid="31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7" descr="доска-маленькая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38" y="2143116"/>
            <a:ext cx="3500437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4" name="Рисунок 7" descr="доска-маленькая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2143116"/>
            <a:ext cx="3357563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6072200" cy="1532334"/>
          </a:xfrm>
          <a:prstGeom prst="wedgeRoundRectCallout">
            <a:avLst>
              <a:gd name="adj1" fmla="val 46370"/>
              <a:gd name="adj2" fmla="val 38453"/>
              <a:gd name="adj3" fmla="val 16667"/>
            </a:avLst>
          </a:prstGeom>
          <a:ln w="38100">
            <a:solidFill>
              <a:srgbClr val="000066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>
                <a:latin typeface="Georgia" pitchFamily="18" charset="0"/>
              </a:rPr>
              <a:t>Укажи </a:t>
            </a:r>
            <a:r>
              <a:rPr lang="ru-RU" sz="2800" b="1" dirty="0" smtClean="0">
                <a:latin typeface="Georgia" pitchFamily="18" charset="0"/>
              </a:rPr>
              <a:t>числа</a:t>
            </a:r>
            <a:r>
              <a:rPr lang="ru-RU" sz="2800" b="1" dirty="0">
                <a:latin typeface="Georgia" pitchFamily="18" charset="0"/>
              </a:rPr>
              <a:t>, кратные 5 и удовлетворяющие неравенству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834926" y="1000108"/>
            <a:ext cx="3451586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19 </a:t>
            </a:r>
            <a:r>
              <a:rPr lang="en-US" sz="4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&lt; </a:t>
            </a:r>
            <a:r>
              <a:rPr lang="en-US" sz="4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x</a:t>
            </a:r>
            <a:r>
              <a:rPr lang="en-US" sz="4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ru-RU" sz="48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≤</a:t>
            </a:r>
            <a:r>
              <a:rPr lang="en-US" sz="4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ru-RU" sz="4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75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429250" y="2286023"/>
            <a:ext cx="3119765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19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&lt;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     ≤</a:t>
            </a:r>
            <a:r>
              <a:rPr 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75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572125" y="3929085"/>
            <a:ext cx="3119765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19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&lt;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     ≤</a:t>
            </a:r>
            <a:r>
              <a:rPr 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75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500688" y="3071835"/>
            <a:ext cx="3119765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19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&lt;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     ≤</a:t>
            </a:r>
            <a:r>
              <a:rPr 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75</a:t>
            </a:r>
          </a:p>
          <a:p>
            <a:pPr>
              <a:defRPr/>
            </a:pPr>
            <a:endParaRPr lang="ru-RU" sz="4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Georgia" pitchFamily="18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71500" y="2214585"/>
            <a:ext cx="795411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10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17525" y="3732235"/>
            <a:ext cx="864339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20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357438" y="2928960"/>
            <a:ext cx="877163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40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214563" y="4357710"/>
            <a:ext cx="813043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35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357313" y="2357460"/>
            <a:ext cx="768159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19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214563" y="2143148"/>
            <a:ext cx="825867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54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1355725" y="3960835"/>
            <a:ext cx="838691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43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500063" y="3000398"/>
            <a:ext cx="849913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46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1357313" y="3071835"/>
            <a:ext cx="849913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64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2643188" y="5143523"/>
            <a:ext cx="755650" cy="70802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15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2357438" y="3643335"/>
            <a:ext cx="889987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80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571500" y="4572023"/>
            <a:ext cx="788999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37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1500188" y="4857773"/>
            <a:ext cx="838691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85</a:t>
            </a: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568325" y="5281635"/>
            <a:ext cx="875561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60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1736725" y="5662635"/>
            <a:ext cx="776175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75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5572125" y="4786335"/>
            <a:ext cx="3119765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19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&lt;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     ≤</a:t>
            </a:r>
            <a:r>
              <a:rPr 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75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5643563" y="5500710"/>
            <a:ext cx="3119765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19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&lt;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     ≤</a:t>
            </a:r>
            <a:r>
              <a:rPr 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75</a:t>
            </a:r>
          </a:p>
        </p:txBody>
      </p:sp>
      <p:sp>
        <p:nvSpPr>
          <p:cNvPr id="2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Georgia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45883E-6 L 0.66546 -0.200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00" y="-100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28307E-6 L 0.46858 0.1468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00" y="73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02845 L 0.49514 -0.1813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00" y="-105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3.70028E-8 L 0.67726 -0.08395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00" y="-4200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465 1.91489E-6 L 0.56111 -0.02082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00" y="-1000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22663" y="285728"/>
            <a:ext cx="407836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ru-RU" sz="6600" b="1" kern="12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Georgia" pitchFamily="18" charset="0"/>
                <a:ea typeface="+mn-ea"/>
                <a:cs typeface="+mn-cs"/>
              </a:rPr>
              <a:t>Решаем:</a:t>
            </a:r>
          </a:p>
        </p:txBody>
      </p:sp>
      <p:sp>
        <p:nvSpPr>
          <p:cNvPr id="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i="1" kern="120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71802" y="1214984"/>
            <a:ext cx="6143668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l" rtl="0"/>
            <a:r>
              <a:rPr lang="ru-RU" sz="6000" b="1" kern="1200" dirty="0">
                <a:solidFill>
                  <a:srgbClr val="000066"/>
                </a:solidFill>
                <a:latin typeface="Georgia" pitchFamily="18" charset="0"/>
                <a:ea typeface="+mn-ea"/>
                <a:cs typeface="+mn-cs"/>
              </a:rPr>
              <a:t>№ </a:t>
            </a:r>
            <a:r>
              <a:rPr lang="ru-RU" sz="6000" b="1" kern="1200" dirty="0" smtClean="0">
                <a:solidFill>
                  <a:srgbClr val="000066"/>
                </a:solidFill>
                <a:latin typeface="Georgia" pitchFamily="18" charset="0"/>
                <a:ea typeface="+mn-ea"/>
                <a:cs typeface="+mn-cs"/>
              </a:rPr>
              <a:t>61</a:t>
            </a:r>
            <a:endParaRPr lang="ru-RU" sz="6000" b="1" kern="1200" dirty="0">
              <a:solidFill>
                <a:srgbClr val="000066"/>
              </a:solidFill>
              <a:latin typeface="Georg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>
            <a:spLocks/>
          </p:cNvSpPr>
          <p:nvPr/>
        </p:nvSpPr>
        <p:spPr bwMode="auto">
          <a:xfrm>
            <a:off x="233363" y="1531938"/>
            <a:ext cx="2916237" cy="2155825"/>
          </a:xfrm>
          <a:custGeom>
            <a:avLst/>
            <a:gdLst/>
            <a:ahLst/>
            <a:cxnLst>
              <a:cxn ang="0">
                <a:pos x="821" y="67"/>
              </a:cxn>
              <a:cxn ang="0">
                <a:pos x="197" y="243"/>
              </a:cxn>
              <a:cxn ang="0">
                <a:pos x="37" y="851"/>
              </a:cxn>
              <a:cxn ang="0">
                <a:pos x="69" y="1251"/>
              </a:cxn>
              <a:cxn ang="0">
                <a:pos x="453" y="1331"/>
              </a:cxn>
              <a:cxn ang="0">
                <a:pos x="757" y="1315"/>
              </a:cxn>
              <a:cxn ang="0">
                <a:pos x="1109" y="1347"/>
              </a:cxn>
              <a:cxn ang="0">
                <a:pos x="1333" y="1347"/>
              </a:cxn>
              <a:cxn ang="0">
                <a:pos x="1349" y="1331"/>
              </a:cxn>
              <a:cxn ang="0">
                <a:pos x="1573" y="1331"/>
              </a:cxn>
              <a:cxn ang="0">
                <a:pos x="1589" y="1171"/>
              </a:cxn>
              <a:cxn ang="0">
                <a:pos x="1669" y="979"/>
              </a:cxn>
              <a:cxn ang="0">
                <a:pos x="1829" y="483"/>
              </a:cxn>
              <a:cxn ang="0">
                <a:pos x="1621" y="67"/>
              </a:cxn>
              <a:cxn ang="0">
                <a:pos x="821" y="67"/>
              </a:cxn>
            </a:cxnLst>
            <a:rect l="0" t="0" r="r" b="b"/>
            <a:pathLst>
              <a:path w="1837" h="1358">
                <a:moveTo>
                  <a:pt x="821" y="67"/>
                </a:moveTo>
                <a:cubicBezTo>
                  <a:pt x="584" y="96"/>
                  <a:pt x="328" y="112"/>
                  <a:pt x="197" y="243"/>
                </a:cubicBezTo>
                <a:cubicBezTo>
                  <a:pt x="66" y="374"/>
                  <a:pt x="58" y="683"/>
                  <a:pt x="37" y="851"/>
                </a:cubicBezTo>
                <a:cubicBezTo>
                  <a:pt x="16" y="1019"/>
                  <a:pt x="0" y="1171"/>
                  <a:pt x="69" y="1251"/>
                </a:cubicBezTo>
                <a:cubicBezTo>
                  <a:pt x="138" y="1331"/>
                  <a:pt x="338" y="1320"/>
                  <a:pt x="453" y="1331"/>
                </a:cubicBezTo>
                <a:cubicBezTo>
                  <a:pt x="568" y="1342"/>
                  <a:pt x="648" y="1312"/>
                  <a:pt x="757" y="1315"/>
                </a:cubicBezTo>
                <a:cubicBezTo>
                  <a:pt x="866" y="1318"/>
                  <a:pt x="1013" y="1342"/>
                  <a:pt x="1109" y="1347"/>
                </a:cubicBezTo>
                <a:cubicBezTo>
                  <a:pt x="1205" y="1352"/>
                  <a:pt x="1293" y="1350"/>
                  <a:pt x="1333" y="1347"/>
                </a:cubicBezTo>
                <a:cubicBezTo>
                  <a:pt x="1373" y="1344"/>
                  <a:pt x="1309" y="1334"/>
                  <a:pt x="1349" y="1331"/>
                </a:cubicBezTo>
                <a:cubicBezTo>
                  <a:pt x="1389" y="1328"/>
                  <a:pt x="1533" y="1358"/>
                  <a:pt x="1573" y="1331"/>
                </a:cubicBezTo>
                <a:cubicBezTo>
                  <a:pt x="1613" y="1304"/>
                  <a:pt x="1573" y="1229"/>
                  <a:pt x="1589" y="1171"/>
                </a:cubicBezTo>
                <a:cubicBezTo>
                  <a:pt x="1605" y="1113"/>
                  <a:pt x="1629" y="1094"/>
                  <a:pt x="1669" y="979"/>
                </a:cubicBezTo>
                <a:cubicBezTo>
                  <a:pt x="1709" y="864"/>
                  <a:pt x="1837" y="635"/>
                  <a:pt x="1829" y="483"/>
                </a:cubicBezTo>
                <a:cubicBezTo>
                  <a:pt x="1821" y="331"/>
                  <a:pt x="1786" y="134"/>
                  <a:pt x="1621" y="67"/>
                </a:cubicBezTo>
                <a:cubicBezTo>
                  <a:pt x="1456" y="0"/>
                  <a:pt x="1058" y="38"/>
                  <a:pt x="821" y="67"/>
                </a:cubicBez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3" name="Text Box 5" descr="Букет"/>
          <p:cNvSpPr txBox="1">
            <a:spLocks noChangeArrowheads="1"/>
          </p:cNvSpPr>
          <p:nvPr/>
        </p:nvSpPr>
        <p:spPr bwMode="auto">
          <a:xfrm>
            <a:off x="3500430" y="1270000"/>
            <a:ext cx="2180191" cy="1168539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  <a:flatTx/>
          </a:bodyPr>
          <a:lstStyle/>
          <a:p>
            <a:r>
              <a:rPr lang="ru-RU" sz="4800" b="1" i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2 * 5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105525" y="1292225"/>
            <a:ext cx="1202573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2   5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105525" y="2790825"/>
            <a:ext cx="1202573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2   5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6130925" y="2016125"/>
            <a:ext cx="1202573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2   5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568325" y="1724025"/>
            <a:ext cx="543739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0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390525" y="2867025"/>
            <a:ext cx="505267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498725" y="2232025"/>
            <a:ext cx="530915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8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1660525" y="1647825"/>
            <a:ext cx="492443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5</a:t>
            </a: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1203325" y="1825625"/>
            <a:ext cx="438150" cy="701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2473325" y="1698625"/>
            <a:ext cx="505267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3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355725" y="2943225"/>
            <a:ext cx="438150" cy="701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0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9</a:t>
            </a: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746125" y="2409825"/>
            <a:ext cx="518091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4</a:t>
            </a: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1736725" y="2333625"/>
            <a:ext cx="516488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6</a:t>
            </a: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2168525" y="2816225"/>
            <a:ext cx="468398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7</a:t>
            </a:r>
          </a:p>
        </p:txBody>
      </p:sp>
      <p:sp>
        <p:nvSpPr>
          <p:cNvPr id="17" name="Freeform 26"/>
          <p:cNvSpPr>
            <a:spLocks/>
          </p:cNvSpPr>
          <p:nvPr/>
        </p:nvSpPr>
        <p:spPr bwMode="auto">
          <a:xfrm>
            <a:off x="1100138" y="1041400"/>
            <a:ext cx="1655762" cy="893763"/>
          </a:xfrm>
          <a:custGeom>
            <a:avLst/>
            <a:gdLst/>
            <a:ahLst/>
            <a:cxnLst>
              <a:cxn ang="0">
                <a:pos x="266" y="531"/>
              </a:cxn>
              <a:cxn ang="0">
                <a:pos x="547" y="424"/>
              </a:cxn>
              <a:cxn ang="0">
                <a:pos x="819" y="360"/>
              </a:cxn>
              <a:cxn ang="0">
                <a:pos x="995" y="120"/>
              </a:cxn>
              <a:cxn ang="0">
                <a:pos x="531" y="315"/>
              </a:cxn>
              <a:cxn ang="0">
                <a:pos x="618" y="137"/>
              </a:cxn>
              <a:cxn ang="0">
                <a:pos x="558" y="108"/>
              </a:cxn>
              <a:cxn ang="0">
                <a:pos x="447" y="140"/>
              </a:cxn>
              <a:cxn ang="0">
                <a:pos x="433" y="232"/>
              </a:cxn>
              <a:cxn ang="0">
                <a:pos x="367" y="386"/>
              </a:cxn>
              <a:cxn ang="0">
                <a:pos x="371" y="88"/>
              </a:cxn>
              <a:cxn ang="0">
                <a:pos x="227" y="8"/>
              </a:cxn>
              <a:cxn ang="0">
                <a:pos x="147" y="40"/>
              </a:cxn>
              <a:cxn ang="0">
                <a:pos x="147" y="136"/>
              </a:cxn>
              <a:cxn ang="0">
                <a:pos x="211" y="344"/>
              </a:cxn>
              <a:cxn ang="0">
                <a:pos x="54" y="186"/>
              </a:cxn>
              <a:cxn ang="0">
                <a:pos x="3" y="344"/>
              </a:cxn>
              <a:cxn ang="0">
                <a:pos x="72" y="389"/>
              </a:cxn>
              <a:cxn ang="0">
                <a:pos x="170" y="471"/>
              </a:cxn>
              <a:cxn ang="0">
                <a:pos x="268" y="553"/>
              </a:cxn>
              <a:cxn ang="0">
                <a:pos x="266" y="531"/>
              </a:cxn>
            </a:cxnLst>
            <a:rect l="0" t="0" r="r" b="b"/>
            <a:pathLst>
              <a:path w="1043" h="563">
                <a:moveTo>
                  <a:pt x="266" y="531"/>
                </a:moveTo>
                <a:cubicBezTo>
                  <a:pt x="313" y="510"/>
                  <a:pt x="455" y="452"/>
                  <a:pt x="547" y="424"/>
                </a:cubicBezTo>
                <a:cubicBezTo>
                  <a:pt x="639" y="396"/>
                  <a:pt x="744" y="411"/>
                  <a:pt x="819" y="360"/>
                </a:cubicBezTo>
                <a:cubicBezTo>
                  <a:pt x="894" y="309"/>
                  <a:pt x="1043" y="127"/>
                  <a:pt x="995" y="120"/>
                </a:cubicBezTo>
                <a:cubicBezTo>
                  <a:pt x="947" y="113"/>
                  <a:pt x="594" y="312"/>
                  <a:pt x="531" y="315"/>
                </a:cubicBezTo>
                <a:cubicBezTo>
                  <a:pt x="468" y="318"/>
                  <a:pt x="613" y="171"/>
                  <a:pt x="618" y="137"/>
                </a:cubicBezTo>
                <a:cubicBezTo>
                  <a:pt x="622" y="103"/>
                  <a:pt x="587" y="107"/>
                  <a:pt x="558" y="108"/>
                </a:cubicBezTo>
                <a:cubicBezTo>
                  <a:pt x="530" y="109"/>
                  <a:pt x="468" y="120"/>
                  <a:pt x="447" y="140"/>
                </a:cubicBezTo>
                <a:cubicBezTo>
                  <a:pt x="427" y="161"/>
                  <a:pt x="446" y="192"/>
                  <a:pt x="433" y="232"/>
                </a:cubicBezTo>
                <a:cubicBezTo>
                  <a:pt x="419" y="273"/>
                  <a:pt x="377" y="410"/>
                  <a:pt x="367" y="386"/>
                </a:cubicBezTo>
                <a:cubicBezTo>
                  <a:pt x="357" y="362"/>
                  <a:pt x="394" y="151"/>
                  <a:pt x="371" y="88"/>
                </a:cubicBezTo>
                <a:cubicBezTo>
                  <a:pt x="348" y="25"/>
                  <a:pt x="264" y="16"/>
                  <a:pt x="227" y="8"/>
                </a:cubicBezTo>
                <a:cubicBezTo>
                  <a:pt x="190" y="0"/>
                  <a:pt x="160" y="19"/>
                  <a:pt x="147" y="40"/>
                </a:cubicBezTo>
                <a:cubicBezTo>
                  <a:pt x="134" y="61"/>
                  <a:pt x="136" y="85"/>
                  <a:pt x="147" y="136"/>
                </a:cubicBezTo>
                <a:cubicBezTo>
                  <a:pt x="158" y="187"/>
                  <a:pt x="227" y="336"/>
                  <a:pt x="211" y="344"/>
                </a:cubicBezTo>
                <a:cubicBezTo>
                  <a:pt x="195" y="352"/>
                  <a:pt x="89" y="186"/>
                  <a:pt x="54" y="186"/>
                </a:cubicBezTo>
                <a:cubicBezTo>
                  <a:pt x="19" y="186"/>
                  <a:pt x="0" y="310"/>
                  <a:pt x="3" y="344"/>
                </a:cubicBezTo>
                <a:cubicBezTo>
                  <a:pt x="6" y="378"/>
                  <a:pt x="44" y="368"/>
                  <a:pt x="72" y="389"/>
                </a:cubicBezTo>
                <a:cubicBezTo>
                  <a:pt x="100" y="410"/>
                  <a:pt x="137" y="443"/>
                  <a:pt x="170" y="471"/>
                </a:cubicBezTo>
                <a:cubicBezTo>
                  <a:pt x="202" y="499"/>
                  <a:pt x="251" y="543"/>
                  <a:pt x="268" y="553"/>
                </a:cubicBezTo>
                <a:cubicBezTo>
                  <a:pt x="284" y="563"/>
                  <a:pt x="242" y="550"/>
                  <a:pt x="266" y="531"/>
                </a:cubicBez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rgbClr val="3333CC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35" name="Text Box 3"/>
          <p:cNvSpPr txBox="1">
            <a:spLocks noChangeArrowheads="1"/>
          </p:cNvSpPr>
          <p:nvPr/>
        </p:nvSpPr>
        <p:spPr bwMode="auto">
          <a:xfrm>
            <a:off x="360396" y="258055"/>
            <a:ext cx="8997950" cy="138499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600" b="1" i="0" dirty="0">
                <a:latin typeface="Georgia" pitchFamily="18" charset="0"/>
              </a:rPr>
              <a:t>     </a:t>
            </a:r>
            <a:r>
              <a:rPr lang="ru-RU" sz="2600" b="1" i="0" dirty="0" smtClean="0">
                <a:latin typeface="Georgia" pitchFamily="18" charset="0"/>
              </a:rPr>
              <a:t>            Какие </a:t>
            </a:r>
            <a:r>
              <a:rPr lang="ru-RU" sz="2600" b="1" i="0" dirty="0">
                <a:latin typeface="Georgia" pitchFamily="18" charset="0"/>
              </a:rPr>
              <a:t>цифры следует поставить вместо звездочек </a:t>
            </a:r>
            <a:r>
              <a:rPr lang="ru-RU" sz="2600" b="1" i="0" dirty="0" smtClean="0">
                <a:latin typeface="Georgia" pitchFamily="18" charset="0"/>
              </a:rPr>
              <a:t>в </a:t>
            </a:r>
            <a:r>
              <a:rPr lang="ru-RU" sz="2600" b="1" i="0" dirty="0">
                <a:latin typeface="Georgia" pitchFamily="18" charset="0"/>
              </a:rPr>
              <a:t>записи чисел, чтобы получившиеся числа </a:t>
            </a:r>
            <a:r>
              <a:rPr lang="ru-RU" sz="2600" b="1" i="0" dirty="0" smtClean="0">
                <a:latin typeface="Georgia" pitchFamily="18" charset="0"/>
              </a:rPr>
              <a:t>делились                                                   </a:t>
            </a:r>
            <a:r>
              <a:rPr lang="ru-RU" sz="3200" b="1" i="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на 3</a:t>
            </a:r>
            <a:r>
              <a:rPr lang="ru-RU" sz="3200" b="1" i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?</a:t>
            </a:r>
            <a:endParaRPr lang="ru-RU" sz="2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3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-32" y="-24"/>
            <a:ext cx="1763624" cy="707886"/>
          </a:xfrm>
          <a:prstGeom prst="rect">
            <a:avLst/>
          </a:prstGeom>
          <a:gradFill rotWithShape="1">
            <a:gsLst>
              <a:gs pos="0">
                <a:srgbClr val="7FD13B">
                  <a:shade val="51000"/>
                  <a:satMod val="130000"/>
                </a:srgbClr>
              </a:gs>
              <a:gs pos="80000">
                <a:srgbClr val="7FD13B">
                  <a:shade val="93000"/>
                  <a:satMod val="130000"/>
                </a:srgbClr>
              </a:gs>
              <a:gs pos="100000">
                <a:srgbClr val="7FD13B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0066"/>
                </a:solidFill>
                <a:latin typeface="Georgia" pitchFamily="18" charset="0"/>
              </a:rPr>
              <a:t>№ </a:t>
            </a:r>
            <a:r>
              <a:rPr lang="ru-RU" sz="4000" b="1" dirty="0" smtClean="0">
                <a:solidFill>
                  <a:srgbClr val="000066"/>
                </a:solidFill>
                <a:latin typeface="Georgia" pitchFamily="18" charset="0"/>
              </a:rPr>
              <a:t>63 </a:t>
            </a:r>
            <a:endParaRPr lang="ru-RU" sz="4000" b="1" dirty="0">
              <a:solidFill>
                <a:srgbClr val="000066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6296E-6 L 0.66111 -0.229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00" y="-11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7037E-7 L 0.43056 0.0814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00" y="41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0.525 0.0555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00" y="28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8425" y="679060"/>
            <a:ext cx="9045575" cy="89255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600" b="1" i="0" dirty="0">
                <a:latin typeface="Georgia" pitchFamily="18" charset="0"/>
              </a:rPr>
              <a:t>Мама принесла детям три одинаковых подарка. Может ли быть?</a:t>
            </a:r>
            <a:endParaRPr lang="ru-RU" sz="2600" b="1" dirty="0">
              <a:latin typeface="Georgia" pitchFamily="18" charset="0"/>
            </a:endParaRPr>
          </a:p>
        </p:txBody>
      </p:sp>
      <p:sp>
        <p:nvSpPr>
          <p:cNvPr id="3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4788" y="5008563"/>
            <a:ext cx="360362" cy="50323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0">
                <a:latin typeface="Georgia" pitchFamily="18" charset="0"/>
                <a:cs typeface="Arial" charset="0"/>
              </a:rPr>
              <a:t>4</a:t>
            </a:r>
          </a:p>
        </p:txBody>
      </p:sp>
      <p:sp>
        <p:nvSpPr>
          <p:cNvPr id="4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0188" y="2606675"/>
            <a:ext cx="360362" cy="50323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0">
                <a:latin typeface="Georgia" pitchFamily="18" charset="0"/>
                <a:cs typeface="Arial" charset="0"/>
              </a:rPr>
              <a:t>1</a:t>
            </a:r>
          </a:p>
        </p:txBody>
      </p:sp>
      <p:sp>
        <p:nvSpPr>
          <p:cNvPr id="5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4788" y="3395663"/>
            <a:ext cx="360362" cy="50323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i="0">
                <a:latin typeface="Georgia" pitchFamily="18" charset="0"/>
                <a:cs typeface="Arial" charset="0"/>
              </a:rPr>
              <a:t>2</a:t>
            </a:r>
            <a:endParaRPr lang="ru-RU" sz="2400" b="1" i="0">
              <a:latin typeface="Georgia" pitchFamily="18" charset="0"/>
              <a:cs typeface="Arial" charset="0"/>
            </a:endParaRPr>
          </a:p>
        </p:txBody>
      </p:sp>
      <p:sp>
        <p:nvSpPr>
          <p:cNvPr id="6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4788" y="4162425"/>
            <a:ext cx="360362" cy="50323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0">
                <a:latin typeface="Georgia" pitchFamily="18" charset="0"/>
                <a:cs typeface="Arial" charset="0"/>
              </a:rPr>
              <a:t>3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6399680" y="4775200"/>
            <a:ext cx="2534801" cy="720725"/>
          </a:xfrm>
          <a:prstGeom prst="wedgeEllipseCallout">
            <a:avLst>
              <a:gd name="adj1" fmla="val -100120"/>
              <a:gd name="adj2" fmla="val 81718"/>
            </a:avLst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18900000" scaled="1"/>
          </a:gradFill>
          <a:ln w="38100">
            <a:solidFill>
              <a:srgbClr val="000066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b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flatTx/>
          </a:bodyPr>
          <a:lstStyle/>
          <a:p>
            <a:pPr algn="ctr"/>
            <a:r>
              <a:rPr lang="ru-RU" sz="2400" b="1" i="0" dirty="0" smtClean="0">
                <a:solidFill>
                  <a:srgbClr val="FF0000"/>
                </a:solidFill>
                <a:latin typeface="Georgia" pitchFamily="18" charset="0"/>
                <a:cs typeface="Arial" charset="0"/>
              </a:rPr>
              <a:t>Верно!</a:t>
            </a:r>
            <a:endParaRPr lang="ru-RU" sz="2400" b="1" i="0" dirty="0">
              <a:solidFill>
                <a:srgbClr val="FF0000"/>
              </a:solidFill>
              <a:latin typeface="Georgia" pitchFamily="18" charset="0"/>
              <a:cs typeface="Arial" charset="0"/>
            </a:endParaRPr>
          </a:p>
        </p:txBody>
      </p:sp>
      <p:grpSp>
        <p:nvGrpSpPr>
          <p:cNvPr id="8" name="Group 141"/>
          <p:cNvGrpSpPr>
            <a:grpSpLocks/>
          </p:cNvGrpSpPr>
          <p:nvPr/>
        </p:nvGrpSpPr>
        <p:grpSpPr bwMode="auto">
          <a:xfrm>
            <a:off x="285750" y="5854700"/>
            <a:ext cx="5635625" cy="571500"/>
            <a:chOff x="52" y="1160"/>
            <a:chExt cx="3550" cy="360"/>
          </a:xfrm>
        </p:grpSpPr>
        <p:sp>
          <p:nvSpPr>
            <p:cNvPr id="9" name="Text Box 17"/>
            <p:cNvSpPr txBox="1">
              <a:spLocks noChangeArrowheads="1"/>
            </p:cNvSpPr>
            <p:nvPr/>
          </p:nvSpPr>
          <p:spPr bwMode="auto">
            <a:xfrm>
              <a:off x="52" y="1178"/>
              <a:ext cx="3550" cy="327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2800" b="1" i="0" dirty="0">
                  <a:latin typeface="Georgia" pitchFamily="18" charset="0"/>
                </a:rPr>
                <a:t>25  3;   </a:t>
              </a:r>
              <a:r>
                <a:rPr lang="ru-RU" sz="2800" b="1" i="0" dirty="0" smtClean="0">
                  <a:solidFill>
                    <a:srgbClr val="FF0000"/>
                  </a:solidFill>
                  <a:latin typeface="Georgia" pitchFamily="18" charset="0"/>
                </a:rPr>
                <a:t>63 </a:t>
              </a:r>
              <a:r>
                <a:rPr lang="ru-RU" sz="2800" b="1" i="0" dirty="0" smtClean="0">
                  <a:latin typeface="Georgia" pitchFamily="18" charset="0"/>
                </a:rPr>
                <a:t>  </a:t>
              </a:r>
              <a:r>
                <a:rPr lang="ru-RU" sz="2800" b="1" i="0" dirty="0">
                  <a:latin typeface="Georgia" pitchFamily="18" charset="0"/>
                </a:rPr>
                <a:t>3;  </a:t>
              </a:r>
              <a:r>
                <a:rPr lang="ru-RU" sz="2800" b="1" i="0" dirty="0" smtClean="0">
                  <a:latin typeface="Georgia" pitchFamily="18" charset="0"/>
                </a:rPr>
                <a:t> </a:t>
              </a:r>
              <a:r>
                <a:rPr lang="ru-RU" sz="2800" b="1" i="0" dirty="0">
                  <a:latin typeface="Georgia" pitchFamily="18" charset="0"/>
                </a:rPr>
                <a:t>53  3;    </a:t>
              </a:r>
              <a:r>
                <a:rPr lang="ru-RU" sz="2800" b="1" i="0" dirty="0" smtClean="0">
                  <a:solidFill>
                    <a:srgbClr val="FF0000"/>
                  </a:solidFill>
                  <a:latin typeface="Georgia" pitchFamily="18" charset="0"/>
                </a:rPr>
                <a:t>75</a:t>
              </a:r>
              <a:r>
                <a:rPr lang="ru-RU" sz="2800" b="1" i="0" dirty="0" smtClean="0">
                  <a:latin typeface="Georgia" pitchFamily="18" charset="0"/>
                </a:rPr>
                <a:t>  </a:t>
              </a:r>
              <a:r>
                <a:rPr lang="ru-RU" sz="2800" b="1" i="0" dirty="0">
                  <a:latin typeface="Georgia" pitchFamily="18" charset="0"/>
                </a:rPr>
                <a:t>3</a:t>
              </a:r>
              <a:endParaRPr lang="ru-RU" sz="3200" b="1" dirty="0">
                <a:latin typeface="Georgia" pitchFamily="18" charset="0"/>
              </a:endParaRPr>
            </a:p>
          </p:txBody>
        </p:sp>
        <p:grpSp>
          <p:nvGrpSpPr>
            <p:cNvPr id="10" name="Group 140"/>
            <p:cNvGrpSpPr>
              <a:grpSpLocks/>
            </p:cNvGrpSpPr>
            <p:nvPr/>
          </p:nvGrpSpPr>
          <p:grpSpPr bwMode="auto">
            <a:xfrm>
              <a:off x="368" y="1160"/>
              <a:ext cx="2568" cy="360"/>
              <a:chOff x="368" y="1160"/>
              <a:chExt cx="2568" cy="360"/>
            </a:xfrm>
          </p:grpSpPr>
          <p:grpSp>
            <p:nvGrpSpPr>
              <p:cNvPr id="11" name="Group 18"/>
              <p:cNvGrpSpPr>
                <a:grpSpLocks/>
              </p:cNvGrpSpPr>
              <p:nvPr/>
            </p:nvGrpSpPr>
            <p:grpSpPr bwMode="auto">
              <a:xfrm>
                <a:off x="368" y="1176"/>
                <a:ext cx="128" cy="344"/>
                <a:chOff x="4568" y="2112"/>
                <a:chExt cx="112" cy="280"/>
              </a:xfrm>
            </p:grpSpPr>
            <p:graphicFrame>
              <p:nvGraphicFramePr>
                <p:cNvPr id="17" name="Object 19"/>
                <p:cNvGraphicFramePr>
                  <a:graphicFrameLocks noChangeAspect="1"/>
                </p:cNvGraphicFramePr>
                <p:nvPr/>
              </p:nvGraphicFramePr>
              <p:xfrm>
                <a:off x="4568" y="2112"/>
                <a:ext cx="112" cy="280"/>
              </p:xfrm>
              <a:graphic>
                <a:graphicData uri="http://schemas.openxmlformats.org/presentationml/2006/ole">
                  <p:oleObj spid="_x0000_s70674" name="Формула" r:id="rId3" imgW="76101" imgH="190252" progId="Equation.3">
                    <p:embed/>
                  </p:oleObj>
                </a:graphicData>
              </a:graphic>
            </p:graphicFrame>
            <p:sp>
              <p:nvSpPr>
                <p:cNvPr id="18" name="Freeform 20"/>
                <p:cNvSpPr>
                  <a:spLocks/>
                </p:cNvSpPr>
                <p:nvPr/>
              </p:nvSpPr>
              <p:spPr bwMode="auto">
                <a:xfrm>
                  <a:off x="4590" y="2124"/>
                  <a:ext cx="60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" y="0"/>
                    </a:cxn>
                  </a:cxnLst>
                  <a:rect l="0" t="0" r="r" b="b"/>
                  <a:pathLst>
                    <a:path w="60" h="1">
                      <a:moveTo>
                        <a:pt x="0" y="0"/>
                      </a:moveTo>
                      <a:lnTo>
                        <a:pt x="60" y="0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aphicFrame>
            <p:nvGraphicFramePr>
              <p:cNvPr id="12" name="Object 22"/>
              <p:cNvGraphicFramePr>
                <a:graphicFrameLocks noChangeAspect="1"/>
              </p:cNvGraphicFramePr>
              <p:nvPr/>
            </p:nvGraphicFramePr>
            <p:xfrm>
              <a:off x="1168" y="1160"/>
              <a:ext cx="128" cy="344"/>
            </p:xfrm>
            <a:graphic>
              <a:graphicData uri="http://schemas.openxmlformats.org/presentationml/2006/ole">
                <p:oleObj spid="_x0000_s70675" name="Формула" r:id="rId4" imgW="76101" imgH="190252" progId="Equation.3">
                  <p:embed/>
                </p:oleObj>
              </a:graphicData>
            </a:graphic>
          </p:graphicFrame>
          <p:grpSp>
            <p:nvGrpSpPr>
              <p:cNvPr id="13" name="Group 24"/>
              <p:cNvGrpSpPr>
                <a:grpSpLocks/>
              </p:cNvGrpSpPr>
              <p:nvPr/>
            </p:nvGrpSpPr>
            <p:grpSpPr bwMode="auto">
              <a:xfrm>
                <a:off x="2000" y="1176"/>
                <a:ext cx="128" cy="344"/>
                <a:chOff x="4568" y="2112"/>
                <a:chExt cx="112" cy="280"/>
              </a:xfrm>
            </p:grpSpPr>
            <p:graphicFrame>
              <p:nvGraphicFramePr>
                <p:cNvPr id="15" name="Object 25"/>
                <p:cNvGraphicFramePr>
                  <a:graphicFrameLocks noChangeAspect="1"/>
                </p:cNvGraphicFramePr>
                <p:nvPr/>
              </p:nvGraphicFramePr>
              <p:xfrm>
                <a:off x="4568" y="2112"/>
                <a:ext cx="112" cy="280"/>
              </p:xfrm>
              <a:graphic>
                <a:graphicData uri="http://schemas.openxmlformats.org/presentationml/2006/ole">
                  <p:oleObj spid="_x0000_s70676" name="Формула" r:id="rId5" imgW="76101" imgH="190252" progId="Equation.3">
                    <p:embed/>
                  </p:oleObj>
                </a:graphicData>
              </a:graphic>
            </p:graphicFrame>
            <p:sp>
              <p:nvSpPr>
                <p:cNvPr id="16" name="Freeform 26"/>
                <p:cNvSpPr>
                  <a:spLocks/>
                </p:cNvSpPr>
                <p:nvPr/>
              </p:nvSpPr>
              <p:spPr bwMode="auto">
                <a:xfrm>
                  <a:off x="4590" y="2124"/>
                  <a:ext cx="60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" y="0"/>
                    </a:cxn>
                  </a:cxnLst>
                  <a:rect l="0" t="0" r="r" b="b"/>
                  <a:pathLst>
                    <a:path w="60" h="1">
                      <a:moveTo>
                        <a:pt x="0" y="0"/>
                      </a:moveTo>
                      <a:lnTo>
                        <a:pt x="60" y="0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aphicFrame>
            <p:nvGraphicFramePr>
              <p:cNvPr id="14" name="Object 27"/>
              <p:cNvGraphicFramePr>
                <a:graphicFrameLocks noChangeAspect="1"/>
              </p:cNvGraphicFramePr>
              <p:nvPr/>
            </p:nvGraphicFramePr>
            <p:xfrm>
              <a:off x="2808" y="1184"/>
              <a:ext cx="128" cy="320"/>
            </p:xfrm>
            <a:graphic>
              <a:graphicData uri="http://schemas.openxmlformats.org/presentationml/2006/ole">
                <p:oleObj spid="_x0000_s70677" name="Формула" r:id="rId6" imgW="76101" imgH="190252" progId="Equation.3">
                  <p:embed/>
                </p:oleObj>
              </a:graphicData>
            </a:graphic>
          </p:graphicFrame>
        </p:grpSp>
      </p:grpSp>
      <p:sp>
        <p:nvSpPr>
          <p:cNvPr id="19" name="AutoShape 39"/>
          <p:cNvSpPr>
            <a:spLocks noChangeArrowheads="1"/>
          </p:cNvSpPr>
          <p:nvPr/>
        </p:nvSpPr>
        <p:spPr bwMode="auto">
          <a:xfrm>
            <a:off x="6215074" y="3954463"/>
            <a:ext cx="2627916" cy="647700"/>
          </a:xfrm>
          <a:prstGeom prst="wedgeEllipseCallout">
            <a:avLst>
              <a:gd name="adj1" fmla="val -124014"/>
              <a:gd name="adj2" fmla="val 89704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38100">
            <a:solidFill>
              <a:srgbClr val="000066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b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flatTx/>
          </a:bodyPr>
          <a:lstStyle/>
          <a:p>
            <a:pPr algn="ctr"/>
            <a:r>
              <a:rPr lang="ru-RU" sz="2400" b="1" i="0" dirty="0" smtClean="0">
                <a:latin typeface="Georgia" pitchFamily="18" charset="0"/>
                <a:cs typeface="Arial" charset="0"/>
              </a:rPr>
              <a:t>Не верно</a:t>
            </a:r>
            <a:endParaRPr lang="ru-RU" sz="2400" b="1" i="0" dirty="0">
              <a:latin typeface="Georgia" pitchFamily="18" charset="0"/>
              <a:cs typeface="Arial" charset="0"/>
            </a:endParaRPr>
          </a:p>
        </p:txBody>
      </p:sp>
      <p:sp>
        <p:nvSpPr>
          <p:cNvPr id="20" name="Text Box 136"/>
          <p:cNvSpPr txBox="1">
            <a:spLocks noChangeArrowheads="1"/>
          </p:cNvSpPr>
          <p:nvPr/>
        </p:nvSpPr>
        <p:spPr bwMode="auto">
          <a:xfrm>
            <a:off x="682625" y="5006975"/>
            <a:ext cx="5756275" cy="89255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600" b="1" i="0">
                <a:latin typeface="Georgia" pitchFamily="18" charset="0"/>
              </a:rPr>
              <a:t>Во всех подарках было 75 конфет.</a:t>
            </a:r>
            <a:endParaRPr lang="ru-RU" sz="2600" b="1">
              <a:latin typeface="Georgia" pitchFamily="18" charset="0"/>
            </a:endParaRPr>
          </a:p>
        </p:txBody>
      </p:sp>
      <p:sp>
        <p:nvSpPr>
          <p:cNvPr id="21" name="Text Box 137"/>
          <p:cNvSpPr txBox="1">
            <a:spLocks noChangeArrowheads="1"/>
          </p:cNvSpPr>
          <p:nvPr/>
        </p:nvSpPr>
        <p:spPr bwMode="auto">
          <a:xfrm>
            <a:off x="708025" y="2619375"/>
            <a:ext cx="5756275" cy="89255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600" b="1" i="0" dirty="0">
                <a:latin typeface="Georgia" pitchFamily="18" charset="0"/>
              </a:rPr>
              <a:t>Во всех подарках было 25 конфет.</a:t>
            </a:r>
            <a:endParaRPr lang="ru-RU" sz="2600" b="1" dirty="0">
              <a:latin typeface="Georgia" pitchFamily="18" charset="0"/>
            </a:endParaRPr>
          </a:p>
        </p:txBody>
      </p:sp>
      <p:sp>
        <p:nvSpPr>
          <p:cNvPr id="22" name="Text Box 138"/>
          <p:cNvSpPr txBox="1">
            <a:spLocks noChangeArrowheads="1"/>
          </p:cNvSpPr>
          <p:nvPr/>
        </p:nvSpPr>
        <p:spPr bwMode="auto">
          <a:xfrm>
            <a:off x="657225" y="3406775"/>
            <a:ext cx="6035675" cy="89255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600" b="1" i="0">
                <a:latin typeface="Georgia" pitchFamily="18" charset="0"/>
              </a:rPr>
              <a:t>Во всех подарках было 63 конфеты.</a:t>
            </a:r>
            <a:endParaRPr lang="ru-RU" sz="2600" b="1">
              <a:latin typeface="Georgia" pitchFamily="18" charset="0"/>
            </a:endParaRPr>
          </a:p>
        </p:txBody>
      </p:sp>
      <p:sp>
        <p:nvSpPr>
          <p:cNvPr id="23" name="Text Box 139"/>
          <p:cNvSpPr txBox="1">
            <a:spLocks noChangeArrowheads="1"/>
          </p:cNvSpPr>
          <p:nvPr/>
        </p:nvSpPr>
        <p:spPr bwMode="auto">
          <a:xfrm>
            <a:off x="606425" y="4168775"/>
            <a:ext cx="6035675" cy="89255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600" b="1" i="0">
                <a:latin typeface="Georgia" pitchFamily="18" charset="0"/>
              </a:rPr>
              <a:t> Во всех подарках было 53 конфеты.</a:t>
            </a:r>
            <a:endParaRPr lang="ru-RU" sz="2600" b="1">
              <a:latin typeface="Georgia" pitchFamily="18" charset="0"/>
            </a:endParaRPr>
          </a:p>
        </p:txBody>
      </p:sp>
      <p:grpSp>
        <p:nvGrpSpPr>
          <p:cNvPr id="24" name="Group 151"/>
          <p:cNvGrpSpPr>
            <a:grpSpLocks/>
          </p:cNvGrpSpPr>
          <p:nvPr/>
        </p:nvGrpSpPr>
        <p:grpSpPr bwMode="auto">
          <a:xfrm>
            <a:off x="5372115" y="1162047"/>
            <a:ext cx="1485901" cy="1909763"/>
            <a:chOff x="3384" y="384"/>
            <a:chExt cx="936" cy="1203"/>
          </a:xfrm>
        </p:grpSpPr>
        <p:sp>
          <p:nvSpPr>
            <p:cNvPr id="25" name="Freeform 142"/>
            <p:cNvSpPr>
              <a:spLocks/>
            </p:cNvSpPr>
            <p:nvPr/>
          </p:nvSpPr>
          <p:spPr bwMode="auto">
            <a:xfrm>
              <a:off x="3384" y="384"/>
              <a:ext cx="869" cy="1203"/>
            </a:xfrm>
            <a:custGeom>
              <a:avLst/>
              <a:gdLst/>
              <a:ahLst/>
              <a:cxnLst>
                <a:cxn ang="0">
                  <a:pos x="104" y="56"/>
                </a:cxn>
                <a:cxn ang="0">
                  <a:pos x="392" y="56"/>
                </a:cxn>
                <a:cxn ang="0">
                  <a:pos x="792" y="120"/>
                </a:cxn>
                <a:cxn ang="0">
                  <a:pos x="856" y="600"/>
                </a:cxn>
                <a:cxn ang="0">
                  <a:pos x="792" y="1016"/>
                </a:cxn>
                <a:cxn ang="0">
                  <a:pos x="664" y="1176"/>
                </a:cxn>
                <a:cxn ang="0">
                  <a:pos x="104" y="1176"/>
                </a:cxn>
                <a:cxn ang="0">
                  <a:pos x="40" y="1016"/>
                </a:cxn>
                <a:cxn ang="0">
                  <a:pos x="40" y="792"/>
                </a:cxn>
                <a:cxn ang="0">
                  <a:pos x="40" y="392"/>
                </a:cxn>
                <a:cxn ang="0">
                  <a:pos x="104" y="56"/>
                </a:cxn>
              </a:cxnLst>
              <a:rect l="0" t="0" r="r" b="b"/>
              <a:pathLst>
                <a:path w="869" h="1203">
                  <a:moveTo>
                    <a:pt x="104" y="56"/>
                  </a:moveTo>
                  <a:cubicBezTo>
                    <a:pt x="163" y="0"/>
                    <a:pt x="277" y="45"/>
                    <a:pt x="392" y="56"/>
                  </a:cubicBezTo>
                  <a:cubicBezTo>
                    <a:pt x="507" y="67"/>
                    <a:pt x="715" y="29"/>
                    <a:pt x="792" y="120"/>
                  </a:cubicBezTo>
                  <a:cubicBezTo>
                    <a:pt x="869" y="211"/>
                    <a:pt x="856" y="451"/>
                    <a:pt x="856" y="600"/>
                  </a:cubicBezTo>
                  <a:cubicBezTo>
                    <a:pt x="856" y="749"/>
                    <a:pt x="824" y="920"/>
                    <a:pt x="792" y="1016"/>
                  </a:cubicBezTo>
                  <a:cubicBezTo>
                    <a:pt x="760" y="1112"/>
                    <a:pt x="779" y="1149"/>
                    <a:pt x="664" y="1176"/>
                  </a:cubicBezTo>
                  <a:cubicBezTo>
                    <a:pt x="549" y="1203"/>
                    <a:pt x="208" y="1203"/>
                    <a:pt x="104" y="1176"/>
                  </a:cubicBezTo>
                  <a:cubicBezTo>
                    <a:pt x="0" y="1149"/>
                    <a:pt x="51" y="1080"/>
                    <a:pt x="40" y="1016"/>
                  </a:cubicBezTo>
                  <a:cubicBezTo>
                    <a:pt x="29" y="952"/>
                    <a:pt x="40" y="896"/>
                    <a:pt x="40" y="792"/>
                  </a:cubicBezTo>
                  <a:cubicBezTo>
                    <a:pt x="40" y="688"/>
                    <a:pt x="29" y="515"/>
                    <a:pt x="40" y="392"/>
                  </a:cubicBezTo>
                  <a:cubicBezTo>
                    <a:pt x="51" y="269"/>
                    <a:pt x="45" y="112"/>
                    <a:pt x="104" y="56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99CC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26" name="Text Box 143"/>
            <p:cNvSpPr txBox="1">
              <a:spLocks noChangeArrowheads="1"/>
            </p:cNvSpPr>
            <p:nvPr/>
          </p:nvSpPr>
          <p:spPr bwMode="auto">
            <a:xfrm>
              <a:off x="3390" y="864"/>
              <a:ext cx="930" cy="233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b="1" i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ПОДАРОК</a:t>
              </a:r>
            </a:p>
          </p:txBody>
        </p:sp>
        <p:sp>
          <p:nvSpPr>
            <p:cNvPr id="27" name="AutoShape 145"/>
            <p:cNvSpPr>
              <a:spLocks noChangeArrowheads="1"/>
            </p:cNvSpPr>
            <p:nvPr/>
          </p:nvSpPr>
          <p:spPr bwMode="auto">
            <a:xfrm>
              <a:off x="3760" y="520"/>
              <a:ext cx="176" cy="176"/>
            </a:xfrm>
            <a:prstGeom prst="sun">
              <a:avLst>
                <a:gd name="adj" fmla="val 32694"/>
              </a:avLst>
            </a:prstGeom>
            <a:solidFill>
              <a:srgbClr val="FF0000"/>
            </a:solidFill>
            <a:ln w="317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28" name="AutoShape 146"/>
            <p:cNvSpPr>
              <a:spLocks noChangeArrowheads="1"/>
            </p:cNvSpPr>
            <p:nvPr/>
          </p:nvSpPr>
          <p:spPr bwMode="auto">
            <a:xfrm>
              <a:off x="3504" y="680"/>
              <a:ext cx="176" cy="176"/>
            </a:xfrm>
            <a:prstGeom prst="sun">
              <a:avLst>
                <a:gd name="adj" fmla="val 32694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29" name="AutoShape 147"/>
            <p:cNvSpPr>
              <a:spLocks noChangeArrowheads="1"/>
            </p:cNvSpPr>
            <p:nvPr/>
          </p:nvSpPr>
          <p:spPr bwMode="auto">
            <a:xfrm>
              <a:off x="3520" y="1320"/>
              <a:ext cx="176" cy="176"/>
            </a:xfrm>
            <a:prstGeom prst="sun">
              <a:avLst>
                <a:gd name="adj" fmla="val 32694"/>
              </a:avLst>
            </a:prstGeom>
            <a:solidFill>
              <a:srgbClr val="FF0000"/>
            </a:solidFill>
            <a:ln w="317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30" name="AutoShape 148"/>
            <p:cNvSpPr>
              <a:spLocks noChangeArrowheads="1"/>
            </p:cNvSpPr>
            <p:nvPr/>
          </p:nvSpPr>
          <p:spPr bwMode="auto">
            <a:xfrm>
              <a:off x="3792" y="1112"/>
              <a:ext cx="176" cy="176"/>
            </a:xfrm>
            <a:prstGeom prst="sun">
              <a:avLst>
                <a:gd name="adj" fmla="val 32694"/>
              </a:avLst>
            </a:prstGeom>
            <a:solidFill>
              <a:srgbClr val="00FF00"/>
            </a:solidFill>
            <a:ln w="3175" algn="ctr">
              <a:solidFill>
                <a:srgbClr val="00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31" name="AutoShape 149"/>
            <p:cNvSpPr>
              <a:spLocks noChangeArrowheads="1"/>
            </p:cNvSpPr>
            <p:nvPr/>
          </p:nvSpPr>
          <p:spPr bwMode="auto">
            <a:xfrm>
              <a:off x="3952" y="696"/>
              <a:ext cx="176" cy="176"/>
            </a:xfrm>
            <a:prstGeom prst="sun">
              <a:avLst>
                <a:gd name="adj" fmla="val 32694"/>
              </a:avLst>
            </a:prstGeom>
            <a:solidFill>
              <a:srgbClr val="00FF00"/>
            </a:solidFill>
            <a:ln w="3175" algn="ctr">
              <a:solidFill>
                <a:srgbClr val="00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32" name="AutoShape 150"/>
            <p:cNvSpPr>
              <a:spLocks noChangeArrowheads="1"/>
            </p:cNvSpPr>
            <p:nvPr/>
          </p:nvSpPr>
          <p:spPr bwMode="auto">
            <a:xfrm>
              <a:off x="3888" y="1352"/>
              <a:ext cx="176" cy="176"/>
            </a:xfrm>
            <a:prstGeom prst="sun">
              <a:avLst>
                <a:gd name="adj" fmla="val 32694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</p:grpSp>
      <p:grpSp>
        <p:nvGrpSpPr>
          <p:cNvPr id="33" name="Group 152"/>
          <p:cNvGrpSpPr>
            <a:grpSpLocks/>
          </p:cNvGrpSpPr>
          <p:nvPr/>
        </p:nvGrpSpPr>
        <p:grpSpPr bwMode="auto">
          <a:xfrm>
            <a:off x="6943751" y="1162047"/>
            <a:ext cx="1485901" cy="1909763"/>
            <a:chOff x="3384" y="384"/>
            <a:chExt cx="936" cy="1203"/>
          </a:xfrm>
        </p:grpSpPr>
        <p:sp>
          <p:nvSpPr>
            <p:cNvPr id="34" name="Freeform 153"/>
            <p:cNvSpPr>
              <a:spLocks/>
            </p:cNvSpPr>
            <p:nvPr/>
          </p:nvSpPr>
          <p:spPr bwMode="auto">
            <a:xfrm>
              <a:off x="3384" y="384"/>
              <a:ext cx="869" cy="1203"/>
            </a:xfrm>
            <a:custGeom>
              <a:avLst/>
              <a:gdLst/>
              <a:ahLst/>
              <a:cxnLst>
                <a:cxn ang="0">
                  <a:pos x="104" y="56"/>
                </a:cxn>
                <a:cxn ang="0">
                  <a:pos x="392" y="56"/>
                </a:cxn>
                <a:cxn ang="0">
                  <a:pos x="792" y="120"/>
                </a:cxn>
                <a:cxn ang="0">
                  <a:pos x="856" y="600"/>
                </a:cxn>
                <a:cxn ang="0">
                  <a:pos x="792" y="1016"/>
                </a:cxn>
                <a:cxn ang="0">
                  <a:pos x="664" y="1176"/>
                </a:cxn>
                <a:cxn ang="0">
                  <a:pos x="104" y="1176"/>
                </a:cxn>
                <a:cxn ang="0">
                  <a:pos x="40" y="1016"/>
                </a:cxn>
                <a:cxn ang="0">
                  <a:pos x="40" y="792"/>
                </a:cxn>
                <a:cxn ang="0">
                  <a:pos x="40" y="392"/>
                </a:cxn>
                <a:cxn ang="0">
                  <a:pos x="104" y="56"/>
                </a:cxn>
              </a:cxnLst>
              <a:rect l="0" t="0" r="r" b="b"/>
              <a:pathLst>
                <a:path w="869" h="1203">
                  <a:moveTo>
                    <a:pt x="104" y="56"/>
                  </a:moveTo>
                  <a:cubicBezTo>
                    <a:pt x="163" y="0"/>
                    <a:pt x="277" y="45"/>
                    <a:pt x="392" y="56"/>
                  </a:cubicBezTo>
                  <a:cubicBezTo>
                    <a:pt x="507" y="67"/>
                    <a:pt x="715" y="29"/>
                    <a:pt x="792" y="120"/>
                  </a:cubicBezTo>
                  <a:cubicBezTo>
                    <a:pt x="869" y="211"/>
                    <a:pt x="856" y="451"/>
                    <a:pt x="856" y="600"/>
                  </a:cubicBezTo>
                  <a:cubicBezTo>
                    <a:pt x="856" y="749"/>
                    <a:pt x="824" y="920"/>
                    <a:pt x="792" y="1016"/>
                  </a:cubicBezTo>
                  <a:cubicBezTo>
                    <a:pt x="760" y="1112"/>
                    <a:pt x="779" y="1149"/>
                    <a:pt x="664" y="1176"/>
                  </a:cubicBezTo>
                  <a:cubicBezTo>
                    <a:pt x="549" y="1203"/>
                    <a:pt x="208" y="1203"/>
                    <a:pt x="104" y="1176"/>
                  </a:cubicBezTo>
                  <a:cubicBezTo>
                    <a:pt x="0" y="1149"/>
                    <a:pt x="51" y="1080"/>
                    <a:pt x="40" y="1016"/>
                  </a:cubicBezTo>
                  <a:cubicBezTo>
                    <a:pt x="29" y="952"/>
                    <a:pt x="40" y="896"/>
                    <a:pt x="40" y="792"/>
                  </a:cubicBezTo>
                  <a:cubicBezTo>
                    <a:pt x="40" y="688"/>
                    <a:pt x="29" y="515"/>
                    <a:pt x="40" y="392"/>
                  </a:cubicBezTo>
                  <a:cubicBezTo>
                    <a:pt x="51" y="269"/>
                    <a:pt x="45" y="112"/>
                    <a:pt x="104" y="56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35" name="Text Box 154"/>
            <p:cNvSpPr txBox="1">
              <a:spLocks noChangeArrowheads="1"/>
            </p:cNvSpPr>
            <p:nvPr/>
          </p:nvSpPr>
          <p:spPr bwMode="auto">
            <a:xfrm>
              <a:off x="3390" y="864"/>
              <a:ext cx="930" cy="233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b="1" i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ПОДАРОК</a:t>
              </a:r>
            </a:p>
          </p:txBody>
        </p:sp>
        <p:sp>
          <p:nvSpPr>
            <p:cNvPr id="36" name="AutoShape 155"/>
            <p:cNvSpPr>
              <a:spLocks noChangeArrowheads="1"/>
            </p:cNvSpPr>
            <p:nvPr/>
          </p:nvSpPr>
          <p:spPr bwMode="auto">
            <a:xfrm>
              <a:off x="3760" y="520"/>
              <a:ext cx="176" cy="176"/>
            </a:xfrm>
            <a:prstGeom prst="sun">
              <a:avLst>
                <a:gd name="adj" fmla="val 32694"/>
              </a:avLst>
            </a:prstGeom>
            <a:solidFill>
              <a:srgbClr val="FF0000"/>
            </a:solidFill>
            <a:ln w="317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37" name="AutoShape 156"/>
            <p:cNvSpPr>
              <a:spLocks noChangeArrowheads="1"/>
            </p:cNvSpPr>
            <p:nvPr/>
          </p:nvSpPr>
          <p:spPr bwMode="auto">
            <a:xfrm>
              <a:off x="3504" y="680"/>
              <a:ext cx="176" cy="176"/>
            </a:xfrm>
            <a:prstGeom prst="sun">
              <a:avLst>
                <a:gd name="adj" fmla="val 32694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38" name="AutoShape 157"/>
            <p:cNvSpPr>
              <a:spLocks noChangeArrowheads="1"/>
            </p:cNvSpPr>
            <p:nvPr/>
          </p:nvSpPr>
          <p:spPr bwMode="auto">
            <a:xfrm>
              <a:off x="3520" y="1320"/>
              <a:ext cx="176" cy="176"/>
            </a:xfrm>
            <a:prstGeom prst="sun">
              <a:avLst>
                <a:gd name="adj" fmla="val 32694"/>
              </a:avLst>
            </a:prstGeom>
            <a:solidFill>
              <a:srgbClr val="FF0000"/>
            </a:solidFill>
            <a:ln w="317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39" name="AutoShape 158"/>
            <p:cNvSpPr>
              <a:spLocks noChangeArrowheads="1"/>
            </p:cNvSpPr>
            <p:nvPr/>
          </p:nvSpPr>
          <p:spPr bwMode="auto">
            <a:xfrm>
              <a:off x="3792" y="1112"/>
              <a:ext cx="176" cy="176"/>
            </a:xfrm>
            <a:prstGeom prst="sun">
              <a:avLst>
                <a:gd name="adj" fmla="val 32694"/>
              </a:avLst>
            </a:prstGeom>
            <a:solidFill>
              <a:srgbClr val="00FF00"/>
            </a:solidFill>
            <a:ln w="3175" algn="ctr">
              <a:solidFill>
                <a:srgbClr val="00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40" name="AutoShape 159"/>
            <p:cNvSpPr>
              <a:spLocks noChangeArrowheads="1"/>
            </p:cNvSpPr>
            <p:nvPr/>
          </p:nvSpPr>
          <p:spPr bwMode="auto">
            <a:xfrm>
              <a:off x="3952" y="696"/>
              <a:ext cx="176" cy="176"/>
            </a:xfrm>
            <a:prstGeom prst="sun">
              <a:avLst>
                <a:gd name="adj" fmla="val 32694"/>
              </a:avLst>
            </a:prstGeom>
            <a:solidFill>
              <a:srgbClr val="00FF00"/>
            </a:solidFill>
            <a:ln w="3175" algn="ctr">
              <a:solidFill>
                <a:srgbClr val="00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41" name="AutoShape 160"/>
            <p:cNvSpPr>
              <a:spLocks noChangeArrowheads="1"/>
            </p:cNvSpPr>
            <p:nvPr/>
          </p:nvSpPr>
          <p:spPr bwMode="auto">
            <a:xfrm>
              <a:off x="3888" y="1352"/>
              <a:ext cx="176" cy="176"/>
            </a:xfrm>
            <a:prstGeom prst="sun">
              <a:avLst>
                <a:gd name="adj" fmla="val 32694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</p:grpSp>
      <p:grpSp>
        <p:nvGrpSpPr>
          <p:cNvPr id="42" name="Group 161"/>
          <p:cNvGrpSpPr>
            <a:grpSpLocks/>
          </p:cNvGrpSpPr>
          <p:nvPr/>
        </p:nvGrpSpPr>
        <p:grpSpPr bwMode="auto">
          <a:xfrm rot="16200000">
            <a:off x="3359934" y="1021552"/>
            <a:ext cx="1476374" cy="1909762"/>
            <a:chOff x="3348" y="384"/>
            <a:chExt cx="930" cy="1203"/>
          </a:xfrm>
        </p:grpSpPr>
        <p:sp>
          <p:nvSpPr>
            <p:cNvPr id="43" name="Freeform 162"/>
            <p:cNvSpPr>
              <a:spLocks/>
            </p:cNvSpPr>
            <p:nvPr/>
          </p:nvSpPr>
          <p:spPr bwMode="auto">
            <a:xfrm>
              <a:off x="3384" y="384"/>
              <a:ext cx="869" cy="1203"/>
            </a:xfrm>
            <a:custGeom>
              <a:avLst/>
              <a:gdLst/>
              <a:ahLst/>
              <a:cxnLst>
                <a:cxn ang="0">
                  <a:pos x="104" y="56"/>
                </a:cxn>
                <a:cxn ang="0">
                  <a:pos x="392" y="56"/>
                </a:cxn>
                <a:cxn ang="0">
                  <a:pos x="792" y="120"/>
                </a:cxn>
                <a:cxn ang="0">
                  <a:pos x="856" y="600"/>
                </a:cxn>
                <a:cxn ang="0">
                  <a:pos x="792" y="1016"/>
                </a:cxn>
                <a:cxn ang="0">
                  <a:pos x="664" y="1176"/>
                </a:cxn>
                <a:cxn ang="0">
                  <a:pos x="104" y="1176"/>
                </a:cxn>
                <a:cxn ang="0">
                  <a:pos x="40" y="1016"/>
                </a:cxn>
                <a:cxn ang="0">
                  <a:pos x="40" y="792"/>
                </a:cxn>
                <a:cxn ang="0">
                  <a:pos x="40" y="392"/>
                </a:cxn>
                <a:cxn ang="0">
                  <a:pos x="104" y="56"/>
                </a:cxn>
              </a:cxnLst>
              <a:rect l="0" t="0" r="r" b="b"/>
              <a:pathLst>
                <a:path w="869" h="1203">
                  <a:moveTo>
                    <a:pt x="104" y="56"/>
                  </a:moveTo>
                  <a:cubicBezTo>
                    <a:pt x="163" y="0"/>
                    <a:pt x="277" y="45"/>
                    <a:pt x="392" y="56"/>
                  </a:cubicBezTo>
                  <a:cubicBezTo>
                    <a:pt x="507" y="67"/>
                    <a:pt x="715" y="29"/>
                    <a:pt x="792" y="120"/>
                  </a:cubicBezTo>
                  <a:cubicBezTo>
                    <a:pt x="869" y="211"/>
                    <a:pt x="856" y="451"/>
                    <a:pt x="856" y="600"/>
                  </a:cubicBezTo>
                  <a:cubicBezTo>
                    <a:pt x="856" y="749"/>
                    <a:pt x="824" y="920"/>
                    <a:pt x="792" y="1016"/>
                  </a:cubicBezTo>
                  <a:cubicBezTo>
                    <a:pt x="760" y="1112"/>
                    <a:pt x="779" y="1149"/>
                    <a:pt x="664" y="1176"/>
                  </a:cubicBezTo>
                  <a:cubicBezTo>
                    <a:pt x="549" y="1203"/>
                    <a:pt x="208" y="1203"/>
                    <a:pt x="104" y="1176"/>
                  </a:cubicBezTo>
                  <a:cubicBezTo>
                    <a:pt x="0" y="1149"/>
                    <a:pt x="51" y="1080"/>
                    <a:pt x="40" y="1016"/>
                  </a:cubicBezTo>
                  <a:cubicBezTo>
                    <a:pt x="29" y="952"/>
                    <a:pt x="40" y="896"/>
                    <a:pt x="40" y="792"/>
                  </a:cubicBezTo>
                  <a:cubicBezTo>
                    <a:pt x="40" y="688"/>
                    <a:pt x="29" y="515"/>
                    <a:pt x="40" y="392"/>
                  </a:cubicBezTo>
                  <a:cubicBezTo>
                    <a:pt x="51" y="269"/>
                    <a:pt x="45" y="112"/>
                    <a:pt x="104" y="56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44" name="Text Box 163"/>
            <p:cNvSpPr txBox="1">
              <a:spLocks noChangeArrowheads="1"/>
            </p:cNvSpPr>
            <p:nvPr/>
          </p:nvSpPr>
          <p:spPr bwMode="auto">
            <a:xfrm>
              <a:off x="3348" y="863"/>
              <a:ext cx="930" cy="233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b="1" i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ПОДАРОК</a:t>
              </a:r>
            </a:p>
          </p:txBody>
        </p:sp>
        <p:sp>
          <p:nvSpPr>
            <p:cNvPr id="45" name="AutoShape 164"/>
            <p:cNvSpPr>
              <a:spLocks noChangeArrowheads="1"/>
            </p:cNvSpPr>
            <p:nvPr/>
          </p:nvSpPr>
          <p:spPr bwMode="auto">
            <a:xfrm>
              <a:off x="3760" y="520"/>
              <a:ext cx="176" cy="176"/>
            </a:xfrm>
            <a:prstGeom prst="sun">
              <a:avLst>
                <a:gd name="adj" fmla="val 32694"/>
              </a:avLst>
            </a:prstGeom>
            <a:solidFill>
              <a:srgbClr val="FF0000"/>
            </a:solidFill>
            <a:ln w="317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46" name="AutoShape 165"/>
            <p:cNvSpPr>
              <a:spLocks noChangeArrowheads="1"/>
            </p:cNvSpPr>
            <p:nvPr/>
          </p:nvSpPr>
          <p:spPr bwMode="auto">
            <a:xfrm>
              <a:off x="3504" y="680"/>
              <a:ext cx="176" cy="176"/>
            </a:xfrm>
            <a:prstGeom prst="sun">
              <a:avLst>
                <a:gd name="adj" fmla="val 32694"/>
              </a:avLst>
            </a:prstGeom>
            <a:solidFill>
              <a:srgbClr val="66FF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47" name="AutoShape 166"/>
            <p:cNvSpPr>
              <a:spLocks noChangeArrowheads="1"/>
            </p:cNvSpPr>
            <p:nvPr/>
          </p:nvSpPr>
          <p:spPr bwMode="auto">
            <a:xfrm>
              <a:off x="3520" y="1320"/>
              <a:ext cx="176" cy="176"/>
            </a:xfrm>
            <a:prstGeom prst="sun">
              <a:avLst>
                <a:gd name="adj" fmla="val 32694"/>
              </a:avLst>
            </a:prstGeom>
            <a:solidFill>
              <a:srgbClr val="FF66CC"/>
            </a:solidFill>
            <a:ln w="317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48" name="AutoShape 167"/>
            <p:cNvSpPr>
              <a:spLocks noChangeArrowheads="1"/>
            </p:cNvSpPr>
            <p:nvPr/>
          </p:nvSpPr>
          <p:spPr bwMode="auto">
            <a:xfrm>
              <a:off x="3792" y="1112"/>
              <a:ext cx="176" cy="176"/>
            </a:xfrm>
            <a:prstGeom prst="sun">
              <a:avLst>
                <a:gd name="adj" fmla="val 32694"/>
              </a:avLst>
            </a:prstGeom>
            <a:solidFill>
              <a:srgbClr val="00CC00"/>
            </a:solidFill>
            <a:ln w="3175" algn="ctr">
              <a:solidFill>
                <a:srgbClr val="00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49" name="AutoShape 168"/>
            <p:cNvSpPr>
              <a:spLocks noChangeArrowheads="1"/>
            </p:cNvSpPr>
            <p:nvPr/>
          </p:nvSpPr>
          <p:spPr bwMode="auto">
            <a:xfrm>
              <a:off x="3952" y="696"/>
              <a:ext cx="176" cy="176"/>
            </a:xfrm>
            <a:prstGeom prst="sun">
              <a:avLst>
                <a:gd name="adj" fmla="val 32694"/>
              </a:avLst>
            </a:prstGeom>
            <a:solidFill>
              <a:srgbClr val="00CC00"/>
            </a:solidFill>
            <a:ln w="3175" algn="ctr">
              <a:solidFill>
                <a:srgbClr val="00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50" name="AutoShape 169"/>
            <p:cNvSpPr>
              <a:spLocks noChangeArrowheads="1"/>
            </p:cNvSpPr>
            <p:nvPr/>
          </p:nvSpPr>
          <p:spPr bwMode="auto">
            <a:xfrm>
              <a:off x="3888" y="1352"/>
              <a:ext cx="176" cy="176"/>
            </a:xfrm>
            <a:prstGeom prst="sun">
              <a:avLst>
                <a:gd name="adj" fmla="val 32694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</p:grpSp>
      <p:sp>
        <p:nvSpPr>
          <p:cNvPr id="51" name="AutoShape 37"/>
          <p:cNvSpPr>
            <a:spLocks noChangeArrowheads="1"/>
          </p:cNvSpPr>
          <p:nvPr/>
        </p:nvSpPr>
        <p:spPr bwMode="auto">
          <a:xfrm>
            <a:off x="6357950" y="1976438"/>
            <a:ext cx="2565839" cy="668337"/>
          </a:xfrm>
          <a:prstGeom prst="wedgeEllipseCallout">
            <a:avLst>
              <a:gd name="adj1" fmla="val -88954"/>
              <a:gd name="adj2" fmla="val 115083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38100">
            <a:solidFill>
              <a:srgbClr val="000066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b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flatTx/>
          </a:bodyPr>
          <a:lstStyle/>
          <a:p>
            <a:pPr algn="ctr"/>
            <a:r>
              <a:rPr lang="ru-RU" sz="2400" b="1" i="0" dirty="0" smtClean="0">
                <a:latin typeface="Georgia" pitchFamily="18" charset="0"/>
                <a:cs typeface="Arial" charset="0"/>
              </a:rPr>
              <a:t>Не верно</a:t>
            </a:r>
            <a:endParaRPr lang="ru-RU" sz="2400" b="1" i="0" dirty="0">
              <a:latin typeface="Georgia" pitchFamily="18" charset="0"/>
              <a:cs typeface="Arial" charset="0"/>
            </a:endParaRPr>
          </a:p>
        </p:txBody>
      </p:sp>
      <p:pic>
        <p:nvPicPr>
          <p:cNvPr id="52" name="Picture 170" descr="0071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42263" y="1439863"/>
            <a:ext cx="1201737" cy="1112837"/>
          </a:xfrm>
          <a:prstGeom prst="rect">
            <a:avLst/>
          </a:prstGeom>
          <a:noFill/>
        </p:spPr>
      </p:pic>
      <p:pic>
        <p:nvPicPr>
          <p:cNvPr id="53" name="Picture 144" descr="0071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30438" y="1185863"/>
            <a:ext cx="1201737" cy="1112837"/>
          </a:xfrm>
          <a:prstGeom prst="rect">
            <a:avLst/>
          </a:prstGeom>
          <a:noFill/>
        </p:spPr>
      </p:pic>
      <p:pic>
        <p:nvPicPr>
          <p:cNvPr id="54" name="Picture 171" descr="0071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56463" y="3116263"/>
            <a:ext cx="1201737" cy="1112837"/>
          </a:xfrm>
          <a:prstGeom prst="rect">
            <a:avLst/>
          </a:prstGeom>
          <a:noFill/>
        </p:spPr>
      </p:pic>
      <p:sp>
        <p:nvSpPr>
          <p:cNvPr id="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-32" y="-24"/>
            <a:ext cx="1763624" cy="707886"/>
          </a:xfrm>
          <a:prstGeom prst="rect">
            <a:avLst/>
          </a:prstGeom>
          <a:gradFill rotWithShape="1">
            <a:gsLst>
              <a:gs pos="0">
                <a:srgbClr val="7FD13B">
                  <a:shade val="51000"/>
                  <a:satMod val="130000"/>
                </a:srgbClr>
              </a:gs>
              <a:gs pos="80000">
                <a:srgbClr val="7FD13B">
                  <a:shade val="93000"/>
                  <a:satMod val="130000"/>
                </a:srgbClr>
              </a:gs>
              <a:gs pos="100000">
                <a:srgbClr val="7FD13B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0066"/>
                </a:solidFill>
                <a:latin typeface="Georgia" pitchFamily="18" charset="0"/>
              </a:rPr>
              <a:t>№ </a:t>
            </a:r>
            <a:r>
              <a:rPr lang="ru-RU" sz="4000" b="1" dirty="0" smtClean="0">
                <a:solidFill>
                  <a:srgbClr val="000066"/>
                </a:solidFill>
                <a:latin typeface="Georgia" pitchFamily="18" charset="0"/>
              </a:rPr>
              <a:t>66 </a:t>
            </a:r>
            <a:endParaRPr lang="ru-RU" sz="4000" b="1" dirty="0">
              <a:solidFill>
                <a:srgbClr val="000066"/>
              </a:solidFill>
              <a:latin typeface="Georgia" pitchFamily="18" charset="0"/>
            </a:endParaRPr>
          </a:p>
        </p:txBody>
      </p:sp>
      <p:sp>
        <p:nvSpPr>
          <p:cNvPr id="57" name="AutoShape 38"/>
          <p:cNvSpPr>
            <a:spLocks noChangeArrowheads="1"/>
          </p:cNvSpPr>
          <p:nvPr/>
        </p:nvSpPr>
        <p:spPr bwMode="auto">
          <a:xfrm>
            <a:off x="6394919" y="2832100"/>
            <a:ext cx="2534800" cy="719138"/>
          </a:xfrm>
          <a:prstGeom prst="wedgeEllipseCallout">
            <a:avLst>
              <a:gd name="adj1" fmla="val -108856"/>
              <a:gd name="adj2" fmla="val 87750"/>
            </a:avLst>
          </a:prstGeom>
          <a:gradFill rotWithShape="1">
            <a:gsLst>
              <a:gs pos="0">
                <a:srgbClr val="FFFFFF"/>
              </a:gs>
              <a:gs pos="100000">
                <a:srgbClr val="FF99CC"/>
              </a:gs>
            </a:gsLst>
            <a:path path="rect">
              <a:fillToRect l="50000" t="50000" r="50000" b="50000"/>
            </a:path>
          </a:gradFill>
          <a:ln w="38100">
            <a:solidFill>
              <a:srgbClr val="000066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b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flatTx/>
          </a:bodyPr>
          <a:lstStyle/>
          <a:p>
            <a:pPr algn="ctr"/>
            <a:r>
              <a:rPr lang="ru-RU" sz="2400" b="1" i="0" dirty="0" smtClean="0">
                <a:solidFill>
                  <a:srgbClr val="FF0000"/>
                </a:solidFill>
                <a:latin typeface="Georgia" pitchFamily="18" charset="0"/>
                <a:cs typeface="Arial" charset="0"/>
              </a:rPr>
              <a:t>Верно!</a:t>
            </a:r>
            <a:endParaRPr lang="ru-RU" sz="2400" b="1" i="0" dirty="0">
              <a:solidFill>
                <a:srgbClr val="FF0000"/>
              </a:solidFill>
              <a:latin typeface="Georgia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  <p:bldP spid="19" grpId="1" animBg="1"/>
      <p:bldP spid="51" grpId="0" animBg="1"/>
      <p:bldP spid="51" grpId="1" animBg="1"/>
      <p:bldP spid="5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4"/>
          <p:cNvGrpSpPr>
            <a:grpSpLocks/>
          </p:cNvGrpSpPr>
          <p:nvPr/>
        </p:nvGrpSpPr>
        <p:grpSpPr bwMode="auto">
          <a:xfrm>
            <a:off x="696913" y="958850"/>
            <a:ext cx="8220075" cy="5024438"/>
            <a:chOff x="439" y="604"/>
            <a:chExt cx="5178" cy="3165"/>
          </a:xfrm>
        </p:grpSpPr>
        <p:pic>
          <p:nvPicPr>
            <p:cNvPr id="3" name="Picture 65" descr="61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9" y="604"/>
              <a:ext cx="1026" cy="989"/>
            </a:xfrm>
            <a:prstGeom prst="rect">
              <a:avLst/>
            </a:prstGeom>
            <a:noFill/>
          </p:spPr>
        </p:pic>
        <p:pic>
          <p:nvPicPr>
            <p:cNvPr id="4" name="Picture 66" descr="61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1335" y="636"/>
              <a:ext cx="1026" cy="989"/>
            </a:xfrm>
            <a:prstGeom prst="rect">
              <a:avLst/>
            </a:prstGeom>
            <a:noFill/>
          </p:spPr>
        </p:pic>
        <p:pic>
          <p:nvPicPr>
            <p:cNvPr id="5" name="Picture 67" descr="61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19" y="636"/>
              <a:ext cx="1026" cy="989"/>
            </a:xfrm>
            <a:prstGeom prst="rect">
              <a:avLst/>
            </a:prstGeom>
            <a:noFill/>
          </p:spPr>
        </p:pic>
        <p:pic>
          <p:nvPicPr>
            <p:cNvPr id="6" name="Picture 68" descr="61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3255" y="604"/>
              <a:ext cx="1026" cy="989"/>
            </a:xfrm>
            <a:prstGeom prst="rect">
              <a:avLst/>
            </a:prstGeom>
            <a:noFill/>
          </p:spPr>
        </p:pic>
        <p:pic>
          <p:nvPicPr>
            <p:cNvPr id="7" name="Picture 69" descr="61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95" y="620"/>
              <a:ext cx="1026" cy="989"/>
            </a:xfrm>
            <a:prstGeom prst="rect">
              <a:avLst/>
            </a:prstGeom>
            <a:noFill/>
          </p:spPr>
        </p:pic>
        <p:pic>
          <p:nvPicPr>
            <p:cNvPr id="8" name="Picture 70" descr="61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71" y="1596"/>
              <a:ext cx="1026" cy="989"/>
            </a:xfrm>
            <a:prstGeom prst="rect">
              <a:avLst/>
            </a:prstGeom>
            <a:noFill/>
          </p:spPr>
        </p:pic>
        <p:pic>
          <p:nvPicPr>
            <p:cNvPr id="9" name="Picture 71" descr="61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575" y="1676"/>
              <a:ext cx="1026" cy="989"/>
            </a:xfrm>
            <a:prstGeom prst="rect">
              <a:avLst/>
            </a:prstGeom>
            <a:noFill/>
          </p:spPr>
        </p:pic>
        <p:pic>
          <p:nvPicPr>
            <p:cNvPr id="10" name="Picture 72" descr="61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23" y="2716"/>
              <a:ext cx="1026" cy="989"/>
            </a:xfrm>
            <a:prstGeom prst="rect">
              <a:avLst/>
            </a:prstGeom>
            <a:noFill/>
          </p:spPr>
        </p:pic>
        <p:pic>
          <p:nvPicPr>
            <p:cNvPr id="11" name="Picture 73" descr="61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591" y="2780"/>
              <a:ext cx="1026" cy="989"/>
            </a:xfrm>
            <a:prstGeom prst="rect">
              <a:avLst/>
            </a:prstGeom>
            <a:noFill/>
          </p:spPr>
        </p:pic>
      </p:grp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812937" y="71414"/>
            <a:ext cx="7331063" cy="95410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800" b="1" i="0" dirty="0">
                <a:latin typeface="Georgia" pitchFamily="18" charset="0"/>
              </a:rPr>
              <a:t>В каждом стойле коровника 9 коров. </a:t>
            </a:r>
          </a:p>
          <a:p>
            <a:r>
              <a:rPr lang="ru-RU" sz="2800" b="1" i="0" dirty="0">
                <a:latin typeface="Georgia" pitchFamily="18" charset="0"/>
              </a:rPr>
              <a:t>Может ли быть, что в коровнике…</a:t>
            </a:r>
            <a:endParaRPr lang="ru-RU" sz="3200" b="1" dirty="0">
              <a:latin typeface="Georgia" pitchFamily="18" charset="0"/>
            </a:endParaRPr>
          </a:p>
        </p:txBody>
      </p:sp>
      <p:sp>
        <p:nvSpPr>
          <p:cNvPr id="13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4788" y="5008563"/>
            <a:ext cx="360362" cy="50323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0">
                <a:latin typeface="Georgia" pitchFamily="18" charset="0"/>
                <a:cs typeface="Arial" charset="0"/>
              </a:rPr>
              <a:t>4</a:t>
            </a:r>
          </a:p>
        </p:txBody>
      </p:sp>
      <p:sp>
        <p:nvSpPr>
          <p:cNvPr id="14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0188" y="2606675"/>
            <a:ext cx="360362" cy="50323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0">
                <a:latin typeface="Georgia" pitchFamily="18" charset="0"/>
                <a:cs typeface="Arial" charset="0"/>
              </a:rPr>
              <a:t>1</a:t>
            </a:r>
          </a:p>
        </p:txBody>
      </p:sp>
      <p:sp>
        <p:nvSpPr>
          <p:cNvPr id="15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4788" y="3395663"/>
            <a:ext cx="360362" cy="50323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i="0">
                <a:latin typeface="Georgia" pitchFamily="18" charset="0"/>
                <a:cs typeface="Arial" charset="0"/>
              </a:rPr>
              <a:t>2</a:t>
            </a:r>
            <a:endParaRPr lang="ru-RU" sz="2400" b="1" i="0">
              <a:latin typeface="Georgia" pitchFamily="18" charset="0"/>
              <a:cs typeface="Arial" charset="0"/>
            </a:endParaRPr>
          </a:p>
        </p:txBody>
      </p:sp>
      <p:sp>
        <p:nvSpPr>
          <p:cNvPr id="16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4788" y="4162425"/>
            <a:ext cx="360362" cy="50323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0">
                <a:latin typeface="Georgia" pitchFamily="18" charset="0"/>
                <a:cs typeface="Arial" charset="0"/>
              </a:rPr>
              <a:t>3</a:t>
            </a:r>
          </a:p>
        </p:txBody>
      </p:sp>
      <p:sp>
        <p:nvSpPr>
          <p:cNvPr id="17" name="AutoShape 7"/>
          <p:cNvSpPr>
            <a:spLocks noChangeArrowheads="1"/>
          </p:cNvSpPr>
          <p:nvPr/>
        </p:nvSpPr>
        <p:spPr bwMode="auto">
          <a:xfrm>
            <a:off x="6253174" y="4978400"/>
            <a:ext cx="2455953" cy="720725"/>
          </a:xfrm>
          <a:prstGeom prst="wedgeEllipseCallout">
            <a:avLst>
              <a:gd name="adj1" fmla="val -113185"/>
              <a:gd name="adj2" fmla="val 53523"/>
            </a:avLst>
          </a:prstGeom>
          <a:gradFill rotWithShape="1">
            <a:gsLst>
              <a:gs pos="0">
                <a:srgbClr val="66FFFF"/>
              </a:gs>
              <a:gs pos="50000">
                <a:srgbClr val="FFFFFF"/>
              </a:gs>
              <a:gs pos="100000">
                <a:srgbClr val="66FFFF"/>
              </a:gs>
            </a:gsLst>
            <a:lin ang="18900000" scaled="1"/>
          </a:gradFill>
          <a:ln w="38100">
            <a:solidFill>
              <a:srgbClr val="000066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b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flatTx/>
          </a:bodyPr>
          <a:lstStyle/>
          <a:p>
            <a:pPr algn="ctr"/>
            <a:r>
              <a:rPr lang="ru-RU" sz="2400" b="1" i="0" dirty="0" smtClean="0">
                <a:latin typeface="Georgia" pitchFamily="18" charset="0"/>
                <a:cs typeface="Arial" charset="0"/>
              </a:rPr>
              <a:t>Не верно</a:t>
            </a:r>
            <a:endParaRPr lang="ru-RU" sz="2400" b="1" i="0" dirty="0">
              <a:latin typeface="Georgia" pitchFamily="18" charset="0"/>
              <a:cs typeface="Arial" charset="0"/>
            </a:endParaRPr>
          </a:p>
        </p:txBody>
      </p:sp>
      <p:sp>
        <p:nvSpPr>
          <p:cNvPr id="18" name="AutoShape 20"/>
          <p:cNvSpPr>
            <a:spLocks noChangeArrowheads="1"/>
          </p:cNvSpPr>
          <p:nvPr/>
        </p:nvSpPr>
        <p:spPr bwMode="auto">
          <a:xfrm>
            <a:off x="6443675" y="3954463"/>
            <a:ext cx="2546171" cy="647700"/>
          </a:xfrm>
          <a:prstGeom prst="wedgeEllipseCallout">
            <a:avLst>
              <a:gd name="adj1" fmla="val -124014"/>
              <a:gd name="adj2" fmla="val 89704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38100">
            <a:solidFill>
              <a:srgbClr val="000066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b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flatTx/>
          </a:bodyPr>
          <a:lstStyle/>
          <a:p>
            <a:pPr algn="ctr"/>
            <a:r>
              <a:rPr lang="ru-RU" sz="2400" b="1" i="0" dirty="0" smtClean="0">
                <a:latin typeface="Georgia" pitchFamily="18" charset="0"/>
                <a:cs typeface="Arial" charset="0"/>
              </a:rPr>
              <a:t>Не верно</a:t>
            </a:r>
            <a:endParaRPr lang="ru-RU" sz="2400" b="1" i="0" dirty="0">
              <a:latin typeface="Georgia" pitchFamily="18" charset="0"/>
              <a:cs typeface="Arial" charset="0"/>
            </a:endParaRPr>
          </a:p>
        </p:txBody>
      </p:sp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708025" y="2619375"/>
            <a:ext cx="5756275" cy="49244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600" b="1" i="0" dirty="0">
                <a:latin typeface="Georgia" pitchFamily="18" charset="0"/>
              </a:rPr>
              <a:t>Всего в коровнике 87 коров.</a:t>
            </a:r>
            <a:endParaRPr lang="ru-RU" sz="2600" b="1" dirty="0">
              <a:latin typeface="Georgia" pitchFamily="18" charset="0"/>
            </a:endParaRPr>
          </a:p>
        </p:txBody>
      </p:sp>
      <p:sp>
        <p:nvSpPr>
          <p:cNvPr id="20" name="AutoShape 25"/>
          <p:cNvSpPr>
            <a:spLocks noChangeArrowheads="1"/>
          </p:cNvSpPr>
          <p:nvPr/>
        </p:nvSpPr>
        <p:spPr bwMode="auto">
          <a:xfrm>
            <a:off x="6248413" y="2832100"/>
            <a:ext cx="2455951" cy="719138"/>
          </a:xfrm>
          <a:prstGeom prst="wedgeEllipseCallout">
            <a:avLst>
              <a:gd name="adj1" fmla="val -108856"/>
              <a:gd name="adj2" fmla="val 87750"/>
            </a:avLst>
          </a:prstGeom>
          <a:gradFill rotWithShape="1">
            <a:gsLst>
              <a:gs pos="0">
                <a:srgbClr val="FFFFFF"/>
              </a:gs>
              <a:gs pos="100000">
                <a:srgbClr val="FF99CC"/>
              </a:gs>
            </a:gsLst>
            <a:path path="rect">
              <a:fillToRect l="50000" t="50000" r="50000" b="50000"/>
            </a:path>
          </a:gradFill>
          <a:ln w="38100">
            <a:solidFill>
              <a:srgbClr val="000066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b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flatTx/>
          </a:bodyPr>
          <a:lstStyle/>
          <a:p>
            <a:pPr algn="ctr"/>
            <a:r>
              <a:rPr lang="ru-RU" sz="2400" b="1" i="0" dirty="0" smtClean="0">
                <a:solidFill>
                  <a:srgbClr val="FF0000"/>
                </a:solidFill>
                <a:latin typeface="Georgia" pitchFamily="18" charset="0"/>
                <a:cs typeface="Arial" charset="0"/>
              </a:rPr>
              <a:t>Верно!</a:t>
            </a:r>
            <a:endParaRPr lang="ru-RU" sz="2400" b="1" i="0" dirty="0">
              <a:solidFill>
                <a:srgbClr val="FF0000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21" name="AutoShape 53"/>
          <p:cNvSpPr>
            <a:spLocks noChangeArrowheads="1"/>
          </p:cNvSpPr>
          <p:nvPr/>
        </p:nvSpPr>
        <p:spPr bwMode="auto">
          <a:xfrm>
            <a:off x="6215074" y="1976438"/>
            <a:ext cx="2486025" cy="668337"/>
          </a:xfrm>
          <a:prstGeom prst="wedgeEllipseCallout">
            <a:avLst>
              <a:gd name="adj1" fmla="val -88954"/>
              <a:gd name="adj2" fmla="val 115083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38100">
            <a:solidFill>
              <a:srgbClr val="000066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b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flatTx/>
          </a:bodyPr>
          <a:lstStyle/>
          <a:p>
            <a:pPr algn="ctr"/>
            <a:r>
              <a:rPr lang="ru-RU" sz="2400" b="1" i="0" dirty="0" smtClean="0">
                <a:latin typeface="Georgia" pitchFamily="18" charset="0"/>
                <a:cs typeface="Arial" charset="0"/>
              </a:rPr>
              <a:t>Не верно</a:t>
            </a:r>
            <a:endParaRPr lang="ru-RU" sz="2400" b="1" i="0" dirty="0">
              <a:latin typeface="Georgia" pitchFamily="18" charset="0"/>
              <a:cs typeface="Arial" charset="0"/>
            </a:endParaRPr>
          </a:p>
        </p:txBody>
      </p:sp>
      <p:sp>
        <p:nvSpPr>
          <p:cNvPr id="22" name="Text Box 57"/>
          <p:cNvSpPr txBox="1">
            <a:spLocks noChangeArrowheads="1"/>
          </p:cNvSpPr>
          <p:nvPr/>
        </p:nvSpPr>
        <p:spPr bwMode="auto">
          <a:xfrm>
            <a:off x="657225" y="3286124"/>
            <a:ext cx="5756275" cy="49244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600" b="1" i="0" dirty="0">
                <a:latin typeface="Georgia" pitchFamily="18" charset="0"/>
              </a:rPr>
              <a:t>Всего в коровнике 288 коровы.</a:t>
            </a:r>
            <a:endParaRPr lang="ru-RU" sz="2600" b="1" dirty="0">
              <a:latin typeface="Georgia" pitchFamily="18" charset="0"/>
            </a:endParaRPr>
          </a:p>
        </p:txBody>
      </p:sp>
      <p:sp>
        <p:nvSpPr>
          <p:cNvPr id="23" name="Text Box 58"/>
          <p:cNvSpPr txBox="1">
            <a:spLocks noChangeArrowheads="1"/>
          </p:cNvSpPr>
          <p:nvPr/>
        </p:nvSpPr>
        <p:spPr bwMode="auto">
          <a:xfrm>
            <a:off x="657225" y="4194175"/>
            <a:ext cx="5756275" cy="49244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600" b="1" i="0">
                <a:latin typeface="Georgia" pitchFamily="18" charset="0"/>
              </a:rPr>
              <a:t>Всего в коровнике 265 коров.</a:t>
            </a:r>
            <a:endParaRPr lang="ru-RU" sz="2600" b="1">
              <a:latin typeface="Georgia" pitchFamily="18" charset="0"/>
            </a:endParaRPr>
          </a:p>
        </p:txBody>
      </p:sp>
      <p:sp>
        <p:nvSpPr>
          <p:cNvPr id="24" name="Text Box 59"/>
          <p:cNvSpPr txBox="1">
            <a:spLocks noChangeArrowheads="1"/>
          </p:cNvSpPr>
          <p:nvPr/>
        </p:nvSpPr>
        <p:spPr bwMode="auto">
          <a:xfrm>
            <a:off x="708025" y="5032375"/>
            <a:ext cx="5756275" cy="49244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600" b="1" i="0">
                <a:latin typeface="Georgia" pitchFamily="18" charset="0"/>
              </a:rPr>
              <a:t>Всего в коровнике 129 коров.</a:t>
            </a:r>
            <a:endParaRPr lang="ru-RU" sz="2600" b="1">
              <a:latin typeface="Georgia" pitchFamily="18" charset="0"/>
            </a:endParaRPr>
          </a:p>
        </p:txBody>
      </p:sp>
      <p:grpSp>
        <p:nvGrpSpPr>
          <p:cNvPr id="25" name="Group 64"/>
          <p:cNvGrpSpPr>
            <a:grpSpLocks/>
          </p:cNvGrpSpPr>
          <p:nvPr/>
        </p:nvGrpSpPr>
        <p:grpSpPr bwMode="auto">
          <a:xfrm>
            <a:off x="214313" y="6026172"/>
            <a:ext cx="6357939" cy="546100"/>
            <a:chOff x="135" y="3704"/>
            <a:chExt cx="4005" cy="344"/>
          </a:xfrm>
        </p:grpSpPr>
        <p:sp>
          <p:nvSpPr>
            <p:cNvPr id="26" name="Text Box 10"/>
            <p:cNvSpPr txBox="1">
              <a:spLocks noChangeArrowheads="1"/>
            </p:cNvSpPr>
            <p:nvPr/>
          </p:nvSpPr>
          <p:spPr bwMode="auto">
            <a:xfrm>
              <a:off x="135" y="3706"/>
              <a:ext cx="4005" cy="330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2800" b="1" i="0" dirty="0" smtClean="0">
                  <a:latin typeface="Georgia" pitchFamily="18" charset="0"/>
                </a:rPr>
                <a:t>87   </a:t>
              </a:r>
              <a:r>
                <a:rPr lang="ru-RU" sz="2800" b="1" i="0" dirty="0">
                  <a:latin typeface="Georgia" pitchFamily="18" charset="0"/>
                </a:rPr>
                <a:t>9;    265 </a:t>
              </a:r>
              <a:r>
                <a:rPr lang="ru-RU" sz="2800" b="1" i="0" dirty="0" smtClean="0">
                  <a:latin typeface="Georgia" pitchFamily="18" charset="0"/>
                </a:rPr>
                <a:t>  </a:t>
              </a:r>
              <a:r>
                <a:rPr lang="ru-RU" sz="2800" b="1" i="0" dirty="0">
                  <a:latin typeface="Georgia" pitchFamily="18" charset="0"/>
                </a:rPr>
                <a:t>9;    129 </a:t>
              </a:r>
              <a:r>
                <a:rPr lang="ru-RU" sz="2800" b="1" i="0" dirty="0" smtClean="0">
                  <a:latin typeface="Georgia" pitchFamily="18" charset="0"/>
                </a:rPr>
                <a:t>  </a:t>
              </a:r>
              <a:r>
                <a:rPr lang="ru-RU" sz="2800" b="1" i="0" dirty="0">
                  <a:latin typeface="Georgia" pitchFamily="18" charset="0"/>
                </a:rPr>
                <a:t>9;     </a:t>
              </a:r>
              <a:r>
                <a:rPr lang="ru-RU" sz="2800" b="1" i="0" dirty="0" smtClean="0">
                  <a:solidFill>
                    <a:srgbClr val="FF0000"/>
                  </a:solidFill>
                  <a:latin typeface="Georgia" pitchFamily="18" charset="0"/>
                </a:rPr>
                <a:t>288  </a:t>
              </a:r>
              <a:r>
                <a:rPr lang="ru-RU" sz="2800" b="1" i="0" dirty="0" smtClean="0">
                  <a:latin typeface="Georgia" pitchFamily="18" charset="0"/>
                </a:rPr>
                <a:t> </a:t>
              </a:r>
              <a:r>
                <a:rPr lang="ru-RU" sz="2800" b="1" i="0" dirty="0">
                  <a:latin typeface="Georgia" pitchFamily="18" charset="0"/>
                </a:rPr>
                <a:t>9</a:t>
              </a:r>
              <a:endParaRPr lang="ru-RU" sz="3200" b="1" dirty="0">
                <a:latin typeface="Georgia" pitchFamily="18" charset="0"/>
              </a:endParaRPr>
            </a:p>
          </p:txBody>
        </p:sp>
        <p:grpSp>
          <p:nvGrpSpPr>
            <p:cNvPr id="27" name="Group 63"/>
            <p:cNvGrpSpPr>
              <a:grpSpLocks/>
            </p:cNvGrpSpPr>
            <p:nvPr/>
          </p:nvGrpSpPr>
          <p:grpSpPr bwMode="auto">
            <a:xfrm>
              <a:off x="496" y="3704"/>
              <a:ext cx="3284" cy="344"/>
              <a:chOff x="496" y="3704"/>
              <a:chExt cx="3284" cy="344"/>
            </a:xfrm>
          </p:grpSpPr>
          <p:grpSp>
            <p:nvGrpSpPr>
              <p:cNvPr id="28" name="Group 12"/>
              <p:cNvGrpSpPr>
                <a:grpSpLocks/>
              </p:cNvGrpSpPr>
              <p:nvPr/>
            </p:nvGrpSpPr>
            <p:grpSpPr bwMode="auto">
              <a:xfrm>
                <a:off x="496" y="3704"/>
                <a:ext cx="128" cy="344"/>
                <a:chOff x="4568" y="2112"/>
                <a:chExt cx="112" cy="280"/>
              </a:xfrm>
            </p:grpSpPr>
            <p:graphicFrame>
              <p:nvGraphicFramePr>
                <p:cNvPr id="36" name="Object 13"/>
                <p:cNvGraphicFramePr>
                  <a:graphicFrameLocks noChangeAspect="1"/>
                </p:cNvGraphicFramePr>
                <p:nvPr/>
              </p:nvGraphicFramePr>
              <p:xfrm>
                <a:off x="4568" y="2112"/>
                <a:ext cx="112" cy="280"/>
              </p:xfrm>
              <a:graphic>
                <a:graphicData uri="http://schemas.openxmlformats.org/presentationml/2006/ole">
                  <p:oleObj spid="_x0000_s71698" name="Формула" r:id="rId4" imgW="76101" imgH="190252" progId="Equation.3">
                    <p:embed/>
                  </p:oleObj>
                </a:graphicData>
              </a:graphic>
            </p:graphicFrame>
            <p:sp>
              <p:nvSpPr>
                <p:cNvPr id="37" name="Freeform 14"/>
                <p:cNvSpPr>
                  <a:spLocks/>
                </p:cNvSpPr>
                <p:nvPr/>
              </p:nvSpPr>
              <p:spPr bwMode="auto">
                <a:xfrm>
                  <a:off x="4590" y="2124"/>
                  <a:ext cx="60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" y="0"/>
                    </a:cxn>
                  </a:cxnLst>
                  <a:rect l="0" t="0" r="r" b="b"/>
                  <a:pathLst>
                    <a:path w="60" h="1">
                      <a:moveTo>
                        <a:pt x="0" y="0"/>
                      </a:moveTo>
                      <a:lnTo>
                        <a:pt x="60" y="0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29" name="Group 16"/>
              <p:cNvGrpSpPr>
                <a:grpSpLocks/>
              </p:cNvGrpSpPr>
              <p:nvPr/>
            </p:nvGrpSpPr>
            <p:grpSpPr bwMode="auto">
              <a:xfrm>
                <a:off x="2547" y="3704"/>
                <a:ext cx="135" cy="344"/>
                <a:chOff x="4880" y="2112"/>
                <a:chExt cx="118" cy="280"/>
              </a:xfrm>
            </p:grpSpPr>
            <p:graphicFrame>
              <p:nvGraphicFramePr>
                <p:cNvPr id="34" name="Object 17"/>
                <p:cNvGraphicFramePr>
                  <a:graphicFrameLocks noChangeAspect="1"/>
                </p:cNvGraphicFramePr>
                <p:nvPr/>
              </p:nvGraphicFramePr>
              <p:xfrm>
                <a:off x="4886" y="2112"/>
                <a:ext cx="112" cy="280"/>
              </p:xfrm>
              <a:graphic>
                <a:graphicData uri="http://schemas.openxmlformats.org/presentationml/2006/ole">
                  <p:oleObj spid="_x0000_s71699" name="Формула" r:id="rId5" imgW="76101" imgH="190252" progId="Equation.3">
                    <p:embed/>
                  </p:oleObj>
                </a:graphicData>
              </a:graphic>
            </p:graphicFrame>
            <p:sp>
              <p:nvSpPr>
                <p:cNvPr id="35" name="Freeform 18"/>
                <p:cNvSpPr>
                  <a:spLocks/>
                </p:cNvSpPr>
                <p:nvPr/>
              </p:nvSpPr>
              <p:spPr bwMode="auto">
                <a:xfrm>
                  <a:off x="4880" y="2124"/>
                  <a:ext cx="60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" y="0"/>
                    </a:cxn>
                  </a:cxnLst>
                  <a:rect l="0" t="0" r="r" b="b"/>
                  <a:pathLst>
                    <a:path w="60" h="1">
                      <a:moveTo>
                        <a:pt x="0" y="0"/>
                      </a:moveTo>
                      <a:lnTo>
                        <a:pt x="60" y="0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aphicFrame>
            <p:nvGraphicFramePr>
              <p:cNvPr id="30" name="Object 19"/>
              <p:cNvGraphicFramePr>
                <a:graphicFrameLocks noChangeAspect="1"/>
              </p:cNvGraphicFramePr>
              <p:nvPr/>
            </p:nvGraphicFramePr>
            <p:xfrm>
              <a:off x="3652" y="3712"/>
              <a:ext cx="128" cy="320"/>
            </p:xfrm>
            <a:graphic>
              <a:graphicData uri="http://schemas.openxmlformats.org/presentationml/2006/ole">
                <p:oleObj spid="_x0000_s71700" name="Формула" r:id="rId6" imgW="76101" imgH="190252" progId="Equation.3">
                  <p:embed/>
                </p:oleObj>
              </a:graphicData>
            </a:graphic>
          </p:graphicFrame>
          <p:grpSp>
            <p:nvGrpSpPr>
              <p:cNvPr id="31" name="Group 60"/>
              <p:cNvGrpSpPr>
                <a:grpSpLocks/>
              </p:cNvGrpSpPr>
              <p:nvPr/>
            </p:nvGrpSpPr>
            <p:grpSpPr bwMode="auto">
              <a:xfrm>
                <a:off x="1500" y="3704"/>
                <a:ext cx="127" cy="344"/>
                <a:chOff x="4763" y="2112"/>
                <a:chExt cx="112" cy="280"/>
              </a:xfrm>
            </p:grpSpPr>
            <p:graphicFrame>
              <p:nvGraphicFramePr>
                <p:cNvPr id="32" name="Object 61"/>
                <p:cNvGraphicFramePr>
                  <a:graphicFrameLocks noChangeAspect="1"/>
                </p:cNvGraphicFramePr>
                <p:nvPr/>
              </p:nvGraphicFramePr>
              <p:xfrm>
                <a:off x="4763" y="2112"/>
                <a:ext cx="112" cy="280"/>
              </p:xfrm>
              <a:graphic>
                <a:graphicData uri="http://schemas.openxmlformats.org/presentationml/2006/ole">
                  <p:oleObj spid="_x0000_s71701" name="Формула" r:id="rId7" imgW="76101" imgH="190252" progId="Equation.3">
                    <p:embed/>
                  </p:oleObj>
                </a:graphicData>
              </a:graphic>
            </p:graphicFrame>
            <p:sp>
              <p:nvSpPr>
                <p:cNvPr id="33" name="Freeform 62"/>
                <p:cNvSpPr>
                  <a:spLocks/>
                </p:cNvSpPr>
                <p:nvPr/>
              </p:nvSpPr>
              <p:spPr bwMode="auto">
                <a:xfrm>
                  <a:off x="4804" y="2124"/>
                  <a:ext cx="60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" y="0"/>
                    </a:cxn>
                  </a:cxnLst>
                  <a:rect l="0" t="0" r="r" b="b"/>
                  <a:pathLst>
                    <a:path w="60" h="1">
                      <a:moveTo>
                        <a:pt x="0" y="0"/>
                      </a:moveTo>
                      <a:lnTo>
                        <a:pt x="60" y="0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</p:grpSp>
      </p:grpSp>
      <p:sp>
        <p:nvSpPr>
          <p:cNvPr id="3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-32" y="-24"/>
            <a:ext cx="1763624" cy="707886"/>
          </a:xfrm>
          <a:prstGeom prst="rect">
            <a:avLst/>
          </a:prstGeom>
          <a:gradFill rotWithShape="1">
            <a:gsLst>
              <a:gs pos="0">
                <a:srgbClr val="7FD13B">
                  <a:shade val="51000"/>
                  <a:satMod val="130000"/>
                </a:srgbClr>
              </a:gs>
              <a:gs pos="80000">
                <a:srgbClr val="7FD13B">
                  <a:shade val="93000"/>
                  <a:satMod val="130000"/>
                </a:srgbClr>
              </a:gs>
              <a:gs pos="100000">
                <a:srgbClr val="7FD13B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0066"/>
                </a:solidFill>
                <a:latin typeface="Georgia" pitchFamily="18" charset="0"/>
              </a:rPr>
              <a:t>№ </a:t>
            </a:r>
            <a:r>
              <a:rPr lang="ru-RU" sz="4000" b="1" dirty="0" smtClean="0">
                <a:solidFill>
                  <a:srgbClr val="000066"/>
                </a:solidFill>
                <a:latin typeface="Georgia" pitchFamily="18" charset="0"/>
              </a:rPr>
              <a:t>67 </a:t>
            </a:r>
            <a:endParaRPr lang="ru-RU" sz="4000" b="1" dirty="0">
              <a:solidFill>
                <a:srgbClr val="000066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8" grpId="0" animBg="1"/>
      <p:bldP spid="18" grpId="1" animBg="1"/>
      <p:bldP spid="20" grpId="0" animBg="1"/>
      <p:bldP spid="21" grpId="0" animBg="1"/>
      <p:bldP spid="21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5000628" y="285728"/>
            <a:ext cx="3857652" cy="544830"/>
          </a:xfrm>
          <a:prstGeom prst="wedgeRoundRectCallout">
            <a:avLst>
              <a:gd name="adj1" fmla="val 16742"/>
              <a:gd name="adj2" fmla="val 37019"/>
              <a:gd name="adj3" fmla="val 16667"/>
            </a:avLst>
          </a:prstGeom>
          <a:ln w="38100">
            <a:solidFill>
              <a:srgbClr val="000066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600" b="1" i="0" dirty="0" smtClean="0">
                <a:latin typeface="Georgia" pitchFamily="18" charset="0"/>
              </a:rPr>
              <a:t>Решить уравнение:</a:t>
            </a:r>
            <a:endParaRPr lang="ru-RU" sz="2600" b="1" dirty="0">
              <a:latin typeface="Georgia" pitchFamily="18" charset="0"/>
            </a:endParaRPr>
          </a:p>
        </p:txBody>
      </p:sp>
      <p:sp>
        <p:nvSpPr>
          <p:cNvPr id="24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Georgia" pitchFamily="18" charset="0"/>
              <a:cs typeface="Arial" charset="0"/>
            </a:endParaRPr>
          </a:p>
        </p:txBody>
      </p:sp>
      <p:graphicFrame>
        <p:nvGraphicFramePr>
          <p:cNvPr id="733186" name="Object 2"/>
          <p:cNvGraphicFramePr>
            <a:graphicFrameLocks noChangeAspect="1"/>
          </p:cNvGraphicFramePr>
          <p:nvPr/>
        </p:nvGraphicFramePr>
        <p:xfrm>
          <a:off x="264763" y="1071546"/>
          <a:ext cx="6164625" cy="1785950"/>
        </p:xfrm>
        <a:graphic>
          <a:graphicData uri="http://schemas.openxmlformats.org/presentationml/2006/ole">
            <p:oleObj spid="_x0000_s120834" name="Формула" r:id="rId3" imgW="1765300" imgH="431800" progId="Equation.3">
              <p:embed/>
            </p:oleObj>
          </a:graphicData>
        </a:graphic>
      </p:graphicFrame>
      <p:graphicFrame>
        <p:nvGraphicFramePr>
          <p:cNvPr id="733187" name="Object 3"/>
          <p:cNvGraphicFramePr>
            <a:graphicFrameLocks noChangeAspect="1"/>
          </p:cNvGraphicFramePr>
          <p:nvPr/>
        </p:nvGraphicFramePr>
        <p:xfrm>
          <a:off x="214282" y="3929066"/>
          <a:ext cx="6215106" cy="1714512"/>
        </p:xfrm>
        <a:graphic>
          <a:graphicData uri="http://schemas.openxmlformats.org/presentationml/2006/ole">
            <p:oleObj spid="_x0000_s120835" name="Формула" r:id="rId4" imgW="1752600" imgH="431800" progId="Equation.3">
              <p:embed/>
            </p:oleObj>
          </a:graphicData>
        </a:graphic>
      </p:graphicFrame>
      <p:sp>
        <p:nvSpPr>
          <p:cNvPr id="21" name="AutoShape 12"/>
          <p:cNvSpPr>
            <a:spLocks noChangeArrowheads="1"/>
          </p:cNvSpPr>
          <p:nvPr/>
        </p:nvSpPr>
        <p:spPr bwMode="auto">
          <a:xfrm>
            <a:off x="4643438" y="2357430"/>
            <a:ext cx="2857520" cy="1714512"/>
          </a:xfrm>
          <a:prstGeom prst="irregularSeal1">
            <a:avLst/>
          </a:prstGeom>
          <a:gradFill rotWithShape="1">
            <a:gsLst>
              <a:gs pos="0">
                <a:srgbClr val="66FF66">
                  <a:gamma/>
                  <a:tint val="0"/>
                  <a:invGamma/>
                </a:srgb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000066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4400" b="1" kern="0" dirty="0" err="1" smtClean="0">
                <a:solidFill>
                  <a:srgbClr val="000066"/>
                </a:solidFill>
                <a:latin typeface="Georgia" pitchFamily="18" charset="0"/>
              </a:rPr>
              <a:t>х</a:t>
            </a:r>
            <a:r>
              <a:rPr lang="ru-RU" sz="4400" b="1" kern="0" dirty="0" smtClean="0">
                <a:solidFill>
                  <a:srgbClr val="000066"/>
                </a:solidFill>
                <a:latin typeface="Georgia" pitchFamily="18" charset="0"/>
              </a:rPr>
              <a:t> = 12</a:t>
            </a:r>
            <a:endParaRPr lang="ru-RU" sz="4400" dirty="0"/>
          </a:p>
        </p:txBody>
      </p:sp>
      <p:grpSp>
        <p:nvGrpSpPr>
          <p:cNvPr id="2" name="Группа 27"/>
          <p:cNvGrpSpPr/>
          <p:nvPr/>
        </p:nvGrpSpPr>
        <p:grpSpPr>
          <a:xfrm>
            <a:off x="3929058" y="5143512"/>
            <a:ext cx="3500461" cy="1500198"/>
            <a:chOff x="3643306" y="5072074"/>
            <a:chExt cx="3500461" cy="1500198"/>
          </a:xfrm>
        </p:grpSpPr>
        <p:sp>
          <p:nvSpPr>
            <p:cNvPr id="20" name="AutoShape 12"/>
            <p:cNvSpPr>
              <a:spLocks noChangeArrowheads="1"/>
            </p:cNvSpPr>
            <p:nvPr/>
          </p:nvSpPr>
          <p:spPr bwMode="auto">
            <a:xfrm>
              <a:off x="3643306" y="5072074"/>
              <a:ext cx="3500461" cy="1500198"/>
            </a:xfrm>
            <a:prstGeom prst="irregularSeal1">
              <a:avLst/>
            </a:prstGeom>
            <a:gradFill rotWithShape="1">
              <a:gsLst>
                <a:gs pos="0">
                  <a:srgbClr val="66FF66">
                    <a:gamma/>
                    <a:tint val="0"/>
                    <a:invGamma/>
                  </a:srgbClr>
                </a:gs>
                <a:gs pos="100000">
                  <a:srgbClr val="FF61FF"/>
                </a:gs>
              </a:gsLst>
              <a:path path="shape">
                <a:fillToRect l="50000" t="50000" r="50000" b="50000"/>
              </a:path>
            </a:gradFill>
            <a:ln w="25400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r>
                <a:rPr lang="ru-RU" sz="4400" b="1" kern="0" dirty="0" smtClean="0">
                  <a:solidFill>
                    <a:srgbClr val="000066"/>
                  </a:solidFill>
                  <a:latin typeface="Georgia" pitchFamily="18" charset="0"/>
                </a:rPr>
                <a:t>х=14</a:t>
              </a:r>
              <a:endParaRPr lang="ru-RU" sz="4400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15008" y="5214950"/>
              <a:ext cx="518091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b="1" kern="0" dirty="0" smtClean="0">
                  <a:solidFill>
                    <a:srgbClr val="000066"/>
                  </a:solidFill>
                  <a:latin typeface="Georgia" pitchFamily="18" charset="0"/>
                </a:rPr>
                <a:t>4</a:t>
              </a:r>
              <a:endParaRPr lang="ru-RU" sz="1600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5715008" y="5650072"/>
              <a:ext cx="518091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b="1" kern="0" dirty="0" smtClean="0">
                  <a:solidFill>
                    <a:srgbClr val="000066"/>
                  </a:solidFill>
                  <a:latin typeface="Georgia" pitchFamily="18" charset="0"/>
                </a:rPr>
                <a:t>9</a:t>
              </a:r>
              <a:endParaRPr lang="ru-RU" sz="1600" dirty="0"/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5786446" y="5868537"/>
              <a:ext cx="354842" cy="0"/>
            </a:xfrm>
            <a:custGeom>
              <a:avLst/>
              <a:gdLst>
                <a:gd name="connsiteX0" fmla="*/ 354842 w 354842"/>
                <a:gd name="connsiteY0" fmla="*/ 0 h 0"/>
                <a:gd name="connsiteX1" fmla="*/ 0 w 35484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4842">
                  <a:moveTo>
                    <a:pt x="354842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rgbClr val="00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b="1" i="1" kern="1200">
              <a:solidFill>
                <a:srgbClr val="000000"/>
              </a:solidFill>
              <a:latin typeface="Arial" pitchFamily="34" charset="0"/>
              <a:ea typeface="+mn-ea"/>
              <a:cs typeface="Arial" charset="0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rgbClr val="A5C249"/>
          </a:solidFill>
          <a:ln w="25400" cap="flat" cmpd="sng" algn="ctr">
            <a:solidFill>
              <a:srgbClr val="A5C249">
                <a:lumMod val="20000"/>
                <a:lumOff val="8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Georgia" pitchFamily="18" charset="0"/>
                <a:ea typeface="+mn-ea"/>
                <a:cs typeface="+mn-cs"/>
              </a:rPr>
              <a:t>Домашнее задание</a:t>
            </a:r>
            <a:endParaRPr kumimoji="0" lang="ru-RU" sz="1050" b="1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11560" y="1739479"/>
            <a:ext cx="4786346" cy="4214842"/>
          </a:xfrm>
          <a:prstGeom prst="roundRect">
            <a:avLst/>
          </a:prstGeom>
          <a:gradFill flip="none" rotWithShape="1">
            <a:gsLst>
              <a:gs pos="0">
                <a:srgbClr val="D1EF9F"/>
              </a:gs>
              <a:gs pos="50000">
                <a:srgbClr val="CCFF66"/>
              </a:gs>
              <a:gs pos="100000">
                <a:srgbClr val="CAE27E"/>
              </a:gs>
            </a:gsLst>
            <a:path path="circle">
              <a:fillToRect l="100000" t="100000"/>
            </a:path>
            <a:tileRect r="-100000" b="-100000"/>
          </a:gradFill>
          <a:ln w="25400" cap="flat" cmpd="sng" algn="ctr">
            <a:solidFill>
              <a:srgbClr val="A5C249">
                <a:lumMod val="40000"/>
                <a:lumOff val="6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3d extrusionH="57150">
              <a:bevelT w="38100" h="38100"/>
            </a:sp3d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800" b="1" dirty="0" smtClean="0">
                <a:solidFill>
                  <a:srgbClr val="000099"/>
                </a:solidFill>
                <a:latin typeface="Georgia" pitchFamily="18" charset="0"/>
              </a:rPr>
              <a:t>П. 3, </a:t>
            </a:r>
            <a:r>
              <a:rPr lang="ru-RU" sz="3200" b="1" dirty="0" err="1" smtClean="0">
                <a:solidFill>
                  <a:srgbClr val="000099"/>
                </a:solidFill>
                <a:latin typeface="Georgia" pitchFamily="18" charset="0"/>
              </a:rPr>
              <a:t>повт</a:t>
            </a:r>
            <a:r>
              <a:rPr lang="ru-RU" sz="3200" b="1" dirty="0" smtClean="0">
                <a:solidFill>
                  <a:srgbClr val="000099"/>
                </a:solidFill>
                <a:latin typeface="Georgia" pitchFamily="18" charset="0"/>
              </a:rPr>
              <a:t>. п.1-2</a:t>
            </a:r>
            <a:endParaRPr lang="ru-RU" sz="4800" b="1" dirty="0" smtClean="0">
              <a:solidFill>
                <a:srgbClr val="000099"/>
              </a:solidFill>
              <a:latin typeface="Georgia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800" b="1" dirty="0" smtClean="0">
                <a:solidFill>
                  <a:srgbClr val="000099"/>
                </a:solidFill>
                <a:latin typeface="Georgia" pitchFamily="18" charset="0"/>
              </a:rPr>
              <a:t>№ 86;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800" b="1" dirty="0" smtClean="0">
                <a:solidFill>
                  <a:srgbClr val="000099"/>
                </a:solidFill>
                <a:latin typeface="Georgia" pitchFamily="18" charset="0"/>
              </a:rPr>
              <a:t> № 90;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800" b="1" dirty="0" smtClean="0">
                <a:solidFill>
                  <a:srgbClr val="000099"/>
                </a:solidFill>
                <a:latin typeface="Georgia" pitchFamily="18" charset="0"/>
              </a:rPr>
              <a:t>№ 92.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40" name="Text Box 60"/>
          <p:cNvSpPr txBox="1">
            <a:spLocks noChangeArrowheads="1"/>
          </p:cNvSpPr>
          <p:nvPr/>
        </p:nvSpPr>
        <p:spPr bwMode="auto">
          <a:xfrm>
            <a:off x="285750" y="2527329"/>
            <a:ext cx="1564852" cy="61555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400" b="1">
                <a:latin typeface="Georgia" pitchFamily="18" charset="0"/>
              </a:rPr>
              <a:t>13600</a:t>
            </a:r>
          </a:p>
        </p:txBody>
      </p:sp>
      <p:sp>
        <p:nvSpPr>
          <p:cNvPr id="430142" name="Text Box 62"/>
          <p:cNvSpPr txBox="1">
            <a:spLocks noChangeArrowheads="1"/>
          </p:cNvSpPr>
          <p:nvPr/>
        </p:nvSpPr>
        <p:spPr bwMode="auto">
          <a:xfrm>
            <a:off x="1285875" y="2884517"/>
            <a:ext cx="1277914" cy="61555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400" b="1">
                <a:latin typeface="Georgia" pitchFamily="18" charset="0"/>
              </a:rPr>
              <a:t>5470</a:t>
            </a:r>
          </a:p>
        </p:txBody>
      </p:sp>
      <p:sp>
        <p:nvSpPr>
          <p:cNvPr id="430143" name="Text Box 63"/>
          <p:cNvSpPr txBox="1">
            <a:spLocks noChangeArrowheads="1"/>
          </p:cNvSpPr>
          <p:nvPr/>
        </p:nvSpPr>
        <p:spPr bwMode="auto">
          <a:xfrm>
            <a:off x="2143108" y="2500306"/>
            <a:ext cx="1062038" cy="61555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400" b="1" dirty="0">
                <a:latin typeface="Georgia" pitchFamily="18" charset="0"/>
              </a:rPr>
              <a:t>119</a:t>
            </a:r>
          </a:p>
        </p:txBody>
      </p:sp>
      <p:sp>
        <p:nvSpPr>
          <p:cNvPr id="430144" name="Text Box 64"/>
          <p:cNvSpPr txBox="1">
            <a:spLocks noChangeArrowheads="1"/>
          </p:cNvSpPr>
          <p:nvPr/>
        </p:nvSpPr>
        <p:spPr bwMode="auto">
          <a:xfrm>
            <a:off x="7000875" y="2670204"/>
            <a:ext cx="1531188" cy="61555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400" b="1">
                <a:latin typeface="Georgia" pitchFamily="18" charset="0"/>
              </a:rPr>
              <a:t>39210</a:t>
            </a:r>
          </a:p>
        </p:txBody>
      </p:sp>
      <p:sp>
        <p:nvSpPr>
          <p:cNvPr id="430145" name="Text Box 65"/>
          <p:cNvSpPr txBox="1">
            <a:spLocks noChangeArrowheads="1"/>
          </p:cNvSpPr>
          <p:nvPr/>
        </p:nvSpPr>
        <p:spPr bwMode="auto">
          <a:xfrm>
            <a:off x="3000375" y="3027392"/>
            <a:ext cx="1838965" cy="61555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400" b="1">
                <a:latin typeface="Georgia" pitchFamily="18" charset="0"/>
              </a:rPr>
              <a:t>123400</a:t>
            </a:r>
          </a:p>
        </p:txBody>
      </p:sp>
      <p:sp>
        <p:nvSpPr>
          <p:cNvPr id="430146" name="Text Box 66"/>
          <p:cNvSpPr txBox="1">
            <a:spLocks noChangeArrowheads="1"/>
          </p:cNvSpPr>
          <p:nvPr/>
        </p:nvSpPr>
        <p:spPr bwMode="auto">
          <a:xfrm>
            <a:off x="6929454" y="4714884"/>
            <a:ext cx="1292341" cy="61555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400" b="1" dirty="0">
                <a:latin typeface="Georgia" pitchFamily="18" charset="0"/>
              </a:rPr>
              <a:t>1600</a:t>
            </a:r>
          </a:p>
        </p:txBody>
      </p:sp>
      <p:sp>
        <p:nvSpPr>
          <p:cNvPr id="430147" name="Text Box 67"/>
          <p:cNvSpPr txBox="1">
            <a:spLocks noChangeArrowheads="1"/>
          </p:cNvSpPr>
          <p:nvPr/>
        </p:nvSpPr>
        <p:spPr bwMode="auto">
          <a:xfrm>
            <a:off x="5786438" y="3384579"/>
            <a:ext cx="1351652" cy="61555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400" b="1">
                <a:latin typeface="Georgia" pitchFamily="18" charset="0"/>
              </a:rPr>
              <a:t>2600</a:t>
            </a:r>
          </a:p>
        </p:txBody>
      </p:sp>
      <p:sp>
        <p:nvSpPr>
          <p:cNvPr id="430148" name="Text Box 68"/>
          <p:cNvSpPr txBox="1">
            <a:spLocks noChangeArrowheads="1"/>
          </p:cNvSpPr>
          <p:nvPr/>
        </p:nvSpPr>
        <p:spPr bwMode="auto">
          <a:xfrm>
            <a:off x="6143636" y="5286388"/>
            <a:ext cx="1013419" cy="61555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400" b="1" dirty="0">
                <a:latin typeface="Georgia" pitchFamily="18" charset="0"/>
              </a:rPr>
              <a:t>385</a:t>
            </a:r>
          </a:p>
        </p:txBody>
      </p:sp>
      <p:sp>
        <p:nvSpPr>
          <p:cNvPr id="430149" name="Text Box 69"/>
          <p:cNvSpPr txBox="1">
            <a:spLocks noChangeArrowheads="1"/>
          </p:cNvSpPr>
          <p:nvPr/>
        </p:nvSpPr>
        <p:spPr bwMode="auto">
          <a:xfrm>
            <a:off x="6905625" y="3885017"/>
            <a:ext cx="1925527" cy="61555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400" b="1" dirty="0">
                <a:latin typeface="Georgia" pitchFamily="18" charset="0"/>
              </a:rPr>
              <a:t>666600</a:t>
            </a:r>
          </a:p>
        </p:txBody>
      </p:sp>
      <p:sp>
        <p:nvSpPr>
          <p:cNvPr id="430150" name="Text Box 70"/>
          <p:cNvSpPr txBox="1">
            <a:spLocks noChangeArrowheads="1"/>
          </p:cNvSpPr>
          <p:nvPr/>
        </p:nvSpPr>
        <p:spPr bwMode="auto">
          <a:xfrm>
            <a:off x="8072438" y="3098829"/>
            <a:ext cx="1080745" cy="61555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400" b="1">
                <a:latin typeface="Georgia" pitchFamily="18" charset="0"/>
              </a:rPr>
              <a:t>400</a:t>
            </a:r>
          </a:p>
        </p:txBody>
      </p:sp>
      <p:sp>
        <p:nvSpPr>
          <p:cNvPr id="430098" name="Text Box 18"/>
          <p:cNvSpPr txBox="1">
            <a:spLocks noChangeArrowheads="1"/>
          </p:cNvSpPr>
          <p:nvPr/>
        </p:nvSpPr>
        <p:spPr bwMode="auto">
          <a:xfrm>
            <a:off x="571500" y="1741517"/>
            <a:ext cx="1058303" cy="61555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400" b="1">
                <a:latin typeface="Georgia" pitchFamily="18" charset="0"/>
              </a:rPr>
              <a:t>500</a:t>
            </a:r>
          </a:p>
        </p:txBody>
      </p:sp>
      <p:sp>
        <p:nvSpPr>
          <p:cNvPr id="430130" name="Text Box 50"/>
          <p:cNvSpPr txBox="1">
            <a:spLocks noChangeArrowheads="1"/>
          </p:cNvSpPr>
          <p:nvPr/>
        </p:nvSpPr>
        <p:spPr bwMode="auto">
          <a:xfrm>
            <a:off x="5072066" y="2857496"/>
            <a:ext cx="1319592" cy="61555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400" b="1" dirty="0">
                <a:latin typeface="Georgia" pitchFamily="18" charset="0"/>
              </a:rPr>
              <a:t>2430</a:t>
            </a:r>
          </a:p>
        </p:txBody>
      </p:sp>
      <p:sp>
        <p:nvSpPr>
          <p:cNvPr id="430131" name="Text Box 51"/>
          <p:cNvSpPr txBox="1">
            <a:spLocks noChangeArrowheads="1"/>
          </p:cNvSpPr>
          <p:nvPr/>
        </p:nvSpPr>
        <p:spPr bwMode="auto">
          <a:xfrm>
            <a:off x="2071688" y="1670079"/>
            <a:ext cx="1047082" cy="61555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400" b="1">
                <a:latin typeface="Georgia" pitchFamily="18" charset="0"/>
              </a:rPr>
              <a:t>420</a:t>
            </a:r>
          </a:p>
        </p:txBody>
      </p:sp>
      <p:sp>
        <p:nvSpPr>
          <p:cNvPr id="430132" name="Text Box 52"/>
          <p:cNvSpPr txBox="1">
            <a:spLocks noChangeArrowheads="1"/>
          </p:cNvSpPr>
          <p:nvPr/>
        </p:nvSpPr>
        <p:spPr bwMode="auto">
          <a:xfrm>
            <a:off x="5572125" y="1670079"/>
            <a:ext cx="1058303" cy="61555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400" b="1">
                <a:latin typeface="Georgia" pitchFamily="18" charset="0"/>
              </a:rPr>
              <a:t>380</a:t>
            </a:r>
          </a:p>
        </p:txBody>
      </p:sp>
      <p:sp>
        <p:nvSpPr>
          <p:cNvPr id="430133" name="Text Box 53"/>
          <p:cNvSpPr txBox="1">
            <a:spLocks noChangeArrowheads="1"/>
          </p:cNvSpPr>
          <p:nvPr/>
        </p:nvSpPr>
        <p:spPr bwMode="auto">
          <a:xfrm>
            <a:off x="2928938" y="2098704"/>
            <a:ext cx="1011815" cy="61555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400" b="1">
                <a:latin typeface="Georgia" pitchFamily="18" charset="0"/>
              </a:rPr>
              <a:t>392</a:t>
            </a:r>
          </a:p>
        </p:txBody>
      </p:sp>
      <p:sp>
        <p:nvSpPr>
          <p:cNvPr id="430134" name="Text Box 54"/>
          <p:cNvSpPr txBox="1">
            <a:spLocks noChangeArrowheads="1"/>
          </p:cNvSpPr>
          <p:nvPr/>
        </p:nvSpPr>
        <p:spPr bwMode="auto">
          <a:xfrm>
            <a:off x="3786188" y="1670079"/>
            <a:ext cx="1271502" cy="61555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400" b="1">
                <a:latin typeface="Georgia" pitchFamily="18" charset="0"/>
              </a:rPr>
              <a:t>1500</a:t>
            </a:r>
          </a:p>
        </p:txBody>
      </p:sp>
      <p:sp>
        <p:nvSpPr>
          <p:cNvPr id="430135" name="Text Box 55"/>
          <p:cNvSpPr txBox="1">
            <a:spLocks noChangeArrowheads="1"/>
          </p:cNvSpPr>
          <p:nvPr/>
        </p:nvSpPr>
        <p:spPr bwMode="auto">
          <a:xfrm>
            <a:off x="7215188" y="1670079"/>
            <a:ext cx="1069524" cy="61555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400" b="1">
                <a:latin typeface="Georgia" pitchFamily="18" charset="0"/>
              </a:rPr>
              <a:t>200</a:t>
            </a:r>
          </a:p>
        </p:txBody>
      </p:sp>
      <p:sp>
        <p:nvSpPr>
          <p:cNvPr id="430136" name="Text Box 56"/>
          <p:cNvSpPr txBox="1">
            <a:spLocks noChangeArrowheads="1"/>
          </p:cNvSpPr>
          <p:nvPr/>
        </p:nvSpPr>
        <p:spPr bwMode="auto">
          <a:xfrm>
            <a:off x="4786313" y="2170142"/>
            <a:ext cx="1035861" cy="61555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400" b="1">
                <a:latin typeface="Georgia" pitchFamily="18" charset="0"/>
              </a:rPr>
              <a:t>230</a:t>
            </a:r>
          </a:p>
        </p:txBody>
      </p:sp>
      <p:sp>
        <p:nvSpPr>
          <p:cNvPr id="430137" name="Text Box 57"/>
          <p:cNvSpPr txBox="1">
            <a:spLocks noChangeArrowheads="1"/>
          </p:cNvSpPr>
          <p:nvPr/>
        </p:nvSpPr>
        <p:spPr bwMode="auto">
          <a:xfrm>
            <a:off x="7500958" y="5357826"/>
            <a:ext cx="1375698" cy="61555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400" b="1" dirty="0">
                <a:latin typeface="Georgia" pitchFamily="18" charset="0"/>
              </a:rPr>
              <a:t>4800</a:t>
            </a:r>
          </a:p>
        </p:txBody>
      </p:sp>
      <p:sp>
        <p:nvSpPr>
          <p:cNvPr id="430138" name="Text Box 58"/>
          <p:cNvSpPr txBox="1">
            <a:spLocks noChangeArrowheads="1"/>
          </p:cNvSpPr>
          <p:nvPr/>
        </p:nvSpPr>
        <p:spPr bwMode="auto">
          <a:xfrm>
            <a:off x="7858125" y="1955829"/>
            <a:ext cx="1069524" cy="61555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400" b="1">
                <a:latin typeface="Georgia" pitchFamily="18" charset="0"/>
              </a:rPr>
              <a:t>300</a:t>
            </a:r>
          </a:p>
        </p:txBody>
      </p:sp>
      <p:pic>
        <p:nvPicPr>
          <p:cNvPr id="15384" name="Рисунок 31" descr="1206_sunduchok_004047_01_big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2151" y="3115859"/>
            <a:ext cx="4429125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2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Georgia" pitchFamily="18" charset="0"/>
              <a:cs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85720" y="214290"/>
            <a:ext cx="8572560" cy="1328023"/>
          </a:xfrm>
          <a:prstGeom prst="wedgeRoundRectCallout">
            <a:avLst>
              <a:gd name="adj1" fmla="val -22751"/>
              <a:gd name="adj2" fmla="val 46110"/>
              <a:gd name="adj3" fmla="val 16667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 w="57150">
            <a:solidFill>
              <a:srgbClr val="000066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srgbClr val="000066"/>
                </a:solidFill>
                <a:latin typeface="Georgia" pitchFamily="18" charset="0"/>
              </a:rPr>
              <a:t>Попробуй сформулировать признак делимости на 100, на1000.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000066"/>
                </a:solidFill>
                <a:latin typeface="Georgia" pitchFamily="18" charset="0"/>
              </a:rPr>
              <a:t>Сложи в сундук  числа, которые делятся на 100:</a:t>
            </a:r>
            <a:endParaRPr lang="ru-RU" sz="2400" b="1" dirty="0">
              <a:solidFill>
                <a:srgbClr val="000066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300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75763E-7 L 0.25243 0.542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30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00" y="27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09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30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500" fill="hold"/>
                                        <p:tgtEl>
                                          <p:spTgt spid="4301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1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30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500" fill="hold"/>
                                        <p:tgtEl>
                                          <p:spTgt spid="430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13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30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500" fill="hold"/>
                                        <p:tgtEl>
                                          <p:spTgt spid="430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13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30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6716E-6 L -0.05278 0.5011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30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0" y="2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13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30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14524E-6 L -0.02379 0.51134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430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0" y="2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13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30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14524E-6 L -0.57326 0.4377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430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700" y="21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13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30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500" fill="hold"/>
                                        <p:tgtEl>
                                          <p:spTgt spid="430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13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430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15449E-6 L -0.51355 -0.10545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430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700" y="-5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13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30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7 L -0.56667 0.36667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430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00" y="18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138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30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62535E-8 L 0.46076 0.41744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430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00" y="20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14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30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1" dur="500" fill="hold"/>
                                        <p:tgtEl>
                                          <p:spTgt spid="4301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14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30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6" dur="500" fill="hold"/>
                                        <p:tgtEl>
                                          <p:spTgt spid="4301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14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30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1" dur="500" fill="hold"/>
                                        <p:tgtEl>
                                          <p:spTgt spid="430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144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430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55309E-6 L 0.08073 0.44946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430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00" y="2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145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430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20259E-7 L -0.38368 0.06152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430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00" y="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146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430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41258E-6 L -0.16771 0.22942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430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00" y="11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147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430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1" dur="500" fill="hold"/>
                                        <p:tgtEl>
                                          <p:spTgt spid="430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14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30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4172E-6 L -0.45486 0.22456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430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700" y="11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14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430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70953E-6 L -0.50781 0.27104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430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400" y="1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150"/>
                  </p:tgtEl>
                </p:cond>
              </p:nextCondLst>
            </p:seq>
          </p:childTnLst>
        </p:cTn>
      </p:par>
    </p:tnLst>
    <p:bldLst>
      <p:bldP spid="430140" grpId="0"/>
      <p:bldP spid="430142" grpId="0"/>
      <p:bldP spid="430143" grpId="0"/>
      <p:bldP spid="430144" grpId="0"/>
      <p:bldP spid="430145" grpId="0"/>
      <p:bldP spid="430146" grpId="0"/>
      <p:bldP spid="430147" grpId="0"/>
      <p:bldP spid="430148" grpId="0"/>
      <p:bldP spid="430149" grpId="0"/>
      <p:bldP spid="430150" grpId="0"/>
      <p:bldP spid="430098" grpId="0"/>
      <p:bldP spid="430130" grpId="0"/>
      <p:bldP spid="430131" grpId="0"/>
      <p:bldP spid="430132" grpId="0"/>
      <p:bldP spid="430133" grpId="0"/>
      <p:bldP spid="430134" grpId="0"/>
      <p:bldP spid="430135" grpId="0"/>
      <p:bldP spid="430136" grpId="0"/>
      <p:bldP spid="430137" grpId="0"/>
      <p:bldP spid="4301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6045200" y="596900"/>
            <a:ext cx="2882900" cy="2844800"/>
            <a:chOff x="1280" y="808"/>
            <a:chExt cx="2184" cy="2192"/>
          </a:xfrm>
        </p:grpSpPr>
        <p:sp>
          <p:nvSpPr>
            <p:cNvPr id="3" name="Freeform 4"/>
            <p:cNvSpPr>
              <a:spLocks/>
            </p:cNvSpPr>
            <p:nvPr/>
          </p:nvSpPr>
          <p:spPr bwMode="auto">
            <a:xfrm>
              <a:off x="1280" y="1176"/>
              <a:ext cx="1600" cy="1824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4" name="Freeform 5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/>
              <a:ahLst/>
              <a:cxnLst>
                <a:cxn ang="0">
                  <a:pos x="0" y="1904"/>
                </a:cxn>
                <a:cxn ang="0">
                  <a:pos x="656" y="1584"/>
                </a:cxn>
                <a:cxn ang="0">
                  <a:pos x="1384" y="0"/>
                </a:cxn>
                <a:cxn ang="0">
                  <a:pos x="752" y="384"/>
                </a:cxn>
                <a:cxn ang="0">
                  <a:pos x="0" y="1904"/>
                </a:cxn>
              </a:cxnLst>
              <a:rect l="0" t="0" r="r" b="b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5" name="Oval 6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6" name="Oval 7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7" name="Oval 8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8" name="Oval 9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9" name="Oval 10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00" y="0"/>
                </a:cxn>
                <a:cxn ang="0">
                  <a:pos x="736" y="256"/>
                </a:cxn>
                <a:cxn ang="0">
                  <a:pos x="80" y="272"/>
                </a:cxn>
                <a:cxn ang="0">
                  <a:pos x="0" y="0"/>
                </a:cxn>
              </a:cxnLst>
              <a:rect l="0" t="0" r="r" b="b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6" name="Freeform 19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/>
              <a:ahLst/>
              <a:cxnLst>
                <a:cxn ang="0">
                  <a:pos x="16" y="1888"/>
                </a:cxn>
                <a:cxn ang="0">
                  <a:pos x="176" y="1968"/>
                </a:cxn>
                <a:cxn ang="0">
                  <a:pos x="688" y="1728"/>
                </a:cxn>
                <a:cxn ang="0">
                  <a:pos x="640" y="1568"/>
                </a:cxn>
                <a:cxn ang="0">
                  <a:pos x="688" y="1728"/>
                </a:cxn>
                <a:cxn ang="0">
                  <a:pos x="1376" y="160"/>
                </a:cxn>
                <a:cxn ang="0">
                  <a:pos x="1360" y="0"/>
                </a:cxn>
                <a:cxn ang="0">
                  <a:pos x="656" y="1568"/>
                </a:cxn>
                <a:cxn ang="0">
                  <a:pos x="0" y="1872"/>
                </a:cxn>
              </a:cxnLst>
              <a:rect l="0" t="0" r="r" b="b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</p:grpSp>
      <p:sp>
        <p:nvSpPr>
          <p:cNvPr id="17" name="Text Box 70"/>
          <p:cNvSpPr txBox="1">
            <a:spLocks noChangeArrowheads="1"/>
          </p:cNvSpPr>
          <p:nvPr/>
        </p:nvSpPr>
        <p:spPr bwMode="auto">
          <a:xfrm>
            <a:off x="250825" y="384175"/>
            <a:ext cx="8566150" cy="129266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600" b="1" i="0" dirty="0" smtClean="0">
                <a:latin typeface="Georgia" pitchFamily="18" charset="0"/>
              </a:rPr>
              <a:t>                      Коля </a:t>
            </a:r>
            <a:r>
              <a:rPr lang="ru-RU" sz="2600" b="1" i="0" dirty="0">
                <a:latin typeface="Georgia" pitchFamily="18" charset="0"/>
              </a:rPr>
              <a:t>принес несколько коробок с яйцами, по 10 яиц в каждой коробке. </a:t>
            </a:r>
            <a:r>
              <a:rPr lang="ru-RU" sz="2600" b="1" i="0" dirty="0" smtClean="0">
                <a:latin typeface="Georgia" pitchFamily="18" charset="0"/>
              </a:rPr>
              <a:t>                     Может </a:t>
            </a:r>
            <a:r>
              <a:rPr lang="ru-RU" sz="2600" b="1" i="0" dirty="0">
                <a:latin typeface="Georgia" pitchFamily="18" charset="0"/>
              </a:rPr>
              <a:t>ли быть? </a:t>
            </a:r>
            <a:endParaRPr lang="ru-RU" sz="2600" b="1" dirty="0">
              <a:latin typeface="Georgia" pitchFamily="18" charset="0"/>
            </a:endParaRPr>
          </a:p>
        </p:txBody>
      </p:sp>
      <p:sp>
        <p:nvSpPr>
          <p:cNvPr id="18" name="Text Box 71"/>
          <p:cNvSpPr txBox="1">
            <a:spLocks noChangeArrowheads="1"/>
          </p:cNvSpPr>
          <p:nvPr/>
        </p:nvSpPr>
        <p:spPr bwMode="auto">
          <a:xfrm>
            <a:off x="885825" y="2530475"/>
            <a:ext cx="3587750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 i="0" dirty="0">
                <a:latin typeface="Georgia" pitchFamily="18" charset="0"/>
              </a:rPr>
              <a:t>Коля принес 32 яйца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19" name="Text Box 72"/>
          <p:cNvSpPr txBox="1">
            <a:spLocks noChangeArrowheads="1"/>
          </p:cNvSpPr>
          <p:nvPr/>
        </p:nvSpPr>
        <p:spPr bwMode="auto">
          <a:xfrm>
            <a:off x="911225" y="3394075"/>
            <a:ext cx="3587750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 i="0">
                <a:latin typeface="Georgia" pitchFamily="18" charset="0"/>
              </a:rPr>
              <a:t>Коля принес 43 яйца</a:t>
            </a:r>
            <a:endParaRPr lang="ru-RU" sz="2400" b="1">
              <a:latin typeface="Georgia" pitchFamily="18" charset="0"/>
            </a:endParaRPr>
          </a:p>
        </p:txBody>
      </p:sp>
      <p:sp>
        <p:nvSpPr>
          <p:cNvPr id="20" name="Text Box 73"/>
          <p:cNvSpPr txBox="1">
            <a:spLocks noChangeArrowheads="1"/>
          </p:cNvSpPr>
          <p:nvPr/>
        </p:nvSpPr>
        <p:spPr bwMode="auto">
          <a:xfrm>
            <a:off x="911225" y="4359275"/>
            <a:ext cx="3587750" cy="46166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 i="0">
                <a:latin typeface="Georgia" pitchFamily="18" charset="0"/>
              </a:rPr>
              <a:t>Коля принес 50 яиц</a:t>
            </a:r>
            <a:endParaRPr lang="ru-RU" sz="2400" b="1">
              <a:latin typeface="Georgia" pitchFamily="18" charset="0"/>
            </a:endParaRPr>
          </a:p>
        </p:txBody>
      </p:sp>
      <p:sp>
        <p:nvSpPr>
          <p:cNvPr id="21" name="Text Box 74"/>
          <p:cNvSpPr txBox="1">
            <a:spLocks noChangeArrowheads="1"/>
          </p:cNvSpPr>
          <p:nvPr/>
        </p:nvSpPr>
        <p:spPr bwMode="auto">
          <a:xfrm>
            <a:off x="936625" y="5349875"/>
            <a:ext cx="3587750" cy="46166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 i="0">
                <a:latin typeface="Georgia" pitchFamily="18" charset="0"/>
              </a:rPr>
              <a:t>Коля принес 39 яиц</a:t>
            </a:r>
            <a:endParaRPr lang="ru-RU" sz="2400" b="1">
              <a:latin typeface="Georgia" pitchFamily="18" charset="0"/>
            </a:endParaRPr>
          </a:p>
        </p:txBody>
      </p:sp>
      <p:sp>
        <p:nvSpPr>
          <p:cNvPr id="22" name="AutoShape 7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31788" y="4348163"/>
            <a:ext cx="360362" cy="50323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i="0">
                <a:latin typeface="Georgia" pitchFamily="18" charset="0"/>
                <a:cs typeface="Arial" charset="0"/>
              </a:rPr>
              <a:t>3</a:t>
            </a:r>
            <a:endParaRPr lang="ru-RU" sz="2400" b="1" i="0">
              <a:latin typeface="Georgia" pitchFamily="18" charset="0"/>
              <a:cs typeface="Arial" charset="0"/>
            </a:endParaRPr>
          </a:p>
        </p:txBody>
      </p:sp>
      <p:sp>
        <p:nvSpPr>
          <p:cNvPr id="23" name="AutoShape 7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7188" y="2454275"/>
            <a:ext cx="360362" cy="50323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0">
                <a:latin typeface="Georgia" pitchFamily="18" charset="0"/>
                <a:cs typeface="Arial" charset="0"/>
              </a:rPr>
              <a:t>1</a:t>
            </a:r>
          </a:p>
        </p:txBody>
      </p:sp>
      <p:sp>
        <p:nvSpPr>
          <p:cNvPr id="24" name="AutoShape 7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31788" y="3395663"/>
            <a:ext cx="360362" cy="50323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i="0">
                <a:latin typeface="Georgia" pitchFamily="18" charset="0"/>
                <a:cs typeface="Arial" charset="0"/>
              </a:rPr>
              <a:t>2</a:t>
            </a:r>
            <a:endParaRPr lang="ru-RU" sz="2400" b="1" i="0">
              <a:latin typeface="Georgia" pitchFamily="18" charset="0"/>
              <a:cs typeface="Arial" charset="0"/>
            </a:endParaRPr>
          </a:p>
        </p:txBody>
      </p:sp>
      <p:sp>
        <p:nvSpPr>
          <p:cNvPr id="25" name="AutoShape 7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7188" y="5330825"/>
            <a:ext cx="360362" cy="50323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0">
                <a:latin typeface="Georgia" pitchFamily="18" charset="0"/>
                <a:cs typeface="Arial" charset="0"/>
              </a:rPr>
              <a:t>4</a:t>
            </a:r>
          </a:p>
        </p:txBody>
      </p:sp>
      <p:sp>
        <p:nvSpPr>
          <p:cNvPr id="26" name="AutoShape 79"/>
          <p:cNvSpPr>
            <a:spLocks noChangeArrowheads="1"/>
          </p:cNvSpPr>
          <p:nvPr/>
        </p:nvSpPr>
        <p:spPr bwMode="auto">
          <a:xfrm>
            <a:off x="3038475" y="3708400"/>
            <a:ext cx="2701934" cy="720725"/>
          </a:xfrm>
          <a:prstGeom prst="wedgeEllipseCallout">
            <a:avLst>
              <a:gd name="adj1" fmla="val -77917"/>
              <a:gd name="adj2" fmla="val 74671"/>
            </a:avLst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18900000" scaled="1"/>
          </a:gradFill>
          <a:ln w="38100">
            <a:solidFill>
              <a:srgbClr val="000066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b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flatTx/>
          </a:bodyPr>
          <a:lstStyle/>
          <a:p>
            <a:pPr algn="ctr"/>
            <a:r>
              <a:rPr lang="ru-RU" sz="2400" b="1" i="0" dirty="0" smtClean="0">
                <a:solidFill>
                  <a:srgbClr val="FF0000"/>
                </a:solidFill>
                <a:latin typeface="Georgia" pitchFamily="18" charset="0"/>
                <a:cs typeface="Arial" charset="0"/>
              </a:rPr>
              <a:t>Верно!</a:t>
            </a:r>
            <a:endParaRPr lang="ru-RU" sz="2400" b="1" i="0" dirty="0">
              <a:solidFill>
                <a:srgbClr val="FF0000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27" name="AutoShape 80"/>
          <p:cNvSpPr>
            <a:spLocks noChangeArrowheads="1"/>
          </p:cNvSpPr>
          <p:nvPr/>
        </p:nvSpPr>
        <p:spPr bwMode="auto">
          <a:xfrm>
            <a:off x="2928926" y="1643050"/>
            <a:ext cx="2699728" cy="719137"/>
          </a:xfrm>
          <a:prstGeom prst="wedgeEllipseCallout">
            <a:avLst>
              <a:gd name="adj1" fmla="val -68546"/>
              <a:gd name="adj2" fmla="val 124616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38100">
            <a:solidFill>
              <a:srgbClr val="000066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b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flatTx/>
          </a:bodyPr>
          <a:lstStyle/>
          <a:p>
            <a:pPr algn="ctr"/>
            <a:r>
              <a:rPr lang="ru-RU" sz="2000" b="1" i="0" dirty="0" smtClean="0">
                <a:latin typeface="Georgia" pitchFamily="18" charset="0"/>
                <a:cs typeface="Arial" charset="0"/>
              </a:rPr>
              <a:t>Не верно</a:t>
            </a:r>
            <a:endParaRPr lang="ru-RU" sz="2000" b="1" i="0" dirty="0">
              <a:latin typeface="Georgia" pitchFamily="18" charset="0"/>
              <a:cs typeface="Arial" charset="0"/>
            </a:endParaRPr>
          </a:p>
        </p:txBody>
      </p:sp>
      <p:sp>
        <p:nvSpPr>
          <p:cNvPr id="28" name="AutoShape 82"/>
          <p:cNvSpPr>
            <a:spLocks noChangeArrowheads="1"/>
          </p:cNvSpPr>
          <p:nvPr/>
        </p:nvSpPr>
        <p:spPr bwMode="auto">
          <a:xfrm>
            <a:off x="3084513" y="2603500"/>
            <a:ext cx="2701933" cy="719138"/>
          </a:xfrm>
          <a:prstGeom prst="wedgeEllipseCallout">
            <a:avLst>
              <a:gd name="adj1" fmla="val -80120"/>
              <a:gd name="adj2" fmla="val 119537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38100">
            <a:solidFill>
              <a:srgbClr val="000066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b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flatTx/>
          </a:bodyPr>
          <a:lstStyle/>
          <a:p>
            <a:pPr algn="ctr"/>
            <a:r>
              <a:rPr lang="ru-RU" sz="2000" b="1" i="0" dirty="0" smtClean="0">
                <a:latin typeface="Georgia" pitchFamily="18" charset="0"/>
                <a:cs typeface="Arial" charset="0"/>
              </a:rPr>
              <a:t>Не верно</a:t>
            </a:r>
            <a:endParaRPr lang="ru-RU" sz="2000" b="1" i="0" dirty="0">
              <a:latin typeface="Georgia" pitchFamily="18" charset="0"/>
              <a:cs typeface="Arial" charset="0"/>
            </a:endParaRPr>
          </a:p>
        </p:txBody>
      </p:sp>
      <p:grpSp>
        <p:nvGrpSpPr>
          <p:cNvPr id="29" name="Group 106"/>
          <p:cNvGrpSpPr>
            <a:grpSpLocks/>
          </p:cNvGrpSpPr>
          <p:nvPr/>
        </p:nvGrpSpPr>
        <p:grpSpPr bwMode="auto">
          <a:xfrm>
            <a:off x="4572000" y="3568700"/>
            <a:ext cx="2971800" cy="1701800"/>
            <a:chOff x="3680" y="2328"/>
            <a:chExt cx="1872" cy="1072"/>
          </a:xfrm>
        </p:grpSpPr>
        <p:grpSp>
          <p:nvGrpSpPr>
            <p:cNvPr id="30" name="Group 21"/>
            <p:cNvGrpSpPr>
              <a:grpSpLocks/>
            </p:cNvGrpSpPr>
            <p:nvPr/>
          </p:nvGrpSpPr>
          <p:grpSpPr bwMode="auto">
            <a:xfrm>
              <a:off x="4368" y="2328"/>
              <a:ext cx="775" cy="784"/>
              <a:chOff x="1280" y="808"/>
              <a:chExt cx="2184" cy="2192"/>
            </a:xfrm>
          </p:grpSpPr>
          <p:sp>
            <p:nvSpPr>
              <p:cNvPr id="67" name="Freeform 22"/>
              <p:cNvSpPr>
                <a:spLocks/>
              </p:cNvSpPr>
              <p:nvPr/>
            </p:nvSpPr>
            <p:spPr bwMode="auto">
              <a:xfrm>
                <a:off x="1280" y="1176"/>
                <a:ext cx="1600" cy="1824"/>
              </a:xfrm>
              <a:custGeom>
                <a:avLst/>
                <a:gdLst/>
                <a:ahLst/>
                <a:cxnLst>
                  <a:cxn ang="0">
                    <a:pos x="736" y="16"/>
                  </a:cxn>
                  <a:cxn ang="0">
                    <a:pos x="1568" y="0"/>
                  </a:cxn>
                  <a:cxn ang="0">
                    <a:pos x="816" y="1552"/>
                  </a:cxn>
                  <a:cxn ang="0">
                    <a:pos x="744" y="1824"/>
                  </a:cxn>
                  <a:cxn ang="0">
                    <a:pos x="1600" y="224"/>
                  </a:cxn>
                  <a:cxn ang="0">
                    <a:pos x="1552" y="0"/>
                  </a:cxn>
                  <a:cxn ang="0">
                    <a:pos x="816" y="1552"/>
                  </a:cxn>
                  <a:cxn ang="0">
                    <a:pos x="744" y="1808"/>
                  </a:cxn>
                  <a:cxn ang="0">
                    <a:pos x="104" y="1824"/>
                  </a:cxn>
                  <a:cxn ang="0">
                    <a:pos x="0" y="1536"/>
                  </a:cxn>
                  <a:cxn ang="0">
                    <a:pos x="816" y="1552"/>
                  </a:cxn>
                  <a:cxn ang="0">
                    <a:pos x="0" y="1552"/>
                  </a:cxn>
                  <a:cxn ang="0">
                    <a:pos x="736" y="16"/>
                  </a:cxn>
                </a:cxnLst>
                <a:rect l="0" t="0" r="r" b="b"/>
                <a:pathLst>
                  <a:path w="1600" h="1824">
                    <a:moveTo>
                      <a:pt x="736" y="16"/>
                    </a:moveTo>
                    <a:lnTo>
                      <a:pt x="1568" y="0"/>
                    </a:lnTo>
                    <a:lnTo>
                      <a:pt x="816" y="1552"/>
                    </a:lnTo>
                    <a:lnTo>
                      <a:pt x="744" y="1824"/>
                    </a:lnTo>
                    <a:lnTo>
                      <a:pt x="1600" y="224"/>
                    </a:lnTo>
                    <a:lnTo>
                      <a:pt x="1552" y="0"/>
                    </a:lnTo>
                    <a:lnTo>
                      <a:pt x="816" y="1552"/>
                    </a:lnTo>
                    <a:lnTo>
                      <a:pt x="744" y="1808"/>
                    </a:lnTo>
                    <a:lnTo>
                      <a:pt x="104" y="1824"/>
                    </a:lnTo>
                    <a:lnTo>
                      <a:pt x="0" y="1536"/>
                    </a:lnTo>
                    <a:lnTo>
                      <a:pt x="816" y="1552"/>
                    </a:lnTo>
                    <a:lnTo>
                      <a:pt x="0" y="1552"/>
                    </a:lnTo>
                    <a:lnTo>
                      <a:pt x="736" y="1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CC99"/>
                  </a:gs>
                  <a:gs pos="100000">
                    <a:schemeClr val="bg1"/>
                  </a:gs>
                </a:gsLst>
                <a:lin ang="189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8" name="Freeform 23"/>
              <p:cNvSpPr>
                <a:spLocks/>
              </p:cNvSpPr>
              <p:nvPr/>
            </p:nvSpPr>
            <p:spPr bwMode="auto">
              <a:xfrm>
                <a:off x="2080" y="808"/>
                <a:ext cx="1384" cy="1904"/>
              </a:xfrm>
              <a:custGeom>
                <a:avLst/>
                <a:gdLst/>
                <a:ahLst/>
                <a:cxnLst>
                  <a:cxn ang="0">
                    <a:pos x="0" y="1904"/>
                  </a:cxn>
                  <a:cxn ang="0">
                    <a:pos x="656" y="1584"/>
                  </a:cxn>
                  <a:cxn ang="0">
                    <a:pos x="1384" y="0"/>
                  </a:cxn>
                  <a:cxn ang="0">
                    <a:pos x="752" y="384"/>
                  </a:cxn>
                  <a:cxn ang="0">
                    <a:pos x="0" y="1904"/>
                  </a:cxn>
                </a:cxnLst>
                <a:rect l="0" t="0" r="r" b="b"/>
                <a:pathLst>
                  <a:path w="1384" h="1904">
                    <a:moveTo>
                      <a:pt x="0" y="1904"/>
                    </a:moveTo>
                    <a:lnTo>
                      <a:pt x="656" y="1584"/>
                    </a:lnTo>
                    <a:lnTo>
                      <a:pt x="1384" y="0"/>
                    </a:lnTo>
                    <a:lnTo>
                      <a:pt x="752" y="384"/>
                    </a:lnTo>
                    <a:lnTo>
                      <a:pt x="0" y="190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FF99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9" name="Oval 24"/>
              <p:cNvSpPr>
                <a:spLocks noChangeArrowheads="1"/>
              </p:cNvSpPr>
              <p:nvPr/>
            </p:nvSpPr>
            <p:spPr bwMode="auto">
              <a:xfrm>
                <a:off x="1992" y="1080"/>
                <a:ext cx="344" cy="509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0" name="Oval 25"/>
              <p:cNvSpPr>
                <a:spLocks noChangeArrowheads="1"/>
              </p:cNvSpPr>
              <p:nvPr/>
            </p:nvSpPr>
            <p:spPr bwMode="auto">
              <a:xfrm>
                <a:off x="1838" y="1379"/>
                <a:ext cx="345" cy="508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1" name="Oval 26"/>
              <p:cNvSpPr>
                <a:spLocks noChangeArrowheads="1"/>
              </p:cNvSpPr>
              <p:nvPr/>
            </p:nvSpPr>
            <p:spPr bwMode="auto">
              <a:xfrm>
                <a:off x="1688" y="1704"/>
                <a:ext cx="345" cy="509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" name="Oval 27"/>
              <p:cNvSpPr>
                <a:spLocks noChangeArrowheads="1"/>
              </p:cNvSpPr>
              <p:nvPr/>
            </p:nvSpPr>
            <p:spPr bwMode="auto">
              <a:xfrm>
                <a:off x="1527" y="2019"/>
                <a:ext cx="345" cy="509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3" name="Oval 28"/>
              <p:cNvSpPr>
                <a:spLocks noChangeArrowheads="1"/>
              </p:cNvSpPr>
              <p:nvPr/>
            </p:nvSpPr>
            <p:spPr bwMode="auto">
              <a:xfrm>
                <a:off x="1352" y="2355"/>
                <a:ext cx="344" cy="509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4" name="Oval 29"/>
              <p:cNvSpPr>
                <a:spLocks noChangeArrowheads="1"/>
              </p:cNvSpPr>
              <p:nvPr/>
            </p:nvSpPr>
            <p:spPr bwMode="auto">
              <a:xfrm>
                <a:off x="2344" y="1104"/>
                <a:ext cx="344" cy="509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5" name="Oval 30"/>
              <p:cNvSpPr>
                <a:spLocks noChangeArrowheads="1"/>
              </p:cNvSpPr>
              <p:nvPr/>
            </p:nvSpPr>
            <p:spPr bwMode="auto">
              <a:xfrm>
                <a:off x="2174" y="1467"/>
                <a:ext cx="345" cy="508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6" name="Oval 31"/>
              <p:cNvSpPr>
                <a:spLocks noChangeArrowheads="1"/>
              </p:cNvSpPr>
              <p:nvPr/>
            </p:nvSpPr>
            <p:spPr bwMode="auto">
              <a:xfrm>
                <a:off x="2024" y="1800"/>
                <a:ext cx="345" cy="509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7" name="Oval 32"/>
              <p:cNvSpPr>
                <a:spLocks noChangeArrowheads="1"/>
              </p:cNvSpPr>
              <p:nvPr/>
            </p:nvSpPr>
            <p:spPr bwMode="auto">
              <a:xfrm>
                <a:off x="1871" y="2099"/>
                <a:ext cx="345" cy="509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8" name="Oval 33"/>
              <p:cNvSpPr>
                <a:spLocks noChangeArrowheads="1"/>
              </p:cNvSpPr>
              <p:nvPr/>
            </p:nvSpPr>
            <p:spPr bwMode="auto">
              <a:xfrm>
                <a:off x="1712" y="2371"/>
                <a:ext cx="344" cy="509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9" name="Freeform 34"/>
              <p:cNvSpPr>
                <a:spLocks/>
              </p:cNvSpPr>
              <p:nvPr/>
            </p:nvSpPr>
            <p:spPr bwMode="auto">
              <a:xfrm>
                <a:off x="1288" y="2728"/>
                <a:ext cx="800" cy="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00" y="0"/>
                  </a:cxn>
                  <a:cxn ang="0">
                    <a:pos x="736" y="256"/>
                  </a:cxn>
                  <a:cxn ang="0">
                    <a:pos x="80" y="272"/>
                  </a:cxn>
                  <a:cxn ang="0">
                    <a:pos x="0" y="0"/>
                  </a:cxn>
                </a:cxnLst>
                <a:rect l="0" t="0" r="r" b="b"/>
                <a:pathLst>
                  <a:path w="800" h="272">
                    <a:moveTo>
                      <a:pt x="0" y="0"/>
                    </a:moveTo>
                    <a:lnTo>
                      <a:pt x="800" y="0"/>
                    </a:lnTo>
                    <a:lnTo>
                      <a:pt x="736" y="256"/>
                    </a:lnTo>
                    <a:lnTo>
                      <a:pt x="80" y="272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CC99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0" name="Freeform 35"/>
              <p:cNvSpPr>
                <a:spLocks/>
              </p:cNvSpPr>
              <p:nvPr/>
            </p:nvSpPr>
            <p:spPr bwMode="auto">
              <a:xfrm>
                <a:off x="2072" y="824"/>
                <a:ext cx="1376" cy="1968"/>
              </a:xfrm>
              <a:custGeom>
                <a:avLst/>
                <a:gdLst/>
                <a:ahLst/>
                <a:cxnLst>
                  <a:cxn ang="0">
                    <a:pos x="16" y="1888"/>
                  </a:cxn>
                  <a:cxn ang="0">
                    <a:pos x="176" y="1968"/>
                  </a:cxn>
                  <a:cxn ang="0">
                    <a:pos x="688" y="1728"/>
                  </a:cxn>
                  <a:cxn ang="0">
                    <a:pos x="640" y="1568"/>
                  </a:cxn>
                  <a:cxn ang="0">
                    <a:pos x="688" y="1728"/>
                  </a:cxn>
                  <a:cxn ang="0">
                    <a:pos x="1376" y="160"/>
                  </a:cxn>
                  <a:cxn ang="0">
                    <a:pos x="1360" y="0"/>
                  </a:cxn>
                  <a:cxn ang="0">
                    <a:pos x="656" y="1568"/>
                  </a:cxn>
                  <a:cxn ang="0">
                    <a:pos x="0" y="1872"/>
                  </a:cxn>
                </a:cxnLst>
                <a:rect l="0" t="0" r="r" b="b"/>
                <a:pathLst>
                  <a:path w="1376" h="1968">
                    <a:moveTo>
                      <a:pt x="16" y="1888"/>
                    </a:moveTo>
                    <a:lnTo>
                      <a:pt x="176" y="1968"/>
                    </a:lnTo>
                    <a:lnTo>
                      <a:pt x="688" y="1728"/>
                    </a:lnTo>
                    <a:lnTo>
                      <a:pt x="640" y="1568"/>
                    </a:lnTo>
                    <a:lnTo>
                      <a:pt x="688" y="1728"/>
                    </a:lnTo>
                    <a:lnTo>
                      <a:pt x="1376" y="160"/>
                    </a:lnTo>
                    <a:lnTo>
                      <a:pt x="1360" y="0"/>
                    </a:lnTo>
                    <a:lnTo>
                      <a:pt x="656" y="1568"/>
                    </a:lnTo>
                    <a:lnTo>
                      <a:pt x="0" y="187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CC99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31" name="Group 55"/>
            <p:cNvGrpSpPr>
              <a:grpSpLocks/>
            </p:cNvGrpSpPr>
            <p:nvPr/>
          </p:nvGrpSpPr>
          <p:grpSpPr bwMode="auto">
            <a:xfrm>
              <a:off x="4680" y="2864"/>
              <a:ext cx="536" cy="528"/>
              <a:chOff x="3040" y="1080"/>
              <a:chExt cx="1304" cy="1504"/>
            </a:xfrm>
          </p:grpSpPr>
          <p:sp>
            <p:nvSpPr>
              <p:cNvPr id="61" name="Freeform 37"/>
              <p:cNvSpPr>
                <a:spLocks/>
              </p:cNvSpPr>
              <p:nvPr/>
            </p:nvSpPr>
            <p:spPr bwMode="auto">
              <a:xfrm>
                <a:off x="3040" y="1093"/>
                <a:ext cx="1303" cy="1491"/>
              </a:xfrm>
              <a:custGeom>
                <a:avLst/>
                <a:gdLst/>
                <a:ahLst/>
                <a:cxnLst>
                  <a:cxn ang="0">
                    <a:pos x="612" y="13"/>
                  </a:cxn>
                  <a:cxn ang="0">
                    <a:pos x="1303" y="0"/>
                  </a:cxn>
                  <a:cxn ang="0">
                    <a:pos x="678" y="1269"/>
                  </a:cxn>
                  <a:cxn ang="0">
                    <a:pos x="618" y="1491"/>
                  </a:cxn>
                  <a:cxn ang="0">
                    <a:pos x="1240" y="259"/>
                  </a:cxn>
                  <a:cxn ang="0">
                    <a:pos x="1290" y="0"/>
                  </a:cxn>
                  <a:cxn ang="0">
                    <a:pos x="678" y="1269"/>
                  </a:cxn>
                  <a:cxn ang="0">
                    <a:pos x="618" y="1478"/>
                  </a:cxn>
                  <a:cxn ang="0">
                    <a:pos x="86" y="1491"/>
                  </a:cxn>
                  <a:cxn ang="0">
                    <a:pos x="0" y="1256"/>
                  </a:cxn>
                  <a:cxn ang="0">
                    <a:pos x="678" y="1269"/>
                  </a:cxn>
                  <a:cxn ang="0">
                    <a:pos x="0" y="1269"/>
                  </a:cxn>
                  <a:cxn ang="0">
                    <a:pos x="612" y="13"/>
                  </a:cxn>
                </a:cxnLst>
                <a:rect l="0" t="0" r="r" b="b"/>
                <a:pathLst>
                  <a:path w="1303" h="1491">
                    <a:moveTo>
                      <a:pt x="612" y="13"/>
                    </a:moveTo>
                    <a:lnTo>
                      <a:pt x="1303" y="0"/>
                    </a:lnTo>
                    <a:lnTo>
                      <a:pt x="678" y="1269"/>
                    </a:lnTo>
                    <a:lnTo>
                      <a:pt x="618" y="1491"/>
                    </a:lnTo>
                    <a:lnTo>
                      <a:pt x="1240" y="259"/>
                    </a:lnTo>
                    <a:lnTo>
                      <a:pt x="1290" y="0"/>
                    </a:lnTo>
                    <a:lnTo>
                      <a:pt x="678" y="1269"/>
                    </a:lnTo>
                    <a:lnTo>
                      <a:pt x="618" y="1478"/>
                    </a:lnTo>
                    <a:lnTo>
                      <a:pt x="86" y="1491"/>
                    </a:lnTo>
                    <a:lnTo>
                      <a:pt x="0" y="1256"/>
                    </a:lnTo>
                    <a:lnTo>
                      <a:pt x="678" y="1269"/>
                    </a:lnTo>
                    <a:lnTo>
                      <a:pt x="0" y="1269"/>
                    </a:lnTo>
                    <a:lnTo>
                      <a:pt x="612" y="13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CC99"/>
                  </a:gs>
                  <a:gs pos="100000">
                    <a:schemeClr val="bg1"/>
                  </a:gs>
                </a:gsLst>
                <a:lin ang="189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2" name="Freeform 49"/>
              <p:cNvSpPr>
                <a:spLocks/>
              </p:cNvSpPr>
              <p:nvPr/>
            </p:nvSpPr>
            <p:spPr bwMode="auto">
              <a:xfrm>
                <a:off x="3047" y="2362"/>
                <a:ext cx="665" cy="2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00" y="0"/>
                  </a:cxn>
                  <a:cxn ang="0">
                    <a:pos x="736" y="256"/>
                  </a:cxn>
                  <a:cxn ang="0">
                    <a:pos x="80" y="272"/>
                  </a:cxn>
                  <a:cxn ang="0">
                    <a:pos x="0" y="0"/>
                  </a:cxn>
                </a:cxnLst>
                <a:rect l="0" t="0" r="r" b="b"/>
                <a:pathLst>
                  <a:path w="800" h="272">
                    <a:moveTo>
                      <a:pt x="0" y="0"/>
                    </a:moveTo>
                    <a:lnTo>
                      <a:pt x="800" y="0"/>
                    </a:lnTo>
                    <a:lnTo>
                      <a:pt x="736" y="256"/>
                    </a:lnTo>
                    <a:lnTo>
                      <a:pt x="80" y="272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CC99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3" name="Freeform 51"/>
              <p:cNvSpPr>
                <a:spLocks/>
              </p:cNvSpPr>
              <p:nvPr/>
            </p:nvSpPr>
            <p:spPr bwMode="auto">
              <a:xfrm>
                <a:off x="3052" y="2228"/>
                <a:ext cx="656" cy="128"/>
              </a:xfrm>
              <a:custGeom>
                <a:avLst/>
                <a:gdLst/>
                <a:ahLst/>
                <a:cxnLst>
                  <a:cxn ang="0">
                    <a:pos x="0" y="128"/>
                  </a:cxn>
                  <a:cxn ang="0">
                    <a:pos x="656" y="128"/>
                  </a:cxn>
                  <a:cxn ang="0">
                    <a:pos x="624" y="0"/>
                  </a:cxn>
                  <a:cxn ang="0">
                    <a:pos x="108" y="20"/>
                  </a:cxn>
                  <a:cxn ang="0">
                    <a:pos x="0" y="128"/>
                  </a:cxn>
                </a:cxnLst>
                <a:rect l="0" t="0" r="r" b="b"/>
                <a:pathLst>
                  <a:path w="656" h="128">
                    <a:moveTo>
                      <a:pt x="0" y="128"/>
                    </a:moveTo>
                    <a:lnTo>
                      <a:pt x="656" y="128"/>
                    </a:lnTo>
                    <a:lnTo>
                      <a:pt x="624" y="0"/>
                    </a:lnTo>
                    <a:lnTo>
                      <a:pt x="108" y="20"/>
                    </a:lnTo>
                    <a:lnTo>
                      <a:pt x="0" y="128"/>
                    </a:lnTo>
                    <a:close/>
                  </a:path>
                </a:pathLst>
              </a:cu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4" name="Freeform 52"/>
              <p:cNvSpPr>
                <a:spLocks/>
              </p:cNvSpPr>
              <p:nvPr/>
            </p:nvSpPr>
            <p:spPr bwMode="auto">
              <a:xfrm>
                <a:off x="3668" y="1080"/>
                <a:ext cx="676" cy="1264"/>
              </a:xfrm>
              <a:custGeom>
                <a:avLst/>
                <a:gdLst/>
                <a:ahLst/>
                <a:cxnLst>
                  <a:cxn ang="0">
                    <a:pos x="52" y="1264"/>
                  </a:cxn>
                  <a:cxn ang="0">
                    <a:pos x="676" y="0"/>
                  </a:cxn>
                  <a:cxn ang="0">
                    <a:pos x="500" y="112"/>
                  </a:cxn>
                  <a:cxn ang="0">
                    <a:pos x="0" y="1156"/>
                  </a:cxn>
                  <a:cxn ang="0">
                    <a:pos x="52" y="1264"/>
                  </a:cxn>
                </a:cxnLst>
                <a:rect l="0" t="0" r="r" b="b"/>
                <a:pathLst>
                  <a:path w="676" h="1264">
                    <a:moveTo>
                      <a:pt x="52" y="1264"/>
                    </a:moveTo>
                    <a:lnTo>
                      <a:pt x="676" y="0"/>
                    </a:lnTo>
                    <a:lnTo>
                      <a:pt x="500" y="112"/>
                    </a:lnTo>
                    <a:lnTo>
                      <a:pt x="0" y="1156"/>
                    </a:lnTo>
                    <a:lnTo>
                      <a:pt x="52" y="1264"/>
                    </a:lnTo>
                    <a:close/>
                  </a:path>
                </a:pathLst>
              </a:cu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5" name="Freeform 53"/>
              <p:cNvSpPr>
                <a:spLocks/>
              </p:cNvSpPr>
              <p:nvPr/>
            </p:nvSpPr>
            <p:spPr bwMode="auto">
              <a:xfrm>
                <a:off x="3656" y="1096"/>
                <a:ext cx="672" cy="96"/>
              </a:xfrm>
              <a:custGeom>
                <a:avLst/>
                <a:gdLst/>
                <a:ahLst/>
                <a:cxnLst>
                  <a:cxn ang="0">
                    <a:pos x="672" y="0"/>
                  </a:cxn>
                  <a:cxn ang="0">
                    <a:pos x="0" y="16"/>
                  </a:cxn>
                  <a:cxn ang="0">
                    <a:pos x="48" y="96"/>
                  </a:cxn>
                  <a:cxn ang="0">
                    <a:pos x="516" y="92"/>
                  </a:cxn>
                  <a:cxn ang="0">
                    <a:pos x="672" y="0"/>
                  </a:cxn>
                </a:cxnLst>
                <a:rect l="0" t="0" r="r" b="b"/>
                <a:pathLst>
                  <a:path w="672" h="96">
                    <a:moveTo>
                      <a:pt x="672" y="0"/>
                    </a:moveTo>
                    <a:lnTo>
                      <a:pt x="0" y="16"/>
                    </a:lnTo>
                    <a:lnTo>
                      <a:pt x="48" y="96"/>
                    </a:lnTo>
                    <a:lnTo>
                      <a:pt x="516" y="92"/>
                    </a:lnTo>
                    <a:lnTo>
                      <a:pt x="672" y="0"/>
                    </a:lnTo>
                    <a:close/>
                  </a:path>
                </a:pathLst>
              </a:cu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6" name="Freeform 54"/>
              <p:cNvSpPr>
                <a:spLocks/>
              </p:cNvSpPr>
              <p:nvPr/>
            </p:nvSpPr>
            <p:spPr bwMode="auto">
              <a:xfrm>
                <a:off x="3044" y="1108"/>
                <a:ext cx="672" cy="1248"/>
              </a:xfrm>
              <a:custGeom>
                <a:avLst/>
                <a:gdLst/>
                <a:ahLst/>
                <a:cxnLst>
                  <a:cxn ang="0">
                    <a:pos x="608" y="0"/>
                  </a:cxn>
                  <a:cxn ang="0">
                    <a:pos x="672" y="80"/>
                  </a:cxn>
                  <a:cxn ang="0">
                    <a:pos x="144" y="1128"/>
                  </a:cxn>
                  <a:cxn ang="0">
                    <a:pos x="0" y="1248"/>
                  </a:cxn>
                  <a:cxn ang="0">
                    <a:pos x="608" y="0"/>
                  </a:cxn>
                </a:cxnLst>
                <a:rect l="0" t="0" r="r" b="b"/>
                <a:pathLst>
                  <a:path w="672" h="1248">
                    <a:moveTo>
                      <a:pt x="608" y="0"/>
                    </a:moveTo>
                    <a:lnTo>
                      <a:pt x="672" y="80"/>
                    </a:lnTo>
                    <a:lnTo>
                      <a:pt x="144" y="1128"/>
                    </a:lnTo>
                    <a:lnTo>
                      <a:pt x="0" y="1248"/>
                    </a:lnTo>
                    <a:lnTo>
                      <a:pt x="608" y="0"/>
                    </a:lnTo>
                    <a:close/>
                  </a:path>
                </a:pathLst>
              </a:cu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32" name="Group 56"/>
            <p:cNvGrpSpPr>
              <a:grpSpLocks/>
            </p:cNvGrpSpPr>
            <p:nvPr/>
          </p:nvGrpSpPr>
          <p:grpSpPr bwMode="auto">
            <a:xfrm>
              <a:off x="5016" y="2848"/>
              <a:ext cx="536" cy="528"/>
              <a:chOff x="3040" y="1080"/>
              <a:chExt cx="1304" cy="1504"/>
            </a:xfrm>
          </p:grpSpPr>
          <p:sp>
            <p:nvSpPr>
              <p:cNvPr id="55" name="Freeform 57"/>
              <p:cNvSpPr>
                <a:spLocks/>
              </p:cNvSpPr>
              <p:nvPr/>
            </p:nvSpPr>
            <p:spPr bwMode="auto">
              <a:xfrm>
                <a:off x="3040" y="1093"/>
                <a:ext cx="1303" cy="1491"/>
              </a:xfrm>
              <a:custGeom>
                <a:avLst/>
                <a:gdLst/>
                <a:ahLst/>
                <a:cxnLst>
                  <a:cxn ang="0">
                    <a:pos x="612" y="13"/>
                  </a:cxn>
                  <a:cxn ang="0">
                    <a:pos x="1303" y="0"/>
                  </a:cxn>
                  <a:cxn ang="0">
                    <a:pos x="678" y="1269"/>
                  </a:cxn>
                  <a:cxn ang="0">
                    <a:pos x="618" y="1491"/>
                  </a:cxn>
                  <a:cxn ang="0">
                    <a:pos x="1240" y="259"/>
                  </a:cxn>
                  <a:cxn ang="0">
                    <a:pos x="1290" y="0"/>
                  </a:cxn>
                  <a:cxn ang="0">
                    <a:pos x="678" y="1269"/>
                  </a:cxn>
                  <a:cxn ang="0">
                    <a:pos x="618" y="1478"/>
                  </a:cxn>
                  <a:cxn ang="0">
                    <a:pos x="86" y="1491"/>
                  </a:cxn>
                  <a:cxn ang="0">
                    <a:pos x="0" y="1256"/>
                  </a:cxn>
                  <a:cxn ang="0">
                    <a:pos x="678" y="1269"/>
                  </a:cxn>
                  <a:cxn ang="0">
                    <a:pos x="0" y="1269"/>
                  </a:cxn>
                  <a:cxn ang="0">
                    <a:pos x="612" y="13"/>
                  </a:cxn>
                </a:cxnLst>
                <a:rect l="0" t="0" r="r" b="b"/>
                <a:pathLst>
                  <a:path w="1303" h="1491">
                    <a:moveTo>
                      <a:pt x="612" y="13"/>
                    </a:moveTo>
                    <a:lnTo>
                      <a:pt x="1303" y="0"/>
                    </a:lnTo>
                    <a:lnTo>
                      <a:pt x="678" y="1269"/>
                    </a:lnTo>
                    <a:lnTo>
                      <a:pt x="618" y="1491"/>
                    </a:lnTo>
                    <a:lnTo>
                      <a:pt x="1240" y="259"/>
                    </a:lnTo>
                    <a:lnTo>
                      <a:pt x="1290" y="0"/>
                    </a:lnTo>
                    <a:lnTo>
                      <a:pt x="678" y="1269"/>
                    </a:lnTo>
                    <a:lnTo>
                      <a:pt x="618" y="1478"/>
                    </a:lnTo>
                    <a:lnTo>
                      <a:pt x="86" y="1491"/>
                    </a:lnTo>
                    <a:lnTo>
                      <a:pt x="0" y="1256"/>
                    </a:lnTo>
                    <a:lnTo>
                      <a:pt x="678" y="1269"/>
                    </a:lnTo>
                    <a:lnTo>
                      <a:pt x="0" y="1269"/>
                    </a:lnTo>
                    <a:lnTo>
                      <a:pt x="612" y="13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CC99"/>
                  </a:gs>
                  <a:gs pos="100000">
                    <a:schemeClr val="bg1"/>
                  </a:gs>
                </a:gsLst>
                <a:lin ang="189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56" name="Freeform 58"/>
              <p:cNvSpPr>
                <a:spLocks/>
              </p:cNvSpPr>
              <p:nvPr/>
            </p:nvSpPr>
            <p:spPr bwMode="auto">
              <a:xfrm>
                <a:off x="3047" y="2362"/>
                <a:ext cx="665" cy="2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00" y="0"/>
                  </a:cxn>
                  <a:cxn ang="0">
                    <a:pos x="736" y="256"/>
                  </a:cxn>
                  <a:cxn ang="0">
                    <a:pos x="80" y="272"/>
                  </a:cxn>
                  <a:cxn ang="0">
                    <a:pos x="0" y="0"/>
                  </a:cxn>
                </a:cxnLst>
                <a:rect l="0" t="0" r="r" b="b"/>
                <a:pathLst>
                  <a:path w="800" h="272">
                    <a:moveTo>
                      <a:pt x="0" y="0"/>
                    </a:moveTo>
                    <a:lnTo>
                      <a:pt x="800" y="0"/>
                    </a:lnTo>
                    <a:lnTo>
                      <a:pt x="736" y="256"/>
                    </a:lnTo>
                    <a:lnTo>
                      <a:pt x="80" y="272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CC99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57" name="Freeform 59"/>
              <p:cNvSpPr>
                <a:spLocks/>
              </p:cNvSpPr>
              <p:nvPr/>
            </p:nvSpPr>
            <p:spPr bwMode="auto">
              <a:xfrm>
                <a:off x="3052" y="2228"/>
                <a:ext cx="656" cy="128"/>
              </a:xfrm>
              <a:custGeom>
                <a:avLst/>
                <a:gdLst/>
                <a:ahLst/>
                <a:cxnLst>
                  <a:cxn ang="0">
                    <a:pos x="0" y="128"/>
                  </a:cxn>
                  <a:cxn ang="0">
                    <a:pos x="656" y="128"/>
                  </a:cxn>
                  <a:cxn ang="0">
                    <a:pos x="624" y="0"/>
                  </a:cxn>
                  <a:cxn ang="0">
                    <a:pos x="108" y="20"/>
                  </a:cxn>
                  <a:cxn ang="0">
                    <a:pos x="0" y="128"/>
                  </a:cxn>
                </a:cxnLst>
                <a:rect l="0" t="0" r="r" b="b"/>
                <a:pathLst>
                  <a:path w="656" h="128">
                    <a:moveTo>
                      <a:pt x="0" y="128"/>
                    </a:moveTo>
                    <a:lnTo>
                      <a:pt x="656" y="128"/>
                    </a:lnTo>
                    <a:lnTo>
                      <a:pt x="624" y="0"/>
                    </a:lnTo>
                    <a:lnTo>
                      <a:pt x="108" y="20"/>
                    </a:lnTo>
                    <a:lnTo>
                      <a:pt x="0" y="128"/>
                    </a:lnTo>
                    <a:close/>
                  </a:path>
                </a:pathLst>
              </a:cu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58" name="Freeform 60"/>
              <p:cNvSpPr>
                <a:spLocks/>
              </p:cNvSpPr>
              <p:nvPr/>
            </p:nvSpPr>
            <p:spPr bwMode="auto">
              <a:xfrm>
                <a:off x="3668" y="1080"/>
                <a:ext cx="676" cy="1264"/>
              </a:xfrm>
              <a:custGeom>
                <a:avLst/>
                <a:gdLst/>
                <a:ahLst/>
                <a:cxnLst>
                  <a:cxn ang="0">
                    <a:pos x="52" y="1264"/>
                  </a:cxn>
                  <a:cxn ang="0">
                    <a:pos x="676" y="0"/>
                  </a:cxn>
                  <a:cxn ang="0">
                    <a:pos x="500" y="112"/>
                  </a:cxn>
                  <a:cxn ang="0">
                    <a:pos x="0" y="1156"/>
                  </a:cxn>
                  <a:cxn ang="0">
                    <a:pos x="52" y="1264"/>
                  </a:cxn>
                </a:cxnLst>
                <a:rect l="0" t="0" r="r" b="b"/>
                <a:pathLst>
                  <a:path w="676" h="1264">
                    <a:moveTo>
                      <a:pt x="52" y="1264"/>
                    </a:moveTo>
                    <a:lnTo>
                      <a:pt x="676" y="0"/>
                    </a:lnTo>
                    <a:lnTo>
                      <a:pt x="500" y="112"/>
                    </a:lnTo>
                    <a:lnTo>
                      <a:pt x="0" y="1156"/>
                    </a:lnTo>
                    <a:lnTo>
                      <a:pt x="52" y="1264"/>
                    </a:lnTo>
                    <a:close/>
                  </a:path>
                </a:pathLst>
              </a:cu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59" name="Freeform 61"/>
              <p:cNvSpPr>
                <a:spLocks/>
              </p:cNvSpPr>
              <p:nvPr/>
            </p:nvSpPr>
            <p:spPr bwMode="auto">
              <a:xfrm>
                <a:off x="3656" y="1096"/>
                <a:ext cx="672" cy="96"/>
              </a:xfrm>
              <a:custGeom>
                <a:avLst/>
                <a:gdLst/>
                <a:ahLst/>
                <a:cxnLst>
                  <a:cxn ang="0">
                    <a:pos x="672" y="0"/>
                  </a:cxn>
                  <a:cxn ang="0">
                    <a:pos x="0" y="16"/>
                  </a:cxn>
                  <a:cxn ang="0">
                    <a:pos x="48" y="96"/>
                  </a:cxn>
                  <a:cxn ang="0">
                    <a:pos x="516" y="92"/>
                  </a:cxn>
                  <a:cxn ang="0">
                    <a:pos x="672" y="0"/>
                  </a:cxn>
                </a:cxnLst>
                <a:rect l="0" t="0" r="r" b="b"/>
                <a:pathLst>
                  <a:path w="672" h="96">
                    <a:moveTo>
                      <a:pt x="672" y="0"/>
                    </a:moveTo>
                    <a:lnTo>
                      <a:pt x="0" y="16"/>
                    </a:lnTo>
                    <a:lnTo>
                      <a:pt x="48" y="96"/>
                    </a:lnTo>
                    <a:lnTo>
                      <a:pt x="516" y="92"/>
                    </a:lnTo>
                    <a:lnTo>
                      <a:pt x="672" y="0"/>
                    </a:lnTo>
                    <a:close/>
                  </a:path>
                </a:pathLst>
              </a:cu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0" name="Freeform 62"/>
              <p:cNvSpPr>
                <a:spLocks/>
              </p:cNvSpPr>
              <p:nvPr/>
            </p:nvSpPr>
            <p:spPr bwMode="auto">
              <a:xfrm>
                <a:off x="3044" y="1108"/>
                <a:ext cx="672" cy="1248"/>
              </a:xfrm>
              <a:custGeom>
                <a:avLst/>
                <a:gdLst/>
                <a:ahLst/>
                <a:cxnLst>
                  <a:cxn ang="0">
                    <a:pos x="608" y="0"/>
                  </a:cxn>
                  <a:cxn ang="0">
                    <a:pos x="672" y="80"/>
                  </a:cxn>
                  <a:cxn ang="0">
                    <a:pos x="144" y="1128"/>
                  </a:cxn>
                  <a:cxn ang="0">
                    <a:pos x="0" y="1248"/>
                  </a:cxn>
                  <a:cxn ang="0">
                    <a:pos x="608" y="0"/>
                  </a:cxn>
                </a:cxnLst>
                <a:rect l="0" t="0" r="r" b="b"/>
                <a:pathLst>
                  <a:path w="672" h="1248">
                    <a:moveTo>
                      <a:pt x="608" y="0"/>
                    </a:moveTo>
                    <a:lnTo>
                      <a:pt x="672" y="80"/>
                    </a:lnTo>
                    <a:lnTo>
                      <a:pt x="144" y="1128"/>
                    </a:lnTo>
                    <a:lnTo>
                      <a:pt x="0" y="1248"/>
                    </a:lnTo>
                    <a:lnTo>
                      <a:pt x="608" y="0"/>
                    </a:lnTo>
                    <a:close/>
                  </a:path>
                </a:pathLst>
              </a:cu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33" name="Group 63"/>
            <p:cNvGrpSpPr>
              <a:grpSpLocks/>
            </p:cNvGrpSpPr>
            <p:nvPr/>
          </p:nvGrpSpPr>
          <p:grpSpPr bwMode="auto">
            <a:xfrm>
              <a:off x="4904" y="2768"/>
              <a:ext cx="536" cy="528"/>
              <a:chOff x="3040" y="1080"/>
              <a:chExt cx="1304" cy="1504"/>
            </a:xfrm>
          </p:grpSpPr>
          <p:sp>
            <p:nvSpPr>
              <p:cNvPr id="49" name="Freeform 64"/>
              <p:cNvSpPr>
                <a:spLocks/>
              </p:cNvSpPr>
              <p:nvPr/>
            </p:nvSpPr>
            <p:spPr bwMode="auto">
              <a:xfrm>
                <a:off x="3040" y="1093"/>
                <a:ext cx="1303" cy="1491"/>
              </a:xfrm>
              <a:custGeom>
                <a:avLst/>
                <a:gdLst/>
                <a:ahLst/>
                <a:cxnLst>
                  <a:cxn ang="0">
                    <a:pos x="612" y="13"/>
                  </a:cxn>
                  <a:cxn ang="0">
                    <a:pos x="1303" y="0"/>
                  </a:cxn>
                  <a:cxn ang="0">
                    <a:pos x="678" y="1269"/>
                  </a:cxn>
                  <a:cxn ang="0">
                    <a:pos x="618" y="1491"/>
                  </a:cxn>
                  <a:cxn ang="0">
                    <a:pos x="1240" y="259"/>
                  </a:cxn>
                  <a:cxn ang="0">
                    <a:pos x="1290" y="0"/>
                  </a:cxn>
                  <a:cxn ang="0">
                    <a:pos x="678" y="1269"/>
                  </a:cxn>
                  <a:cxn ang="0">
                    <a:pos x="618" y="1478"/>
                  </a:cxn>
                  <a:cxn ang="0">
                    <a:pos x="86" y="1491"/>
                  </a:cxn>
                  <a:cxn ang="0">
                    <a:pos x="0" y="1256"/>
                  </a:cxn>
                  <a:cxn ang="0">
                    <a:pos x="678" y="1269"/>
                  </a:cxn>
                  <a:cxn ang="0">
                    <a:pos x="0" y="1269"/>
                  </a:cxn>
                  <a:cxn ang="0">
                    <a:pos x="612" y="13"/>
                  </a:cxn>
                </a:cxnLst>
                <a:rect l="0" t="0" r="r" b="b"/>
                <a:pathLst>
                  <a:path w="1303" h="1491">
                    <a:moveTo>
                      <a:pt x="612" y="13"/>
                    </a:moveTo>
                    <a:lnTo>
                      <a:pt x="1303" y="0"/>
                    </a:lnTo>
                    <a:lnTo>
                      <a:pt x="678" y="1269"/>
                    </a:lnTo>
                    <a:lnTo>
                      <a:pt x="618" y="1491"/>
                    </a:lnTo>
                    <a:lnTo>
                      <a:pt x="1240" y="259"/>
                    </a:lnTo>
                    <a:lnTo>
                      <a:pt x="1290" y="0"/>
                    </a:lnTo>
                    <a:lnTo>
                      <a:pt x="678" y="1269"/>
                    </a:lnTo>
                    <a:lnTo>
                      <a:pt x="618" y="1478"/>
                    </a:lnTo>
                    <a:lnTo>
                      <a:pt x="86" y="1491"/>
                    </a:lnTo>
                    <a:lnTo>
                      <a:pt x="0" y="1256"/>
                    </a:lnTo>
                    <a:lnTo>
                      <a:pt x="678" y="1269"/>
                    </a:lnTo>
                    <a:lnTo>
                      <a:pt x="0" y="1269"/>
                    </a:lnTo>
                    <a:lnTo>
                      <a:pt x="612" y="13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CC99"/>
                  </a:gs>
                  <a:gs pos="100000">
                    <a:schemeClr val="bg1"/>
                  </a:gs>
                </a:gsLst>
                <a:lin ang="189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50" name="Freeform 65"/>
              <p:cNvSpPr>
                <a:spLocks/>
              </p:cNvSpPr>
              <p:nvPr/>
            </p:nvSpPr>
            <p:spPr bwMode="auto">
              <a:xfrm>
                <a:off x="3047" y="2362"/>
                <a:ext cx="665" cy="2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00" y="0"/>
                  </a:cxn>
                  <a:cxn ang="0">
                    <a:pos x="736" y="256"/>
                  </a:cxn>
                  <a:cxn ang="0">
                    <a:pos x="80" y="272"/>
                  </a:cxn>
                  <a:cxn ang="0">
                    <a:pos x="0" y="0"/>
                  </a:cxn>
                </a:cxnLst>
                <a:rect l="0" t="0" r="r" b="b"/>
                <a:pathLst>
                  <a:path w="800" h="272">
                    <a:moveTo>
                      <a:pt x="0" y="0"/>
                    </a:moveTo>
                    <a:lnTo>
                      <a:pt x="800" y="0"/>
                    </a:lnTo>
                    <a:lnTo>
                      <a:pt x="736" y="256"/>
                    </a:lnTo>
                    <a:lnTo>
                      <a:pt x="80" y="272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CC99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51" name="Freeform 66"/>
              <p:cNvSpPr>
                <a:spLocks/>
              </p:cNvSpPr>
              <p:nvPr/>
            </p:nvSpPr>
            <p:spPr bwMode="auto">
              <a:xfrm>
                <a:off x="3052" y="2228"/>
                <a:ext cx="656" cy="128"/>
              </a:xfrm>
              <a:custGeom>
                <a:avLst/>
                <a:gdLst/>
                <a:ahLst/>
                <a:cxnLst>
                  <a:cxn ang="0">
                    <a:pos x="0" y="128"/>
                  </a:cxn>
                  <a:cxn ang="0">
                    <a:pos x="656" y="128"/>
                  </a:cxn>
                  <a:cxn ang="0">
                    <a:pos x="624" y="0"/>
                  </a:cxn>
                  <a:cxn ang="0">
                    <a:pos x="108" y="20"/>
                  </a:cxn>
                  <a:cxn ang="0">
                    <a:pos x="0" y="128"/>
                  </a:cxn>
                </a:cxnLst>
                <a:rect l="0" t="0" r="r" b="b"/>
                <a:pathLst>
                  <a:path w="656" h="128">
                    <a:moveTo>
                      <a:pt x="0" y="128"/>
                    </a:moveTo>
                    <a:lnTo>
                      <a:pt x="656" y="128"/>
                    </a:lnTo>
                    <a:lnTo>
                      <a:pt x="624" y="0"/>
                    </a:lnTo>
                    <a:lnTo>
                      <a:pt x="108" y="20"/>
                    </a:lnTo>
                    <a:lnTo>
                      <a:pt x="0" y="128"/>
                    </a:lnTo>
                    <a:close/>
                  </a:path>
                </a:pathLst>
              </a:cu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52" name="Freeform 67"/>
              <p:cNvSpPr>
                <a:spLocks/>
              </p:cNvSpPr>
              <p:nvPr/>
            </p:nvSpPr>
            <p:spPr bwMode="auto">
              <a:xfrm>
                <a:off x="3668" y="1080"/>
                <a:ext cx="676" cy="1264"/>
              </a:xfrm>
              <a:custGeom>
                <a:avLst/>
                <a:gdLst/>
                <a:ahLst/>
                <a:cxnLst>
                  <a:cxn ang="0">
                    <a:pos x="52" y="1264"/>
                  </a:cxn>
                  <a:cxn ang="0">
                    <a:pos x="676" y="0"/>
                  </a:cxn>
                  <a:cxn ang="0">
                    <a:pos x="500" y="112"/>
                  </a:cxn>
                  <a:cxn ang="0">
                    <a:pos x="0" y="1156"/>
                  </a:cxn>
                  <a:cxn ang="0">
                    <a:pos x="52" y="1264"/>
                  </a:cxn>
                </a:cxnLst>
                <a:rect l="0" t="0" r="r" b="b"/>
                <a:pathLst>
                  <a:path w="676" h="1264">
                    <a:moveTo>
                      <a:pt x="52" y="1264"/>
                    </a:moveTo>
                    <a:lnTo>
                      <a:pt x="676" y="0"/>
                    </a:lnTo>
                    <a:lnTo>
                      <a:pt x="500" y="112"/>
                    </a:lnTo>
                    <a:lnTo>
                      <a:pt x="0" y="1156"/>
                    </a:lnTo>
                    <a:lnTo>
                      <a:pt x="52" y="1264"/>
                    </a:lnTo>
                    <a:close/>
                  </a:path>
                </a:pathLst>
              </a:cu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53" name="Freeform 68"/>
              <p:cNvSpPr>
                <a:spLocks/>
              </p:cNvSpPr>
              <p:nvPr/>
            </p:nvSpPr>
            <p:spPr bwMode="auto">
              <a:xfrm>
                <a:off x="3656" y="1096"/>
                <a:ext cx="672" cy="96"/>
              </a:xfrm>
              <a:custGeom>
                <a:avLst/>
                <a:gdLst/>
                <a:ahLst/>
                <a:cxnLst>
                  <a:cxn ang="0">
                    <a:pos x="672" y="0"/>
                  </a:cxn>
                  <a:cxn ang="0">
                    <a:pos x="0" y="16"/>
                  </a:cxn>
                  <a:cxn ang="0">
                    <a:pos x="48" y="96"/>
                  </a:cxn>
                  <a:cxn ang="0">
                    <a:pos x="516" y="92"/>
                  </a:cxn>
                  <a:cxn ang="0">
                    <a:pos x="672" y="0"/>
                  </a:cxn>
                </a:cxnLst>
                <a:rect l="0" t="0" r="r" b="b"/>
                <a:pathLst>
                  <a:path w="672" h="96">
                    <a:moveTo>
                      <a:pt x="672" y="0"/>
                    </a:moveTo>
                    <a:lnTo>
                      <a:pt x="0" y="16"/>
                    </a:lnTo>
                    <a:lnTo>
                      <a:pt x="48" y="96"/>
                    </a:lnTo>
                    <a:lnTo>
                      <a:pt x="516" y="92"/>
                    </a:lnTo>
                    <a:lnTo>
                      <a:pt x="672" y="0"/>
                    </a:lnTo>
                    <a:close/>
                  </a:path>
                </a:pathLst>
              </a:cu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54" name="Freeform 69"/>
              <p:cNvSpPr>
                <a:spLocks/>
              </p:cNvSpPr>
              <p:nvPr/>
            </p:nvSpPr>
            <p:spPr bwMode="auto">
              <a:xfrm>
                <a:off x="3044" y="1108"/>
                <a:ext cx="672" cy="1248"/>
              </a:xfrm>
              <a:custGeom>
                <a:avLst/>
                <a:gdLst/>
                <a:ahLst/>
                <a:cxnLst>
                  <a:cxn ang="0">
                    <a:pos x="608" y="0"/>
                  </a:cxn>
                  <a:cxn ang="0">
                    <a:pos x="672" y="80"/>
                  </a:cxn>
                  <a:cxn ang="0">
                    <a:pos x="144" y="1128"/>
                  </a:cxn>
                  <a:cxn ang="0">
                    <a:pos x="0" y="1248"/>
                  </a:cxn>
                  <a:cxn ang="0">
                    <a:pos x="608" y="0"/>
                  </a:cxn>
                </a:cxnLst>
                <a:rect l="0" t="0" r="r" b="b"/>
                <a:pathLst>
                  <a:path w="672" h="1248">
                    <a:moveTo>
                      <a:pt x="608" y="0"/>
                    </a:moveTo>
                    <a:lnTo>
                      <a:pt x="672" y="80"/>
                    </a:lnTo>
                    <a:lnTo>
                      <a:pt x="144" y="1128"/>
                    </a:lnTo>
                    <a:lnTo>
                      <a:pt x="0" y="1248"/>
                    </a:lnTo>
                    <a:lnTo>
                      <a:pt x="608" y="0"/>
                    </a:lnTo>
                    <a:close/>
                  </a:path>
                </a:pathLst>
              </a:cu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34" name="Group 90"/>
            <p:cNvGrpSpPr>
              <a:grpSpLocks/>
            </p:cNvGrpSpPr>
            <p:nvPr/>
          </p:nvGrpSpPr>
          <p:grpSpPr bwMode="auto">
            <a:xfrm>
              <a:off x="3680" y="2616"/>
              <a:ext cx="775" cy="784"/>
              <a:chOff x="1280" y="808"/>
              <a:chExt cx="2184" cy="2192"/>
            </a:xfrm>
          </p:grpSpPr>
          <p:sp>
            <p:nvSpPr>
              <p:cNvPr id="35" name="Freeform 91"/>
              <p:cNvSpPr>
                <a:spLocks/>
              </p:cNvSpPr>
              <p:nvPr/>
            </p:nvSpPr>
            <p:spPr bwMode="auto">
              <a:xfrm>
                <a:off x="1280" y="1176"/>
                <a:ext cx="1600" cy="1824"/>
              </a:xfrm>
              <a:custGeom>
                <a:avLst/>
                <a:gdLst/>
                <a:ahLst/>
                <a:cxnLst>
                  <a:cxn ang="0">
                    <a:pos x="736" y="16"/>
                  </a:cxn>
                  <a:cxn ang="0">
                    <a:pos x="1568" y="0"/>
                  </a:cxn>
                  <a:cxn ang="0">
                    <a:pos x="816" y="1552"/>
                  </a:cxn>
                  <a:cxn ang="0">
                    <a:pos x="744" y="1824"/>
                  </a:cxn>
                  <a:cxn ang="0">
                    <a:pos x="1600" y="224"/>
                  </a:cxn>
                  <a:cxn ang="0">
                    <a:pos x="1552" y="0"/>
                  </a:cxn>
                  <a:cxn ang="0">
                    <a:pos x="816" y="1552"/>
                  </a:cxn>
                  <a:cxn ang="0">
                    <a:pos x="744" y="1808"/>
                  </a:cxn>
                  <a:cxn ang="0">
                    <a:pos x="104" y="1824"/>
                  </a:cxn>
                  <a:cxn ang="0">
                    <a:pos x="0" y="1536"/>
                  </a:cxn>
                  <a:cxn ang="0">
                    <a:pos x="816" y="1552"/>
                  </a:cxn>
                  <a:cxn ang="0">
                    <a:pos x="0" y="1552"/>
                  </a:cxn>
                  <a:cxn ang="0">
                    <a:pos x="736" y="16"/>
                  </a:cxn>
                </a:cxnLst>
                <a:rect l="0" t="0" r="r" b="b"/>
                <a:pathLst>
                  <a:path w="1600" h="1824">
                    <a:moveTo>
                      <a:pt x="736" y="16"/>
                    </a:moveTo>
                    <a:lnTo>
                      <a:pt x="1568" y="0"/>
                    </a:lnTo>
                    <a:lnTo>
                      <a:pt x="816" y="1552"/>
                    </a:lnTo>
                    <a:lnTo>
                      <a:pt x="744" y="1824"/>
                    </a:lnTo>
                    <a:lnTo>
                      <a:pt x="1600" y="224"/>
                    </a:lnTo>
                    <a:lnTo>
                      <a:pt x="1552" y="0"/>
                    </a:lnTo>
                    <a:lnTo>
                      <a:pt x="816" y="1552"/>
                    </a:lnTo>
                    <a:lnTo>
                      <a:pt x="744" y="1808"/>
                    </a:lnTo>
                    <a:lnTo>
                      <a:pt x="104" y="1824"/>
                    </a:lnTo>
                    <a:lnTo>
                      <a:pt x="0" y="1536"/>
                    </a:lnTo>
                    <a:lnTo>
                      <a:pt x="816" y="1552"/>
                    </a:lnTo>
                    <a:lnTo>
                      <a:pt x="0" y="1552"/>
                    </a:lnTo>
                    <a:lnTo>
                      <a:pt x="736" y="1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CC99"/>
                  </a:gs>
                  <a:gs pos="100000">
                    <a:schemeClr val="bg1"/>
                  </a:gs>
                </a:gsLst>
                <a:lin ang="189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6" name="Freeform 92"/>
              <p:cNvSpPr>
                <a:spLocks/>
              </p:cNvSpPr>
              <p:nvPr/>
            </p:nvSpPr>
            <p:spPr bwMode="auto">
              <a:xfrm>
                <a:off x="2080" y="808"/>
                <a:ext cx="1384" cy="1904"/>
              </a:xfrm>
              <a:custGeom>
                <a:avLst/>
                <a:gdLst/>
                <a:ahLst/>
                <a:cxnLst>
                  <a:cxn ang="0">
                    <a:pos x="0" y="1904"/>
                  </a:cxn>
                  <a:cxn ang="0">
                    <a:pos x="656" y="1584"/>
                  </a:cxn>
                  <a:cxn ang="0">
                    <a:pos x="1384" y="0"/>
                  </a:cxn>
                  <a:cxn ang="0">
                    <a:pos x="752" y="384"/>
                  </a:cxn>
                  <a:cxn ang="0">
                    <a:pos x="0" y="1904"/>
                  </a:cxn>
                </a:cxnLst>
                <a:rect l="0" t="0" r="r" b="b"/>
                <a:pathLst>
                  <a:path w="1384" h="1904">
                    <a:moveTo>
                      <a:pt x="0" y="1904"/>
                    </a:moveTo>
                    <a:lnTo>
                      <a:pt x="656" y="1584"/>
                    </a:lnTo>
                    <a:lnTo>
                      <a:pt x="1384" y="0"/>
                    </a:lnTo>
                    <a:lnTo>
                      <a:pt x="752" y="384"/>
                    </a:lnTo>
                    <a:lnTo>
                      <a:pt x="0" y="190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FF99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7" name="Oval 93"/>
              <p:cNvSpPr>
                <a:spLocks noChangeArrowheads="1"/>
              </p:cNvSpPr>
              <p:nvPr/>
            </p:nvSpPr>
            <p:spPr bwMode="auto">
              <a:xfrm>
                <a:off x="1992" y="1080"/>
                <a:ext cx="344" cy="509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8" name="Oval 94"/>
              <p:cNvSpPr>
                <a:spLocks noChangeArrowheads="1"/>
              </p:cNvSpPr>
              <p:nvPr/>
            </p:nvSpPr>
            <p:spPr bwMode="auto">
              <a:xfrm>
                <a:off x="1838" y="1379"/>
                <a:ext cx="345" cy="508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9" name="Oval 95"/>
              <p:cNvSpPr>
                <a:spLocks noChangeArrowheads="1"/>
              </p:cNvSpPr>
              <p:nvPr/>
            </p:nvSpPr>
            <p:spPr bwMode="auto">
              <a:xfrm>
                <a:off x="1688" y="1704"/>
                <a:ext cx="345" cy="509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40" name="Oval 96"/>
              <p:cNvSpPr>
                <a:spLocks noChangeArrowheads="1"/>
              </p:cNvSpPr>
              <p:nvPr/>
            </p:nvSpPr>
            <p:spPr bwMode="auto">
              <a:xfrm>
                <a:off x="1527" y="2019"/>
                <a:ext cx="345" cy="509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41" name="Oval 97"/>
              <p:cNvSpPr>
                <a:spLocks noChangeArrowheads="1"/>
              </p:cNvSpPr>
              <p:nvPr/>
            </p:nvSpPr>
            <p:spPr bwMode="auto">
              <a:xfrm>
                <a:off x="1352" y="2355"/>
                <a:ext cx="344" cy="509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42" name="Oval 98"/>
              <p:cNvSpPr>
                <a:spLocks noChangeArrowheads="1"/>
              </p:cNvSpPr>
              <p:nvPr/>
            </p:nvSpPr>
            <p:spPr bwMode="auto">
              <a:xfrm>
                <a:off x="2344" y="1104"/>
                <a:ext cx="344" cy="509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43" name="Oval 99"/>
              <p:cNvSpPr>
                <a:spLocks noChangeArrowheads="1"/>
              </p:cNvSpPr>
              <p:nvPr/>
            </p:nvSpPr>
            <p:spPr bwMode="auto">
              <a:xfrm>
                <a:off x="2174" y="1467"/>
                <a:ext cx="345" cy="508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44" name="Oval 100"/>
              <p:cNvSpPr>
                <a:spLocks noChangeArrowheads="1"/>
              </p:cNvSpPr>
              <p:nvPr/>
            </p:nvSpPr>
            <p:spPr bwMode="auto">
              <a:xfrm>
                <a:off x="2024" y="1800"/>
                <a:ext cx="345" cy="509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45" name="Oval 101"/>
              <p:cNvSpPr>
                <a:spLocks noChangeArrowheads="1"/>
              </p:cNvSpPr>
              <p:nvPr/>
            </p:nvSpPr>
            <p:spPr bwMode="auto">
              <a:xfrm>
                <a:off x="1871" y="2099"/>
                <a:ext cx="345" cy="509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46" name="Oval 102"/>
              <p:cNvSpPr>
                <a:spLocks noChangeArrowheads="1"/>
              </p:cNvSpPr>
              <p:nvPr/>
            </p:nvSpPr>
            <p:spPr bwMode="auto">
              <a:xfrm>
                <a:off x="1712" y="2371"/>
                <a:ext cx="344" cy="509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47" name="Freeform 103"/>
              <p:cNvSpPr>
                <a:spLocks/>
              </p:cNvSpPr>
              <p:nvPr/>
            </p:nvSpPr>
            <p:spPr bwMode="auto">
              <a:xfrm>
                <a:off x="1288" y="2728"/>
                <a:ext cx="800" cy="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00" y="0"/>
                  </a:cxn>
                  <a:cxn ang="0">
                    <a:pos x="736" y="256"/>
                  </a:cxn>
                  <a:cxn ang="0">
                    <a:pos x="80" y="272"/>
                  </a:cxn>
                  <a:cxn ang="0">
                    <a:pos x="0" y="0"/>
                  </a:cxn>
                </a:cxnLst>
                <a:rect l="0" t="0" r="r" b="b"/>
                <a:pathLst>
                  <a:path w="800" h="272">
                    <a:moveTo>
                      <a:pt x="0" y="0"/>
                    </a:moveTo>
                    <a:lnTo>
                      <a:pt x="800" y="0"/>
                    </a:lnTo>
                    <a:lnTo>
                      <a:pt x="736" y="256"/>
                    </a:lnTo>
                    <a:lnTo>
                      <a:pt x="80" y="272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CC99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48" name="Freeform 104"/>
              <p:cNvSpPr>
                <a:spLocks/>
              </p:cNvSpPr>
              <p:nvPr/>
            </p:nvSpPr>
            <p:spPr bwMode="auto">
              <a:xfrm>
                <a:off x="2072" y="824"/>
                <a:ext cx="1376" cy="1968"/>
              </a:xfrm>
              <a:custGeom>
                <a:avLst/>
                <a:gdLst/>
                <a:ahLst/>
                <a:cxnLst>
                  <a:cxn ang="0">
                    <a:pos x="16" y="1888"/>
                  </a:cxn>
                  <a:cxn ang="0">
                    <a:pos x="176" y="1968"/>
                  </a:cxn>
                  <a:cxn ang="0">
                    <a:pos x="688" y="1728"/>
                  </a:cxn>
                  <a:cxn ang="0">
                    <a:pos x="640" y="1568"/>
                  </a:cxn>
                  <a:cxn ang="0">
                    <a:pos x="688" y="1728"/>
                  </a:cxn>
                  <a:cxn ang="0">
                    <a:pos x="1376" y="160"/>
                  </a:cxn>
                  <a:cxn ang="0">
                    <a:pos x="1360" y="0"/>
                  </a:cxn>
                  <a:cxn ang="0">
                    <a:pos x="656" y="1568"/>
                  </a:cxn>
                  <a:cxn ang="0">
                    <a:pos x="0" y="1872"/>
                  </a:cxn>
                </a:cxnLst>
                <a:rect l="0" t="0" r="r" b="b"/>
                <a:pathLst>
                  <a:path w="1376" h="1968">
                    <a:moveTo>
                      <a:pt x="16" y="1888"/>
                    </a:moveTo>
                    <a:lnTo>
                      <a:pt x="176" y="1968"/>
                    </a:lnTo>
                    <a:lnTo>
                      <a:pt x="688" y="1728"/>
                    </a:lnTo>
                    <a:lnTo>
                      <a:pt x="640" y="1568"/>
                    </a:lnTo>
                    <a:lnTo>
                      <a:pt x="688" y="1728"/>
                    </a:lnTo>
                    <a:lnTo>
                      <a:pt x="1376" y="160"/>
                    </a:lnTo>
                    <a:lnTo>
                      <a:pt x="1360" y="0"/>
                    </a:lnTo>
                    <a:lnTo>
                      <a:pt x="656" y="1568"/>
                    </a:lnTo>
                    <a:lnTo>
                      <a:pt x="0" y="187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CC99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</p:grpSp>
      <p:sp>
        <p:nvSpPr>
          <p:cNvPr id="81" name="AutoShape 81"/>
          <p:cNvSpPr>
            <a:spLocks noChangeArrowheads="1"/>
          </p:cNvSpPr>
          <p:nvPr/>
        </p:nvSpPr>
        <p:spPr bwMode="auto">
          <a:xfrm>
            <a:off x="4829175" y="4894263"/>
            <a:ext cx="2801188" cy="647700"/>
          </a:xfrm>
          <a:prstGeom prst="wedgeEllipseCallout">
            <a:avLst>
              <a:gd name="adj1" fmla="val -76144"/>
              <a:gd name="adj2" fmla="val 74019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38100">
            <a:solidFill>
              <a:srgbClr val="000066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b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flatTx/>
          </a:bodyPr>
          <a:lstStyle/>
          <a:p>
            <a:pPr algn="ctr"/>
            <a:r>
              <a:rPr lang="ru-RU" sz="2000" b="1" i="0" dirty="0" smtClean="0">
                <a:latin typeface="Georgia" pitchFamily="18" charset="0"/>
                <a:cs typeface="Arial" charset="0"/>
              </a:rPr>
              <a:t>Не верно</a:t>
            </a:r>
            <a:endParaRPr lang="ru-RU" sz="2000" b="1" i="0" dirty="0">
              <a:latin typeface="Georgia" pitchFamily="18" charset="0"/>
              <a:cs typeface="Arial" charset="0"/>
            </a:endParaRPr>
          </a:p>
        </p:txBody>
      </p:sp>
      <p:grpSp>
        <p:nvGrpSpPr>
          <p:cNvPr id="82" name="Group 118"/>
          <p:cNvGrpSpPr>
            <a:grpSpLocks/>
          </p:cNvGrpSpPr>
          <p:nvPr/>
        </p:nvGrpSpPr>
        <p:grpSpPr bwMode="auto">
          <a:xfrm>
            <a:off x="214312" y="1689100"/>
            <a:ext cx="5770563" cy="571500"/>
            <a:chOff x="87" y="3800"/>
            <a:chExt cx="3635" cy="360"/>
          </a:xfrm>
        </p:grpSpPr>
        <p:sp>
          <p:nvSpPr>
            <p:cNvPr id="83" name="Text Box 107"/>
            <p:cNvSpPr txBox="1">
              <a:spLocks noChangeArrowheads="1"/>
            </p:cNvSpPr>
            <p:nvPr/>
          </p:nvSpPr>
          <p:spPr bwMode="auto">
            <a:xfrm>
              <a:off x="87" y="3818"/>
              <a:ext cx="3635" cy="330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2800" b="1" i="0" dirty="0">
                  <a:latin typeface="Georgia" pitchFamily="18" charset="0"/>
                </a:rPr>
                <a:t>32  10;   43  10;    39  10;   </a:t>
              </a:r>
              <a:r>
                <a:rPr lang="ru-RU" sz="2800" b="1" i="0" dirty="0">
                  <a:solidFill>
                    <a:srgbClr val="FF0000"/>
                  </a:solidFill>
                  <a:latin typeface="Georgia" pitchFamily="18" charset="0"/>
                </a:rPr>
                <a:t>50</a:t>
              </a:r>
              <a:r>
                <a:rPr lang="ru-RU" sz="2800" b="1" i="0" dirty="0">
                  <a:latin typeface="Georgia" pitchFamily="18" charset="0"/>
                </a:rPr>
                <a:t>  10</a:t>
              </a:r>
              <a:endParaRPr lang="ru-RU" sz="3200" b="1" dirty="0">
                <a:latin typeface="Georgia" pitchFamily="18" charset="0"/>
              </a:endParaRPr>
            </a:p>
          </p:txBody>
        </p:sp>
        <p:grpSp>
          <p:nvGrpSpPr>
            <p:cNvPr id="84" name="Group 108"/>
            <p:cNvGrpSpPr>
              <a:grpSpLocks/>
            </p:cNvGrpSpPr>
            <p:nvPr/>
          </p:nvGrpSpPr>
          <p:grpSpPr bwMode="auto">
            <a:xfrm>
              <a:off x="432" y="3816"/>
              <a:ext cx="128" cy="344"/>
              <a:chOff x="4568" y="2112"/>
              <a:chExt cx="112" cy="280"/>
            </a:xfrm>
          </p:grpSpPr>
          <p:graphicFrame>
            <p:nvGraphicFramePr>
              <p:cNvPr id="92" name="Object 109"/>
              <p:cNvGraphicFramePr>
                <a:graphicFrameLocks noChangeAspect="1"/>
              </p:cNvGraphicFramePr>
              <p:nvPr/>
            </p:nvGraphicFramePr>
            <p:xfrm>
              <a:off x="4568" y="2112"/>
              <a:ext cx="112" cy="280"/>
            </p:xfrm>
            <a:graphic>
              <a:graphicData uri="http://schemas.openxmlformats.org/presentationml/2006/ole">
                <p:oleObj spid="_x0000_s73754" name="Формула" r:id="rId3" imgW="76101" imgH="190252" progId="Equation.3">
                  <p:embed/>
                </p:oleObj>
              </a:graphicData>
            </a:graphic>
          </p:graphicFrame>
          <p:sp>
            <p:nvSpPr>
              <p:cNvPr id="93" name="Freeform 110"/>
              <p:cNvSpPr>
                <a:spLocks/>
              </p:cNvSpPr>
              <p:nvPr/>
            </p:nvSpPr>
            <p:spPr bwMode="auto">
              <a:xfrm>
                <a:off x="4590" y="2124"/>
                <a:ext cx="60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0"/>
                  </a:cxn>
                </a:cxnLst>
                <a:rect l="0" t="0" r="r" b="b"/>
                <a:pathLst>
                  <a:path w="60" h="1">
                    <a:moveTo>
                      <a:pt x="0" y="0"/>
                    </a:moveTo>
                    <a:lnTo>
                      <a:pt x="60" y="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85" name="Group 111"/>
            <p:cNvGrpSpPr>
              <a:grpSpLocks/>
            </p:cNvGrpSpPr>
            <p:nvPr/>
          </p:nvGrpSpPr>
          <p:grpSpPr bwMode="auto">
            <a:xfrm>
              <a:off x="1345" y="3800"/>
              <a:ext cx="128" cy="344"/>
              <a:chOff x="4667" y="2112"/>
              <a:chExt cx="112" cy="280"/>
            </a:xfrm>
          </p:grpSpPr>
          <p:graphicFrame>
            <p:nvGraphicFramePr>
              <p:cNvPr id="90" name="Object 112"/>
              <p:cNvGraphicFramePr>
                <a:graphicFrameLocks noChangeAspect="1"/>
              </p:cNvGraphicFramePr>
              <p:nvPr/>
            </p:nvGraphicFramePr>
            <p:xfrm>
              <a:off x="4667" y="2112"/>
              <a:ext cx="112" cy="280"/>
            </p:xfrm>
            <a:graphic>
              <a:graphicData uri="http://schemas.openxmlformats.org/presentationml/2006/ole">
                <p:oleObj spid="_x0000_s73755" name="Формула" r:id="rId4" imgW="76101" imgH="190252" progId="Equation.3">
                  <p:embed/>
                </p:oleObj>
              </a:graphicData>
            </a:graphic>
          </p:graphicFrame>
          <p:sp>
            <p:nvSpPr>
              <p:cNvPr id="91" name="Freeform 113"/>
              <p:cNvSpPr>
                <a:spLocks/>
              </p:cNvSpPr>
              <p:nvPr/>
            </p:nvSpPr>
            <p:spPr bwMode="auto">
              <a:xfrm>
                <a:off x="4713" y="2124"/>
                <a:ext cx="60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0"/>
                  </a:cxn>
                </a:cxnLst>
                <a:rect l="0" t="0" r="r" b="b"/>
                <a:pathLst>
                  <a:path w="60" h="1">
                    <a:moveTo>
                      <a:pt x="0" y="0"/>
                    </a:moveTo>
                    <a:lnTo>
                      <a:pt x="60" y="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86" name="Group 114"/>
            <p:cNvGrpSpPr>
              <a:grpSpLocks/>
            </p:cNvGrpSpPr>
            <p:nvPr/>
          </p:nvGrpSpPr>
          <p:grpSpPr bwMode="auto">
            <a:xfrm>
              <a:off x="2307" y="3816"/>
              <a:ext cx="128" cy="344"/>
              <a:chOff x="4782" y="2112"/>
              <a:chExt cx="112" cy="280"/>
            </a:xfrm>
          </p:grpSpPr>
          <p:graphicFrame>
            <p:nvGraphicFramePr>
              <p:cNvPr id="88" name="Object 115"/>
              <p:cNvGraphicFramePr>
                <a:graphicFrameLocks noChangeAspect="1"/>
              </p:cNvGraphicFramePr>
              <p:nvPr/>
            </p:nvGraphicFramePr>
            <p:xfrm>
              <a:off x="4782" y="2112"/>
              <a:ext cx="112" cy="280"/>
            </p:xfrm>
            <a:graphic>
              <a:graphicData uri="http://schemas.openxmlformats.org/presentationml/2006/ole">
                <p:oleObj spid="_x0000_s73756" name="Формула" r:id="rId5" imgW="76101" imgH="190252" progId="Equation.3">
                  <p:embed/>
                </p:oleObj>
              </a:graphicData>
            </a:graphic>
          </p:graphicFrame>
          <p:sp>
            <p:nvSpPr>
              <p:cNvPr id="89" name="Freeform 116"/>
              <p:cNvSpPr>
                <a:spLocks/>
              </p:cNvSpPr>
              <p:nvPr/>
            </p:nvSpPr>
            <p:spPr bwMode="auto">
              <a:xfrm>
                <a:off x="4790" y="2124"/>
                <a:ext cx="60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0"/>
                  </a:cxn>
                </a:cxnLst>
                <a:rect l="0" t="0" r="r" b="b"/>
                <a:pathLst>
                  <a:path w="60" h="1">
                    <a:moveTo>
                      <a:pt x="0" y="0"/>
                    </a:moveTo>
                    <a:lnTo>
                      <a:pt x="60" y="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aphicFrame>
          <p:nvGraphicFramePr>
            <p:cNvPr id="87" name="Object 117"/>
            <p:cNvGraphicFramePr>
              <a:graphicFrameLocks noChangeAspect="1"/>
            </p:cNvGraphicFramePr>
            <p:nvPr/>
          </p:nvGraphicFramePr>
          <p:xfrm>
            <a:off x="3244" y="3824"/>
            <a:ext cx="128" cy="320"/>
          </p:xfrm>
          <a:graphic>
            <a:graphicData uri="http://schemas.openxmlformats.org/presentationml/2006/ole">
              <p:oleObj spid="_x0000_s73757" name="Формула" r:id="rId6" imgW="76101" imgH="190252" progId="Equation.3">
                <p:embed/>
              </p:oleObj>
            </a:graphicData>
          </a:graphic>
        </p:graphicFrame>
      </p:grpSp>
      <p:grpSp>
        <p:nvGrpSpPr>
          <p:cNvPr id="94" name="Group 119"/>
          <p:cNvGrpSpPr>
            <a:grpSpLocks/>
          </p:cNvGrpSpPr>
          <p:nvPr/>
        </p:nvGrpSpPr>
        <p:grpSpPr bwMode="auto">
          <a:xfrm>
            <a:off x="538165" y="6240482"/>
            <a:ext cx="7272338" cy="600075"/>
            <a:chOff x="259" y="3814"/>
            <a:chExt cx="4581" cy="378"/>
          </a:xfrm>
        </p:grpSpPr>
        <p:sp>
          <p:nvSpPr>
            <p:cNvPr id="95" name="Text Box 120"/>
            <p:cNvSpPr txBox="1">
              <a:spLocks noChangeArrowheads="1"/>
            </p:cNvSpPr>
            <p:nvPr/>
          </p:nvSpPr>
          <p:spPr bwMode="auto">
            <a:xfrm>
              <a:off x="2482" y="3843"/>
              <a:ext cx="2298" cy="291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символ «не делится»</a:t>
              </a:r>
            </a:p>
          </p:txBody>
        </p:sp>
        <p:graphicFrame>
          <p:nvGraphicFramePr>
            <p:cNvPr id="96" name="Object 121"/>
            <p:cNvGraphicFramePr>
              <a:graphicFrameLocks noChangeAspect="1"/>
            </p:cNvGraphicFramePr>
            <p:nvPr/>
          </p:nvGraphicFramePr>
          <p:xfrm>
            <a:off x="2149" y="3846"/>
            <a:ext cx="163" cy="346"/>
          </p:xfrm>
          <a:graphic>
            <a:graphicData uri="http://schemas.openxmlformats.org/presentationml/2006/ole">
              <p:oleObj spid="_x0000_s73758" name="Формула" r:id="rId7" imgW="101512" imgH="215713" progId="Equation.3">
                <p:embed/>
              </p:oleObj>
            </a:graphicData>
          </a:graphic>
        </p:graphicFrame>
        <p:sp>
          <p:nvSpPr>
            <p:cNvPr id="97" name="Text Box 122"/>
            <p:cNvSpPr txBox="1">
              <a:spLocks noChangeArrowheads="1"/>
            </p:cNvSpPr>
            <p:nvPr/>
          </p:nvSpPr>
          <p:spPr bwMode="auto">
            <a:xfrm>
              <a:off x="259" y="3830"/>
              <a:ext cx="2001" cy="291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символ «делится»</a:t>
              </a:r>
            </a:p>
          </p:txBody>
        </p:sp>
        <p:grpSp>
          <p:nvGrpSpPr>
            <p:cNvPr id="98" name="Group 123"/>
            <p:cNvGrpSpPr>
              <a:grpSpLocks/>
            </p:cNvGrpSpPr>
            <p:nvPr/>
          </p:nvGrpSpPr>
          <p:grpSpPr bwMode="auto">
            <a:xfrm>
              <a:off x="4677" y="3814"/>
              <a:ext cx="163" cy="346"/>
              <a:chOff x="4677" y="3814"/>
              <a:chExt cx="163" cy="346"/>
            </a:xfrm>
          </p:grpSpPr>
          <p:graphicFrame>
            <p:nvGraphicFramePr>
              <p:cNvPr id="99" name="Object 124"/>
              <p:cNvGraphicFramePr>
                <a:graphicFrameLocks noChangeAspect="1"/>
              </p:cNvGraphicFramePr>
              <p:nvPr/>
            </p:nvGraphicFramePr>
            <p:xfrm>
              <a:off x="4677" y="3814"/>
              <a:ext cx="163" cy="346"/>
            </p:xfrm>
            <a:graphic>
              <a:graphicData uri="http://schemas.openxmlformats.org/presentationml/2006/ole">
                <p:oleObj spid="_x0000_s73759" name="Формула" r:id="rId8" imgW="101512" imgH="215713" progId="Equation.3">
                  <p:embed/>
                </p:oleObj>
              </a:graphicData>
            </a:graphic>
          </p:graphicFrame>
          <p:sp>
            <p:nvSpPr>
              <p:cNvPr id="100" name="Line 125"/>
              <p:cNvSpPr>
                <a:spLocks noChangeShapeType="1"/>
              </p:cNvSpPr>
              <p:nvPr/>
            </p:nvSpPr>
            <p:spPr bwMode="auto">
              <a:xfrm>
                <a:off x="4680" y="3824"/>
                <a:ext cx="11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</p:grpSp>
      <p:sp>
        <p:nvSpPr>
          <p:cNvPr id="101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Georgia" pitchFamily="18" charset="0"/>
              <a:cs typeface="Arial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-32" y="-24"/>
            <a:ext cx="1754006" cy="707886"/>
          </a:xfrm>
          <a:prstGeom prst="rect">
            <a:avLst/>
          </a:prstGeom>
          <a:gradFill rotWithShape="1">
            <a:gsLst>
              <a:gs pos="0">
                <a:srgbClr val="7FD13B">
                  <a:shade val="51000"/>
                  <a:satMod val="130000"/>
                </a:srgbClr>
              </a:gs>
              <a:gs pos="80000">
                <a:srgbClr val="7FD13B">
                  <a:shade val="93000"/>
                  <a:satMod val="130000"/>
                </a:srgbClr>
              </a:gs>
              <a:gs pos="100000">
                <a:srgbClr val="7FD13B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0066"/>
                </a:solidFill>
                <a:latin typeface="Georgia" pitchFamily="18" charset="0"/>
              </a:rPr>
              <a:t>№ </a:t>
            </a:r>
            <a:r>
              <a:rPr lang="ru-RU" sz="4000" b="1" dirty="0" smtClean="0">
                <a:solidFill>
                  <a:srgbClr val="000066"/>
                </a:solidFill>
                <a:latin typeface="Georgia" pitchFamily="18" charset="0"/>
              </a:rPr>
              <a:t>36 </a:t>
            </a:r>
            <a:endParaRPr lang="ru-RU" sz="4000" b="1" dirty="0">
              <a:solidFill>
                <a:srgbClr val="000066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7" grpId="1" animBg="1"/>
      <p:bldP spid="28" grpId="0" animBg="1"/>
      <p:bldP spid="81" grpId="0" animBg="1"/>
      <p:bldP spid="8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896" y="188640"/>
            <a:ext cx="8750207" cy="1857388"/>
          </a:xfrm>
          <a:prstGeom prst="wedgeRoundRectCallout">
            <a:avLst>
              <a:gd name="adj1" fmla="val -49922"/>
              <a:gd name="adj2" fmla="val 33576"/>
              <a:gd name="adj3" fmla="val 16667"/>
            </a:avLst>
          </a:prstGeom>
          <a:ln w="38100">
            <a:solidFill>
              <a:srgbClr val="000066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defTabSz="720000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0066"/>
                </a:solidFill>
                <a:latin typeface="Georgia" pitchFamily="18" charset="0"/>
              </a:rPr>
              <a:t>Маша должна была позвонить Мише, да забыла номер! Но девочка помнила, что номер мобильного телефона состоит из кратных числа 5. </a:t>
            </a:r>
            <a:br>
              <a:rPr lang="ru-RU" sz="2400" b="1" dirty="0" smtClean="0">
                <a:solidFill>
                  <a:srgbClr val="000066"/>
                </a:solidFill>
                <a:latin typeface="Georgia" pitchFamily="18" charset="0"/>
              </a:rPr>
            </a:br>
            <a:r>
              <a:rPr lang="ru-RU" sz="2400" b="1" dirty="0" smtClean="0">
                <a:solidFill>
                  <a:srgbClr val="000066"/>
                </a:solidFill>
                <a:latin typeface="Georgia" pitchFamily="18" charset="0"/>
              </a:rPr>
              <a:t>Какой номер должна набрать Маша?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3143273"/>
            <a:ext cx="1571625" cy="364331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4800" b="1" dirty="0" smtClean="0">
                <a:latin typeface="Georgia" pitchFamily="18" charset="0"/>
              </a:rPr>
              <a:t>905</a:t>
            </a:r>
          </a:p>
          <a:p>
            <a:pPr eaLnBrk="1" hangingPunct="1">
              <a:buFont typeface="Arial" charset="0"/>
              <a:buNone/>
            </a:pPr>
            <a:r>
              <a:rPr lang="ru-RU" sz="4800" b="1" dirty="0" smtClean="0">
                <a:latin typeface="Georgia" pitchFamily="18" charset="0"/>
              </a:rPr>
              <a:t>464 </a:t>
            </a:r>
          </a:p>
          <a:p>
            <a:pPr eaLnBrk="1" hangingPunct="1">
              <a:buFont typeface="Arial" charset="0"/>
              <a:buNone/>
            </a:pPr>
            <a:r>
              <a:rPr lang="ru-RU" sz="4800" b="1" dirty="0" smtClean="0">
                <a:latin typeface="Georgia" pitchFamily="18" charset="0"/>
              </a:rPr>
              <a:t>810 </a:t>
            </a:r>
          </a:p>
          <a:p>
            <a:pPr eaLnBrk="1" hangingPunct="1">
              <a:buFont typeface="Arial" charset="0"/>
              <a:buNone/>
            </a:pPr>
            <a:r>
              <a:rPr lang="ru-RU" sz="4800" b="1" dirty="0" smtClean="0">
                <a:latin typeface="Georgia" pitchFamily="18" charset="0"/>
              </a:rPr>
              <a:t>44   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7786718" y="2214554"/>
            <a:ext cx="1214438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4800" b="1">
                <a:latin typeface="Georgia" pitchFamily="18" charset="0"/>
              </a:rPr>
              <a:t>45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4800" b="1">
                <a:latin typeface="Georgia" pitchFamily="18" charset="0"/>
              </a:rPr>
              <a:t>64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4800" b="1">
                <a:latin typeface="Georgia" pitchFamily="18" charset="0"/>
              </a:rPr>
              <a:t>76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4800" b="1">
                <a:latin typeface="Georgia" pitchFamily="18" charset="0"/>
              </a:rPr>
              <a:t>20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4800" b="1">
                <a:latin typeface="Georgia" pitchFamily="18" charset="0"/>
              </a:rPr>
              <a:t>49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786082" y="5857892"/>
            <a:ext cx="4643438" cy="7699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ru-RU" sz="4400" b="1" dirty="0">
                <a:solidFill>
                  <a:srgbClr val="C00000"/>
                </a:solidFill>
                <a:latin typeface="Georgia" pitchFamily="18" charset="0"/>
              </a:rPr>
              <a:t>905-810-45-20</a:t>
            </a:r>
          </a:p>
        </p:txBody>
      </p:sp>
      <p:pic>
        <p:nvPicPr>
          <p:cNvPr id="3078" name="Рисунок 6" descr="2a1bdf2c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11869">
            <a:off x="2916845" y="2391727"/>
            <a:ext cx="4006850" cy="3068637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chemeClr val="accent5">
                <a:lumMod val="75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214297"/>
            <a:ext cx="8501063" cy="1071563"/>
          </a:xfrm>
          <a:prstGeom prst="wedgeRoundRectCallout">
            <a:avLst>
              <a:gd name="adj1" fmla="val 29738"/>
              <a:gd name="adj2" fmla="val 45943"/>
              <a:gd name="adj3" fmla="val 16667"/>
            </a:avLst>
          </a:prstGeom>
          <a:ln w="38100">
            <a:solidFill>
              <a:srgbClr val="000066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0066"/>
                </a:solidFill>
                <a:latin typeface="Georgia" pitchFamily="18" charset="0"/>
              </a:rPr>
              <a:t>Определите, не считая, делятся эти суммы на 10 или нет?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14282" y="1312119"/>
            <a:ext cx="45005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  <a:latin typeface="Georgia" pitchFamily="18" charset="0"/>
              </a:rPr>
              <a:t>200 + 12 + 18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14313" y="2071678"/>
            <a:ext cx="44291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  <a:latin typeface="Georgia" pitchFamily="18" charset="0"/>
              </a:rPr>
              <a:t>200 + 50 + 18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85735" y="2812317"/>
            <a:ext cx="471489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  <a:latin typeface="Georgia" pitchFamily="18" charset="0"/>
              </a:rPr>
              <a:t>452 + 10 + 40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85720" y="3598135"/>
            <a:ext cx="45720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  <a:latin typeface="Georgia" pitchFamily="18" charset="0"/>
              </a:rPr>
              <a:t>90 + 5 + 5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85720" y="4286256"/>
            <a:ext cx="464344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  <a:latin typeface="Georgia" pitchFamily="18" charset="0"/>
              </a:rPr>
              <a:t>120 + 44 + 56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85720" y="5026895"/>
            <a:ext cx="57150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  <a:latin typeface="Georgia" pitchFamily="18" charset="0"/>
              </a:rPr>
              <a:t>300 + 440 + 670</a:t>
            </a:r>
          </a:p>
        </p:txBody>
      </p:sp>
      <p:sp>
        <p:nvSpPr>
          <p:cNvPr id="14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57190"/>
            <a:ext cx="8462174" cy="1643050"/>
          </a:xfrm>
          <a:prstGeom prst="wedgeRoundRectCallout">
            <a:avLst>
              <a:gd name="adj1" fmla="val -48209"/>
              <a:gd name="adj2" fmla="val 43396"/>
              <a:gd name="adj3" fmla="val 16667"/>
            </a:avLst>
          </a:prstGeom>
          <a:ln w="38100">
            <a:solidFill>
              <a:srgbClr val="000066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rgbClr val="000066"/>
                </a:solidFill>
                <a:latin typeface="Georgia" pitchFamily="18" charset="0"/>
              </a:rPr>
              <a:t>Маша собирая яблоки, набрала их четное число. Сколько плодов могла собрать девочка, если их количество больше 32, но меньше 39?</a:t>
            </a:r>
          </a:p>
        </p:txBody>
      </p:sp>
      <p:sp>
        <p:nvSpPr>
          <p:cNvPr id="5123" name="AutoShape 4" descr="http://im2-tub.yandex.net/i?id=47786037-01"/>
          <p:cNvSpPr>
            <a:spLocks noChangeAspect="1" noChangeArrowheads="1"/>
          </p:cNvSpPr>
          <p:nvPr/>
        </p:nvSpPr>
        <p:spPr bwMode="auto">
          <a:xfrm>
            <a:off x="-31750" y="-136525"/>
            <a:ext cx="140017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286248" y="5572140"/>
            <a:ext cx="457203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latin typeface="Georgia" pitchFamily="18" charset="0"/>
              </a:rPr>
              <a:t>32 </a:t>
            </a:r>
            <a:r>
              <a:rPr lang="en-US" sz="6000" b="1" dirty="0">
                <a:latin typeface="Georgia" pitchFamily="18" charset="0"/>
              </a:rPr>
              <a:t>&lt;</a:t>
            </a:r>
            <a:r>
              <a:rPr lang="ru-RU" sz="6000" b="1" dirty="0">
                <a:latin typeface="Georgia" pitchFamily="18" charset="0"/>
              </a:rPr>
              <a:t> </a:t>
            </a:r>
            <a:r>
              <a:rPr lang="en-US" sz="6000" b="1" dirty="0">
                <a:latin typeface="Georgia" pitchFamily="18" charset="0"/>
              </a:rPr>
              <a:t>x</a:t>
            </a:r>
            <a:r>
              <a:rPr lang="ru-RU" sz="6000" b="1" dirty="0">
                <a:latin typeface="Georgia" pitchFamily="18" charset="0"/>
              </a:rPr>
              <a:t> </a:t>
            </a:r>
            <a:r>
              <a:rPr lang="en-US" sz="6000" b="1" dirty="0">
                <a:latin typeface="Georgia" pitchFamily="18" charset="0"/>
              </a:rPr>
              <a:t>&lt;</a:t>
            </a:r>
            <a:r>
              <a:rPr lang="ru-RU" sz="6000" b="1" dirty="0">
                <a:latin typeface="Georgia" pitchFamily="18" charset="0"/>
              </a:rPr>
              <a:t> 39</a:t>
            </a:r>
          </a:p>
        </p:txBody>
      </p:sp>
      <p:grpSp>
        <p:nvGrpSpPr>
          <p:cNvPr id="3" name="Группа 18"/>
          <p:cNvGrpSpPr>
            <a:grpSpLocks/>
          </p:cNvGrpSpPr>
          <p:nvPr/>
        </p:nvGrpSpPr>
        <p:grpSpPr bwMode="auto">
          <a:xfrm>
            <a:off x="5929322" y="2214554"/>
            <a:ext cx="1428750" cy="1519238"/>
            <a:chOff x="428596" y="2428868"/>
            <a:chExt cx="1428760" cy="1519018"/>
          </a:xfrm>
        </p:grpSpPr>
        <p:pic>
          <p:nvPicPr>
            <p:cNvPr id="5133" name="Picture 15" descr="Картинка 6 из 546571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596" y="2428868"/>
              <a:ext cx="1385690" cy="1519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TextBox 17"/>
            <p:cNvSpPr txBox="1"/>
            <p:nvPr/>
          </p:nvSpPr>
          <p:spPr>
            <a:xfrm>
              <a:off x="857224" y="3071810"/>
              <a:ext cx="1000132" cy="7694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4400" b="1" dirty="0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FFFFFF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  <a:latin typeface="Georgia" pitchFamily="18" charset="0"/>
                </a:rPr>
                <a:t>34</a:t>
              </a:r>
            </a:p>
          </p:txBody>
        </p:sp>
      </p:grpSp>
      <p:grpSp>
        <p:nvGrpSpPr>
          <p:cNvPr id="4" name="Группа 19"/>
          <p:cNvGrpSpPr>
            <a:grpSpLocks/>
          </p:cNvGrpSpPr>
          <p:nvPr/>
        </p:nvGrpSpPr>
        <p:grpSpPr bwMode="auto">
          <a:xfrm>
            <a:off x="7215188" y="2857500"/>
            <a:ext cx="1428750" cy="1531938"/>
            <a:chOff x="428596" y="2428868"/>
            <a:chExt cx="1428760" cy="1531265"/>
          </a:xfrm>
        </p:grpSpPr>
        <p:pic>
          <p:nvPicPr>
            <p:cNvPr id="5131" name="Picture 15" descr="Картинка 6 из 546571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596" y="2428868"/>
              <a:ext cx="1382698" cy="1531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TextBox 21"/>
            <p:cNvSpPr txBox="1"/>
            <p:nvPr/>
          </p:nvSpPr>
          <p:spPr>
            <a:xfrm>
              <a:off x="857224" y="3071810"/>
              <a:ext cx="1000132" cy="7694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4400" b="1" dirty="0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FFFFFF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  <a:latin typeface="Georgia" pitchFamily="18" charset="0"/>
                </a:rPr>
                <a:t>36</a:t>
              </a:r>
            </a:p>
          </p:txBody>
        </p:sp>
      </p:grpSp>
      <p:grpSp>
        <p:nvGrpSpPr>
          <p:cNvPr id="5" name="Группа 23"/>
          <p:cNvGrpSpPr>
            <a:grpSpLocks/>
          </p:cNvGrpSpPr>
          <p:nvPr/>
        </p:nvGrpSpPr>
        <p:grpSpPr bwMode="auto">
          <a:xfrm>
            <a:off x="6500826" y="3929066"/>
            <a:ext cx="1428750" cy="1511300"/>
            <a:chOff x="428596" y="2428868"/>
            <a:chExt cx="1428760" cy="1511745"/>
          </a:xfrm>
        </p:grpSpPr>
        <p:pic>
          <p:nvPicPr>
            <p:cNvPr id="5129" name="Picture 15" descr="Картинка 6 из 546571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596" y="2428868"/>
              <a:ext cx="1380431" cy="1511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" name="TextBox 25"/>
            <p:cNvSpPr txBox="1"/>
            <p:nvPr/>
          </p:nvSpPr>
          <p:spPr>
            <a:xfrm>
              <a:off x="857224" y="3071810"/>
              <a:ext cx="1000132" cy="7694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4400" b="1" dirty="0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FFFFFF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  <a:latin typeface="Georgia" pitchFamily="18" charset="0"/>
                </a:rPr>
                <a:t>38</a:t>
              </a:r>
            </a:p>
          </p:txBody>
        </p:sp>
      </p:grpSp>
      <p:sp>
        <p:nvSpPr>
          <p:cNvPr id="1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5125" name="Рисунок 16" descr="6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300975">
            <a:off x="444498" y="2603798"/>
            <a:ext cx="4313222" cy="2955926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chemeClr val="accent5">
                <a:lumMod val="75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571604" y="500042"/>
            <a:ext cx="388937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3200" b="1" u="sng" dirty="0" smtClean="0">
                <a:solidFill>
                  <a:srgbClr val="002060"/>
                </a:solidFill>
                <a:latin typeface="Georgia" pitchFamily="18" charset="0"/>
              </a:rPr>
              <a:t>Тема урока:</a:t>
            </a:r>
            <a:endParaRPr lang="ru-RU" sz="3200" b="1" u="sng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285720" y="5857892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 i="0">
                <a:solidFill>
                  <a:srgbClr val="002060"/>
                </a:solidFill>
                <a:latin typeface="Georgia" pitchFamily="18" charset="0"/>
              </a:rPr>
              <a:pPr/>
              <a:t>12.09.2016</a:t>
            </a:fld>
            <a:endParaRPr lang="ru-RU" sz="4000" i="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446915" y="1312836"/>
            <a:ext cx="8250170" cy="4043612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</a:bodyPr>
          <a:lstStyle/>
          <a:p>
            <a:pPr algn="ctr"/>
            <a:r>
              <a:rPr lang="ru-RU" sz="3600" b="1" i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FFFF"/>
                    </a:gs>
                    <a:gs pos="100000">
                      <a:srgbClr val="00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Georgia"/>
              </a:rPr>
              <a:t>     </a:t>
            </a:r>
            <a:r>
              <a:rPr lang="ru-RU" sz="36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FFFF"/>
                    </a:gs>
                    <a:gs pos="100000">
                      <a:srgbClr val="00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Georgia"/>
              </a:rPr>
              <a:t>Признаки </a:t>
            </a:r>
          </a:p>
          <a:p>
            <a:pPr algn="ctr"/>
            <a:r>
              <a:rPr lang="ru-RU" sz="36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FFFF"/>
                    </a:gs>
                    <a:gs pos="100000">
                      <a:srgbClr val="00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Georgia"/>
              </a:rPr>
              <a:t>делимости на 3, 9.</a:t>
            </a:r>
            <a:endParaRPr lang="ru-RU" sz="3600" b="1" kern="10" dirty="0">
              <a:ln w="3175">
                <a:solidFill>
                  <a:srgbClr val="7030A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FFFF"/>
                  </a:gs>
                  <a:gs pos="50000">
                    <a:srgbClr val="008000"/>
                  </a:gs>
                  <a:gs pos="100000">
                    <a:srgbClr val="00FFFF"/>
                  </a:gs>
                </a:gsLst>
                <a:lin ang="2700000" scaled="1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www.fruity-mail.ru/i/baske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25" y="3300436"/>
            <a:ext cx="1843088" cy="212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357313" y="2514623"/>
            <a:ext cx="1444625" cy="1643063"/>
            <a:chOff x="1280" y="808"/>
            <a:chExt cx="2184" cy="21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82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61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562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63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64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65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66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67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68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69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70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71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72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573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2786063" y="2443186"/>
            <a:ext cx="1444625" cy="1643062"/>
            <a:chOff x="1280" y="808"/>
            <a:chExt cx="2184" cy="21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72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47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548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49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50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51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52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53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54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55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56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57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58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559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2143125" y="2371748"/>
            <a:ext cx="1444625" cy="1643063"/>
            <a:chOff x="1280" y="808"/>
            <a:chExt cx="2184" cy="21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57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33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534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35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36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37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38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39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40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41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42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43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44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545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714500" y="1443061"/>
            <a:ext cx="1444625" cy="1643062"/>
            <a:chOff x="1280" y="808"/>
            <a:chExt cx="2184" cy="21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4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19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520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21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22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23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24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25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26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27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28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29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30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531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357188" y="2085998"/>
            <a:ext cx="1444625" cy="1643063"/>
            <a:chOff x="1280" y="808"/>
            <a:chExt cx="2184" cy="21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52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05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506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07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08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09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10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11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12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13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14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15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16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517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928688" y="2228873"/>
            <a:ext cx="1444625" cy="1643063"/>
            <a:chOff x="1280" y="808"/>
            <a:chExt cx="2184" cy="21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67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491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92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93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94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95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96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97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98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99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00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01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02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503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2428875" y="1443061"/>
            <a:ext cx="1444625" cy="1643062"/>
            <a:chOff x="1280" y="808"/>
            <a:chExt cx="2184" cy="21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97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477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78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79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80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81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82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83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84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85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86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87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88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89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" name="Group 21"/>
          <p:cNvGrpSpPr>
            <a:grpSpLocks/>
          </p:cNvGrpSpPr>
          <p:nvPr/>
        </p:nvGrpSpPr>
        <p:grpSpPr bwMode="auto">
          <a:xfrm>
            <a:off x="3071813" y="1443061"/>
            <a:ext cx="1444625" cy="1643062"/>
            <a:chOff x="1280" y="808"/>
            <a:chExt cx="2184" cy="21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12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463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64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65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66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67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68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69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70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71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72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73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74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75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" name="Group 21"/>
          <p:cNvGrpSpPr>
            <a:grpSpLocks/>
          </p:cNvGrpSpPr>
          <p:nvPr/>
        </p:nvGrpSpPr>
        <p:grpSpPr bwMode="auto">
          <a:xfrm>
            <a:off x="1143000" y="1371623"/>
            <a:ext cx="1444625" cy="1643063"/>
            <a:chOff x="1280" y="808"/>
            <a:chExt cx="2184" cy="21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27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449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50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51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52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53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54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55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56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57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58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59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60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61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" name="Group 21"/>
          <p:cNvGrpSpPr>
            <a:grpSpLocks/>
          </p:cNvGrpSpPr>
          <p:nvPr/>
        </p:nvGrpSpPr>
        <p:grpSpPr bwMode="auto">
          <a:xfrm>
            <a:off x="571500" y="1371623"/>
            <a:ext cx="1444625" cy="1643063"/>
            <a:chOff x="1280" y="808"/>
            <a:chExt cx="2184" cy="21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42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435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36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37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38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39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40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41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42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43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44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45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46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47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" name="Group 21"/>
          <p:cNvGrpSpPr>
            <a:grpSpLocks/>
          </p:cNvGrpSpPr>
          <p:nvPr/>
        </p:nvGrpSpPr>
        <p:grpSpPr bwMode="auto">
          <a:xfrm>
            <a:off x="1071563" y="2014561"/>
            <a:ext cx="1444625" cy="1643062"/>
            <a:chOff x="1280" y="808"/>
            <a:chExt cx="2184" cy="21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87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421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22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23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24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25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26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27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28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29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30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31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32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33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" name="Group 21"/>
          <p:cNvGrpSpPr>
            <a:grpSpLocks/>
          </p:cNvGrpSpPr>
          <p:nvPr/>
        </p:nvGrpSpPr>
        <p:grpSpPr bwMode="auto">
          <a:xfrm>
            <a:off x="1223963" y="2166961"/>
            <a:ext cx="1444625" cy="1643062"/>
            <a:chOff x="1280" y="808"/>
            <a:chExt cx="2184" cy="21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2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407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08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09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10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11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12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13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14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15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16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17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18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19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4" name="Group 21"/>
          <p:cNvGrpSpPr>
            <a:grpSpLocks/>
          </p:cNvGrpSpPr>
          <p:nvPr/>
        </p:nvGrpSpPr>
        <p:grpSpPr bwMode="auto">
          <a:xfrm>
            <a:off x="1376363" y="2319361"/>
            <a:ext cx="1444625" cy="1643062"/>
            <a:chOff x="1280" y="808"/>
            <a:chExt cx="2184" cy="21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17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393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94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95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96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97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98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99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00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01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02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03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404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05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" name="Group 21"/>
          <p:cNvGrpSpPr>
            <a:grpSpLocks/>
          </p:cNvGrpSpPr>
          <p:nvPr/>
        </p:nvGrpSpPr>
        <p:grpSpPr bwMode="auto">
          <a:xfrm>
            <a:off x="1528763" y="2471761"/>
            <a:ext cx="1444625" cy="1643062"/>
            <a:chOff x="1280" y="808"/>
            <a:chExt cx="2184" cy="21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32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379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80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81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82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83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84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85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86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87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88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89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90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91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6" name="Group 21"/>
          <p:cNvGrpSpPr>
            <a:grpSpLocks/>
          </p:cNvGrpSpPr>
          <p:nvPr/>
        </p:nvGrpSpPr>
        <p:grpSpPr bwMode="auto">
          <a:xfrm>
            <a:off x="1681163" y="2624161"/>
            <a:ext cx="1444625" cy="1643062"/>
            <a:chOff x="1280" y="808"/>
            <a:chExt cx="2184" cy="21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47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365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66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67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68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69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70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71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72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73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74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75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76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77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7" name="Group 21"/>
          <p:cNvGrpSpPr>
            <a:grpSpLocks/>
          </p:cNvGrpSpPr>
          <p:nvPr/>
        </p:nvGrpSpPr>
        <p:grpSpPr bwMode="auto">
          <a:xfrm>
            <a:off x="1833563" y="2776561"/>
            <a:ext cx="1444625" cy="1643062"/>
            <a:chOff x="1280" y="808"/>
            <a:chExt cx="2184" cy="21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62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351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52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53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54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55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56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57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58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59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60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61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62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63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8" name="Group 21"/>
          <p:cNvGrpSpPr>
            <a:grpSpLocks/>
          </p:cNvGrpSpPr>
          <p:nvPr/>
        </p:nvGrpSpPr>
        <p:grpSpPr bwMode="auto">
          <a:xfrm>
            <a:off x="1985963" y="2928961"/>
            <a:ext cx="1444625" cy="1643062"/>
            <a:chOff x="1280" y="808"/>
            <a:chExt cx="2184" cy="21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77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337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38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39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40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41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42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43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44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45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46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47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48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49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9" name="Group 21"/>
          <p:cNvGrpSpPr>
            <a:grpSpLocks/>
          </p:cNvGrpSpPr>
          <p:nvPr/>
        </p:nvGrpSpPr>
        <p:grpSpPr bwMode="auto">
          <a:xfrm>
            <a:off x="2138363" y="3081361"/>
            <a:ext cx="1444625" cy="1643062"/>
            <a:chOff x="1280" y="808"/>
            <a:chExt cx="2184" cy="21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2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323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24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25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26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27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28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29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30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31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32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33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34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35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" name="Group 21"/>
          <p:cNvGrpSpPr>
            <a:grpSpLocks/>
          </p:cNvGrpSpPr>
          <p:nvPr/>
        </p:nvGrpSpPr>
        <p:grpSpPr bwMode="auto">
          <a:xfrm>
            <a:off x="2290763" y="3233761"/>
            <a:ext cx="1444625" cy="1643062"/>
            <a:chOff x="1280" y="808"/>
            <a:chExt cx="2184" cy="21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07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309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10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11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12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13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14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15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16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17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18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19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20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21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1" name="Group 21"/>
          <p:cNvGrpSpPr>
            <a:grpSpLocks/>
          </p:cNvGrpSpPr>
          <p:nvPr/>
        </p:nvGrpSpPr>
        <p:grpSpPr bwMode="auto">
          <a:xfrm>
            <a:off x="2443163" y="3386161"/>
            <a:ext cx="1444625" cy="1643062"/>
            <a:chOff x="1280" y="808"/>
            <a:chExt cx="2184" cy="21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22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95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96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97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98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99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00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01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02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03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04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05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06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07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428625" y="2657498"/>
            <a:ext cx="1444625" cy="1643063"/>
            <a:chOff x="1280" y="808"/>
            <a:chExt cx="2184" cy="21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37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81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82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83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84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85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86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87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88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89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90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91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92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93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" name="Group 21"/>
          <p:cNvGrpSpPr>
            <a:grpSpLocks/>
          </p:cNvGrpSpPr>
          <p:nvPr/>
        </p:nvGrpSpPr>
        <p:grpSpPr bwMode="auto">
          <a:xfrm>
            <a:off x="857250" y="3014686"/>
            <a:ext cx="1444625" cy="1643062"/>
            <a:chOff x="1280" y="808"/>
            <a:chExt cx="2184" cy="21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52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67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68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69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0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1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2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3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4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5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6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7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8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79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" name="Group 21"/>
          <p:cNvGrpSpPr>
            <a:grpSpLocks/>
          </p:cNvGrpSpPr>
          <p:nvPr/>
        </p:nvGrpSpPr>
        <p:grpSpPr bwMode="auto">
          <a:xfrm>
            <a:off x="1500188" y="3443311"/>
            <a:ext cx="1444625" cy="1643062"/>
            <a:chOff x="1280" y="808"/>
            <a:chExt cx="2184" cy="21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67" name="Freeform 22"/>
            <p:cNvSpPr>
              <a:spLocks/>
            </p:cNvSpPr>
            <p:nvPr/>
          </p:nvSpPr>
          <p:spPr bwMode="auto">
            <a:xfrm>
              <a:off x="1280" y="1177"/>
              <a:ext cx="1601" cy="1823"/>
            </a:xfrm>
            <a:custGeom>
              <a:avLst/>
              <a:gdLst/>
              <a:ahLst/>
              <a:cxnLst>
                <a:cxn ang="0">
                  <a:pos x="736" y="16"/>
                </a:cxn>
                <a:cxn ang="0">
                  <a:pos x="1568" y="0"/>
                </a:cxn>
                <a:cxn ang="0">
                  <a:pos x="816" y="1552"/>
                </a:cxn>
                <a:cxn ang="0">
                  <a:pos x="744" y="1824"/>
                </a:cxn>
                <a:cxn ang="0">
                  <a:pos x="1600" y="224"/>
                </a:cxn>
                <a:cxn ang="0">
                  <a:pos x="1552" y="0"/>
                </a:cxn>
                <a:cxn ang="0">
                  <a:pos x="816" y="1552"/>
                </a:cxn>
                <a:cxn ang="0">
                  <a:pos x="744" y="1808"/>
                </a:cxn>
                <a:cxn ang="0">
                  <a:pos x="104" y="1824"/>
                </a:cxn>
                <a:cxn ang="0">
                  <a:pos x="0" y="1536"/>
                </a:cxn>
                <a:cxn ang="0">
                  <a:pos x="816" y="1552"/>
                </a:cxn>
                <a:cxn ang="0">
                  <a:pos x="0" y="1552"/>
                </a:cxn>
                <a:cxn ang="0">
                  <a:pos x="736" y="16"/>
                </a:cxn>
              </a:cxnLst>
              <a:rect l="0" t="0" r="r" b="b"/>
              <a:pathLst>
                <a:path w="1600" h="1824">
                  <a:moveTo>
                    <a:pt x="736" y="16"/>
                  </a:moveTo>
                  <a:lnTo>
                    <a:pt x="1568" y="0"/>
                  </a:lnTo>
                  <a:lnTo>
                    <a:pt x="816" y="1552"/>
                  </a:lnTo>
                  <a:lnTo>
                    <a:pt x="744" y="1824"/>
                  </a:lnTo>
                  <a:lnTo>
                    <a:pt x="1600" y="224"/>
                  </a:lnTo>
                  <a:lnTo>
                    <a:pt x="1552" y="0"/>
                  </a:lnTo>
                  <a:lnTo>
                    <a:pt x="816" y="1552"/>
                  </a:lnTo>
                  <a:lnTo>
                    <a:pt x="744" y="1808"/>
                  </a:lnTo>
                  <a:lnTo>
                    <a:pt x="104" y="1824"/>
                  </a:lnTo>
                  <a:lnTo>
                    <a:pt x="0" y="1536"/>
                  </a:lnTo>
                  <a:lnTo>
                    <a:pt x="816" y="1552"/>
                  </a:lnTo>
                  <a:lnTo>
                    <a:pt x="0" y="1552"/>
                  </a:lnTo>
                  <a:lnTo>
                    <a:pt x="736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99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53" name="Freeform 23"/>
            <p:cNvSpPr>
              <a:spLocks/>
            </p:cNvSpPr>
            <p:nvPr/>
          </p:nvSpPr>
          <p:spPr bwMode="auto">
            <a:xfrm>
              <a:off x="2080" y="808"/>
              <a:ext cx="1384" cy="1904"/>
            </a:xfrm>
            <a:custGeom>
              <a:avLst/>
              <a:gdLst>
                <a:gd name="T0" fmla="*/ 0 w 1384"/>
                <a:gd name="T1" fmla="*/ 1904 h 1904"/>
                <a:gd name="T2" fmla="*/ 656 w 1384"/>
                <a:gd name="T3" fmla="*/ 1584 h 1904"/>
                <a:gd name="T4" fmla="*/ 1384 w 1384"/>
                <a:gd name="T5" fmla="*/ 0 h 1904"/>
                <a:gd name="T6" fmla="*/ 752 w 1384"/>
                <a:gd name="T7" fmla="*/ 384 h 1904"/>
                <a:gd name="T8" fmla="*/ 0 w 1384"/>
                <a:gd name="T9" fmla="*/ 1904 h 19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4"/>
                <a:gd name="T16" fmla="*/ 0 h 1904"/>
                <a:gd name="T17" fmla="*/ 1384 w 1384"/>
                <a:gd name="T18" fmla="*/ 1904 h 19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4" h="1904">
                  <a:moveTo>
                    <a:pt x="0" y="1904"/>
                  </a:moveTo>
                  <a:lnTo>
                    <a:pt x="656" y="1584"/>
                  </a:lnTo>
                  <a:lnTo>
                    <a:pt x="1384" y="0"/>
                  </a:lnTo>
                  <a:lnTo>
                    <a:pt x="752" y="384"/>
                  </a:lnTo>
                  <a:lnTo>
                    <a:pt x="0" y="19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4" name="Oval 24"/>
            <p:cNvSpPr>
              <a:spLocks noChangeArrowheads="1"/>
            </p:cNvSpPr>
            <p:nvPr/>
          </p:nvSpPr>
          <p:spPr bwMode="auto">
            <a:xfrm>
              <a:off x="1992" y="1080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5" name="Oval 25"/>
            <p:cNvSpPr>
              <a:spLocks noChangeArrowheads="1"/>
            </p:cNvSpPr>
            <p:nvPr/>
          </p:nvSpPr>
          <p:spPr bwMode="auto">
            <a:xfrm>
              <a:off x="1838" y="1379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6" name="Oval 26"/>
            <p:cNvSpPr>
              <a:spLocks noChangeArrowheads="1"/>
            </p:cNvSpPr>
            <p:nvPr/>
          </p:nvSpPr>
          <p:spPr bwMode="auto">
            <a:xfrm>
              <a:off x="1688" y="1704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7" name="Oval 27"/>
            <p:cNvSpPr>
              <a:spLocks noChangeArrowheads="1"/>
            </p:cNvSpPr>
            <p:nvPr/>
          </p:nvSpPr>
          <p:spPr bwMode="auto">
            <a:xfrm>
              <a:off x="1527" y="201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8" name="Oval 28"/>
            <p:cNvSpPr>
              <a:spLocks noChangeArrowheads="1"/>
            </p:cNvSpPr>
            <p:nvPr/>
          </p:nvSpPr>
          <p:spPr bwMode="auto">
            <a:xfrm>
              <a:off x="1352" y="2355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9" name="Oval 29"/>
            <p:cNvSpPr>
              <a:spLocks noChangeArrowheads="1"/>
            </p:cNvSpPr>
            <p:nvPr/>
          </p:nvSpPr>
          <p:spPr bwMode="auto">
            <a:xfrm>
              <a:off x="2344" y="1104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60" name="Oval 30"/>
            <p:cNvSpPr>
              <a:spLocks noChangeArrowheads="1"/>
            </p:cNvSpPr>
            <p:nvPr/>
          </p:nvSpPr>
          <p:spPr bwMode="auto">
            <a:xfrm>
              <a:off x="2174" y="1467"/>
              <a:ext cx="345" cy="50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61" name="Oval 31"/>
            <p:cNvSpPr>
              <a:spLocks noChangeArrowheads="1"/>
            </p:cNvSpPr>
            <p:nvPr/>
          </p:nvSpPr>
          <p:spPr bwMode="auto">
            <a:xfrm>
              <a:off x="2024" y="1800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62" name="Oval 32"/>
            <p:cNvSpPr>
              <a:spLocks noChangeArrowheads="1"/>
            </p:cNvSpPr>
            <p:nvPr/>
          </p:nvSpPr>
          <p:spPr bwMode="auto">
            <a:xfrm>
              <a:off x="1871" y="2099"/>
              <a:ext cx="345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63" name="Oval 33"/>
            <p:cNvSpPr>
              <a:spLocks noChangeArrowheads="1"/>
            </p:cNvSpPr>
            <p:nvPr/>
          </p:nvSpPr>
          <p:spPr bwMode="auto">
            <a:xfrm>
              <a:off x="1712" y="2371"/>
              <a:ext cx="344" cy="50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64" name="Freeform 34"/>
            <p:cNvSpPr>
              <a:spLocks/>
            </p:cNvSpPr>
            <p:nvPr/>
          </p:nvSpPr>
          <p:spPr bwMode="auto">
            <a:xfrm>
              <a:off x="1288" y="2728"/>
              <a:ext cx="800" cy="272"/>
            </a:xfrm>
            <a:custGeom>
              <a:avLst/>
              <a:gdLst>
                <a:gd name="T0" fmla="*/ 0 w 800"/>
                <a:gd name="T1" fmla="*/ 0 h 272"/>
                <a:gd name="T2" fmla="*/ 800 w 800"/>
                <a:gd name="T3" fmla="*/ 0 h 272"/>
                <a:gd name="T4" fmla="*/ 736 w 800"/>
                <a:gd name="T5" fmla="*/ 256 h 272"/>
                <a:gd name="T6" fmla="*/ 80 w 800"/>
                <a:gd name="T7" fmla="*/ 272 h 272"/>
                <a:gd name="T8" fmla="*/ 0 w 800"/>
                <a:gd name="T9" fmla="*/ 0 h 2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72"/>
                <a:gd name="T17" fmla="*/ 800 w 800"/>
                <a:gd name="T18" fmla="*/ 272 h 2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72">
                  <a:moveTo>
                    <a:pt x="0" y="0"/>
                  </a:moveTo>
                  <a:lnTo>
                    <a:pt x="800" y="0"/>
                  </a:lnTo>
                  <a:lnTo>
                    <a:pt x="736" y="256"/>
                  </a:lnTo>
                  <a:lnTo>
                    <a:pt x="80" y="27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65" name="Freeform 35"/>
            <p:cNvSpPr>
              <a:spLocks/>
            </p:cNvSpPr>
            <p:nvPr/>
          </p:nvSpPr>
          <p:spPr bwMode="auto">
            <a:xfrm>
              <a:off x="2072" y="824"/>
              <a:ext cx="1376" cy="1968"/>
            </a:xfrm>
            <a:custGeom>
              <a:avLst/>
              <a:gdLst>
                <a:gd name="T0" fmla="*/ 16 w 1376"/>
                <a:gd name="T1" fmla="*/ 1888 h 1968"/>
                <a:gd name="T2" fmla="*/ 176 w 1376"/>
                <a:gd name="T3" fmla="*/ 1968 h 1968"/>
                <a:gd name="T4" fmla="*/ 688 w 1376"/>
                <a:gd name="T5" fmla="*/ 1728 h 1968"/>
                <a:gd name="T6" fmla="*/ 640 w 1376"/>
                <a:gd name="T7" fmla="*/ 1568 h 1968"/>
                <a:gd name="T8" fmla="*/ 688 w 1376"/>
                <a:gd name="T9" fmla="*/ 1728 h 1968"/>
                <a:gd name="T10" fmla="*/ 1376 w 1376"/>
                <a:gd name="T11" fmla="*/ 160 h 1968"/>
                <a:gd name="T12" fmla="*/ 1360 w 1376"/>
                <a:gd name="T13" fmla="*/ 0 h 1968"/>
                <a:gd name="T14" fmla="*/ 656 w 1376"/>
                <a:gd name="T15" fmla="*/ 1568 h 1968"/>
                <a:gd name="T16" fmla="*/ 0 w 1376"/>
                <a:gd name="T17" fmla="*/ 1872 h 19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1968"/>
                <a:gd name="T29" fmla="*/ 1376 w 1376"/>
                <a:gd name="T30" fmla="*/ 1968 h 196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1968">
                  <a:moveTo>
                    <a:pt x="16" y="1888"/>
                  </a:moveTo>
                  <a:lnTo>
                    <a:pt x="176" y="1968"/>
                  </a:lnTo>
                  <a:lnTo>
                    <a:pt x="688" y="1728"/>
                  </a:lnTo>
                  <a:lnTo>
                    <a:pt x="640" y="1568"/>
                  </a:lnTo>
                  <a:lnTo>
                    <a:pt x="688" y="1728"/>
                  </a:lnTo>
                  <a:lnTo>
                    <a:pt x="1376" y="160"/>
                  </a:lnTo>
                  <a:lnTo>
                    <a:pt x="1360" y="0"/>
                  </a:lnTo>
                  <a:lnTo>
                    <a:pt x="656" y="1568"/>
                  </a:lnTo>
                  <a:lnTo>
                    <a:pt x="0" y="1872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9244" name="Picture 4" descr="http://www.fruity-mail.ru/i/baske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48063" y="3871936"/>
            <a:ext cx="1843087" cy="212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245" name="Picture 4" descr="http://www.fruity-mail.ru/i/baske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0463" y="4024336"/>
            <a:ext cx="1843087" cy="212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246" name="Picture 4" descr="http://www.fruity-mail.ru/i/baske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2863" y="4176736"/>
            <a:ext cx="1843087" cy="212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247" name="Picture 4" descr="http://www.fruity-mail.ru/i/baske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3" y="4086248"/>
            <a:ext cx="1843087" cy="212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248" name="Picture 4" descr="http://www.fruity-mail.ru/i/baske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75" y="4514873"/>
            <a:ext cx="1843088" cy="212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249" name="Picture 4" descr="http://www.fruity-mail.ru/i/baske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63" y="4443436"/>
            <a:ext cx="1843087" cy="212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250" name="Picture 4" descr="http://www.fruity-mail.ru/i/baske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25" y="4586311"/>
            <a:ext cx="1843088" cy="212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251" name="Picture 4" descr="http://www.fruity-mail.ru/i/baske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5" y="4514873"/>
            <a:ext cx="1843088" cy="212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58" name="Заголовок 1"/>
          <p:cNvSpPr>
            <a:spLocks noGrp="1"/>
          </p:cNvSpPr>
          <p:nvPr>
            <p:ph type="title"/>
          </p:nvPr>
        </p:nvSpPr>
        <p:spPr>
          <a:xfrm>
            <a:off x="2000232" y="214290"/>
            <a:ext cx="6929486" cy="1285860"/>
          </a:xfrm>
          <a:prstGeom prst="wedgeRoundRectCallout">
            <a:avLst>
              <a:gd name="adj1" fmla="val 26829"/>
              <a:gd name="adj2" fmla="val 46765"/>
              <a:gd name="adj3" fmla="val 16667"/>
            </a:avLst>
          </a:prstGeom>
          <a:ln w="38100">
            <a:solidFill>
              <a:srgbClr val="000066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cap="none" dirty="0" smtClean="0">
                <a:solidFill>
                  <a:srgbClr val="000066"/>
                </a:solidFill>
                <a:latin typeface="Georgia" pitchFamily="18" charset="0"/>
              </a:rPr>
              <a:t>Узнаем, не выполняя деления, можно ли 846 яиц разложить в 9 корзин поровну.</a:t>
            </a:r>
            <a:endParaRPr lang="ru-RU" sz="2600" b="1" cap="none" dirty="0" smtClean="0">
              <a:solidFill>
                <a:srgbClr val="000066"/>
              </a:solidFill>
              <a:latin typeface="Georgia" pitchFamily="18" charset="0"/>
            </a:endParaRPr>
          </a:p>
        </p:txBody>
      </p:sp>
      <p:sp>
        <p:nvSpPr>
          <p:cNvPr id="360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1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резентация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езентация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2930</TotalTime>
  <Words>767</Words>
  <Application>Microsoft Office PowerPoint</Application>
  <PresentationFormat>Экран (4:3)</PresentationFormat>
  <Paragraphs>236</Paragraphs>
  <Slides>25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8" baseType="lpstr">
      <vt:lpstr>Презентация1</vt:lpstr>
      <vt:lpstr>Тема Office</vt:lpstr>
      <vt:lpstr>Формула</vt:lpstr>
      <vt:lpstr>Слайд 1</vt:lpstr>
      <vt:lpstr>Слайд 2</vt:lpstr>
      <vt:lpstr>Слайд 3</vt:lpstr>
      <vt:lpstr>Слайд 4</vt:lpstr>
      <vt:lpstr>Маша должна была позвонить Мише, да забыла номер! Но девочка помнила, что номер мобильного телефона состоит из кратных числа 5.  Какой номер должна набрать Маша?</vt:lpstr>
      <vt:lpstr>Определите, не считая, делятся эти суммы на 10 или нет?</vt:lpstr>
      <vt:lpstr>Маша собирая яблоки, набрала их четное число. Сколько плодов могла собрать девочка, если их количество больше 32, но меньше 39?</vt:lpstr>
      <vt:lpstr>Слайд 8</vt:lpstr>
      <vt:lpstr>Узнаем, не выполняя деления, можно ли 846 яиц разложить в 9 корзин поровну.</vt:lpstr>
      <vt:lpstr>Если раскладывать поровну в 9 корзин одну сотню яиц, то в каждую корзину можно  положить 11 яиц, а одно яйцо останется</vt:lpstr>
      <vt:lpstr>От восьми сотен останется 8 яиц</vt:lpstr>
      <vt:lpstr>Если раскладывать поровну в 9 корзин один десяток яиц, то в каждую корзину надо положить 1 яйцо и 1 яйцо останется  </vt:lpstr>
      <vt:lpstr>От 4-х десятков останется 4 яйца</vt:lpstr>
      <vt:lpstr>Не разложенными в корзины останутся 8 яиц от сотен, 4 яйца от десятков и ещё 6 яиц: 8+4+6=18</vt:lpstr>
      <vt:lpstr>Слайд 15</vt:lpstr>
      <vt:lpstr>Признак делимости на 9:</vt:lpstr>
      <vt:lpstr>Слайд 17</vt:lpstr>
      <vt:lpstr>Признак делимости на 3: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6 класс</dc:subject>
  <dc:creator>Малая Елена Васильевна</dc:creator>
  <cp:lastModifiedBy>AserUser</cp:lastModifiedBy>
  <cp:revision>317</cp:revision>
  <dcterms:created xsi:type="dcterms:W3CDTF">2012-06-03T06:05:28Z</dcterms:created>
  <dcterms:modified xsi:type="dcterms:W3CDTF">2016-09-12T05:26:57Z</dcterms:modified>
</cp:coreProperties>
</file>