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1"/>
  </p:notesMasterIdLst>
  <p:handoutMasterIdLst>
    <p:handoutMasterId r:id="rId22"/>
  </p:handoutMasterIdLst>
  <p:sldIdLst>
    <p:sldId id="467" r:id="rId2"/>
    <p:sldId id="671" r:id="rId3"/>
    <p:sldId id="706" r:id="rId4"/>
    <p:sldId id="704" r:id="rId5"/>
    <p:sldId id="677" r:id="rId6"/>
    <p:sldId id="714" r:id="rId7"/>
    <p:sldId id="707" r:id="rId8"/>
    <p:sldId id="690" r:id="rId9"/>
    <p:sldId id="708" r:id="rId10"/>
    <p:sldId id="692" r:id="rId11"/>
    <p:sldId id="693" r:id="rId12"/>
    <p:sldId id="694" r:id="rId13"/>
    <p:sldId id="695" r:id="rId14"/>
    <p:sldId id="709" r:id="rId15"/>
    <p:sldId id="710" r:id="rId16"/>
    <p:sldId id="713" r:id="rId17"/>
    <p:sldId id="711" r:id="rId18"/>
    <p:sldId id="712" r:id="rId19"/>
    <p:sldId id="67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B"/>
    <a:srgbClr val="E7E200"/>
    <a:srgbClr val="CC0099"/>
    <a:srgbClr val="FFFF53"/>
    <a:srgbClr val="CCCC00"/>
    <a:srgbClr val="FFCCFF"/>
    <a:srgbClr val="CCFF99"/>
    <a:srgbClr val="66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>
        <p:scale>
          <a:sx n="78" d="100"/>
          <a:sy n="78" d="100"/>
        </p:scale>
        <p:origin x="-113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020FB5-9EEF-4749-8D92-1CF2D088788B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E665DB0-2EFC-40CC-B0BD-44D06E3DA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7584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6C3BAA7-A3B8-437C-B88E-1EAC70E45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3548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909E3-E715-48E8-A5A5-D9FC3AB33562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AF573-DEF0-4510-BD2A-CF560DA09075}" type="slidenum">
              <a:rPr lang="ru-RU"/>
              <a:pPr/>
              <a:t>16</a:t>
            </a:fld>
            <a:endParaRPr lang="ru-RU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№1137</a:t>
            </a:r>
            <a:r>
              <a:rPr lang="en-US"/>
              <a:t>. </a:t>
            </a:r>
            <a:r>
              <a:rPr lang="ru-RU"/>
              <a:t> Математика 5 класс. Н.Я.Виленкин.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8B8D-66AF-47DE-AFC2-1CAA80B2FA93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D2F3-435D-42D1-83E4-3901B229D7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6C793E-8995-427C-ABDD-5BCE0ADAC5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CD7A4-1312-4A38-8BB2-BB611CB47C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C6AD8-4270-4CF4-836C-FE0908473361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8295D-BA48-4A12-AFF4-0BD4EF4191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198C3-550B-4733-B589-5EF373A0FE33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C7A3-8927-4250-BC51-22D19213AA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3ED31-47B7-45E0-844F-8EBA851B576B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263A-BB34-48D6-9BEE-C92B9F03E8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EBDB-5C63-4599-8DFC-AD4CA7714B44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5217-EB42-4E4C-B6B9-B0694D8E4E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0C33-257E-49DE-99DF-ED5AD3788B25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DDF9A-F4D3-453D-9A91-6AA2F58489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813C-3BF1-489F-AA19-9ACB8A419CAF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E7A20-FCEB-48E6-8CA1-403E2CF9B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B9F1-FCF0-4593-BB54-49D2D9E2CC16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CB27C-178B-4DC6-8DBA-7603E68474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900F-58FE-4B6F-A907-129EDC439648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7FCEE-8492-4B6F-B2E8-75EFDE3B53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47BAF7-AE2A-47DB-97F4-0A9944860829}" type="datetime1">
              <a:rPr lang="ru-RU"/>
              <a:pPr>
                <a:defRPr/>
              </a:pPr>
              <a:t>07.02.2016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E599B-C2A6-4A5B-83C0-C575285856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8" r:id="rId10"/>
    <p:sldLayoutId id="214748369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4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4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8.png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9.wmf"/><Relationship Id="rId5" Type="http://schemas.openxmlformats.org/officeDocument/2006/relationships/image" Target="../media/image8.png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16.wmf"/><Relationship Id="rId9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презентации в документе\Картинки-клипы\school02-31[1]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357688"/>
            <a:ext cx="2452688" cy="21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9222" name="Picture 14" descr="babochka02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0"/>
            <a:ext cx="2000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07.02.2016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07" y="1357298"/>
            <a:ext cx="7286676" cy="111442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1.Записываем целую часть числа и ставим запятую</a:t>
            </a:r>
            <a:endParaRPr lang="ru-RU" sz="6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i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  <p:pic>
        <p:nvPicPr>
          <p:cNvPr id="6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290177"/>
            <a:ext cx="3000364" cy="45678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AutoShape 48"/>
          <p:cNvSpPr>
            <a:spLocks noChangeArrowheads="1"/>
          </p:cNvSpPr>
          <p:nvPr/>
        </p:nvSpPr>
        <p:spPr bwMode="auto">
          <a:xfrm>
            <a:off x="4572000" y="214290"/>
            <a:ext cx="4286280" cy="857256"/>
          </a:xfrm>
          <a:prstGeom prst="wedgeRoundRectCallout">
            <a:avLst>
              <a:gd name="adj1" fmla="val 38530"/>
              <a:gd name="adj2" fmla="val 176322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А л г о </a:t>
            </a:r>
            <a:r>
              <a:rPr lang="ru-RU" sz="3600" dirty="0" err="1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р</a:t>
            </a: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 и т м</a:t>
            </a:r>
            <a:endParaRPr lang="ru-RU" sz="1600" dirty="0" smtClean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aphicFrame>
        <p:nvGraphicFramePr>
          <p:cNvPr id="39940" name="Object 4"/>
          <p:cNvGraphicFramePr>
            <a:graphicFrameLocks noGrp="1" noChangeAspect="1"/>
          </p:cNvGraphicFramePr>
          <p:nvPr/>
        </p:nvGraphicFramePr>
        <p:xfrm>
          <a:off x="400069" y="2357438"/>
          <a:ext cx="68865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Формула" r:id="rId4" imgW="1803240" imgH="558720" progId="Equation.3">
                  <p:embed/>
                </p:oleObj>
              </mc:Choice>
              <mc:Fallback>
                <p:oleObj name="Формула" r:id="rId4" imgW="1803240" imgH="558720" progId="Equation.3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69" y="2357438"/>
                        <a:ext cx="68865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14346" y="1071546"/>
            <a:ext cx="7715303" cy="154304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2.После запятой поставим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            столько </a:t>
            </a: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точек, сколько нулей в знаменателе дробной части 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i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  <p:pic>
        <p:nvPicPr>
          <p:cNvPr id="8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290177"/>
            <a:ext cx="3000364" cy="45678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4572000" y="214290"/>
            <a:ext cx="4286280" cy="857256"/>
          </a:xfrm>
          <a:prstGeom prst="wedgeRoundRectCallout">
            <a:avLst>
              <a:gd name="adj1" fmla="val 38530"/>
              <a:gd name="adj2" fmla="val 176322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А л г о </a:t>
            </a:r>
            <a:r>
              <a:rPr lang="ru-RU" sz="3600" dirty="0" err="1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р</a:t>
            </a: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 и т м</a:t>
            </a:r>
            <a:endParaRPr lang="ru-RU" sz="1600" dirty="0" smtClean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aphicFrame>
        <p:nvGraphicFramePr>
          <p:cNvPr id="40964" name="Object 4"/>
          <p:cNvGraphicFramePr>
            <a:graphicFrameLocks noGrp="1" noChangeAspect="1"/>
          </p:cNvGraphicFramePr>
          <p:nvPr/>
        </p:nvGraphicFramePr>
        <p:xfrm>
          <a:off x="357158" y="2357438"/>
          <a:ext cx="615791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Формула" r:id="rId4" imgW="1612800" imgH="558720" progId="Equation.3">
                  <p:embed/>
                </p:oleObj>
              </mc:Choice>
              <mc:Fallback>
                <p:oleObj name="Формула" r:id="rId4" imgW="1612800" imgH="558720" progId="Equation.3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357438"/>
                        <a:ext cx="615791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14346" y="1268413"/>
            <a:ext cx="8291513" cy="151764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3.С последней точки записываем числитель, начиная с последнего знака</a:t>
            </a:r>
          </a:p>
          <a:p>
            <a:pPr>
              <a:buFontTx/>
              <a:buNone/>
            </a:pPr>
            <a:endParaRPr lang="ru-RU" sz="6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i="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  <p:pic>
        <p:nvPicPr>
          <p:cNvPr id="8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290177"/>
            <a:ext cx="3000364" cy="45678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AutoShape 48"/>
          <p:cNvSpPr>
            <a:spLocks noChangeArrowheads="1"/>
          </p:cNvSpPr>
          <p:nvPr/>
        </p:nvSpPr>
        <p:spPr bwMode="auto">
          <a:xfrm>
            <a:off x="4572000" y="214290"/>
            <a:ext cx="4286280" cy="857256"/>
          </a:xfrm>
          <a:prstGeom prst="wedgeRoundRectCallout">
            <a:avLst>
              <a:gd name="adj1" fmla="val 38530"/>
              <a:gd name="adj2" fmla="val 176322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А л г о </a:t>
            </a:r>
            <a:r>
              <a:rPr lang="ru-RU" sz="3600" dirty="0" err="1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р</a:t>
            </a: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 и т м</a:t>
            </a:r>
            <a:endParaRPr lang="ru-RU" sz="1600" dirty="0" smtClean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aphicFrame>
        <p:nvGraphicFramePr>
          <p:cNvPr id="41987" name="Object 3"/>
          <p:cNvGraphicFramePr>
            <a:graphicFrameLocks noGrp="1" noChangeAspect="1"/>
          </p:cNvGraphicFramePr>
          <p:nvPr/>
        </p:nvGraphicFramePr>
        <p:xfrm>
          <a:off x="333375" y="2357438"/>
          <a:ext cx="669131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Формула" r:id="rId4" imgW="1752480" imgH="558720" progId="Equation.3">
                  <p:embed/>
                </p:oleObj>
              </mc:Choice>
              <mc:Fallback>
                <p:oleObj name="Формула" r:id="rId4" imgW="1752480" imgH="55872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" y="2357438"/>
                        <a:ext cx="669131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42908" y="1371600"/>
            <a:ext cx="7696200" cy="985830"/>
          </a:xfrm>
        </p:spPr>
        <p:txBody>
          <a:bodyPr/>
          <a:lstStyle/>
          <a:p>
            <a:pPr marL="533400" indent="-533400" algn="ctr">
              <a:lnSpc>
                <a:spcPct val="90000"/>
              </a:lnSpc>
              <a:buFontTx/>
              <a:buNone/>
            </a:pPr>
            <a:r>
              <a:rPr lang="ru-RU" b="1" i="1" dirty="0">
                <a:solidFill>
                  <a:srgbClr val="C00000"/>
                </a:solidFill>
                <a:latin typeface="Bookman Old Style" pitchFamily="18" charset="0"/>
              </a:rPr>
              <a:t>4.В пустые места записываем </a:t>
            </a:r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нули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" name="AutoShape 48"/>
          <p:cNvSpPr>
            <a:spLocks noChangeArrowheads="1"/>
          </p:cNvSpPr>
          <p:nvPr/>
        </p:nvSpPr>
        <p:spPr bwMode="auto">
          <a:xfrm>
            <a:off x="4572000" y="214290"/>
            <a:ext cx="4286280" cy="857256"/>
          </a:xfrm>
          <a:prstGeom prst="wedgeRoundRectCallout">
            <a:avLst>
              <a:gd name="adj1" fmla="val 38530"/>
              <a:gd name="adj2" fmla="val 176322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А л г о </a:t>
            </a:r>
            <a:r>
              <a:rPr lang="ru-RU" sz="3600" dirty="0" err="1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р</a:t>
            </a:r>
            <a:r>
              <a:rPr lang="ru-RU" sz="3600" dirty="0" smtClean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 и т м</a:t>
            </a:r>
            <a:endParaRPr lang="ru-RU" sz="1600" dirty="0" smtClean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8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290177"/>
            <a:ext cx="3000364" cy="45678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aphicFrame>
        <p:nvGraphicFramePr>
          <p:cNvPr id="43011" name="Object 3"/>
          <p:cNvGraphicFramePr>
            <a:graphicFrameLocks noGrp="1" noChangeAspect="1"/>
          </p:cNvGraphicFramePr>
          <p:nvPr/>
        </p:nvGraphicFramePr>
        <p:xfrm>
          <a:off x="357158" y="2357430"/>
          <a:ext cx="6643734" cy="2134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Формула" r:id="rId4" imgW="1739880" imgH="558720" progId="Equation.3">
                  <p:embed/>
                </p:oleObj>
              </mc:Choice>
              <mc:Fallback>
                <p:oleObj name="Формула" r:id="rId4" imgW="1739880" imgH="558720" progId="Equation.3">
                  <p:embed/>
                  <p:pic>
                    <p:nvPicPr>
                      <p:cNvPr id="0" name="Pictur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357430"/>
                        <a:ext cx="6643734" cy="2134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14282" y="5072074"/>
            <a:ext cx="6643734" cy="1571636"/>
          </a:xfrm>
          <a:prstGeom prst="wedgeRoundRectCallout">
            <a:avLst>
              <a:gd name="adj1" fmla="val 60265"/>
              <a:gd name="adj2" fmla="val -13442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Так как эти числа равны, то десятичную дробь читают аналогично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22535" name="Picture 7" descr="C:\Users\1\Desktop\Мои документы\презентации к урокам математики\картинки к презентации\клипарты на прозрачном фоне\95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214438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Прямоугольник 8"/>
          <p:cNvSpPr/>
          <p:nvPr/>
        </p:nvSpPr>
        <p:spPr>
          <a:xfrm>
            <a:off x="4000496" y="1277386"/>
            <a:ext cx="4487126" cy="550920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1145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1144</a:t>
            </a:r>
          </a:p>
          <a:p>
            <a:pPr algn="ctr">
              <a:defRPr/>
            </a:pP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1146</a:t>
            </a:r>
          </a:p>
          <a:p>
            <a:pPr algn="ctr">
              <a:defRPr/>
            </a:pP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1147</a:t>
            </a:r>
            <a:endParaRPr lang="ru-RU" sz="60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pic>
        <p:nvPicPr>
          <p:cNvPr id="22534" name="Picture 6" descr="C:\Users\1\Desktop\Мои документы\презентации к урокам математики\картинки к презентации\Анимационные картинки для презентаций. Часть 2\Школа\0b0f33b51db5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313" y="3786188"/>
            <a:ext cx="228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pic>
        <p:nvPicPr>
          <p:cNvPr id="24583" name="Picture 6" descr="C:\Users\1\Desktop\Мои документы\презентации к урокам математики\картинки к презентации\Анимационные картинки для презентаций. Часть 2\Школа\0b0f33b51db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3786188"/>
            <a:ext cx="2286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24584" name="Picture 7" descr="C:\Users\1\Desktop\Мои документы\презентации к урокам математики\картинки к презентации\клипарты на прозрачном фоне\95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214438"/>
            <a:ext cx="4105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4"/>
          <p:cNvGrpSpPr>
            <a:grpSpLocks/>
          </p:cNvGrpSpPr>
          <p:nvPr/>
        </p:nvGrpSpPr>
        <p:grpSpPr bwMode="auto">
          <a:xfrm>
            <a:off x="3184492" y="4314825"/>
            <a:ext cx="2652712" cy="1698625"/>
            <a:chOff x="1817" y="2222"/>
            <a:chExt cx="2103" cy="134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3" name="Group 185"/>
            <p:cNvGrpSpPr>
              <a:grpSpLocks/>
            </p:cNvGrpSpPr>
            <p:nvPr/>
          </p:nvGrpSpPr>
          <p:grpSpPr bwMode="auto">
            <a:xfrm rot="20831332" flipV="1">
              <a:off x="2000" y="2566"/>
              <a:ext cx="1843" cy="598"/>
              <a:chOff x="1328" y="2440"/>
              <a:chExt cx="2736" cy="859"/>
            </a:xfrm>
          </p:grpSpPr>
          <p:sp>
            <p:nvSpPr>
              <p:cNvPr id="427194" name="Freeform 186"/>
              <p:cNvSpPr>
                <a:spLocks/>
              </p:cNvSpPr>
              <p:nvPr/>
            </p:nvSpPr>
            <p:spPr bwMode="auto">
              <a:xfrm>
                <a:off x="1328" y="2440"/>
                <a:ext cx="2720" cy="643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496" y="512"/>
                  </a:cxn>
                  <a:cxn ang="0">
                    <a:pos x="864" y="608"/>
                  </a:cxn>
                  <a:cxn ang="0">
                    <a:pos x="1136" y="640"/>
                  </a:cxn>
                  <a:cxn ang="0">
                    <a:pos x="1616" y="592"/>
                  </a:cxn>
                  <a:cxn ang="0">
                    <a:pos x="2144" y="352"/>
                  </a:cxn>
                  <a:cxn ang="0">
                    <a:pos x="2720" y="0"/>
                  </a:cxn>
                </a:cxnLst>
                <a:rect l="0" t="0" r="r" b="b"/>
                <a:pathLst>
                  <a:path w="2720" h="643">
                    <a:moveTo>
                      <a:pt x="0" y="288"/>
                    </a:moveTo>
                    <a:cubicBezTo>
                      <a:pt x="83" y="325"/>
                      <a:pt x="352" y="459"/>
                      <a:pt x="496" y="512"/>
                    </a:cubicBezTo>
                    <a:cubicBezTo>
                      <a:pt x="640" y="565"/>
                      <a:pt x="757" y="587"/>
                      <a:pt x="864" y="608"/>
                    </a:cubicBezTo>
                    <a:cubicBezTo>
                      <a:pt x="971" y="629"/>
                      <a:pt x="1011" y="643"/>
                      <a:pt x="1136" y="640"/>
                    </a:cubicBezTo>
                    <a:cubicBezTo>
                      <a:pt x="1261" y="637"/>
                      <a:pt x="1448" y="640"/>
                      <a:pt x="1616" y="592"/>
                    </a:cubicBezTo>
                    <a:cubicBezTo>
                      <a:pt x="1784" y="544"/>
                      <a:pt x="1960" y="451"/>
                      <a:pt x="2144" y="352"/>
                    </a:cubicBezTo>
                    <a:cubicBezTo>
                      <a:pt x="2328" y="253"/>
                      <a:pt x="2600" y="73"/>
                      <a:pt x="2720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95" name="Freeform 187"/>
              <p:cNvSpPr>
                <a:spLocks/>
              </p:cNvSpPr>
              <p:nvPr/>
            </p:nvSpPr>
            <p:spPr bwMode="auto">
              <a:xfrm>
                <a:off x="1328" y="2440"/>
                <a:ext cx="2736" cy="859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528" y="720"/>
                  </a:cxn>
                  <a:cxn ang="0">
                    <a:pos x="1408" y="832"/>
                  </a:cxn>
                  <a:cxn ang="0">
                    <a:pos x="2144" y="560"/>
                  </a:cxn>
                  <a:cxn ang="0">
                    <a:pos x="2736" y="0"/>
                  </a:cxn>
                </a:cxnLst>
                <a:rect l="0" t="0" r="r" b="b"/>
                <a:pathLst>
                  <a:path w="2736" h="859">
                    <a:moveTo>
                      <a:pt x="0" y="272"/>
                    </a:moveTo>
                    <a:cubicBezTo>
                      <a:pt x="88" y="344"/>
                      <a:pt x="293" y="627"/>
                      <a:pt x="528" y="720"/>
                    </a:cubicBezTo>
                    <a:cubicBezTo>
                      <a:pt x="763" y="813"/>
                      <a:pt x="1139" y="859"/>
                      <a:pt x="1408" y="832"/>
                    </a:cubicBezTo>
                    <a:cubicBezTo>
                      <a:pt x="1677" y="805"/>
                      <a:pt x="1923" y="699"/>
                      <a:pt x="2144" y="560"/>
                    </a:cubicBezTo>
                    <a:cubicBezTo>
                      <a:pt x="2365" y="421"/>
                      <a:pt x="2569" y="212"/>
                      <a:pt x="2736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196" name="Freeform 188"/>
            <p:cNvSpPr>
              <a:spLocks/>
            </p:cNvSpPr>
            <p:nvPr/>
          </p:nvSpPr>
          <p:spPr bwMode="auto">
            <a:xfrm rot="20831332" flipV="1">
              <a:off x="2010" y="2561"/>
              <a:ext cx="1845" cy="61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92" y="400"/>
                </a:cxn>
                <a:cxn ang="0">
                  <a:pos x="400" y="496"/>
                </a:cxn>
                <a:cxn ang="0">
                  <a:pos x="704" y="592"/>
                </a:cxn>
                <a:cxn ang="0">
                  <a:pos x="992" y="656"/>
                </a:cxn>
                <a:cxn ang="0">
                  <a:pos x="1184" y="640"/>
                </a:cxn>
                <a:cxn ang="0">
                  <a:pos x="1376" y="640"/>
                </a:cxn>
                <a:cxn ang="0">
                  <a:pos x="1632" y="608"/>
                </a:cxn>
                <a:cxn ang="0">
                  <a:pos x="1840" y="528"/>
                </a:cxn>
                <a:cxn ang="0">
                  <a:pos x="2048" y="400"/>
                </a:cxn>
                <a:cxn ang="0">
                  <a:pos x="2272" y="272"/>
                </a:cxn>
                <a:cxn ang="0">
                  <a:pos x="2480" y="160"/>
                </a:cxn>
                <a:cxn ang="0">
                  <a:pos x="2736" y="0"/>
                </a:cxn>
                <a:cxn ang="0">
                  <a:pos x="2432" y="320"/>
                </a:cxn>
                <a:cxn ang="0">
                  <a:pos x="2144" y="592"/>
                </a:cxn>
                <a:cxn ang="0">
                  <a:pos x="1936" y="704"/>
                </a:cxn>
                <a:cxn ang="0">
                  <a:pos x="1696" y="800"/>
                </a:cxn>
                <a:cxn ang="0">
                  <a:pos x="1504" y="848"/>
                </a:cxn>
                <a:cxn ang="0">
                  <a:pos x="1264" y="880"/>
                </a:cxn>
                <a:cxn ang="0">
                  <a:pos x="928" y="848"/>
                </a:cxn>
                <a:cxn ang="0">
                  <a:pos x="672" y="800"/>
                </a:cxn>
                <a:cxn ang="0">
                  <a:pos x="432" y="704"/>
                </a:cxn>
                <a:cxn ang="0">
                  <a:pos x="224" y="544"/>
                </a:cxn>
                <a:cxn ang="0">
                  <a:pos x="96" y="400"/>
                </a:cxn>
                <a:cxn ang="0">
                  <a:pos x="0" y="304"/>
                </a:cxn>
              </a:cxnLst>
              <a:rect l="0" t="0" r="r" b="b"/>
              <a:pathLst>
                <a:path w="2736" h="880">
                  <a:moveTo>
                    <a:pt x="0" y="304"/>
                  </a:moveTo>
                  <a:lnTo>
                    <a:pt x="192" y="400"/>
                  </a:lnTo>
                  <a:lnTo>
                    <a:pt x="400" y="496"/>
                  </a:lnTo>
                  <a:lnTo>
                    <a:pt x="704" y="592"/>
                  </a:lnTo>
                  <a:lnTo>
                    <a:pt x="992" y="656"/>
                  </a:lnTo>
                  <a:lnTo>
                    <a:pt x="1184" y="640"/>
                  </a:lnTo>
                  <a:lnTo>
                    <a:pt x="1376" y="640"/>
                  </a:lnTo>
                  <a:lnTo>
                    <a:pt x="1632" y="608"/>
                  </a:lnTo>
                  <a:lnTo>
                    <a:pt x="1840" y="528"/>
                  </a:lnTo>
                  <a:lnTo>
                    <a:pt x="2048" y="400"/>
                  </a:lnTo>
                  <a:lnTo>
                    <a:pt x="2272" y="272"/>
                  </a:lnTo>
                  <a:lnTo>
                    <a:pt x="2480" y="160"/>
                  </a:lnTo>
                  <a:lnTo>
                    <a:pt x="2736" y="0"/>
                  </a:lnTo>
                  <a:lnTo>
                    <a:pt x="2432" y="320"/>
                  </a:lnTo>
                  <a:lnTo>
                    <a:pt x="2144" y="592"/>
                  </a:lnTo>
                  <a:lnTo>
                    <a:pt x="1936" y="704"/>
                  </a:lnTo>
                  <a:lnTo>
                    <a:pt x="1696" y="800"/>
                  </a:lnTo>
                  <a:lnTo>
                    <a:pt x="1504" y="848"/>
                  </a:lnTo>
                  <a:lnTo>
                    <a:pt x="1264" y="880"/>
                  </a:lnTo>
                  <a:lnTo>
                    <a:pt x="928" y="848"/>
                  </a:lnTo>
                  <a:lnTo>
                    <a:pt x="672" y="800"/>
                  </a:lnTo>
                  <a:lnTo>
                    <a:pt x="432" y="704"/>
                  </a:lnTo>
                  <a:lnTo>
                    <a:pt x="224" y="544"/>
                  </a:lnTo>
                  <a:lnTo>
                    <a:pt x="96" y="400"/>
                  </a:lnTo>
                  <a:lnTo>
                    <a:pt x="0" y="304"/>
                  </a:lnTo>
                  <a:close/>
                </a:path>
              </a:pathLst>
            </a:custGeom>
            <a:gradFill rotWithShape="1">
              <a:gsLst>
                <a:gs pos="0">
                  <a:srgbClr val="336600"/>
                </a:gs>
                <a:gs pos="50000">
                  <a:schemeClr val="folHlink"/>
                </a:gs>
                <a:gs pos="100000">
                  <a:srgbClr val="336600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97" name="Freeform 189"/>
            <p:cNvSpPr>
              <a:spLocks/>
            </p:cNvSpPr>
            <p:nvPr/>
          </p:nvSpPr>
          <p:spPr bwMode="auto">
            <a:xfrm>
              <a:off x="2064" y="2705"/>
              <a:ext cx="1798" cy="463"/>
            </a:xfrm>
            <a:custGeom>
              <a:avLst/>
              <a:gdLst/>
              <a:ahLst/>
              <a:cxnLst>
                <a:cxn ang="0">
                  <a:pos x="187" y="622"/>
                </a:cxn>
                <a:cxn ang="0">
                  <a:pos x="353" y="643"/>
                </a:cxn>
                <a:cxn ang="0">
                  <a:pos x="385" y="595"/>
                </a:cxn>
                <a:cxn ang="0">
                  <a:pos x="577" y="467"/>
                </a:cxn>
                <a:cxn ang="0">
                  <a:pos x="785" y="387"/>
                </a:cxn>
                <a:cxn ang="0">
                  <a:pos x="945" y="339"/>
                </a:cxn>
                <a:cxn ang="0">
                  <a:pos x="1201" y="291"/>
                </a:cxn>
                <a:cxn ang="0">
                  <a:pos x="1425" y="259"/>
                </a:cxn>
                <a:cxn ang="0">
                  <a:pos x="1649" y="227"/>
                </a:cxn>
                <a:cxn ang="0">
                  <a:pos x="1905" y="243"/>
                </a:cxn>
                <a:cxn ang="0">
                  <a:pos x="2145" y="275"/>
                </a:cxn>
                <a:cxn ang="0">
                  <a:pos x="2337" y="323"/>
                </a:cxn>
                <a:cxn ang="0">
                  <a:pos x="2579" y="390"/>
                </a:cxn>
                <a:cxn ang="0">
                  <a:pos x="2666" y="338"/>
                </a:cxn>
                <a:cxn ang="0">
                  <a:pos x="2412" y="231"/>
                </a:cxn>
                <a:cxn ang="0">
                  <a:pos x="2088" y="108"/>
                </a:cxn>
                <a:cxn ang="0">
                  <a:pos x="1861" y="45"/>
                </a:cxn>
                <a:cxn ang="0">
                  <a:pos x="1605" y="4"/>
                </a:cxn>
                <a:cxn ang="0">
                  <a:pos x="1408" y="0"/>
                </a:cxn>
                <a:cxn ang="0">
                  <a:pos x="1166" y="22"/>
                </a:cxn>
                <a:cxn ang="0">
                  <a:pos x="846" y="128"/>
                </a:cxn>
                <a:cxn ang="0">
                  <a:pos x="607" y="232"/>
                </a:cxn>
                <a:cxn ang="0">
                  <a:pos x="418" y="340"/>
                </a:cxn>
                <a:cxn ang="0">
                  <a:pos x="190" y="490"/>
                </a:cxn>
                <a:cxn ang="0">
                  <a:pos x="0" y="665"/>
                </a:cxn>
                <a:cxn ang="0">
                  <a:pos x="187" y="622"/>
                </a:cxn>
              </a:cxnLst>
              <a:rect l="0" t="0" r="r" b="b"/>
              <a:pathLst>
                <a:path w="2666" h="665">
                  <a:moveTo>
                    <a:pt x="187" y="622"/>
                  </a:moveTo>
                  <a:lnTo>
                    <a:pt x="353" y="643"/>
                  </a:lnTo>
                  <a:lnTo>
                    <a:pt x="385" y="595"/>
                  </a:lnTo>
                  <a:lnTo>
                    <a:pt x="577" y="467"/>
                  </a:lnTo>
                  <a:lnTo>
                    <a:pt x="785" y="387"/>
                  </a:lnTo>
                  <a:lnTo>
                    <a:pt x="945" y="339"/>
                  </a:lnTo>
                  <a:lnTo>
                    <a:pt x="1201" y="291"/>
                  </a:lnTo>
                  <a:lnTo>
                    <a:pt x="1425" y="259"/>
                  </a:lnTo>
                  <a:lnTo>
                    <a:pt x="1649" y="227"/>
                  </a:lnTo>
                  <a:lnTo>
                    <a:pt x="1905" y="243"/>
                  </a:lnTo>
                  <a:lnTo>
                    <a:pt x="2145" y="275"/>
                  </a:lnTo>
                  <a:lnTo>
                    <a:pt x="2337" y="323"/>
                  </a:lnTo>
                  <a:lnTo>
                    <a:pt x="2579" y="390"/>
                  </a:lnTo>
                  <a:lnTo>
                    <a:pt x="2666" y="338"/>
                  </a:lnTo>
                  <a:lnTo>
                    <a:pt x="2412" y="231"/>
                  </a:lnTo>
                  <a:lnTo>
                    <a:pt x="2088" y="108"/>
                  </a:lnTo>
                  <a:lnTo>
                    <a:pt x="1861" y="45"/>
                  </a:lnTo>
                  <a:lnTo>
                    <a:pt x="1605" y="4"/>
                  </a:lnTo>
                  <a:lnTo>
                    <a:pt x="1408" y="0"/>
                  </a:lnTo>
                  <a:lnTo>
                    <a:pt x="1166" y="22"/>
                  </a:lnTo>
                  <a:lnTo>
                    <a:pt x="846" y="128"/>
                  </a:lnTo>
                  <a:lnTo>
                    <a:pt x="607" y="232"/>
                  </a:lnTo>
                  <a:lnTo>
                    <a:pt x="418" y="340"/>
                  </a:lnTo>
                  <a:lnTo>
                    <a:pt x="190" y="490"/>
                  </a:lnTo>
                  <a:lnTo>
                    <a:pt x="0" y="665"/>
                  </a:lnTo>
                  <a:lnTo>
                    <a:pt x="187" y="622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CC00"/>
                </a:gs>
                <a:gs pos="100000">
                  <a:srgbClr val="FFFF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4" name="Group 190"/>
            <p:cNvGrpSpPr>
              <a:grpSpLocks/>
            </p:cNvGrpSpPr>
            <p:nvPr/>
          </p:nvGrpSpPr>
          <p:grpSpPr bwMode="auto">
            <a:xfrm>
              <a:off x="2065" y="2963"/>
              <a:ext cx="1845" cy="598"/>
              <a:chOff x="1328" y="2440"/>
              <a:chExt cx="2736" cy="859"/>
            </a:xfrm>
          </p:grpSpPr>
          <p:sp>
            <p:nvSpPr>
              <p:cNvPr id="427199" name="Freeform 191"/>
              <p:cNvSpPr>
                <a:spLocks/>
              </p:cNvSpPr>
              <p:nvPr/>
            </p:nvSpPr>
            <p:spPr bwMode="auto">
              <a:xfrm>
                <a:off x="1328" y="2440"/>
                <a:ext cx="2720" cy="643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496" y="512"/>
                  </a:cxn>
                  <a:cxn ang="0">
                    <a:pos x="864" y="608"/>
                  </a:cxn>
                  <a:cxn ang="0">
                    <a:pos x="1136" y="640"/>
                  </a:cxn>
                  <a:cxn ang="0">
                    <a:pos x="1616" y="592"/>
                  </a:cxn>
                  <a:cxn ang="0">
                    <a:pos x="2144" y="352"/>
                  </a:cxn>
                  <a:cxn ang="0">
                    <a:pos x="2720" y="0"/>
                  </a:cxn>
                </a:cxnLst>
                <a:rect l="0" t="0" r="r" b="b"/>
                <a:pathLst>
                  <a:path w="2720" h="643">
                    <a:moveTo>
                      <a:pt x="0" y="288"/>
                    </a:moveTo>
                    <a:cubicBezTo>
                      <a:pt x="83" y="325"/>
                      <a:pt x="352" y="459"/>
                      <a:pt x="496" y="512"/>
                    </a:cubicBezTo>
                    <a:cubicBezTo>
                      <a:pt x="640" y="565"/>
                      <a:pt x="757" y="587"/>
                      <a:pt x="864" y="608"/>
                    </a:cubicBezTo>
                    <a:cubicBezTo>
                      <a:pt x="971" y="629"/>
                      <a:pt x="1011" y="643"/>
                      <a:pt x="1136" y="640"/>
                    </a:cubicBezTo>
                    <a:cubicBezTo>
                      <a:pt x="1261" y="637"/>
                      <a:pt x="1448" y="640"/>
                      <a:pt x="1616" y="592"/>
                    </a:cubicBezTo>
                    <a:cubicBezTo>
                      <a:pt x="1784" y="544"/>
                      <a:pt x="1960" y="451"/>
                      <a:pt x="2144" y="352"/>
                    </a:cubicBezTo>
                    <a:cubicBezTo>
                      <a:pt x="2328" y="253"/>
                      <a:pt x="2600" y="73"/>
                      <a:pt x="2720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00" name="Freeform 192"/>
              <p:cNvSpPr>
                <a:spLocks/>
              </p:cNvSpPr>
              <p:nvPr/>
            </p:nvSpPr>
            <p:spPr bwMode="auto">
              <a:xfrm>
                <a:off x="1328" y="2440"/>
                <a:ext cx="2736" cy="859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528" y="720"/>
                  </a:cxn>
                  <a:cxn ang="0">
                    <a:pos x="1408" y="832"/>
                  </a:cxn>
                  <a:cxn ang="0">
                    <a:pos x="2144" y="560"/>
                  </a:cxn>
                  <a:cxn ang="0">
                    <a:pos x="2736" y="0"/>
                  </a:cxn>
                </a:cxnLst>
                <a:rect l="0" t="0" r="r" b="b"/>
                <a:pathLst>
                  <a:path w="2736" h="859">
                    <a:moveTo>
                      <a:pt x="0" y="272"/>
                    </a:moveTo>
                    <a:cubicBezTo>
                      <a:pt x="88" y="344"/>
                      <a:pt x="293" y="627"/>
                      <a:pt x="528" y="720"/>
                    </a:cubicBezTo>
                    <a:cubicBezTo>
                      <a:pt x="763" y="813"/>
                      <a:pt x="1139" y="859"/>
                      <a:pt x="1408" y="832"/>
                    </a:cubicBezTo>
                    <a:cubicBezTo>
                      <a:pt x="1677" y="805"/>
                      <a:pt x="1923" y="699"/>
                      <a:pt x="2144" y="560"/>
                    </a:cubicBezTo>
                    <a:cubicBezTo>
                      <a:pt x="2365" y="421"/>
                      <a:pt x="2569" y="212"/>
                      <a:pt x="2736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201" name="Freeform 193"/>
            <p:cNvSpPr>
              <a:spLocks/>
            </p:cNvSpPr>
            <p:nvPr/>
          </p:nvSpPr>
          <p:spPr bwMode="auto">
            <a:xfrm>
              <a:off x="2075" y="2952"/>
              <a:ext cx="1845" cy="61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92" y="400"/>
                </a:cxn>
                <a:cxn ang="0">
                  <a:pos x="400" y="496"/>
                </a:cxn>
                <a:cxn ang="0">
                  <a:pos x="704" y="592"/>
                </a:cxn>
                <a:cxn ang="0">
                  <a:pos x="992" y="656"/>
                </a:cxn>
                <a:cxn ang="0">
                  <a:pos x="1184" y="640"/>
                </a:cxn>
                <a:cxn ang="0">
                  <a:pos x="1376" y="640"/>
                </a:cxn>
                <a:cxn ang="0">
                  <a:pos x="1632" y="608"/>
                </a:cxn>
                <a:cxn ang="0">
                  <a:pos x="1840" y="528"/>
                </a:cxn>
                <a:cxn ang="0">
                  <a:pos x="2048" y="400"/>
                </a:cxn>
                <a:cxn ang="0">
                  <a:pos x="2272" y="272"/>
                </a:cxn>
                <a:cxn ang="0">
                  <a:pos x="2480" y="160"/>
                </a:cxn>
                <a:cxn ang="0">
                  <a:pos x="2736" y="0"/>
                </a:cxn>
                <a:cxn ang="0">
                  <a:pos x="2432" y="320"/>
                </a:cxn>
                <a:cxn ang="0">
                  <a:pos x="2144" y="592"/>
                </a:cxn>
                <a:cxn ang="0">
                  <a:pos x="1936" y="704"/>
                </a:cxn>
                <a:cxn ang="0">
                  <a:pos x="1696" y="800"/>
                </a:cxn>
                <a:cxn ang="0">
                  <a:pos x="1504" y="848"/>
                </a:cxn>
                <a:cxn ang="0">
                  <a:pos x="1264" y="880"/>
                </a:cxn>
                <a:cxn ang="0">
                  <a:pos x="928" y="848"/>
                </a:cxn>
                <a:cxn ang="0">
                  <a:pos x="672" y="800"/>
                </a:cxn>
                <a:cxn ang="0">
                  <a:pos x="432" y="704"/>
                </a:cxn>
                <a:cxn ang="0">
                  <a:pos x="224" y="544"/>
                </a:cxn>
                <a:cxn ang="0">
                  <a:pos x="96" y="400"/>
                </a:cxn>
                <a:cxn ang="0">
                  <a:pos x="0" y="304"/>
                </a:cxn>
              </a:cxnLst>
              <a:rect l="0" t="0" r="r" b="b"/>
              <a:pathLst>
                <a:path w="2736" h="880">
                  <a:moveTo>
                    <a:pt x="0" y="304"/>
                  </a:moveTo>
                  <a:lnTo>
                    <a:pt x="192" y="400"/>
                  </a:lnTo>
                  <a:lnTo>
                    <a:pt x="400" y="496"/>
                  </a:lnTo>
                  <a:lnTo>
                    <a:pt x="704" y="592"/>
                  </a:lnTo>
                  <a:lnTo>
                    <a:pt x="992" y="656"/>
                  </a:lnTo>
                  <a:lnTo>
                    <a:pt x="1184" y="640"/>
                  </a:lnTo>
                  <a:lnTo>
                    <a:pt x="1376" y="640"/>
                  </a:lnTo>
                  <a:lnTo>
                    <a:pt x="1632" y="608"/>
                  </a:lnTo>
                  <a:lnTo>
                    <a:pt x="1840" y="528"/>
                  </a:lnTo>
                  <a:lnTo>
                    <a:pt x="2048" y="400"/>
                  </a:lnTo>
                  <a:lnTo>
                    <a:pt x="2272" y="272"/>
                  </a:lnTo>
                  <a:lnTo>
                    <a:pt x="2480" y="160"/>
                  </a:lnTo>
                  <a:lnTo>
                    <a:pt x="2736" y="0"/>
                  </a:lnTo>
                  <a:lnTo>
                    <a:pt x="2432" y="320"/>
                  </a:lnTo>
                  <a:lnTo>
                    <a:pt x="2144" y="592"/>
                  </a:lnTo>
                  <a:lnTo>
                    <a:pt x="1936" y="704"/>
                  </a:lnTo>
                  <a:lnTo>
                    <a:pt x="1696" y="800"/>
                  </a:lnTo>
                  <a:lnTo>
                    <a:pt x="1504" y="848"/>
                  </a:lnTo>
                  <a:lnTo>
                    <a:pt x="1264" y="880"/>
                  </a:lnTo>
                  <a:lnTo>
                    <a:pt x="928" y="848"/>
                  </a:lnTo>
                  <a:lnTo>
                    <a:pt x="672" y="800"/>
                  </a:lnTo>
                  <a:lnTo>
                    <a:pt x="432" y="704"/>
                  </a:lnTo>
                  <a:lnTo>
                    <a:pt x="224" y="544"/>
                  </a:lnTo>
                  <a:lnTo>
                    <a:pt x="96" y="400"/>
                  </a:lnTo>
                  <a:lnTo>
                    <a:pt x="0" y="304"/>
                  </a:lnTo>
                  <a:close/>
                </a:path>
              </a:pathLst>
            </a:custGeom>
            <a:gradFill rotWithShape="1">
              <a:gsLst>
                <a:gs pos="0">
                  <a:srgbClr val="336600"/>
                </a:gs>
                <a:gs pos="50000">
                  <a:schemeClr val="folHlink"/>
                </a:gs>
                <a:gs pos="100000">
                  <a:srgbClr val="336600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02" name="Freeform 194"/>
            <p:cNvSpPr>
              <a:spLocks/>
            </p:cNvSpPr>
            <p:nvPr/>
          </p:nvSpPr>
          <p:spPr bwMode="auto">
            <a:xfrm>
              <a:off x="2087" y="2952"/>
              <a:ext cx="1801" cy="467"/>
            </a:xfrm>
            <a:custGeom>
              <a:avLst/>
              <a:gdLst/>
              <a:ahLst/>
              <a:cxnLst>
                <a:cxn ang="0">
                  <a:pos x="336" y="288"/>
                </a:cxn>
                <a:cxn ang="0">
                  <a:pos x="544" y="320"/>
                </a:cxn>
                <a:cxn ang="0">
                  <a:pos x="800" y="352"/>
                </a:cxn>
                <a:cxn ang="0">
                  <a:pos x="1008" y="352"/>
                </a:cxn>
                <a:cxn ang="0">
                  <a:pos x="1120" y="336"/>
                </a:cxn>
                <a:cxn ang="0">
                  <a:pos x="1424" y="336"/>
                </a:cxn>
                <a:cxn ang="0">
                  <a:pos x="1504" y="336"/>
                </a:cxn>
                <a:cxn ang="0">
                  <a:pos x="1568" y="304"/>
                </a:cxn>
                <a:cxn ang="0">
                  <a:pos x="1760" y="304"/>
                </a:cxn>
                <a:cxn ang="0">
                  <a:pos x="1952" y="240"/>
                </a:cxn>
                <a:cxn ang="0">
                  <a:pos x="2160" y="192"/>
                </a:cxn>
                <a:cxn ang="0">
                  <a:pos x="2352" y="128"/>
                </a:cxn>
                <a:cxn ang="0">
                  <a:pos x="2576" y="0"/>
                </a:cxn>
                <a:cxn ang="0">
                  <a:pos x="2672" y="32"/>
                </a:cxn>
                <a:cxn ang="0">
                  <a:pos x="2448" y="192"/>
                </a:cxn>
                <a:cxn ang="0">
                  <a:pos x="2160" y="384"/>
                </a:cxn>
                <a:cxn ang="0">
                  <a:pos x="1952" y="496"/>
                </a:cxn>
                <a:cxn ang="0">
                  <a:pos x="1712" y="592"/>
                </a:cxn>
                <a:cxn ang="0">
                  <a:pos x="1520" y="640"/>
                </a:cxn>
                <a:cxn ang="0">
                  <a:pos x="1280" y="672"/>
                </a:cxn>
                <a:cxn ang="0">
                  <a:pos x="944" y="640"/>
                </a:cxn>
                <a:cxn ang="0">
                  <a:pos x="688" y="592"/>
                </a:cxn>
                <a:cxn ang="0">
                  <a:pos x="480" y="528"/>
                </a:cxn>
                <a:cxn ang="0">
                  <a:pos x="224" y="432"/>
                </a:cxn>
                <a:cxn ang="0">
                  <a:pos x="0" y="304"/>
                </a:cxn>
                <a:cxn ang="0">
                  <a:pos x="224" y="256"/>
                </a:cxn>
                <a:cxn ang="0">
                  <a:pos x="336" y="288"/>
                </a:cxn>
              </a:cxnLst>
              <a:rect l="0" t="0" r="r" b="b"/>
              <a:pathLst>
                <a:path w="2672" h="672">
                  <a:moveTo>
                    <a:pt x="336" y="288"/>
                  </a:moveTo>
                  <a:lnTo>
                    <a:pt x="544" y="320"/>
                  </a:lnTo>
                  <a:lnTo>
                    <a:pt x="800" y="352"/>
                  </a:lnTo>
                  <a:lnTo>
                    <a:pt x="1008" y="352"/>
                  </a:lnTo>
                  <a:lnTo>
                    <a:pt x="1120" y="336"/>
                  </a:lnTo>
                  <a:lnTo>
                    <a:pt x="1424" y="336"/>
                  </a:lnTo>
                  <a:lnTo>
                    <a:pt x="1504" y="336"/>
                  </a:lnTo>
                  <a:lnTo>
                    <a:pt x="1568" y="304"/>
                  </a:lnTo>
                  <a:lnTo>
                    <a:pt x="1760" y="304"/>
                  </a:lnTo>
                  <a:lnTo>
                    <a:pt x="1952" y="240"/>
                  </a:lnTo>
                  <a:lnTo>
                    <a:pt x="2160" y="192"/>
                  </a:lnTo>
                  <a:lnTo>
                    <a:pt x="2352" y="128"/>
                  </a:lnTo>
                  <a:lnTo>
                    <a:pt x="2576" y="0"/>
                  </a:lnTo>
                  <a:lnTo>
                    <a:pt x="2672" y="32"/>
                  </a:lnTo>
                  <a:lnTo>
                    <a:pt x="2448" y="192"/>
                  </a:lnTo>
                  <a:lnTo>
                    <a:pt x="2160" y="384"/>
                  </a:lnTo>
                  <a:lnTo>
                    <a:pt x="1952" y="496"/>
                  </a:lnTo>
                  <a:lnTo>
                    <a:pt x="1712" y="592"/>
                  </a:lnTo>
                  <a:lnTo>
                    <a:pt x="1520" y="640"/>
                  </a:lnTo>
                  <a:lnTo>
                    <a:pt x="1280" y="672"/>
                  </a:lnTo>
                  <a:lnTo>
                    <a:pt x="944" y="640"/>
                  </a:lnTo>
                  <a:lnTo>
                    <a:pt x="688" y="592"/>
                  </a:lnTo>
                  <a:lnTo>
                    <a:pt x="480" y="528"/>
                  </a:lnTo>
                  <a:lnTo>
                    <a:pt x="224" y="432"/>
                  </a:lnTo>
                  <a:lnTo>
                    <a:pt x="0" y="304"/>
                  </a:lnTo>
                  <a:lnTo>
                    <a:pt x="224" y="256"/>
                  </a:lnTo>
                  <a:lnTo>
                    <a:pt x="336" y="288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CC00"/>
                </a:gs>
                <a:gs pos="100000">
                  <a:srgbClr val="FFFF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5" name="Group 195"/>
            <p:cNvGrpSpPr>
              <a:grpSpLocks/>
            </p:cNvGrpSpPr>
            <p:nvPr/>
          </p:nvGrpSpPr>
          <p:grpSpPr bwMode="auto">
            <a:xfrm rot="19125331" flipV="1">
              <a:off x="1817" y="2228"/>
              <a:ext cx="1855" cy="613"/>
              <a:chOff x="1328" y="2424"/>
              <a:chExt cx="2752" cy="880"/>
            </a:xfrm>
          </p:grpSpPr>
          <p:grpSp>
            <p:nvGrpSpPr>
              <p:cNvPr id="6" name="Group 196"/>
              <p:cNvGrpSpPr>
                <a:grpSpLocks/>
              </p:cNvGrpSpPr>
              <p:nvPr/>
            </p:nvGrpSpPr>
            <p:grpSpPr bwMode="auto">
              <a:xfrm>
                <a:off x="1328" y="2440"/>
                <a:ext cx="2736" cy="859"/>
                <a:chOff x="1328" y="2440"/>
                <a:chExt cx="2736" cy="859"/>
              </a:xfrm>
            </p:grpSpPr>
            <p:sp>
              <p:nvSpPr>
                <p:cNvPr id="427205" name="Freeform 197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20" cy="643"/>
                </a:xfrm>
                <a:custGeom>
                  <a:avLst/>
                  <a:gdLst/>
                  <a:ahLst/>
                  <a:cxnLst>
                    <a:cxn ang="0">
                      <a:pos x="0" y="288"/>
                    </a:cxn>
                    <a:cxn ang="0">
                      <a:pos x="496" y="512"/>
                    </a:cxn>
                    <a:cxn ang="0">
                      <a:pos x="864" y="608"/>
                    </a:cxn>
                    <a:cxn ang="0">
                      <a:pos x="1136" y="640"/>
                    </a:cxn>
                    <a:cxn ang="0">
                      <a:pos x="1616" y="592"/>
                    </a:cxn>
                    <a:cxn ang="0">
                      <a:pos x="2144" y="352"/>
                    </a:cxn>
                    <a:cxn ang="0">
                      <a:pos x="2720" y="0"/>
                    </a:cxn>
                  </a:cxnLst>
                  <a:rect l="0" t="0" r="r" b="b"/>
                  <a:pathLst>
                    <a:path w="2720" h="643">
                      <a:moveTo>
                        <a:pt x="0" y="288"/>
                      </a:moveTo>
                      <a:cubicBezTo>
                        <a:pt x="83" y="325"/>
                        <a:pt x="352" y="459"/>
                        <a:pt x="496" y="512"/>
                      </a:cubicBezTo>
                      <a:cubicBezTo>
                        <a:pt x="640" y="565"/>
                        <a:pt x="757" y="587"/>
                        <a:pt x="864" y="608"/>
                      </a:cubicBezTo>
                      <a:cubicBezTo>
                        <a:pt x="971" y="629"/>
                        <a:pt x="1011" y="643"/>
                        <a:pt x="1136" y="640"/>
                      </a:cubicBezTo>
                      <a:cubicBezTo>
                        <a:pt x="1261" y="637"/>
                        <a:pt x="1448" y="640"/>
                        <a:pt x="1616" y="592"/>
                      </a:cubicBezTo>
                      <a:cubicBezTo>
                        <a:pt x="1784" y="544"/>
                        <a:pt x="1960" y="451"/>
                        <a:pt x="2144" y="352"/>
                      </a:cubicBezTo>
                      <a:cubicBezTo>
                        <a:pt x="2328" y="253"/>
                        <a:pt x="2600" y="73"/>
                        <a:pt x="2720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206" name="Freeform 198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36" cy="859"/>
                </a:xfrm>
                <a:custGeom>
                  <a:avLst/>
                  <a:gdLst/>
                  <a:ahLst/>
                  <a:cxnLst>
                    <a:cxn ang="0">
                      <a:pos x="0" y="272"/>
                    </a:cxn>
                    <a:cxn ang="0">
                      <a:pos x="528" y="720"/>
                    </a:cxn>
                    <a:cxn ang="0">
                      <a:pos x="1408" y="832"/>
                    </a:cxn>
                    <a:cxn ang="0">
                      <a:pos x="2144" y="560"/>
                    </a:cxn>
                    <a:cxn ang="0">
                      <a:pos x="2736" y="0"/>
                    </a:cxn>
                  </a:cxnLst>
                  <a:rect l="0" t="0" r="r" b="b"/>
                  <a:pathLst>
                    <a:path w="2736" h="859">
                      <a:moveTo>
                        <a:pt x="0" y="272"/>
                      </a:moveTo>
                      <a:cubicBezTo>
                        <a:pt x="88" y="344"/>
                        <a:pt x="293" y="627"/>
                        <a:pt x="528" y="720"/>
                      </a:cubicBezTo>
                      <a:cubicBezTo>
                        <a:pt x="763" y="813"/>
                        <a:pt x="1139" y="859"/>
                        <a:pt x="1408" y="832"/>
                      </a:cubicBezTo>
                      <a:cubicBezTo>
                        <a:pt x="1677" y="805"/>
                        <a:pt x="1923" y="699"/>
                        <a:pt x="2144" y="560"/>
                      </a:cubicBezTo>
                      <a:cubicBezTo>
                        <a:pt x="2365" y="421"/>
                        <a:pt x="2569" y="212"/>
                        <a:pt x="27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207" name="Freeform 199"/>
              <p:cNvSpPr>
                <a:spLocks/>
              </p:cNvSpPr>
              <p:nvPr/>
            </p:nvSpPr>
            <p:spPr bwMode="auto">
              <a:xfrm>
                <a:off x="1344" y="2424"/>
                <a:ext cx="2736" cy="880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192" y="400"/>
                  </a:cxn>
                  <a:cxn ang="0">
                    <a:pos x="400" y="496"/>
                  </a:cxn>
                  <a:cxn ang="0">
                    <a:pos x="704" y="592"/>
                  </a:cxn>
                  <a:cxn ang="0">
                    <a:pos x="992" y="656"/>
                  </a:cxn>
                  <a:cxn ang="0">
                    <a:pos x="1184" y="640"/>
                  </a:cxn>
                  <a:cxn ang="0">
                    <a:pos x="1376" y="640"/>
                  </a:cxn>
                  <a:cxn ang="0">
                    <a:pos x="1632" y="608"/>
                  </a:cxn>
                  <a:cxn ang="0">
                    <a:pos x="1840" y="528"/>
                  </a:cxn>
                  <a:cxn ang="0">
                    <a:pos x="2048" y="400"/>
                  </a:cxn>
                  <a:cxn ang="0">
                    <a:pos x="2272" y="272"/>
                  </a:cxn>
                  <a:cxn ang="0">
                    <a:pos x="2480" y="160"/>
                  </a:cxn>
                  <a:cxn ang="0">
                    <a:pos x="2736" y="0"/>
                  </a:cxn>
                  <a:cxn ang="0">
                    <a:pos x="2432" y="320"/>
                  </a:cxn>
                  <a:cxn ang="0">
                    <a:pos x="2144" y="592"/>
                  </a:cxn>
                  <a:cxn ang="0">
                    <a:pos x="1936" y="704"/>
                  </a:cxn>
                  <a:cxn ang="0">
                    <a:pos x="1696" y="800"/>
                  </a:cxn>
                  <a:cxn ang="0">
                    <a:pos x="1504" y="848"/>
                  </a:cxn>
                  <a:cxn ang="0">
                    <a:pos x="1264" y="880"/>
                  </a:cxn>
                  <a:cxn ang="0">
                    <a:pos x="928" y="848"/>
                  </a:cxn>
                  <a:cxn ang="0">
                    <a:pos x="672" y="800"/>
                  </a:cxn>
                  <a:cxn ang="0">
                    <a:pos x="432" y="704"/>
                  </a:cxn>
                  <a:cxn ang="0">
                    <a:pos x="224" y="544"/>
                  </a:cxn>
                  <a:cxn ang="0">
                    <a:pos x="96" y="400"/>
                  </a:cxn>
                  <a:cxn ang="0">
                    <a:pos x="0" y="304"/>
                  </a:cxn>
                </a:cxnLst>
                <a:rect l="0" t="0" r="r" b="b"/>
                <a:pathLst>
                  <a:path w="2736" h="880">
                    <a:moveTo>
                      <a:pt x="0" y="304"/>
                    </a:moveTo>
                    <a:lnTo>
                      <a:pt x="192" y="400"/>
                    </a:lnTo>
                    <a:lnTo>
                      <a:pt x="400" y="496"/>
                    </a:lnTo>
                    <a:lnTo>
                      <a:pt x="704" y="592"/>
                    </a:lnTo>
                    <a:lnTo>
                      <a:pt x="992" y="656"/>
                    </a:lnTo>
                    <a:lnTo>
                      <a:pt x="1184" y="640"/>
                    </a:lnTo>
                    <a:lnTo>
                      <a:pt x="1376" y="640"/>
                    </a:lnTo>
                    <a:lnTo>
                      <a:pt x="1632" y="608"/>
                    </a:lnTo>
                    <a:lnTo>
                      <a:pt x="1840" y="528"/>
                    </a:lnTo>
                    <a:lnTo>
                      <a:pt x="2048" y="400"/>
                    </a:lnTo>
                    <a:lnTo>
                      <a:pt x="2272" y="272"/>
                    </a:lnTo>
                    <a:lnTo>
                      <a:pt x="2480" y="160"/>
                    </a:lnTo>
                    <a:lnTo>
                      <a:pt x="2736" y="0"/>
                    </a:lnTo>
                    <a:lnTo>
                      <a:pt x="2432" y="320"/>
                    </a:lnTo>
                    <a:lnTo>
                      <a:pt x="2144" y="592"/>
                    </a:lnTo>
                    <a:lnTo>
                      <a:pt x="1936" y="704"/>
                    </a:lnTo>
                    <a:lnTo>
                      <a:pt x="1696" y="800"/>
                    </a:lnTo>
                    <a:lnTo>
                      <a:pt x="1504" y="848"/>
                    </a:lnTo>
                    <a:lnTo>
                      <a:pt x="1264" y="880"/>
                    </a:lnTo>
                    <a:lnTo>
                      <a:pt x="928" y="848"/>
                    </a:lnTo>
                    <a:lnTo>
                      <a:pt x="672" y="800"/>
                    </a:lnTo>
                    <a:lnTo>
                      <a:pt x="432" y="704"/>
                    </a:lnTo>
                    <a:lnTo>
                      <a:pt x="224" y="544"/>
                    </a:lnTo>
                    <a:lnTo>
                      <a:pt x="96" y="400"/>
                    </a:lnTo>
                    <a:lnTo>
                      <a:pt x="0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00"/>
                  </a:gs>
                  <a:gs pos="50000">
                    <a:schemeClr val="folHlink"/>
                  </a:gs>
                  <a:gs pos="100000">
                    <a:srgbClr val="336600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08" name="Freeform 200"/>
              <p:cNvSpPr>
                <a:spLocks/>
              </p:cNvSpPr>
              <p:nvPr/>
            </p:nvSpPr>
            <p:spPr bwMode="auto">
              <a:xfrm>
                <a:off x="1360" y="2424"/>
                <a:ext cx="2672" cy="672"/>
              </a:xfrm>
              <a:custGeom>
                <a:avLst/>
                <a:gdLst/>
                <a:ahLst/>
                <a:cxnLst>
                  <a:cxn ang="0">
                    <a:pos x="192" y="304"/>
                  </a:cxn>
                  <a:cxn ang="0">
                    <a:pos x="368" y="352"/>
                  </a:cxn>
                  <a:cxn ang="0">
                    <a:pos x="608" y="432"/>
                  </a:cxn>
                  <a:cxn ang="0">
                    <a:pos x="800" y="464"/>
                  </a:cxn>
                  <a:cxn ang="0">
                    <a:pos x="1008" y="496"/>
                  </a:cxn>
                  <a:cxn ang="0">
                    <a:pos x="1264" y="512"/>
                  </a:cxn>
                  <a:cxn ang="0">
                    <a:pos x="1488" y="480"/>
                  </a:cxn>
                  <a:cxn ang="0">
                    <a:pos x="1680" y="448"/>
                  </a:cxn>
                  <a:cxn ang="0">
                    <a:pos x="1920" y="368"/>
                  </a:cxn>
                  <a:cxn ang="0">
                    <a:pos x="2160" y="240"/>
                  </a:cxn>
                  <a:cxn ang="0">
                    <a:pos x="2336" y="160"/>
                  </a:cxn>
                  <a:cxn ang="0">
                    <a:pos x="2576" y="0"/>
                  </a:cxn>
                  <a:cxn ang="0">
                    <a:pos x="2672" y="32"/>
                  </a:cxn>
                  <a:cxn ang="0">
                    <a:pos x="2448" y="192"/>
                  </a:cxn>
                  <a:cxn ang="0">
                    <a:pos x="2160" y="384"/>
                  </a:cxn>
                  <a:cxn ang="0">
                    <a:pos x="1952" y="496"/>
                  </a:cxn>
                  <a:cxn ang="0">
                    <a:pos x="1712" y="592"/>
                  </a:cxn>
                  <a:cxn ang="0">
                    <a:pos x="1520" y="640"/>
                  </a:cxn>
                  <a:cxn ang="0">
                    <a:pos x="1280" y="672"/>
                  </a:cxn>
                  <a:cxn ang="0">
                    <a:pos x="944" y="640"/>
                  </a:cxn>
                  <a:cxn ang="0">
                    <a:pos x="688" y="592"/>
                  </a:cxn>
                  <a:cxn ang="0">
                    <a:pos x="480" y="528"/>
                  </a:cxn>
                  <a:cxn ang="0">
                    <a:pos x="224" y="432"/>
                  </a:cxn>
                  <a:cxn ang="0">
                    <a:pos x="0" y="304"/>
                  </a:cxn>
                  <a:cxn ang="0">
                    <a:pos x="192" y="304"/>
                  </a:cxn>
                </a:cxnLst>
                <a:rect l="0" t="0" r="r" b="b"/>
                <a:pathLst>
                  <a:path w="2672" h="672">
                    <a:moveTo>
                      <a:pt x="192" y="304"/>
                    </a:moveTo>
                    <a:lnTo>
                      <a:pt x="368" y="352"/>
                    </a:lnTo>
                    <a:lnTo>
                      <a:pt x="608" y="432"/>
                    </a:lnTo>
                    <a:lnTo>
                      <a:pt x="800" y="464"/>
                    </a:lnTo>
                    <a:lnTo>
                      <a:pt x="1008" y="496"/>
                    </a:lnTo>
                    <a:lnTo>
                      <a:pt x="1264" y="512"/>
                    </a:lnTo>
                    <a:lnTo>
                      <a:pt x="1488" y="480"/>
                    </a:lnTo>
                    <a:lnTo>
                      <a:pt x="1680" y="448"/>
                    </a:lnTo>
                    <a:lnTo>
                      <a:pt x="1920" y="368"/>
                    </a:lnTo>
                    <a:lnTo>
                      <a:pt x="2160" y="240"/>
                    </a:lnTo>
                    <a:lnTo>
                      <a:pt x="2336" y="160"/>
                    </a:lnTo>
                    <a:lnTo>
                      <a:pt x="2576" y="0"/>
                    </a:lnTo>
                    <a:lnTo>
                      <a:pt x="2672" y="32"/>
                    </a:lnTo>
                    <a:lnTo>
                      <a:pt x="2448" y="192"/>
                    </a:lnTo>
                    <a:lnTo>
                      <a:pt x="2160" y="384"/>
                    </a:lnTo>
                    <a:lnTo>
                      <a:pt x="1952" y="496"/>
                    </a:lnTo>
                    <a:lnTo>
                      <a:pt x="1712" y="592"/>
                    </a:lnTo>
                    <a:lnTo>
                      <a:pt x="1520" y="640"/>
                    </a:lnTo>
                    <a:lnTo>
                      <a:pt x="1280" y="672"/>
                    </a:lnTo>
                    <a:lnTo>
                      <a:pt x="944" y="640"/>
                    </a:lnTo>
                    <a:lnTo>
                      <a:pt x="688" y="592"/>
                    </a:lnTo>
                    <a:lnTo>
                      <a:pt x="480" y="528"/>
                    </a:lnTo>
                    <a:lnTo>
                      <a:pt x="224" y="432"/>
                    </a:lnTo>
                    <a:lnTo>
                      <a:pt x="0" y="304"/>
                    </a:lnTo>
                    <a:lnTo>
                      <a:pt x="192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CC00"/>
                  </a:gs>
                  <a:gs pos="100000">
                    <a:srgbClr val="FFFF66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209" name="Freeform 201"/>
            <p:cNvSpPr>
              <a:spLocks/>
            </p:cNvSpPr>
            <p:nvPr/>
          </p:nvSpPr>
          <p:spPr bwMode="auto">
            <a:xfrm>
              <a:off x="2295" y="2857"/>
              <a:ext cx="1501" cy="355"/>
            </a:xfrm>
            <a:custGeom>
              <a:avLst/>
              <a:gdLst/>
              <a:ahLst/>
              <a:cxnLst>
                <a:cxn ang="0">
                  <a:pos x="27" y="408"/>
                </a:cxn>
                <a:cxn ang="0">
                  <a:pos x="299" y="216"/>
                </a:cxn>
                <a:cxn ang="0">
                  <a:pos x="699" y="88"/>
                </a:cxn>
                <a:cxn ang="0">
                  <a:pos x="1163" y="24"/>
                </a:cxn>
                <a:cxn ang="0">
                  <a:pos x="1579" y="8"/>
                </a:cxn>
                <a:cxn ang="0">
                  <a:pos x="1931" y="72"/>
                </a:cxn>
                <a:cxn ang="0">
                  <a:pos x="2219" y="152"/>
                </a:cxn>
                <a:cxn ang="0">
                  <a:pos x="1979" y="280"/>
                </a:cxn>
                <a:cxn ang="0">
                  <a:pos x="1499" y="424"/>
                </a:cxn>
                <a:cxn ang="0">
                  <a:pos x="907" y="488"/>
                </a:cxn>
                <a:cxn ang="0">
                  <a:pos x="507" y="504"/>
                </a:cxn>
                <a:cxn ang="0">
                  <a:pos x="139" y="456"/>
                </a:cxn>
                <a:cxn ang="0">
                  <a:pos x="27" y="408"/>
                </a:cxn>
              </a:cxnLst>
              <a:rect l="0" t="0" r="r" b="b"/>
              <a:pathLst>
                <a:path w="2227" h="509">
                  <a:moveTo>
                    <a:pt x="27" y="408"/>
                  </a:moveTo>
                  <a:cubicBezTo>
                    <a:pt x="54" y="368"/>
                    <a:pt x="187" y="269"/>
                    <a:pt x="299" y="216"/>
                  </a:cubicBezTo>
                  <a:cubicBezTo>
                    <a:pt x="411" y="163"/>
                    <a:pt x="555" y="120"/>
                    <a:pt x="699" y="88"/>
                  </a:cubicBezTo>
                  <a:cubicBezTo>
                    <a:pt x="843" y="56"/>
                    <a:pt x="1016" y="37"/>
                    <a:pt x="1163" y="24"/>
                  </a:cubicBezTo>
                  <a:cubicBezTo>
                    <a:pt x="1310" y="11"/>
                    <a:pt x="1451" y="0"/>
                    <a:pt x="1579" y="8"/>
                  </a:cubicBezTo>
                  <a:cubicBezTo>
                    <a:pt x="1707" y="16"/>
                    <a:pt x="1824" y="48"/>
                    <a:pt x="1931" y="72"/>
                  </a:cubicBezTo>
                  <a:cubicBezTo>
                    <a:pt x="2038" y="96"/>
                    <a:pt x="2211" y="117"/>
                    <a:pt x="2219" y="152"/>
                  </a:cubicBezTo>
                  <a:cubicBezTo>
                    <a:pt x="2227" y="187"/>
                    <a:pt x="2099" y="235"/>
                    <a:pt x="1979" y="280"/>
                  </a:cubicBezTo>
                  <a:cubicBezTo>
                    <a:pt x="1859" y="325"/>
                    <a:pt x="1678" y="389"/>
                    <a:pt x="1499" y="424"/>
                  </a:cubicBezTo>
                  <a:cubicBezTo>
                    <a:pt x="1320" y="459"/>
                    <a:pt x="1072" y="475"/>
                    <a:pt x="907" y="488"/>
                  </a:cubicBezTo>
                  <a:cubicBezTo>
                    <a:pt x="742" y="501"/>
                    <a:pt x="635" y="509"/>
                    <a:pt x="507" y="504"/>
                  </a:cubicBezTo>
                  <a:cubicBezTo>
                    <a:pt x="379" y="499"/>
                    <a:pt x="219" y="472"/>
                    <a:pt x="139" y="456"/>
                  </a:cubicBezTo>
                  <a:cubicBezTo>
                    <a:pt x="59" y="440"/>
                    <a:pt x="0" y="448"/>
                    <a:pt x="27" y="40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0" name="Freeform 202"/>
            <p:cNvSpPr>
              <a:spLocks/>
            </p:cNvSpPr>
            <p:nvPr/>
          </p:nvSpPr>
          <p:spPr bwMode="auto">
            <a:xfrm rot="-1638779">
              <a:off x="2394" y="3091"/>
              <a:ext cx="117" cy="8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1" name="Freeform 203"/>
            <p:cNvSpPr>
              <a:spLocks/>
            </p:cNvSpPr>
            <p:nvPr/>
          </p:nvSpPr>
          <p:spPr bwMode="auto">
            <a:xfrm rot="-1638779">
              <a:off x="3547" y="2955"/>
              <a:ext cx="117" cy="39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2" name="Freeform 204"/>
            <p:cNvSpPr>
              <a:spLocks/>
            </p:cNvSpPr>
            <p:nvPr/>
          </p:nvSpPr>
          <p:spPr bwMode="auto">
            <a:xfrm rot="-1638779">
              <a:off x="2728" y="3113"/>
              <a:ext cx="117" cy="8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3" name="Freeform 205"/>
            <p:cNvSpPr>
              <a:spLocks/>
            </p:cNvSpPr>
            <p:nvPr/>
          </p:nvSpPr>
          <p:spPr bwMode="auto">
            <a:xfrm rot="-1638779">
              <a:off x="2461" y="3204"/>
              <a:ext cx="117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4" name="Freeform 206"/>
            <p:cNvSpPr>
              <a:spLocks/>
            </p:cNvSpPr>
            <p:nvPr/>
          </p:nvSpPr>
          <p:spPr bwMode="auto">
            <a:xfrm rot="-21247441">
              <a:off x="2849" y="3237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5" name="Freeform 207"/>
            <p:cNvSpPr>
              <a:spLocks/>
            </p:cNvSpPr>
            <p:nvPr/>
          </p:nvSpPr>
          <p:spPr bwMode="auto">
            <a:xfrm rot="-21247441">
              <a:off x="2881" y="2803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6" name="Freeform 208"/>
            <p:cNvSpPr>
              <a:spLocks/>
            </p:cNvSpPr>
            <p:nvPr/>
          </p:nvSpPr>
          <p:spPr bwMode="auto">
            <a:xfrm rot="21247441" flipH="1">
              <a:off x="2558" y="2892"/>
              <a:ext cx="117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7" name="Freeform 209"/>
            <p:cNvSpPr>
              <a:spLocks/>
            </p:cNvSpPr>
            <p:nvPr/>
          </p:nvSpPr>
          <p:spPr bwMode="auto">
            <a:xfrm rot="21247441" flipH="1">
              <a:off x="3184" y="2792"/>
              <a:ext cx="116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8" name="Freeform 210"/>
            <p:cNvSpPr>
              <a:spLocks/>
            </p:cNvSpPr>
            <p:nvPr/>
          </p:nvSpPr>
          <p:spPr bwMode="auto">
            <a:xfrm rot="21247441" flipH="1">
              <a:off x="2989" y="3003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19" name="Freeform 211"/>
            <p:cNvSpPr>
              <a:spLocks/>
            </p:cNvSpPr>
            <p:nvPr/>
          </p:nvSpPr>
          <p:spPr bwMode="auto">
            <a:xfrm rot="21247441" flipH="1">
              <a:off x="3141" y="3014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20" name="Freeform 212"/>
            <p:cNvSpPr>
              <a:spLocks/>
            </p:cNvSpPr>
            <p:nvPr/>
          </p:nvSpPr>
          <p:spPr bwMode="auto">
            <a:xfrm rot="21247441" flipH="1">
              <a:off x="2828" y="2992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21" name="Freeform 213"/>
            <p:cNvSpPr>
              <a:spLocks/>
            </p:cNvSpPr>
            <p:nvPr/>
          </p:nvSpPr>
          <p:spPr bwMode="auto">
            <a:xfrm>
              <a:off x="2123" y="2222"/>
              <a:ext cx="1467" cy="976"/>
            </a:xfrm>
            <a:custGeom>
              <a:avLst/>
              <a:gdLst/>
              <a:ahLst/>
              <a:cxnLst>
                <a:cxn ang="0">
                  <a:pos x="1648" y="13"/>
                </a:cxn>
                <a:cxn ang="0">
                  <a:pos x="1248" y="77"/>
                </a:cxn>
                <a:cxn ang="0">
                  <a:pos x="816" y="221"/>
                </a:cxn>
                <a:cxn ang="0">
                  <a:pos x="496" y="445"/>
                </a:cxn>
                <a:cxn ang="0">
                  <a:pos x="304" y="717"/>
                </a:cxn>
                <a:cxn ang="0">
                  <a:pos x="128" y="989"/>
                </a:cxn>
                <a:cxn ang="0">
                  <a:pos x="32" y="1117"/>
                </a:cxn>
                <a:cxn ang="0">
                  <a:pos x="320" y="861"/>
                </a:cxn>
                <a:cxn ang="0">
                  <a:pos x="544" y="573"/>
                </a:cxn>
                <a:cxn ang="0">
                  <a:pos x="928" y="317"/>
                </a:cxn>
                <a:cxn ang="0">
                  <a:pos x="1472" y="157"/>
                </a:cxn>
                <a:cxn ang="0">
                  <a:pos x="1648" y="13"/>
                </a:cxn>
              </a:cxnLst>
              <a:rect l="0" t="0" r="r" b="b"/>
              <a:pathLst>
                <a:path w="1685" h="1138">
                  <a:moveTo>
                    <a:pt x="1648" y="13"/>
                  </a:moveTo>
                  <a:cubicBezTo>
                    <a:pt x="1611" y="0"/>
                    <a:pt x="1387" y="42"/>
                    <a:pt x="1248" y="77"/>
                  </a:cubicBezTo>
                  <a:cubicBezTo>
                    <a:pt x="1109" y="112"/>
                    <a:pt x="941" y="160"/>
                    <a:pt x="816" y="221"/>
                  </a:cubicBezTo>
                  <a:cubicBezTo>
                    <a:pt x="691" y="282"/>
                    <a:pt x="581" y="362"/>
                    <a:pt x="496" y="445"/>
                  </a:cubicBezTo>
                  <a:cubicBezTo>
                    <a:pt x="411" y="528"/>
                    <a:pt x="365" y="626"/>
                    <a:pt x="304" y="717"/>
                  </a:cubicBezTo>
                  <a:cubicBezTo>
                    <a:pt x="243" y="808"/>
                    <a:pt x="173" y="922"/>
                    <a:pt x="128" y="989"/>
                  </a:cubicBezTo>
                  <a:cubicBezTo>
                    <a:pt x="83" y="1056"/>
                    <a:pt x="0" y="1138"/>
                    <a:pt x="32" y="1117"/>
                  </a:cubicBezTo>
                  <a:cubicBezTo>
                    <a:pt x="64" y="1096"/>
                    <a:pt x="235" y="952"/>
                    <a:pt x="320" y="861"/>
                  </a:cubicBezTo>
                  <a:cubicBezTo>
                    <a:pt x="405" y="770"/>
                    <a:pt x="443" y="664"/>
                    <a:pt x="544" y="573"/>
                  </a:cubicBezTo>
                  <a:cubicBezTo>
                    <a:pt x="645" y="482"/>
                    <a:pt x="774" y="386"/>
                    <a:pt x="928" y="317"/>
                  </a:cubicBezTo>
                  <a:cubicBezTo>
                    <a:pt x="1082" y="248"/>
                    <a:pt x="1352" y="208"/>
                    <a:pt x="1472" y="157"/>
                  </a:cubicBezTo>
                  <a:cubicBezTo>
                    <a:pt x="1592" y="106"/>
                    <a:pt x="1685" y="26"/>
                    <a:pt x="1648" y="13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7" name="Group 214"/>
            <p:cNvGrpSpPr>
              <a:grpSpLocks/>
            </p:cNvGrpSpPr>
            <p:nvPr/>
          </p:nvGrpSpPr>
          <p:grpSpPr bwMode="auto">
            <a:xfrm rot="-601883">
              <a:off x="2025" y="2709"/>
              <a:ext cx="1859" cy="714"/>
              <a:chOff x="1768" y="3141"/>
              <a:chExt cx="1943" cy="979"/>
            </a:xfrm>
          </p:grpSpPr>
          <p:sp>
            <p:nvSpPr>
              <p:cNvPr id="427223" name="Freeform 215"/>
              <p:cNvSpPr>
                <a:spLocks/>
              </p:cNvSpPr>
              <p:nvPr/>
            </p:nvSpPr>
            <p:spPr bwMode="auto">
              <a:xfrm rot="-8198132">
                <a:off x="2012" y="3141"/>
                <a:ext cx="1467" cy="976"/>
              </a:xfrm>
              <a:custGeom>
                <a:avLst/>
                <a:gdLst/>
                <a:ahLst/>
                <a:cxnLst>
                  <a:cxn ang="0">
                    <a:pos x="1648" y="13"/>
                  </a:cxn>
                  <a:cxn ang="0">
                    <a:pos x="1248" y="77"/>
                  </a:cxn>
                  <a:cxn ang="0">
                    <a:pos x="816" y="221"/>
                  </a:cxn>
                  <a:cxn ang="0">
                    <a:pos x="496" y="445"/>
                  </a:cxn>
                  <a:cxn ang="0">
                    <a:pos x="304" y="717"/>
                  </a:cxn>
                  <a:cxn ang="0">
                    <a:pos x="128" y="989"/>
                  </a:cxn>
                  <a:cxn ang="0">
                    <a:pos x="32" y="1117"/>
                  </a:cxn>
                  <a:cxn ang="0">
                    <a:pos x="320" y="861"/>
                  </a:cxn>
                  <a:cxn ang="0">
                    <a:pos x="544" y="573"/>
                  </a:cxn>
                  <a:cxn ang="0">
                    <a:pos x="928" y="317"/>
                  </a:cxn>
                  <a:cxn ang="0">
                    <a:pos x="1472" y="157"/>
                  </a:cxn>
                  <a:cxn ang="0">
                    <a:pos x="1648" y="13"/>
                  </a:cxn>
                </a:cxnLst>
                <a:rect l="0" t="0" r="r" b="b"/>
                <a:pathLst>
                  <a:path w="1685" h="1138">
                    <a:moveTo>
                      <a:pt x="1648" y="13"/>
                    </a:moveTo>
                    <a:cubicBezTo>
                      <a:pt x="1611" y="0"/>
                      <a:pt x="1387" y="42"/>
                      <a:pt x="1248" y="77"/>
                    </a:cubicBezTo>
                    <a:cubicBezTo>
                      <a:pt x="1109" y="112"/>
                      <a:pt x="941" y="160"/>
                      <a:pt x="816" y="221"/>
                    </a:cubicBezTo>
                    <a:cubicBezTo>
                      <a:pt x="691" y="282"/>
                      <a:pt x="581" y="362"/>
                      <a:pt x="496" y="445"/>
                    </a:cubicBezTo>
                    <a:cubicBezTo>
                      <a:pt x="411" y="528"/>
                      <a:pt x="365" y="626"/>
                      <a:pt x="304" y="717"/>
                    </a:cubicBezTo>
                    <a:cubicBezTo>
                      <a:pt x="243" y="808"/>
                      <a:pt x="173" y="922"/>
                      <a:pt x="128" y="989"/>
                    </a:cubicBezTo>
                    <a:cubicBezTo>
                      <a:pt x="83" y="1056"/>
                      <a:pt x="0" y="1138"/>
                      <a:pt x="32" y="1117"/>
                    </a:cubicBezTo>
                    <a:cubicBezTo>
                      <a:pt x="64" y="1096"/>
                      <a:pt x="235" y="952"/>
                      <a:pt x="320" y="861"/>
                    </a:cubicBezTo>
                    <a:cubicBezTo>
                      <a:pt x="405" y="770"/>
                      <a:pt x="443" y="664"/>
                      <a:pt x="544" y="573"/>
                    </a:cubicBezTo>
                    <a:cubicBezTo>
                      <a:pt x="645" y="482"/>
                      <a:pt x="774" y="386"/>
                      <a:pt x="928" y="317"/>
                    </a:cubicBezTo>
                    <a:cubicBezTo>
                      <a:pt x="1082" y="248"/>
                      <a:pt x="1352" y="208"/>
                      <a:pt x="1472" y="157"/>
                    </a:cubicBezTo>
                    <a:cubicBezTo>
                      <a:pt x="1592" y="106"/>
                      <a:pt x="1685" y="26"/>
                      <a:pt x="1648" y="13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grpSp>
            <p:nvGrpSpPr>
              <p:cNvPr id="8" name="Group 216"/>
              <p:cNvGrpSpPr>
                <a:grpSpLocks/>
              </p:cNvGrpSpPr>
              <p:nvPr/>
            </p:nvGrpSpPr>
            <p:grpSpPr bwMode="auto">
              <a:xfrm rot="10935604" flipV="1">
                <a:off x="1768" y="3536"/>
                <a:ext cx="1943" cy="584"/>
                <a:chOff x="1328" y="2424"/>
                <a:chExt cx="2752" cy="880"/>
              </a:xfrm>
            </p:grpSpPr>
            <p:grpSp>
              <p:nvGrpSpPr>
                <p:cNvPr id="9" name="Group 217"/>
                <p:cNvGrpSpPr>
                  <a:grpSpLocks/>
                </p:cNvGrpSpPr>
                <p:nvPr/>
              </p:nvGrpSpPr>
              <p:grpSpPr bwMode="auto">
                <a:xfrm>
                  <a:off x="1328" y="2440"/>
                  <a:ext cx="2736" cy="859"/>
                  <a:chOff x="1328" y="2440"/>
                  <a:chExt cx="2736" cy="859"/>
                </a:xfrm>
              </p:grpSpPr>
              <p:sp>
                <p:nvSpPr>
                  <p:cNvPr id="427226" name="Freeform 218"/>
                  <p:cNvSpPr>
                    <a:spLocks/>
                  </p:cNvSpPr>
                  <p:nvPr/>
                </p:nvSpPr>
                <p:spPr bwMode="auto">
                  <a:xfrm>
                    <a:off x="1328" y="2440"/>
                    <a:ext cx="2720" cy="643"/>
                  </a:xfrm>
                  <a:custGeom>
                    <a:avLst/>
                    <a:gdLst/>
                    <a:ahLst/>
                    <a:cxnLst>
                      <a:cxn ang="0">
                        <a:pos x="0" y="288"/>
                      </a:cxn>
                      <a:cxn ang="0">
                        <a:pos x="496" y="512"/>
                      </a:cxn>
                      <a:cxn ang="0">
                        <a:pos x="864" y="608"/>
                      </a:cxn>
                      <a:cxn ang="0">
                        <a:pos x="1136" y="640"/>
                      </a:cxn>
                      <a:cxn ang="0">
                        <a:pos x="1616" y="592"/>
                      </a:cxn>
                      <a:cxn ang="0">
                        <a:pos x="2144" y="352"/>
                      </a:cxn>
                      <a:cxn ang="0">
                        <a:pos x="2720" y="0"/>
                      </a:cxn>
                    </a:cxnLst>
                    <a:rect l="0" t="0" r="r" b="b"/>
                    <a:pathLst>
                      <a:path w="2720" h="643">
                        <a:moveTo>
                          <a:pt x="0" y="288"/>
                        </a:moveTo>
                        <a:cubicBezTo>
                          <a:pt x="83" y="325"/>
                          <a:pt x="352" y="459"/>
                          <a:pt x="496" y="512"/>
                        </a:cubicBezTo>
                        <a:cubicBezTo>
                          <a:pt x="640" y="565"/>
                          <a:pt x="757" y="587"/>
                          <a:pt x="864" y="608"/>
                        </a:cubicBezTo>
                        <a:cubicBezTo>
                          <a:pt x="971" y="629"/>
                          <a:pt x="1011" y="643"/>
                          <a:pt x="1136" y="640"/>
                        </a:cubicBezTo>
                        <a:cubicBezTo>
                          <a:pt x="1261" y="637"/>
                          <a:pt x="1448" y="640"/>
                          <a:pt x="1616" y="592"/>
                        </a:cubicBezTo>
                        <a:cubicBezTo>
                          <a:pt x="1784" y="544"/>
                          <a:pt x="1960" y="451"/>
                          <a:pt x="2144" y="352"/>
                        </a:cubicBezTo>
                        <a:cubicBezTo>
                          <a:pt x="2328" y="253"/>
                          <a:pt x="2600" y="73"/>
                          <a:pt x="2720" y="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427227" name="Freeform 219"/>
                  <p:cNvSpPr>
                    <a:spLocks/>
                  </p:cNvSpPr>
                  <p:nvPr/>
                </p:nvSpPr>
                <p:spPr bwMode="auto">
                  <a:xfrm>
                    <a:off x="1328" y="2440"/>
                    <a:ext cx="2736" cy="859"/>
                  </a:xfrm>
                  <a:custGeom>
                    <a:avLst/>
                    <a:gdLst/>
                    <a:ahLst/>
                    <a:cxnLst>
                      <a:cxn ang="0">
                        <a:pos x="0" y="272"/>
                      </a:cxn>
                      <a:cxn ang="0">
                        <a:pos x="528" y="720"/>
                      </a:cxn>
                      <a:cxn ang="0">
                        <a:pos x="1408" y="832"/>
                      </a:cxn>
                      <a:cxn ang="0">
                        <a:pos x="2144" y="560"/>
                      </a:cxn>
                      <a:cxn ang="0">
                        <a:pos x="2736" y="0"/>
                      </a:cxn>
                    </a:cxnLst>
                    <a:rect l="0" t="0" r="r" b="b"/>
                    <a:pathLst>
                      <a:path w="2736" h="859">
                        <a:moveTo>
                          <a:pt x="0" y="272"/>
                        </a:moveTo>
                        <a:cubicBezTo>
                          <a:pt x="88" y="344"/>
                          <a:pt x="293" y="627"/>
                          <a:pt x="528" y="720"/>
                        </a:cubicBezTo>
                        <a:cubicBezTo>
                          <a:pt x="763" y="813"/>
                          <a:pt x="1139" y="859"/>
                          <a:pt x="1408" y="832"/>
                        </a:cubicBezTo>
                        <a:cubicBezTo>
                          <a:pt x="1677" y="805"/>
                          <a:pt x="1923" y="699"/>
                          <a:pt x="2144" y="560"/>
                        </a:cubicBezTo>
                        <a:cubicBezTo>
                          <a:pt x="2365" y="421"/>
                          <a:pt x="2569" y="212"/>
                          <a:pt x="2736" y="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427228" name="Freeform 220"/>
                <p:cNvSpPr>
                  <a:spLocks/>
                </p:cNvSpPr>
                <p:nvPr/>
              </p:nvSpPr>
              <p:spPr bwMode="auto">
                <a:xfrm>
                  <a:off x="1344" y="2424"/>
                  <a:ext cx="2736" cy="880"/>
                </a:xfrm>
                <a:custGeom>
                  <a:avLst/>
                  <a:gdLst/>
                  <a:ahLst/>
                  <a:cxnLst>
                    <a:cxn ang="0">
                      <a:pos x="0" y="304"/>
                    </a:cxn>
                    <a:cxn ang="0">
                      <a:pos x="192" y="400"/>
                    </a:cxn>
                    <a:cxn ang="0">
                      <a:pos x="400" y="496"/>
                    </a:cxn>
                    <a:cxn ang="0">
                      <a:pos x="704" y="592"/>
                    </a:cxn>
                    <a:cxn ang="0">
                      <a:pos x="992" y="656"/>
                    </a:cxn>
                    <a:cxn ang="0">
                      <a:pos x="1184" y="640"/>
                    </a:cxn>
                    <a:cxn ang="0">
                      <a:pos x="1376" y="640"/>
                    </a:cxn>
                    <a:cxn ang="0">
                      <a:pos x="1632" y="608"/>
                    </a:cxn>
                    <a:cxn ang="0">
                      <a:pos x="1840" y="528"/>
                    </a:cxn>
                    <a:cxn ang="0">
                      <a:pos x="2048" y="400"/>
                    </a:cxn>
                    <a:cxn ang="0">
                      <a:pos x="2272" y="272"/>
                    </a:cxn>
                    <a:cxn ang="0">
                      <a:pos x="2480" y="160"/>
                    </a:cxn>
                    <a:cxn ang="0">
                      <a:pos x="2736" y="0"/>
                    </a:cxn>
                    <a:cxn ang="0">
                      <a:pos x="2432" y="320"/>
                    </a:cxn>
                    <a:cxn ang="0">
                      <a:pos x="2144" y="592"/>
                    </a:cxn>
                    <a:cxn ang="0">
                      <a:pos x="1936" y="704"/>
                    </a:cxn>
                    <a:cxn ang="0">
                      <a:pos x="1696" y="800"/>
                    </a:cxn>
                    <a:cxn ang="0">
                      <a:pos x="1504" y="848"/>
                    </a:cxn>
                    <a:cxn ang="0">
                      <a:pos x="1264" y="880"/>
                    </a:cxn>
                    <a:cxn ang="0">
                      <a:pos x="928" y="848"/>
                    </a:cxn>
                    <a:cxn ang="0">
                      <a:pos x="672" y="800"/>
                    </a:cxn>
                    <a:cxn ang="0">
                      <a:pos x="432" y="704"/>
                    </a:cxn>
                    <a:cxn ang="0">
                      <a:pos x="224" y="544"/>
                    </a:cxn>
                    <a:cxn ang="0">
                      <a:pos x="96" y="400"/>
                    </a:cxn>
                    <a:cxn ang="0">
                      <a:pos x="0" y="304"/>
                    </a:cxn>
                  </a:cxnLst>
                  <a:rect l="0" t="0" r="r" b="b"/>
                  <a:pathLst>
                    <a:path w="2736" h="880">
                      <a:moveTo>
                        <a:pt x="0" y="304"/>
                      </a:moveTo>
                      <a:lnTo>
                        <a:pt x="192" y="400"/>
                      </a:lnTo>
                      <a:lnTo>
                        <a:pt x="400" y="496"/>
                      </a:lnTo>
                      <a:lnTo>
                        <a:pt x="704" y="592"/>
                      </a:lnTo>
                      <a:lnTo>
                        <a:pt x="992" y="656"/>
                      </a:lnTo>
                      <a:lnTo>
                        <a:pt x="1184" y="640"/>
                      </a:lnTo>
                      <a:lnTo>
                        <a:pt x="1376" y="640"/>
                      </a:lnTo>
                      <a:lnTo>
                        <a:pt x="1632" y="608"/>
                      </a:lnTo>
                      <a:lnTo>
                        <a:pt x="1840" y="528"/>
                      </a:lnTo>
                      <a:lnTo>
                        <a:pt x="2048" y="400"/>
                      </a:lnTo>
                      <a:lnTo>
                        <a:pt x="2272" y="272"/>
                      </a:lnTo>
                      <a:lnTo>
                        <a:pt x="2480" y="160"/>
                      </a:lnTo>
                      <a:lnTo>
                        <a:pt x="2736" y="0"/>
                      </a:lnTo>
                      <a:lnTo>
                        <a:pt x="2432" y="320"/>
                      </a:lnTo>
                      <a:lnTo>
                        <a:pt x="2144" y="592"/>
                      </a:lnTo>
                      <a:lnTo>
                        <a:pt x="1936" y="704"/>
                      </a:lnTo>
                      <a:lnTo>
                        <a:pt x="1696" y="800"/>
                      </a:lnTo>
                      <a:lnTo>
                        <a:pt x="1504" y="848"/>
                      </a:lnTo>
                      <a:lnTo>
                        <a:pt x="1264" y="880"/>
                      </a:lnTo>
                      <a:lnTo>
                        <a:pt x="928" y="848"/>
                      </a:lnTo>
                      <a:lnTo>
                        <a:pt x="672" y="800"/>
                      </a:lnTo>
                      <a:lnTo>
                        <a:pt x="432" y="704"/>
                      </a:lnTo>
                      <a:lnTo>
                        <a:pt x="224" y="544"/>
                      </a:lnTo>
                      <a:lnTo>
                        <a:pt x="96" y="400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6600"/>
                    </a:gs>
                    <a:gs pos="50000">
                      <a:schemeClr val="folHlink"/>
                    </a:gs>
                    <a:gs pos="100000">
                      <a:srgbClr val="336600"/>
                    </a:gs>
                  </a:gsLst>
                  <a:lin ang="5400000" scaled="1"/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229" name="Freeform 221"/>
                <p:cNvSpPr>
                  <a:spLocks/>
                </p:cNvSpPr>
                <p:nvPr/>
              </p:nvSpPr>
              <p:spPr bwMode="auto">
                <a:xfrm>
                  <a:off x="1360" y="2424"/>
                  <a:ext cx="2672" cy="672"/>
                </a:xfrm>
                <a:custGeom>
                  <a:avLst/>
                  <a:gdLst/>
                  <a:ahLst/>
                  <a:cxnLst>
                    <a:cxn ang="0">
                      <a:pos x="192" y="304"/>
                    </a:cxn>
                    <a:cxn ang="0">
                      <a:pos x="368" y="352"/>
                    </a:cxn>
                    <a:cxn ang="0">
                      <a:pos x="608" y="432"/>
                    </a:cxn>
                    <a:cxn ang="0">
                      <a:pos x="800" y="464"/>
                    </a:cxn>
                    <a:cxn ang="0">
                      <a:pos x="1008" y="496"/>
                    </a:cxn>
                    <a:cxn ang="0">
                      <a:pos x="1264" y="512"/>
                    </a:cxn>
                    <a:cxn ang="0">
                      <a:pos x="1488" y="480"/>
                    </a:cxn>
                    <a:cxn ang="0">
                      <a:pos x="1680" y="448"/>
                    </a:cxn>
                    <a:cxn ang="0">
                      <a:pos x="1920" y="368"/>
                    </a:cxn>
                    <a:cxn ang="0">
                      <a:pos x="2160" y="240"/>
                    </a:cxn>
                    <a:cxn ang="0">
                      <a:pos x="2336" y="160"/>
                    </a:cxn>
                    <a:cxn ang="0">
                      <a:pos x="2576" y="0"/>
                    </a:cxn>
                    <a:cxn ang="0">
                      <a:pos x="2672" y="32"/>
                    </a:cxn>
                    <a:cxn ang="0">
                      <a:pos x="2448" y="192"/>
                    </a:cxn>
                    <a:cxn ang="0">
                      <a:pos x="2160" y="384"/>
                    </a:cxn>
                    <a:cxn ang="0">
                      <a:pos x="1952" y="496"/>
                    </a:cxn>
                    <a:cxn ang="0">
                      <a:pos x="1712" y="592"/>
                    </a:cxn>
                    <a:cxn ang="0">
                      <a:pos x="1520" y="640"/>
                    </a:cxn>
                    <a:cxn ang="0">
                      <a:pos x="1280" y="672"/>
                    </a:cxn>
                    <a:cxn ang="0">
                      <a:pos x="944" y="640"/>
                    </a:cxn>
                    <a:cxn ang="0">
                      <a:pos x="688" y="592"/>
                    </a:cxn>
                    <a:cxn ang="0">
                      <a:pos x="480" y="528"/>
                    </a:cxn>
                    <a:cxn ang="0">
                      <a:pos x="224" y="432"/>
                    </a:cxn>
                    <a:cxn ang="0">
                      <a:pos x="0" y="304"/>
                    </a:cxn>
                    <a:cxn ang="0">
                      <a:pos x="192" y="304"/>
                    </a:cxn>
                  </a:cxnLst>
                  <a:rect l="0" t="0" r="r" b="b"/>
                  <a:pathLst>
                    <a:path w="2672" h="672">
                      <a:moveTo>
                        <a:pt x="192" y="304"/>
                      </a:moveTo>
                      <a:lnTo>
                        <a:pt x="368" y="352"/>
                      </a:lnTo>
                      <a:lnTo>
                        <a:pt x="608" y="432"/>
                      </a:lnTo>
                      <a:lnTo>
                        <a:pt x="800" y="464"/>
                      </a:lnTo>
                      <a:lnTo>
                        <a:pt x="1008" y="496"/>
                      </a:lnTo>
                      <a:lnTo>
                        <a:pt x="1264" y="512"/>
                      </a:lnTo>
                      <a:lnTo>
                        <a:pt x="1488" y="480"/>
                      </a:lnTo>
                      <a:lnTo>
                        <a:pt x="1680" y="448"/>
                      </a:lnTo>
                      <a:lnTo>
                        <a:pt x="1920" y="368"/>
                      </a:lnTo>
                      <a:lnTo>
                        <a:pt x="2160" y="240"/>
                      </a:lnTo>
                      <a:lnTo>
                        <a:pt x="2336" y="160"/>
                      </a:lnTo>
                      <a:lnTo>
                        <a:pt x="2576" y="0"/>
                      </a:lnTo>
                      <a:lnTo>
                        <a:pt x="2672" y="32"/>
                      </a:lnTo>
                      <a:lnTo>
                        <a:pt x="2448" y="192"/>
                      </a:lnTo>
                      <a:lnTo>
                        <a:pt x="2160" y="384"/>
                      </a:lnTo>
                      <a:lnTo>
                        <a:pt x="1952" y="496"/>
                      </a:lnTo>
                      <a:lnTo>
                        <a:pt x="1712" y="592"/>
                      </a:lnTo>
                      <a:lnTo>
                        <a:pt x="1520" y="640"/>
                      </a:lnTo>
                      <a:lnTo>
                        <a:pt x="1280" y="672"/>
                      </a:lnTo>
                      <a:lnTo>
                        <a:pt x="944" y="640"/>
                      </a:lnTo>
                      <a:lnTo>
                        <a:pt x="688" y="592"/>
                      </a:lnTo>
                      <a:lnTo>
                        <a:pt x="480" y="528"/>
                      </a:lnTo>
                      <a:lnTo>
                        <a:pt x="224" y="432"/>
                      </a:lnTo>
                      <a:lnTo>
                        <a:pt x="0" y="304"/>
                      </a:lnTo>
                      <a:lnTo>
                        <a:pt x="192" y="30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66"/>
                    </a:gs>
                    <a:gs pos="50000">
                      <a:srgbClr val="FFCC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230" name="Freeform 222"/>
              <p:cNvSpPr>
                <a:spLocks/>
              </p:cNvSpPr>
              <p:nvPr/>
            </p:nvSpPr>
            <p:spPr bwMode="auto">
              <a:xfrm rot="-1638779">
                <a:off x="3143" y="3765"/>
                <a:ext cx="117" cy="39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31" name="Freeform 223"/>
              <p:cNvSpPr>
                <a:spLocks/>
              </p:cNvSpPr>
              <p:nvPr/>
            </p:nvSpPr>
            <p:spPr bwMode="auto">
              <a:xfrm rot="833675">
                <a:off x="2029" y="3545"/>
                <a:ext cx="117" cy="40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32" name="Freeform 224"/>
              <p:cNvSpPr>
                <a:spLocks/>
              </p:cNvSpPr>
              <p:nvPr/>
            </p:nvSpPr>
            <p:spPr bwMode="auto">
              <a:xfrm rot="833675">
                <a:off x="2182" y="3628"/>
                <a:ext cx="117" cy="39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33" name="Freeform 225"/>
              <p:cNvSpPr>
                <a:spLocks/>
              </p:cNvSpPr>
              <p:nvPr/>
            </p:nvSpPr>
            <p:spPr bwMode="auto">
              <a:xfrm rot="-21247441">
                <a:off x="2543" y="3869"/>
                <a:ext cx="116" cy="4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34" name="Freeform 226"/>
              <p:cNvSpPr>
                <a:spLocks/>
              </p:cNvSpPr>
              <p:nvPr/>
            </p:nvSpPr>
            <p:spPr bwMode="auto">
              <a:xfrm rot="-21247441">
                <a:off x="2807" y="3910"/>
                <a:ext cx="117" cy="4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235" name="Freeform 227"/>
            <p:cNvSpPr>
              <a:spLocks/>
            </p:cNvSpPr>
            <p:nvPr/>
          </p:nvSpPr>
          <p:spPr bwMode="auto">
            <a:xfrm rot="21247441" flipH="1">
              <a:off x="2740" y="2357"/>
              <a:ext cx="116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36" name="Freeform 228"/>
            <p:cNvSpPr>
              <a:spLocks/>
            </p:cNvSpPr>
            <p:nvPr/>
          </p:nvSpPr>
          <p:spPr bwMode="auto">
            <a:xfrm rot="-1638779">
              <a:off x="3004" y="2351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37" name="Freeform 229"/>
            <p:cNvSpPr>
              <a:spLocks/>
            </p:cNvSpPr>
            <p:nvPr/>
          </p:nvSpPr>
          <p:spPr bwMode="auto">
            <a:xfrm rot="-1638779">
              <a:off x="3213" y="2296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38" name="Freeform 230"/>
            <p:cNvSpPr>
              <a:spLocks/>
            </p:cNvSpPr>
            <p:nvPr/>
          </p:nvSpPr>
          <p:spPr bwMode="auto">
            <a:xfrm rot="-1638779">
              <a:off x="3102" y="2351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39" name="Freeform 231"/>
            <p:cNvSpPr>
              <a:spLocks/>
            </p:cNvSpPr>
            <p:nvPr/>
          </p:nvSpPr>
          <p:spPr bwMode="auto">
            <a:xfrm rot="-1638779">
              <a:off x="2795" y="2433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40" name="Freeform 232"/>
            <p:cNvSpPr>
              <a:spLocks/>
            </p:cNvSpPr>
            <p:nvPr/>
          </p:nvSpPr>
          <p:spPr bwMode="auto">
            <a:xfrm rot="-1638779">
              <a:off x="2740" y="2502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41" name="Freeform 233"/>
            <p:cNvSpPr>
              <a:spLocks/>
            </p:cNvSpPr>
            <p:nvPr/>
          </p:nvSpPr>
          <p:spPr bwMode="auto">
            <a:xfrm rot="-21247441">
              <a:off x="2868" y="2309"/>
              <a:ext cx="116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242" name="Freeform 234"/>
            <p:cNvSpPr>
              <a:spLocks/>
            </p:cNvSpPr>
            <p:nvPr/>
          </p:nvSpPr>
          <p:spPr bwMode="auto">
            <a:xfrm rot="-1638779">
              <a:off x="2545" y="2639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10" name="Group 235"/>
            <p:cNvGrpSpPr>
              <a:grpSpLocks/>
            </p:cNvGrpSpPr>
            <p:nvPr/>
          </p:nvGrpSpPr>
          <p:grpSpPr bwMode="auto">
            <a:xfrm rot="20329449" flipV="1">
              <a:off x="1966" y="2446"/>
              <a:ext cx="1915" cy="592"/>
              <a:chOff x="1328" y="2424"/>
              <a:chExt cx="2752" cy="880"/>
            </a:xfrm>
          </p:grpSpPr>
          <p:grpSp>
            <p:nvGrpSpPr>
              <p:cNvPr id="11" name="Group 236"/>
              <p:cNvGrpSpPr>
                <a:grpSpLocks/>
              </p:cNvGrpSpPr>
              <p:nvPr/>
            </p:nvGrpSpPr>
            <p:grpSpPr bwMode="auto">
              <a:xfrm>
                <a:off x="1328" y="2440"/>
                <a:ext cx="2736" cy="859"/>
                <a:chOff x="1328" y="2440"/>
                <a:chExt cx="2736" cy="859"/>
              </a:xfrm>
            </p:grpSpPr>
            <p:sp>
              <p:nvSpPr>
                <p:cNvPr id="427245" name="Freeform 237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20" cy="643"/>
                </a:xfrm>
                <a:custGeom>
                  <a:avLst/>
                  <a:gdLst/>
                  <a:ahLst/>
                  <a:cxnLst>
                    <a:cxn ang="0">
                      <a:pos x="0" y="288"/>
                    </a:cxn>
                    <a:cxn ang="0">
                      <a:pos x="496" y="512"/>
                    </a:cxn>
                    <a:cxn ang="0">
                      <a:pos x="864" y="608"/>
                    </a:cxn>
                    <a:cxn ang="0">
                      <a:pos x="1136" y="640"/>
                    </a:cxn>
                    <a:cxn ang="0">
                      <a:pos x="1616" y="592"/>
                    </a:cxn>
                    <a:cxn ang="0">
                      <a:pos x="2144" y="352"/>
                    </a:cxn>
                    <a:cxn ang="0">
                      <a:pos x="2720" y="0"/>
                    </a:cxn>
                  </a:cxnLst>
                  <a:rect l="0" t="0" r="r" b="b"/>
                  <a:pathLst>
                    <a:path w="2720" h="643">
                      <a:moveTo>
                        <a:pt x="0" y="288"/>
                      </a:moveTo>
                      <a:cubicBezTo>
                        <a:pt x="83" y="325"/>
                        <a:pt x="352" y="459"/>
                        <a:pt x="496" y="512"/>
                      </a:cubicBezTo>
                      <a:cubicBezTo>
                        <a:pt x="640" y="565"/>
                        <a:pt x="757" y="587"/>
                        <a:pt x="864" y="608"/>
                      </a:cubicBezTo>
                      <a:cubicBezTo>
                        <a:pt x="971" y="629"/>
                        <a:pt x="1011" y="643"/>
                        <a:pt x="1136" y="640"/>
                      </a:cubicBezTo>
                      <a:cubicBezTo>
                        <a:pt x="1261" y="637"/>
                        <a:pt x="1448" y="640"/>
                        <a:pt x="1616" y="592"/>
                      </a:cubicBezTo>
                      <a:cubicBezTo>
                        <a:pt x="1784" y="544"/>
                        <a:pt x="1960" y="451"/>
                        <a:pt x="2144" y="352"/>
                      </a:cubicBezTo>
                      <a:cubicBezTo>
                        <a:pt x="2328" y="253"/>
                        <a:pt x="2600" y="73"/>
                        <a:pt x="2720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246" name="Freeform 238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36" cy="859"/>
                </a:xfrm>
                <a:custGeom>
                  <a:avLst/>
                  <a:gdLst/>
                  <a:ahLst/>
                  <a:cxnLst>
                    <a:cxn ang="0">
                      <a:pos x="0" y="272"/>
                    </a:cxn>
                    <a:cxn ang="0">
                      <a:pos x="528" y="720"/>
                    </a:cxn>
                    <a:cxn ang="0">
                      <a:pos x="1408" y="832"/>
                    </a:cxn>
                    <a:cxn ang="0">
                      <a:pos x="2144" y="560"/>
                    </a:cxn>
                    <a:cxn ang="0">
                      <a:pos x="2736" y="0"/>
                    </a:cxn>
                  </a:cxnLst>
                  <a:rect l="0" t="0" r="r" b="b"/>
                  <a:pathLst>
                    <a:path w="2736" h="859">
                      <a:moveTo>
                        <a:pt x="0" y="272"/>
                      </a:moveTo>
                      <a:cubicBezTo>
                        <a:pt x="88" y="344"/>
                        <a:pt x="293" y="627"/>
                        <a:pt x="528" y="720"/>
                      </a:cubicBezTo>
                      <a:cubicBezTo>
                        <a:pt x="763" y="813"/>
                        <a:pt x="1139" y="859"/>
                        <a:pt x="1408" y="832"/>
                      </a:cubicBezTo>
                      <a:cubicBezTo>
                        <a:pt x="1677" y="805"/>
                        <a:pt x="1923" y="699"/>
                        <a:pt x="2144" y="560"/>
                      </a:cubicBezTo>
                      <a:cubicBezTo>
                        <a:pt x="2365" y="421"/>
                        <a:pt x="2569" y="212"/>
                        <a:pt x="27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247" name="Freeform 239"/>
              <p:cNvSpPr>
                <a:spLocks/>
              </p:cNvSpPr>
              <p:nvPr/>
            </p:nvSpPr>
            <p:spPr bwMode="auto">
              <a:xfrm>
                <a:off x="1344" y="2424"/>
                <a:ext cx="2736" cy="880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192" y="400"/>
                  </a:cxn>
                  <a:cxn ang="0">
                    <a:pos x="400" y="496"/>
                  </a:cxn>
                  <a:cxn ang="0">
                    <a:pos x="704" y="592"/>
                  </a:cxn>
                  <a:cxn ang="0">
                    <a:pos x="992" y="656"/>
                  </a:cxn>
                  <a:cxn ang="0">
                    <a:pos x="1184" y="640"/>
                  </a:cxn>
                  <a:cxn ang="0">
                    <a:pos x="1376" y="640"/>
                  </a:cxn>
                  <a:cxn ang="0">
                    <a:pos x="1632" y="608"/>
                  </a:cxn>
                  <a:cxn ang="0">
                    <a:pos x="1840" y="528"/>
                  </a:cxn>
                  <a:cxn ang="0">
                    <a:pos x="2048" y="400"/>
                  </a:cxn>
                  <a:cxn ang="0">
                    <a:pos x="2272" y="272"/>
                  </a:cxn>
                  <a:cxn ang="0">
                    <a:pos x="2480" y="160"/>
                  </a:cxn>
                  <a:cxn ang="0">
                    <a:pos x="2736" y="0"/>
                  </a:cxn>
                  <a:cxn ang="0">
                    <a:pos x="2432" y="320"/>
                  </a:cxn>
                  <a:cxn ang="0">
                    <a:pos x="2144" y="592"/>
                  </a:cxn>
                  <a:cxn ang="0">
                    <a:pos x="1936" y="704"/>
                  </a:cxn>
                  <a:cxn ang="0">
                    <a:pos x="1696" y="800"/>
                  </a:cxn>
                  <a:cxn ang="0">
                    <a:pos x="1504" y="848"/>
                  </a:cxn>
                  <a:cxn ang="0">
                    <a:pos x="1264" y="880"/>
                  </a:cxn>
                  <a:cxn ang="0">
                    <a:pos x="928" y="848"/>
                  </a:cxn>
                  <a:cxn ang="0">
                    <a:pos x="672" y="800"/>
                  </a:cxn>
                  <a:cxn ang="0">
                    <a:pos x="432" y="704"/>
                  </a:cxn>
                  <a:cxn ang="0">
                    <a:pos x="224" y="544"/>
                  </a:cxn>
                  <a:cxn ang="0">
                    <a:pos x="96" y="400"/>
                  </a:cxn>
                  <a:cxn ang="0">
                    <a:pos x="0" y="304"/>
                  </a:cxn>
                </a:cxnLst>
                <a:rect l="0" t="0" r="r" b="b"/>
                <a:pathLst>
                  <a:path w="2736" h="880">
                    <a:moveTo>
                      <a:pt x="0" y="304"/>
                    </a:moveTo>
                    <a:lnTo>
                      <a:pt x="192" y="400"/>
                    </a:lnTo>
                    <a:lnTo>
                      <a:pt x="400" y="496"/>
                    </a:lnTo>
                    <a:lnTo>
                      <a:pt x="704" y="592"/>
                    </a:lnTo>
                    <a:lnTo>
                      <a:pt x="992" y="656"/>
                    </a:lnTo>
                    <a:lnTo>
                      <a:pt x="1184" y="640"/>
                    </a:lnTo>
                    <a:lnTo>
                      <a:pt x="1376" y="640"/>
                    </a:lnTo>
                    <a:lnTo>
                      <a:pt x="1632" y="608"/>
                    </a:lnTo>
                    <a:lnTo>
                      <a:pt x="1840" y="528"/>
                    </a:lnTo>
                    <a:lnTo>
                      <a:pt x="2048" y="400"/>
                    </a:lnTo>
                    <a:lnTo>
                      <a:pt x="2272" y="272"/>
                    </a:lnTo>
                    <a:lnTo>
                      <a:pt x="2480" y="160"/>
                    </a:lnTo>
                    <a:lnTo>
                      <a:pt x="2736" y="0"/>
                    </a:lnTo>
                    <a:lnTo>
                      <a:pt x="2432" y="320"/>
                    </a:lnTo>
                    <a:lnTo>
                      <a:pt x="2144" y="592"/>
                    </a:lnTo>
                    <a:lnTo>
                      <a:pt x="1936" y="704"/>
                    </a:lnTo>
                    <a:lnTo>
                      <a:pt x="1696" y="800"/>
                    </a:lnTo>
                    <a:lnTo>
                      <a:pt x="1504" y="848"/>
                    </a:lnTo>
                    <a:lnTo>
                      <a:pt x="1264" y="880"/>
                    </a:lnTo>
                    <a:lnTo>
                      <a:pt x="928" y="848"/>
                    </a:lnTo>
                    <a:lnTo>
                      <a:pt x="672" y="800"/>
                    </a:lnTo>
                    <a:lnTo>
                      <a:pt x="432" y="704"/>
                    </a:lnTo>
                    <a:lnTo>
                      <a:pt x="224" y="544"/>
                    </a:lnTo>
                    <a:lnTo>
                      <a:pt x="96" y="400"/>
                    </a:lnTo>
                    <a:lnTo>
                      <a:pt x="0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00"/>
                  </a:gs>
                  <a:gs pos="50000">
                    <a:schemeClr val="folHlink"/>
                  </a:gs>
                  <a:gs pos="100000">
                    <a:srgbClr val="336600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248" name="Freeform 240"/>
              <p:cNvSpPr>
                <a:spLocks/>
              </p:cNvSpPr>
              <p:nvPr/>
            </p:nvSpPr>
            <p:spPr bwMode="auto">
              <a:xfrm>
                <a:off x="1360" y="2424"/>
                <a:ext cx="2672" cy="672"/>
              </a:xfrm>
              <a:custGeom>
                <a:avLst/>
                <a:gdLst/>
                <a:ahLst/>
                <a:cxnLst>
                  <a:cxn ang="0">
                    <a:pos x="192" y="304"/>
                  </a:cxn>
                  <a:cxn ang="0">
                    <a:pos x="368" y="352"/>
                  </a:cxn>
                  <a:cxn ang="0">
                    <a:pos x="608" y="432"/>
                  </a:cxn>
                  <a:cxn ang="0">
                    <a:pos x="800" y="464"/>
                  </a:cxn>
                  <a:cxn ang="0">
                    <a:pos x="1008" y="496"/>
                  </a:cxn>
                  <a:cxn ang="0">
                    <a:pos x="1264" y="512"/>
                  </a:cxn>
                  <a:cxn ang="0">
                    <a:pos x="1488" y="480"/>
                  </a:cxn>
                  <a:cxn ang="0">
                    <a:pos x="1680" y="448"/>
                  </a:cxn>
                  <a:cxn ang="0">
                    <a:pos x="1920" y="368"/>
                  </a:cxn>
                  <a:cxn ang="0">
                    <a:pos x="2160" y="240"/>
                  </a:cxn>
                  <a:cxn ang="0">
                    <a:pos x="2336" y="160"/>
                  </a:cxn>
                  <a:cxn ang="0">
                    <a:pos x="2576" y="0"/>
                  </a:cxn>
                  <a:cxn ang="0">
                    <a:pos x="2672" y="32"/>
                  </a:cxn>
                  <a:cxn ang="0">
                    <a:pos x="2448" y="192"/>
                  </a:cxn>
                  <a:cxn ang="0">
                    <a:pos x="2160" y="384"/>
                  </a:cxn>
                  <a:cxn ang="0">
                    <a:pos x="1952" y="496"/>
                  </a:cxn>
                  <a:cxn ang="0">
                    <a:pos x="1712" y="592"/>
                  </a:cxn>
                  <a:cxn ang="0">
                    <a:pos x="1520" y="640"/>
                  </a:cxn>
                  <a:cxn ang="0">
                    <a:pos x="1280" y="672"/>
                  </a:cxn>
                  <a:cxn ang="0">
                    <a:pos x="944" y="640"/>
                  </a:cxn>
                  <a:cxn ang="0">
                    <a:pos x="688" y="592"/>
                  </a:cxn>
                  <a:cxn ang="0">
                    <a:pos x="480" y="528"/>
                  </a:cxn>
                  <a:cxn ang="0">
                    <a:pos x="224" y="432"/>
                  </a:cxn>
                  <a:cxn ang="0">
                    <a:pos x="0" y="304"/>
                  </a:cxn>
                  <a:cxn ang="0">
                    <a:pos x="192" y="304"/>
                  </a:cxn>
                </a:cxnLst>
                <a:rect l="0" t="0" r="r" b="b"/>
                <a:pathLst>
                  <a:path w="2672" h="672">
                    <a:moveTo>
                      <a:pt x="192" y="304"/>
                    </a:moveTo>
                    <a:lnTo>
                      <a:pt x="368" y="352"/>
                    </a:lnTo>
                    <a:lnTo>
                      <a:pt x="608" y="432"/>
                    </a:lnTo>
                    <a:lnTo>
                      <a:pt x="800" y="464"/>
                    </a:lnTo>
                    <a:lnTo>
                      <a:pt x="1008" y="496"/>
                    </a:lnTo>
                    <a:lnTo>
                      <a:pt x="1264" y="512"/>
                    </a:lnTo>
                    <a:lnTo>
                      <a:pt x="1488" y="480"/>
                    </a:lnTo>
                    <a:lnTo>
                      <a:pt x="1680" y="448"/>
                    </a:lnTo>
                    <a:lnTo>
                      <a:pt x="1920" y="368"/>
                    </a:lnTo>
                    <a:lnTo>
                      <a:pt x="2160" y="240"/>
                    </a:lnTo>
                    <a:lnTo>
                      <a:pt x="2336" y="160"/>
                    </a:lnTo>
                    <a:lnTo>
                      <a:pt x="2576" y="0"/>
                    </a:lnTo>
                    <a:lnTo>
                      <a:pt x="2672" y="32"/>
                    </a:lnTo>
                    <a:lnTo>
                      <a:pt x="2448" y="192"/>
                    </a:lnTo>
                    <a:lnTo>
                      <a:pt x="2160" y="384"/>
                    </a:lnTo>
                    <a:lnTo>
                      <a:pt x="1952" y="496"/>
                    </a:lnTo>
                    <a:lnTo>
                      <a:pt x="1712" y="592"/>
                    </a:lnTo>
                    <a:lnTo>
                      <a:pt x="1520" y="640"/>
                    </a:lnTo>
                    <a:lnTo>
                      <a:pt x="1280" y="672"/>
                    </a:lnTo>
                    <a:lnTo>
                      <a:pt x="944" y="640"/>
                    </a:lnTo>
                    <a:lnTo>
                      <a:pt x="688" y="592"/>
                    </a:lnTo>
                    <a:lnTo>
                      <a:pt x="480" y="528"/>
                    </a:lnTo>
                    <a:lnTo>
                      <a:pt x="224" y="432"/>
                    </a:lnTo>
                    <a:lnTo>
                      <a:pt x="0" y="304"/>
                    </a:lnTo>
                    <a:lnTo>
                      <a:pt x="192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CC00"/>
                  </a:gs>
                  <a:gs pos="100000">
                    <a:srgbClr val="FFFF66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12" name="Group 127"/>
          <p:cNvGrpSpPr>
            <a:grpSpLocks/>
          </p:cNvGrpSpPr>
          <p:nvPr/>
        </p:nvGrpSpPr>
        <p:grpSpPr bwMode="auto">
          <a:xfrm>
            <a:off x="1482692" y="4289425"/>
            <a:ext cx="2652712" cy="1698625"/>
            <a:chOff x="1817" y="2222"/>
            <a:chExt cx="2103" cy="134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3" name="Group 128"/>
            <p:cNvGrpSpPr>
              <a:grpSpLocks/>
            </p:cNvGrpSpPr>
            <p:nvPr/>
          </p:nvGrpSpPr>
          <p:grpSpPr bwMode="auto">
            <a:xfrm rot="20831332" flipV="1">
              <a:off x="2000" y="2566"/>
              <a:ext cx="1843" cy="598"/>
              <a:chOff x="1328" y="2440"/>
              <a:chExt cx="2736" cy="859"/>
            </a:xfrm>
          </p:grpSpPr>
          <p:sp>
            <p:nvSpPr>
              <p:cNvPr id="427137" name="Freeform 129"/>
              <p:cNvSpPr>
                <a:spLocks/>
              </p:cNvSpPr>
              <p:nvPr/>
            </p:nvSpPr>
            <p:spPr bwMode="auto">
              <a:xfrm>
                <a:off x="1328" y="2440"/>
                <a:ext cx="2720" cy="643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496" y="512"/>
                  </a:cxn>
                  <a:cxn ang="0">
                    <a:pos x="864" y="608"/>
                  </a:cxn>
                  <a:cxn ang="0">
                    <a:pos x="1136" y="640"/>
                  </a:cxn>
                  <a:cxn ang="0">
                    <a:pos x="1616" y="592"/>
                  </a:cxn>
                  <a:cxn ang="0">
                    <a:pos x="2144" y="352"/>
                  </a:cxn>
                  <a:cxn ang="0">
                    <a:pos x="2720" y="0"/>
                  </a:cxn>
                </a:cxnLst>
                <a:rect l="0" t="0" r="r" b="b"/>
                <a:pathLst>
                  <a:path w="2720" h="643">
                    <a:moveTo>
                      <a:pt x="0" y="288"/>
                    </a:moveTo>
                    <a:cubicBezTo>
                      <a:pt x="83" y="325"/>
                      <a:pt x="352" y="459"/>
                      <a:pt x="496" y="512"/>
                    </a:cubicBezTo>
                    <a:cubicBezTo>
                      <a:pt x="640" y="565"/>
                      <a:pt x="757" y="587"/>
                      <a:pt x="864" y="608"/>
                    </a:cubicBezTo>
                    <a:cubicBezTo>
                      <a:pt x="971" y="629"/>
                      <a:pt x="1011" y="643"/>
                      <a:pt x="1136" y="640"/>
                    </a:cubicBezTo>
                    <a:cubicBezTo>
                      <a:pt x="1261" y="637"/>
                      <a:pt x="1448" y="640"/>
                      <a:pt x="1616" y="592"/>
                    </a:cubicBezTo>
                    <a:cubicBezTo>
                      <a:pt x="1784" y="544"/>
                      <a:pt x="1960" y="451"/>
                      <a:pt x="2144" y="352"/>
                    </a:cubicBezTo>
                    <a:cubicBezTo>
                      <a:pt x="2328" y="253"/>
                      <a:pt x="2600" y="73"/>
                      <a:pt x="2720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38" name="Freeform 130"/>
              <p:cNvSpPr>
                <a:spLocks/>
              </p:cNvSpPr>
              <p:nvPr/>
            </p:nvSpPr>
            <p:spPr bwMode="auto">
              <a:xfrm>
                <a:off x="1328" y="2440"/>
                <a:ext cx="2736" cy="859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528" y="720"/>
                  </a:cxn>
                  <a:cxn ang="0">
                    <a:pos x="1408" y="832"/>
                  </a:cxn>
                  <a:cxn ang="0">
                    <a:pos x="2144" y="560"/>
                  </a:cxn>
                  <a:cxn ang="0">
                    <a:pos x="2736" y="0"/>
                  </a:cxn>
                </a:cxnLst>
                <a:rect l="0" t="0" r="r" b="b"/>
                <a:pathLst>
                  <a:path w="2736" h="859">
                    <a:moveTo>
                      <a:pt x="0" y="272"/>
                    </a:moveTo>
                    <a:cubicBezTo>
                      <a:pt x="88" y="344"/>
                      <a:pt x="293" y="627"/>
                      <a:pt x="528" y="720"/>
                    </a:cubicBezTo>
                    <a:cubicBezTo>
                      <a:pt x="763" y="813"/>
                      <a:pt x="1139" y="859"/>
                      <a:pt x="1408" y="832"/>
                    </a:cubicBezTo>
                    <a:cubicBezTo>
                      <a:pt x="1677" y="805"/>
                      <a:pt x="1923" y="699"/>
                      <a:pt x="2144" y="560"/>
                    </a:cubicBezTo>
                    <a:cubicBezTo>
                      <a:pt x="2365" y="421"/>
                      <a:pt x="2569" y="212"/>
                      <a:pt x="2736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139" name="Freeform 131"/>
            <p:cNvSpPr>
              <a:spLocks/>
            </p:cNvSpPr>
            <p:nvPr/>
          </p:nvSpPr>
          <p:spPr bwMode="auto">
            <a:xfrm rot="20831332" flipV="1">
              <a:off x="2010" y="2561"/>
              <a:ext cx="1845" cy="61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92" y="400"/>
                </a:cxn>
                <a:cxn ang="0">
                  <a:pos x="400" y="496"/>
                </a:cxn>
                <a:cxn ang="0">
                  <a:pos x="704" y="592"/>
                </a:cxn>
                <a:cxn ang="0">
                  <a:pos x="992" y="656"/>
                </a:cxn>
                <a:cxn ang="0">
                  <a:pos x="1184" y="640"/>
                </a:cxn>
                <a:cxn ang="0">
                  <a:pos x="1376" y="640"/>
                </a:cxn>
                <a:cxn ang="0">
                  <a:pos x="1632" y="608"/>
                </a:cxn>
                <a:cxn ang="0">
                  <a:pos x="1840" y="528"/>
                </a:cxn>
                <a:cxn ang="0">
                  <a:pos x="2048" y="400"/>
                </a:cxn>
                <a:cxn ang="0">
                  <a:pos x="2272" y="272"/>
                </a:cxn>
                <a:cxn ang="0">
                  <a:pos x="2480" y="160"/>
                </a:cxn>
                <a:cxn ang="0">
                  <a:pos x="2736" y="0"/>
                </a:cxn>
                <a:cxn ang="0">
                  <a:pos x="2432" y="320"/>
                </a:cxn>
                <a:cxn ang="0">
                  <a:pos x="2144" y="592"/>
                </a:cxn>
                <a:cxn ang="0">
                  <a:pos x="1936" y="704"/>
                </a:cxn>
                <a:cxn ang="0">
                  <a:pos x="1696" y="800"/>
                </a:cxn>
                <a:cxn ang="0">
                  <a:pos x="1504" y="848"/>
                </a:cxn>
                <a:cxn ang="0">
                  <a:pos x="1264" y="880"/>
                </a:cxn>
                <a:cxn ang="0">
                  <a:pos x="928" y="848"/>
                </a:cxn>
                <a:cxn ang="0">
                  <a:pos x="672" y="800"/>
                </a:cxn>
                <a:cxn ang="0">
                  <a:pos x="432" y="704"/>
                </a:cxn>
                <a:cxn ang="0">
                  <a:pos x="224" y="544"/>
                </a:cxn>
                <a:cxn ang="0">
                  <a:pos x="96" y="400"/>
                </a:cxn>
                <a:cxn ang="0">
                  <a:pos x="0" y="304"/>
                </a:cxn>
              </a:cxnLst>
              <a:rect l="0" t="0" r="r" b="b"/>
              <a:pathLst>
                <a:path w="2736" h="880">
                  <a:moveTo>
                    <a:pt x="0" y="304"/>
                  </a:moveTo>
                  <a:lnTo>
                    <a:pt x="192" y="400"/>
                  </a:lnTo>
                  <a:lnTo>
                    <a:pt x="400" y="496"/>
                  </a:lnTo>
                  <a:lnTo>
                    <a:pt x="704" y="592"/>
                  </a:lnTo>
                  <a:lnTo>
                    <a:pt x="992" y="656"/>
                  </a:lnTo>
                  <a:lnTo>
                    <a:pt x="1184" y="640"/>
                  </a:lnTo>
                  <a:lnTo>
                    <a:pt x="1376" y="640"/>
                  </a:lnTo>
                  <a:lnTo>
                    <a:pt x="1632" y="608"/>
                  </a:lnTo>
                  <a:lnTo>
                    <a:pt x="1840" y="528"/>
                  </a:lnTo>
                  <a:lnTo>
                    <a:pt x="2048" y="400"/>
                  </a:lnTo>
                  <a:lnTo>
                    <a:pt x="2272" y="272"/>
                  </a:lnTo>
                  <a:lnTo>
                    <a:pt x="2480" y="160"/>
                  </a:lnTo>
                  <a:lnTo>
                    <a:pt x="2736" y="0"/>
                  </a:lnTo>
                  <a:lnTo>
                    <a:pt x="2432" y="320"/>
                  </a:lnTo>
                  <a:lnTo>
                    <a:pt x="2144" y="592"/>
                  </a:lnTo>
                  <a:lnTo>
                    <a:pt x="1936" y="704"/>
                  </a:lnTo>
                  <a:lnTo>
                    <a:pt x="1696" y="800"/>
                  </a:lnTo>
                  <a:lnTo>
                    <a:pt x="1504" y="848"/>
                  </a:lnTo>
                  <a:lnTo>
                    <a:pt x="1264" y="880"/>
                  </a:lnTo>
                  <a:lnTo>
                    <a:pt x="928" y="848"/>
                  </a:lnTo>
                  <a:lnTo>
                    <a:pt x="672" y="800"/>
                  </a:lnTo>
                  <a:lnTo>
                    <a:pt x="432" y="704"/>
                  </a:lnTo>
                  <a:lnTo>
                    <a:pt x="224" y="544"/>
                  </a:lnTo>
                  <a:lnTo>
                    <a:pt x="96" y="400"/>
                  </a:lnTo>
                  <a:lnTo>
                    <a:pt x="0" y="304"/>
                  </a:lnTo>
                  <a:close/>
                </a:path>
              </a:pathLst>
            </a:custGeom>
            <a:gradFill rotWithShape="1">
              <a:gsLst>
                <a:gs pos="0">
                  <a:srgbClr val="336600"/>
                </a:gs>
                <a:gs pos="50000">
                  <a:schemeClr val="folHlink"/>
                </a:gs>
                <a:gs pos="100000">
                  <a:srgbClr val="336600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40" name="Freeform 132"/>
            <p:cNvSpPr>
              <a:spLocks/>
            </p:cNvSpPr>
            <p:nvPr/>
          </p:nvSpPr>
          <p:spPr bwMode="auto">
            <a:xfrm>
              <a:off x="2064" y="2705"/>
              <a:ext cx="1798" cy="463"/>
            </a:xfrm>
            <a:custGeom>
              <a:avLst/>
              <a:gdLst/>
              <a:ahLst/>
              <a:cxnLst>
                <a:cxn ang="0">
                  <a:pos x="187" y="622"/>
                </a:cxn>
                <a:cxn ang="0">
                  <a:pos x="353" y="643"/>
                </a:cxn>
                <a:cxn ang="0">
                  <a:pos x="385" y="595"/>
                </a:cxn>
                <a:cxn ang="0">
                  <a:pos x="577" y="467"/>
                </a:cxn>
                <a:cxn ang="0">
                  <a:pos x="785" y="387"/>
                </a:cxn>
                <a:cxn ang="0">
                  <a:pos x="945" y="339"/>
                </a:cxn>
                <a:cxn ang="0">
                  <a:pos x="1201" y="291"/>
                </a:cxn>
                <a:cxn ang="0">
                  <a:pos x="1425" y="259"/>
                </a:cxn>
                <a:cxn ang="0">
                  <a:pos x="1649" y="227"/>
                </a:cxn>
                <a:cxn ang="0">
                  <a:pos x="1905" y="243"/>
                </a:cxn>
                <a:cxn ang="0">
                  <a:pos x="2145" y="275"/>
                </a:cxn>
                <a:cxn ang="0">
                  <a:pos x="2337" y="323"/>
                </a:cxn>
                <a:cxn ang="0">
                  <a:pos x="2579" y="390"/>
                </a:cxn>
                <a:cxn ang="0">
                  <a:pos x="2666" y="338"/>
                </a:cxn>
                <a:cxn ang="0">
                  <a:pos x="2412" y="231"/>
                </a:cxn>
                <a:cxn ang="0">
                  <a:pos x="2088" y="108"/>
                </a:cxn>
                <a:cxn ang="0">
                  <a:pos x="1861" y="45"/>
                </a:cxn>
                <a:cxn ang="0">
                  <a:pos x="1605" y="4"/>
                </a:cxn>
                <a:cxn ang="0">
                  <a:pos x="1408" y="0"/>
                </a:cxn>
                <a:cxn ang="0">
                  <a:pos x="1166" y="22"/>
                </a:cxn>
                <a:cxn ang="0">
                  <a:pos x="846" y="128"/>
                </a:cxn>
                <a:cxn ang="0">
                  <a:pos x="607" y="232"/>
                </a:cxn>
                <a:cxn ang="0">
                  <a:pos x="418" y="340"/>
                </a:cxn>
                <a:cxn ang="0">
                  <a:pos x="190" y="490"/>
                </a:cxn>
                <a:cxn ang="0">
                  <a:pos x="0" y="665"/>
                </a:cxn>
                <a:cxn ang="0">
                  <a:pos x="187" y="622"/>
                </a:cxn>
              </a:cxnLst>
              <a:rect l="0" t="0" r="r" b="b"/>
              <a:pathLst>
                <a:path w="2666" h="665">
                  <a:moveTo>
                    <a:pt x="187" y="622"/>
                  </a:moveTo>
                  <a:lnTo>
                    <a:pt x="353" y="643"/>
                  </a:lnTo>
                  <a:lnTo>
                    <a:pt x="385" y="595"/>
                  </a:lnTo>
                  <a:lnTo>
                    <a:pt x="577" y="467"/>
                  </a:lnTo>
                  <a:lnTo>
                    <a:pt x="785" y="387"/>
                  </a:lnTo>
                  <a:lnTo>
                    <a:pt x="945" y="339"/>
                  </a:lnTo>
                  <a:lnTo>
                    <a:pt x="1201" y="291"/>
                  </a:lnTo>
                  <a:lnTo>
                    <a:pt x="1425" y="259"/>
                  </a:lnTo>
                  <a:lnTo>
                    <a:pt x="1649" y="227"/>
                  </a:lnTo>
                  <a:lnTo>
                    <a:pt x="1905" y="243"/>
                  </a:lnTo>
                  <a:lnTo>
                    <a:pt x="2145" y="275"/>
                  </a:lnTo>
                  <a:lnTo>
                    <a:pt x="2337" y="323"/>
                  </a:lnTo>
                  <a:lnTo>
                    <a:pt x="2579" y="390"/>
                  </a:lnTo>
                  <a:lnTo>
                    <a:pt x="2666" y="338"/>
                  </a:lnTo>
                  <a:lnTo>
                    <a:pt x="2412" y="231"/>
                  </a:lnTo>
                  <a:lnTo>
                    <a:pt x="2088" y="108"/>
                  </a:lnTo>
                  <a:lnTo>
                    <a:pt x="1861" y="45"/>
                  </a:lnTo>
                  <a:lnTo>
                    <a:pt x="1605" y="4"/>
                  </a:lnTo>
                  <a:lnTo>
                    <a:pt x="1408" y="0"/>
                  </a:lnTo>
                  <a:lnTo>
                    <a:pt x="1166" y="22"/>
                  </a:lnTo>
                  <a:lnTo>
                    <a:pt x="846" y="128"/>
                  </a:lnTo>
                  <a:lnTo>
                    <a:pt x="607" y="232"/>
                  </a:lnTo>
                  <a:lnTo>
                    <a:pt x="418" y="340"/>
                  </a:lnTo>
                  <a:lnTo>
                    <a:pt x="190" y="490"/>
                  </a:lnTo>
                  <a:lnTo>
                    <a:pt x="0" y="665"/>
                  </a:lnTo>
                  <a:lnTo>
                    <a:pt x="187" y="622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CC00"/>
                </a:gs>
                <a:gs pos="100000">
                  <a:srgbClr val="FFFF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14" name="Group 133"/>
            <p:cNvGrpSpPr>
              <a:grpSpLocks/>
            </p:cNvGrpSpPr>
            <p:nvPr/>
          </p:nvGrpSpPr>
          <p:grpSpPr bwMode="auto">
            <a:xfrm>
              <a:off x="2065" y="2963"/>
              <a:ext cx="1845" cy="598"/>
              <a:chOff x="1328" y="2440"/>
              <a:chExt cx="2736" cy="859"/>
            </a:xfrm>
          </p:grpSpPr>
          <p:sp>
            <p:nvSpPr>
              <p:cNvPr id="427142" name="Freeform 134"/>
              <p:cNvSpPr>
                <a:spLocks/>
              </p:cNvSpPr>
              <p:nvPr/>
            </p:nvSpPr>
            <p:spPr bwMode="auto">
              <a:xfrm>
                <a:off x="1328" y="2440"/>
                <a:ext cx="2720" cy="643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496" y="512"/>
                  </a:cxn>
                  <a:cxn ang="0">
                    <a:pos x="864" y="608"/>
                  </a:cxn>
                  <a:cxn ang="0">
                    <a:pos x="1136" y="640"/>
                  </a:cxn>
                  <a:cxn ang="0">
                    <a:pos x="1616" y="592"/>
                  </a:cxn>
                  <a:cxn ang="0">
                    <a:pos x="2144" y="352"/>
                  </a:cxn>
                  <a:cxn ang="0">
                    <a:pos x="2720" y="0"/>
                  </a:cxn>
                </a:cxnLst>
                <a:rect l="0" t="0" r="r" b="b"/>
                <a:pathLst>
                  <a:path w="2720" h="643">
                    <a:moveTo>
                      <a:pt x="0" y="288"/>
                    </a:moveTo>
                    <a:cubicBezTo>
                      <a:pt x="83" y="325"/>
                      <a:pt x="352" y="459"/>
                      <a:pt x="496" y="512"/>
                    </a:cubicBezTo>
                    <a:cubicBezTo>
                      <a:pt x="640" y="565"/>
                      <a:pt x="757" y="587"/>
                      <a:pt x="864" y="608"/>
                    </a:cubicBezTo>
                    <a:cubicBezTo>
                      <a:pt x="971" y="629"/>
                      <a:pt x="1011" y="643"/>
                      <a:pt x="1136" y="640"/>
                    </a:cubicBezTo>
                    <a:cubicBezTo>
                      <a:pt x="1261" y="637"/>
                      <a:pt x="1448" y="640"/>
                      <a:pt x="1616" y="592"/>
                    </a:cubicBezTo>
                    <a:cubicBezTo>
                      <a:pt x="1784" y="544"/>
                      <a:pt x="1960" y="451"/>
                      <a:pt x="2144" y="352"/>
                    </a:cubicBezTo>
                    <a:cubicBezTo>
                      <a:pt x="2328" y="253"/>
                      <a:pt x="2600" y="73"/>
                      <a:pt x="2720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43" name="Freeform 135"/>
              <p:cNvSpPr>
                <a:spLocks/>
              </p:cNvSpPr>
              <p:nvPr/>
            </p:nvSpPr>
            <p:spPr bwMode="auto">
              <a:xfrm>
                <a:off x="1328" y="2440"/>
                <a:ext cx="2736" cy="859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528" y="720"/>
                  </a:cxn>
                  <a:cxn ang="0">
                    <a:pos x="1408" y="832"/>
                  </a:cxn>
                  <a:cxn ang="0">
                    <a:pos x="2144" y="560"/>
                  </a:cxn>
                  <a:cxn ang="0">
                    <a:pos x="2736" y="0"/>
                  </a:cxn>
                </a:cxnLst>
                <a:rect l="0" t="0" r="r" b="b"/>
                <a:pathLst>
                  <a:path w="2736" h="859">
                    <a:moveTo>
                      <a:pt x="0" y="272"/>
                    </a:moveTo>
                    <a:cubicBezTo>
                      <a:pt x="88" y="344"/>
                      <a:pt x="293" y="627"/>
                      <a:pt x="528" y="720"/>
                    </a:cubicBezTo>
                    <a:cubicBezTo>
                      <a:pt x="763" y="813"/>
                      <a:pt x="1139" y="859"/>
                      <a:pt x="1408" y="832"/>
                    </a:cubicBezTo>
                    <a:cubicBezTo>
                      <a:pt x="1677" y="805"/>
                      <a:pt x="1923" y="699"/>
                      <a:pt x="2144" y="560"/>
                    </a:cubicBezTo>
                    <a:cubicBezTo>
                      <a:pt x="2365" y="421"/>
                      <a:pt x="2569" y="212"/>
                      <a:pt x="2736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144" name="Freeform 136"/>
            <p:cNvSpPr>
              <a:spLocks/>
            </p:cNvSpPr>
            <p:nvPr/>
          </p:nvSpPr>
          <p:spPr bwMode="auto">
            <a:xfrm>
              <a:off x="2075" y="2952"/>
              <a:ext cx="1845" cy="61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92" y="400"/>
                </a:cxn>
                <a:cxn ang="0">
                  <a:pos x="400" y="496"/>
                </a:cxn>
                <a:cxn ang="0">
                  <a:pos x="704" y="592"/>
                </a:cxn>
                <a:cxn ang="0">
                  <a:pos x="992" y="656"/>
                </a:cxn>
                <a:cxn ang="0">
                  <a:pos x="1184" y="640"/>
                </a:cxn>
                <a:cxn ang="0">
                  <a:pos x="1376" y="640"/>
                </a:cxn>
                <a:cxn ang="0">
                  <a:pos x="1632" y="608"/>
                </a:cxn>
                <a:cxn ang="0">
                  <a:pos x="1840" y="528"/>
                </a:cxn>
                <a:cxn ang="0">
                  <a:pos x="2048" y="400"/>
                </a:cxn>
                <a:cxn ang="0">
                  <a:pos x="2272" y="272"/>
                </a:cxn>
                <a:cxn ang="0">
                  <a:pos x="2480" y="160"/>
                </a:cxn>
                <a:cxn ang="0">
                  <a:pos x="2736" y="0"/>
                </a:cxn>
                <a:cxn ang="0">
                  <a:pos x="2432" y="320"/>
                </a:cxn>
                <a:cxn ang="0">
                  <a:pos x="2144" y="592"/>
                </a:cxn>
                <a:cxn ang="0">
                  <a:pos x="1936" y="704"/>
                </a:cxn>
                <a:cxn ang="0">
                  <a:pos x="1696" y="800"/>
                </a:cxn>
                <a:cxn ang="0">
                  <a:pos x="1504" y="848"/>
                </a:cxn>
                <a:cxn ang="0">
                  <a:pos x="1264" y="880"/>
                </a:cxn>
                <a:cxn ang="0">
                  <a:pos x="928" y="848"/>
                </a:cxn>
                <a:cxn ang="0">
                  <a:pos x="672" y="800"/>
                </a:cxn>
                <a:cxn ang="0">
                  <a:pos x="432" y="704"/>
                </a:cxn>
                <a:cxn ang="0">
                  <a:pos x="224" y="544"/>
                </a:cxn>
                <a:cxn ang="0">
                  <a:pos x="96" y="400"/>
                </a:cxn>
                <a:cxn ang="0">
                  <a:pos x="0" y="304"/>
                </a:cxn>
              </a:cxnLst>
              <a:rect l="0" t="0" r="r" b="b"/>
              <a:pathLst>
                <a:path w="2736" h="880">
                  <a:moveTo>
                    <a:pt x="0" y="304"/>
                  </a:moveTo>
                  <a:lnTo>
                    <a:pt x="192" y="400"/>
                  </a:lnTo>
                  <a:lnTo>
                    <a:pt x="400" y="496"/>
                  </a:lnTo>
                  <a:lnTo>
                    <a:pt x="704" y="592"/>
                  </a:lnTo>
                  <a:lnTo>
                    <a:pt x="992" y="656"/>
                  </a:lnTo>
                  <a:lnTo>
                    <a:pt x="1184" y="640"/>
                  </a:lnTo>
                  <a:lnTo>
                    <a:pt x="1376" y="640"/>
                  </a:lnTo>
                  <a:lnTo>
                    <a:pt x="1632" y="608"/>
                  </a:lnTo>
                  <a:lnTo>
                    <a:pt x="1840" y="528"/>
                  </a:lnTo>
                  <a:lnTo>
                    <a:pt x="2048" y="400"/>
                  </a:lnTo>
                  <a:lnTo>
                    <a:pt x="2272" y="272"/>
                  </a:lnTo>
                  <a:lnTo>
                    <a:pt x="2480" y="160"/>
                  </a:lnTo>
                  <a:lnTo>
                    <a:pt x="2736" y="0"/>
                  </a:lnTo>
                  <a:lnTo>
                    <a:pt x="2432" y="320"/>
                  </a:lnTo>
                  <a:lnTo>
                    <a:pt x="2144" y="592"/>
                  </a:lnTo>
                  <a:lnTo>
                    <a:pt x="1936" y="704"/>
                  </a:lnTo>
                  <a:lnTo>
                    <a:pt x="1696" y="800"/>
                  </a:lnTo>
                  <a:lnTo>
                    <a:pt x="1504" y="848"/>
                  </a:lnTo>
                  <a:lnTo>
                    <a:pt x="1264" y="880"/>
                  </a:lnTo>
                  <a:lnTo>
                    <a:pt x="928" y="848"/>
                  </a:lnTo>
                  <a:lnTo>
                    <a:pt x="672" y="800"/>
                  </a:lnTo>
                  <a:lnTo>
                    <a:pt x="432" y="704"/>
                  </a:lnTo>
                  <a:lnTo>
                    <a:pt x="224" y="544"/>
                  </a:lnTo>
                  <a:lnTo>
                    <a:pt x="96" y="400"/>
                  </a:lnTo>
                  <a:lnTo>
                    <a:pt x="0" y="304"/>
                  </a:lnTo>
                  <a:close/>
                </a:path>
              </a:pathLst>
            </a:custGeom>
            <a:gradFill rotWithShape="1">
              <a:gsLst>
                <a:gs pos="0">
                  <a:srgbClr val="336600"/>
                </a:gs>
                <a:gs pos="50000">
                  <a:schemeClr val="folHlink"/>
                </a:gs>
                <a:gs pos="100000">
                  <a:srgbClr val="336600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45" name="Freeform 137"/>
            <p:cNvSpPr>
              <a:spLocks/>
            </p:cNvSpPr>
            <p:nvPr/>
          </p:nvSpPr>
          <p:spPr bwMode="auto">
            <a:xfrm>
              <a:off x="2087" y="2952"/>
              <a:ext cx="1801" cy="467"/>
            </a:xfrm>
            <a:custGeom>
              <a:avLst/>
              <a:gdLst/>
              <a:ahLst/>
              <a:cxnLst>
                <a:cxn ang="0">
                  <a:pos x="336" y="288"/>
                </a:cxn>
                <a:cxn ang="0">
                  <a:pos x="544" y="320"/>
                </a:cxn>
                <a:cxn ang="0">
                  <a:pos x="800" y="352"/>
                </a:cxn>
                <a:cxn ang="0">
                  <a:pos x="1008" y="352"/>
                </a:cxn>
                <a:cxn ang="0">
                  <a:pos x="1120" y="336"/>
                </a:cxn>
                <a:cxn ang="0">
                  <a:pos x="1424" y="336"/>
                </a:cxn>
                <a:cxn ang="0">
                  <a:pos x="1504" y="336"/>
                </a:cxn>
                <a:cxn ang="0">
                  <a:pos x="1568" y="304"/>
                </a:cxn>
                <a:cxn ang="0">
                  <a:pos x="1760" y="304"/>
                </a:cxn>
                <a:cxn ang="0">
                  <a:pos x="1952" y="240"/>
                </a:cxn>
                <a:cxn ang="0">
                  <a:pos x="2160" y="192"/>
                </a:cxn>
                <a:cxn ang="0">
                  <a:pos x="2352" y="128"/>
                </a:cxn>
                <a:cxn ang="0">
                  <a:pos x="2576" y="0"/>
                </a:cxn>
                <a:cxn ang="0">
                  <a:pos x="2672" y="32"/>
                </a:cxn>
                <a:cxn ang="0">
                  <a:pos x="2448" y="192"/>
                </a:cxn>
                <a:cxn ang="0">
                  <a:pos x="2160" y="384"/>
                </a:cxn>
                <a:cxn ang="0">
                  <a:pos x="1952" y="496"/>
                </a:cxn>
                <a:cxn ang="0">
                  <a:pos x="1712" y="592"/>
                </a:cxn>
                <a:cxn ang="0">
                  <a:pos x="1520" y="640"/>
                </a:cxn>
                <a:cxn ang="0">
                  <a:pos x="1280" y="672"/>
                </a:cxn>
                <a:cxn ang="0">
                  <a:pos x="944" y="640"/>
                </a:cxn>
                <a:cxn ang="0">
                  <a:pos x="688" y="592"/>
                </a:cxn>
                <a:cxn ang="0">
                  <a:pos x="480" y="528"/>
                </a:cxn>
                <a:cxn ang="0">
                  <a:pos x="224" y="432"/>
                </a:cxn>
                <a:cxn ang="0">
                  <a:pos x="0" y="304"/>
                </a:cxn>
                <a:cxn ang="0">
                  <a:pos x="224" y="256"/>
                </a:cxn>
                <a:cxn ang="0">
                  <a:pos x="336" y="288"/>
                </a:cxn>
              </a:cxnLst>
              <a:rect l="0" t="0" r="r" b="b"/>
              <a:pathLst>
                <a:path w="2672" h="672">
                  <a:moveTo>
                    <a:pt x="336" y="288"/>
                  </a:moveTo>
                  <a:lnTo>
                    <a:pt x="544" y="320"/>
                  </a:lnTo>
                  <a:lnTo>
                    <a:pt x="800" y="352"/>
                  </a:lnTo>
                  <a:lnTo>
                    <a:pt x="1008" y="352"/>
                  </a:lnTo>
                  <a:lnTo>
                    <a:pt x="1120" y="336"/>
                  </a:lnTo>
                  <a:lnTo>
                    <a:pt x="1424" y="336"/>
                  </a:lnTo>
                  <a:lnTo>
                    <a:pt x="1504" y="336"/>
                  </a:lnTo>
                  <a:lnTo>
                    <a:pt x="1568" y="304"/>
                  </a:lnTo>
                  <a:lnTo>
                    <a:pt x="1760" y="304"/>
                  </a:lnTo>
                  <a:lnTo>
                    <a:pt x="1952" y="240"/>
                  </a:lnTo>
                  <a:lnTo>
                    <a:pt x="2160" y="192"/>
                  </a:lnTo>
                  <a:lnTo>
                    <a:pt x="2352" y="128"/>
                  </a:lnTo>
                  <a:lnTo>
                    <a:pt x="2576" y="0"/>
                  </a:lnTo>
                  <a:lnTo>
                    <a:pt x="2672" y="32"/>
                  </a:lnTo>
                  <a:lnTo>
                    <a:pt x="2448" y="192"/>
                  </a:lnTo>
                  <a:lnTo>
                    <a:pt x="2160" y="384"/>
                  </a:lnTo>
                  <a:lnTo>
                    <a:pt x="1952" y="496"/>
                  </a:lnTo>
                  <a:lnTo>
                    <a:pt x="1712" y="592"/>
                  </a:lnTo>
                  <a:lnTo>
                    <a:pt x="1520" y="640"/>
                  </a:lnTo>
                  <a:lnTo>
                    <a:pt x="1280" y="672"/>
                  </a:lnTo>
                  <a:lnTo>
                    <a:pt x="944" y="640"/>
                  </a:lnTo>
                  <a:lnTo>
                    <a:pt x="688" y="592"/>
                  </a:lnTo>
                  <a:lnTo>
                    <a:pt x="480" y="528"/>
                  </a:lnTo>
                  <a:lnTo>
                    <a:pt x="224" y="432"/>
                  </a:lnTo>
                  <a:lnTo>
                    <a:pt x="0" y="304"/>
                  </a:lnTo>
                  <a:lnTo>
                    <a:pt x="224" y="256"/>
                  </a:lnTo>
                  <a:lnTo>
                    <a:pt x="336" y="288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CC00"/>
                </a:gs>
                <a:gs pos="100000">
                  <a:srgbClr val="FFFF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15" name="Group 138"/>
            <p:cNvGrpSpPr>
              <a:grpSpLocks/>
            </p:cNvGrpSpPr>
            <p:nvPr/>
          </p:nvGrpSpPr>
          <p:grpSpPr bwMode="auto">
            <a:xfrm rot="19125331" flipV="1">
              <a:off x="1817" y="2228"/>
              <a:ext cx="1855" cy="613"/>
              <a:chOff x="1328" y="2424"/>
              <a:chExt cx="2752" cy="880"/>
            </a:xfrm>
          </p:grpSpPr>
          <p:grpSp>
            <p:nvGrpSpPr>
              <p:cNvPr id="16" name="Group 139"/>
              <p:cNvGrpSpPr>
                <a:grpSpLocks/>
              </p:cNvGrpSpPr>
              <p:nvPr/>
            </p:nvGrpSpPr>
            <p:grpSpPr bwMode="auto">
              <a:xfrm>
                <a:off x="1328" y="2440"/>
                <a:ext cx="2736" cy="859"/>
                <a:chOff x="1328" y="2440"/>
                <a:chExt cx="2736" cy="859"/>
              </a:xfrm>
            </p:grpSpPr>
            <p:sp>
              <p:nvSpPr>
                <p:cNvPr id="427148" name="Freeform 140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20" cy="643"/>
                </a:xfrm>
                <a:custGeom>
                  <a:avLst/>
                  <a:gdLst/>
                  <a:ahLst/>
                  <a:cxnLst>
                    <a:cxn ang="0">
                      <a:pos x="0" y="288"/>
                    </a:cxn>
                    <a:cxn ang="0">
                      <a:pos x="496" y="512"/>
                    </a:cxn>
                    <a:cxn ang="0">
                      <a:pos x="864" y="608"/>
                    </a:cxn>
                    <a:cxn ang="0">
                      <a:pos x="1136" y="640"/>
                    </a:cxn>
                    <a:cxn ang="0">
                      <a:pos x="1616" y="592"/>
                    </a:cxn>
                    <a:cxn ang="0">
                      <a:pos x="2144" y="352"/>
                    </a:cxn>
                    <a:cxn ang="0">
                      <a:pos x="2720" y="0"/>
                    </a:cxn>
                  </a:cxnLst>
                  <a:rect l="0" t="0" r="r" b="b"/>
                  <a:pathLst>
                    <a:path w="2720" h="643">
                      <a:moveTo>
                        <a:pt x="0" y="288"/>
                      </a:moveTo>
                      <a:cubicBezTo>
                        <a:pt x="83" y="325"/>
                        <a:pt x="352" y="459"/>
                        <a:pt x="496" y="512"/>
                      </a:cubicBezTo>
                      <a:cubicBezTo>
                        <a:pt x="640" y="565"/>
                        <a:pt x="757" y="587"/>
                        <a:pt x="864" y="608"/>
                      </a:cubicBezTo>
                      <a:cubicBezTo>
                        <a:pt x="971" y="629"/>
                        <a:pt x="1011" y="643"/>
                        <a:pt x="1136" y="640"/>
                      </a:cubicBezTo>
                      <a:cubicBezTo>
                        <a:pt x="1261" y="637"/>
                        <a:pt x="1448" y="640"/>
                        <a:pt x="1616" y="592"/>
                      </a:cubicBezTo>
                      <a:cubicBezTo>
                        <a:pt x="1784" y="544"/>
                        <a:pt x="1960" y="451"/>
                        <a:pt x="2144" y="352"/>
                      </a:cubicBezTo>
                      <a:cubicBezTo>
                        <a:pt x="2328" y="253"/>
                        <a:pt x="2600" y="73"/>
                        <a:pt x="2720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149" name="Freeform 141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36" cy="859"/>
                </a:xfrm>
                <a:custGeom>
                  <a:avLst/>
                  <a:gdLst/>
                  <a:ahLst/>
                  <a:cxnLst>
                    <a:cxn ang="0">
                      <a:pos x="0" y="272"/>
                    </a:cxn>
                    <a:cxn ang="0">
                      <a:pos x="528" y="720"/>
                    </a:cxn>
                    <a:cxn ang="0">
                      <a:pos x="1408" y="832"/>
                    </a:cxn>
                    <a:cxn ang="0">
                      <a:pos x="2144" y="560"/>
                    </a:cxn>
                    <a:cxn ang="0">
                      <a:pos x="2736" y="0"/>
                    </a:cxn>
                  </a:cxnLst>
                  <a:rect l="0" t="0" r="r" b="b"/>
                  <a:pathLst>
                    <a:path w="2736" h="859">
                      <a:moveTo>
                        <a:pt x="0" y="272"/>
                      </a:moveTo>
                      <a:cubicBezTo>
                        <a:pt x="88" y="344"/>
                        <a:pt x="293" y="627"/>
                        <a:pt x="528" y="720"/>
                      </a:cubicBezTo>
                      <a:cubicBezTo>
                        <a:pt x="763" y="813"/>
                        <a:pt x="1139" y="859"/>
                        <a:pt x="1408" y="832"/>
                      </a:cubicBezTo>
                      <a:cubicBezTo>
                        <a:pt x="1677" y="805"/>
                        <a:pt x="1923" y="699"/>
                        <a:pt x="2144" y="560"/>
                      </a:cubicBezTo>
                      <a:cubicBezTo>
                        <a:pt x="2365" y="421"/>
                        <a:pt x="2569" y="212"/>
                        <a:pt x="27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150" name="Freeform 142"/>
              <p:cNvSpPr>
                <a:spLocks/>
              </p:cNvSpPr>
              <p:nvPr/>
            </p:nvSpPr>
            <p:spPr bwMode="auto">
              <a:xfrm>
                <a:off x="1344" y="2424"/>
                <a:ext cx="2736" cy="880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192" y="400"/>
                  </a:cxn>
                  <a:cxn ang="0">
                    <a:pos x="400" y="496"/>
                  </a:cxn>
                  <a:cxn ang="0">
                    <a:pos x="704" y="592"/>
                  </a:cxn>
                  <a:cxn ang="0">
                    <a:pos x="992" y="656"/>
                  </a:cxn>
                  <a:cxn ang="0">
                    <a:pos x="1184" y="640"/>
                  </a:cxn>
                  <a:cxn ang="0">
                    <a:pos x="1376" y="640"/>
                  </a:cxn>
                  <a:cxn ang="0">
                    <a:pos x="1632" y="608"/>
                  </a:cxn>
                  <a:cxn ang="0">
                    <a:pos x="1840" y="528"/>
                  </a:cxn>
                  <a:cxn ang="0">
                    <a:pos x="2048" y="400"/>
                  </a:cxn>
                  <a:cxn ang="0">
                    <a:pos x="2272" y="272"/>
                  </a:cxn>
                  <a:cxn ang="0">
                    <a:pos x="2480" y="160"/>
                  </a:cxn>
                  <a:cxn ang="0">
                    <a:pos x="2736" y="0"/>
                  </a:cxn>
                  <a:cxn ang="0">
                    <a:pos x="2432" y="320"/>
                  </a:cxn>
                  <a:cxn ang="0">
                    <a:pos x="2144" y="592"/>
                  </a:cxn>
                  <a:cxn ang="0">
                    <a:pos x="1936" y="704"/>
                  </a:cxn>
                  <a:cxn ang="0">
                    <a:pos x="1696" y="800"/>
                  </a:cxn>
                  <a:cxn ang="0">
                    <a:pos x="1504" y="848"/>
                  </a:cxn>
                  <a:cxn ang="0">
                    <a:pos x="1264" y="880"/>
                  </a:cxn>
                  <a:cxn ang="0">
                    <a:pos x="928" y="848"/>
                  </a:cxn>
                  <a:cxn ang="0">
                    <a:pos x="672" y="800"/>
                  </a:cxn>
                  <a:cxn ang="0">
                    <a:pos x="432" y="704"/>
                  </a:cxn>
                  <a:cxn ang="0">
                    <a:pos x="224" y="544"/>
                  </a:cxn>
                  <a:cxn ang="0">
                    <a:pos x="96" y="400"/>
                  </a:cxn>
                  <a:cxn ang="0">
                    <a:pos x="0" y="304"/>
                  </a:cxn>
                </a:cxnLst>
                <a:rect l="0" t="0" r="r" b="b"/>
                <a:pathLst>
                  <a:path w="2736" h="880">
                    <a:moveTo>
                      <a:pt x="0" y="304"/>
                    </a:moveTo>
                    <a:lnTo>
                      <a:pt x="192" y="400"/>
                    </a:lnTo>
                    <a:lnTo>
                      <a:pt x="400" y="496"/>
                    </a:lnTo>
                    <a:lnTo>
                      <a:pt x="704" y="592"/>
                    </a:lnTo>
                    <a:lnTo>
                      <a:pt x="992" y="656"/>
                    </a:lnTo>
                    <a:lnTo>
                      <a:pt x="1184" y="640"/>
                    </a:lnTo>
                    <a:lnTo>
                      <a:pt x="1376" y="640"/>
                    </a:lnTo>
                    <a:lnTo>
                      <a:pt x="1632" y="608"/>
                    </a:lnTo>
                    <a:lnTo>
                      <a:pt x="1840" y="528"/>
                    </a:lnTo>
                    <a:lnTo>
                      <a:pt x="2048" y="400"/>
                    </a:lnTo>
                    <a:lnTo>
                      <a:pt x="2272" y="272"/>
                    </a:lnTo>
                    <a:lnTo>
                      <a:pt x="2480" y="160"/>
                    </a:lnTo>
                    <a:lnTo>
                      <a:pt x="2736" y="0"/>
                    </a:lnTo>
                    <a:lnTo>
                      <a:pt x="2432" y="320"/>
                    </a:lnTo>
                    <a:lnTo>
                      <a:pt x="2144" y="592"/>
                    </a:lnTo>
                    <a:lnTo>
                      <a:pt x="1936" y="704"/>
                    </a:lnTo>
                    <a:lnTo>
                      <a:pt x="1696" y="800"/>
                    </a:lnTo>
                    <a:lnTo>
                      <a:pt x="1504" y="848"/>
                    </a:lnTo>
                    <a:lnTo>
                      <a:pt x="1264" y="880"/>
                    </a:lnTo>
                    <a:lnTo>
                      <a:pt x="928" y="848"/>
                    </a:lnTo>
                    <a:lnTo>
                      <a:pt x="672" y="800"/>
                    </a:lnTo>
                    <a:lnTo>
                      <a:pt x="432" y="704"/>
                    </a:lnTo>
                    <a:lnTo>
                      <a:pt x="224" y="544"/>
                    </a:lnTo>
                    <a:lnTo>
                      <a:pt x="96" y="400"/>
                    </a:lnTo>
                    <a:lnTo>
                      <a:pt x="0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00"/>
                  </a:gs>
                  <a:gs pos="50000">
                    <a:schemeClr val="folHlink"/>
                  </a:gs>
                  <a:gs pos="100000">
                    <a:srgbClr val="336600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51" name="Freeform 143"/>
              <p:cNvSpPr>
                <a:spLocks/>
              </p:cNvSpPr>
              <p:nvPr/>
            </p:nvSpPr>
            <p:spPr bwMode="auto">
              <a:xfrm>
                <a:off x="1360" y="2424"/>
                <a:ext cx="2672" cy="672"/>
              </a:xfrm>
              <a:custGeom>
                <a:avLst/>
                <a:gdLst/>
                <a:ahLst/>
                <a:cxnLst>
                  <a:cxn ang="0">
                    <a:pos x="192" y="304"/>
                  </a:cxn>
                  <a:cxn ang="0">
                    <a:pos x="368" y="352"/>
                  </a:cxn>
                  <a:cxn ang="0">
                    <a:pos x="608" y="432"/>
                  </a:cxn>
                  <a:cxn ang="0">
                    <a:pos x="800" y="464"/>
                  </a:cxn>
                  <a:cxn ang="0">
                    <a:pos x="1008" y="496"/>
                  </a:cxn>
                  <a:cxn ang="0">
                    <a:pos x="1264" y="512"/>
                  </a:cxn>
                  <a:cxn ang="0">
                    <a:pos x="1488" y="480"/>
                  </a:cxn>
                  <a:cxn ang="0">
                    <a:pos x="1680" y="448"/>
                  </a:cxn>
                  <a:cxn ang="0">
                    <a:pos x="1920" y="368"/>
                  </a:cxn>
                  <a:cxn ang="0">
                    <a:pos x="2160" y="240"/>
                  </a:cxn>
                  <a:cxn ang="0">
                    <a:pos x="2336" y="160"/>
                  </a:cxn>
                  <a:cxn ang="0">
                    <a:pos x="2576" y="0"/>
                  </a:cxn>
                  <a:cxn ang="0">
                    <a:pos x="2672" y="32"/>
                  </a:cxn>
                  <a:cxn ang="0">
                    <a:pos x="2448" y="192"/>
                  </a:cxn>
                  <a:cxn ang="0">
                    <a:pos x="2160" y="384"/>
                  </a:cxn>
                  <a:cxn ang="0">
                    <a:pos x="1952" y="496"/>
                  </a:cxn>
                  <a:cxn ang="0">
                    <a:pos x="1712" y="592"/>
                  </a:cxn>
                  <a:cxn ang="0">
                    <a:pos x="1520" y="640"/>
                  </a:cxn>
                  <a:cxn ang="0">
                    <a:pos x="1280" y="672"/>
                  </a:cxn>
                  <a:cxn ang="0">
                    <a:pos x="944" y="640"/>
                  </a:cxn>
                  <a:cxn ang="0">
                    <a:pos x="688" y="592"/>
                  </a:cxn>
                  <a:cxn ang="0">
                    <a:pos x="480" y="528"/>
                  </a:cxn>
                  <a:cxn ang="0">
                    <a:pos x="224" y="432"/>
                  </a:cxn>
                  <a:cxn ang="0">
                    <a:pos x="0" y="304"/>
                  </a:cxn>
                  <a:cxn ang="0">
                    <a:pos x="192" y="304"/>
                  </a:cxn>
                </a:cxnLst>
                <a:rect l="0" t="0" r="r" b="b"/>
                <a:pathLst>
                  <a:path w="2672" h="672">
                    <a:moveTo>
                      <a:pt x="192" y="304"/>
                    </a:moveTo>
                    <a:lnTo>
                      <a:pt x="368" y="352"/>
                    </a:lnTo>
                    <a:lnTo>
                      <a:pt x="608" y="432"/>
                    </a:lnTo>
                    <a:lnTo>
                      <a:pt x="800" y="464"/>
                    </a:lnTo>
                    <a:lnTo>
                      <a:pt x="1008" y="496"/>
                    </a:lnTo>
                    <a:lnTo>
                      <a:pt x="1264" y="512"/>
                    </a:lnTo>
                    <a:lnTo>
                      <a:pt x="1488" y="480"/>
                    </a:lnTo>
                    <a:lnTo>
                      <a:pt x="1680" y="448"/>
                    </a:lnTo>
                    <a:lnTo>
                      <a:pt x="1920" y="368"/>
                    </a:lnTo>
                    <a:lnTo>
                      <a:pt x="2160" y="240"/>
                    </a:lnTo>
                    <a:lnTo>
                      <a:pt x="2336" y="160"/>
                    </a:lnTo>
                    <a:lnTo>
                      <a:pt x="2576" y="0"/>
                    </a:lnTo>
                    <a:lnTo>
                      <a:pt x="2672" y="32"/>
                    </a:lnTo>
                    <a:lnTo>
                      <a:pt x="2448" y="192"/>
                    </a:lnTo>
                    <a:lnTo>
                      <a:pt x="2160" y="384"/>
                    </a:lnTo>
                    <a:lnTo>
                      <a:pt x="1952" y="496"/>
                    </a:lnTo>
                    <a:lnTo>
                      <a:pt x="1712" y="592"/>
                    </a:lnTo>
                    <a:lnTo>
                      <a:pt x="1520" y="640"/>
                    </a:lnTo>
                    <a:lnTo>
                      <a:pt x="1280" y="672"/>
                    </a:lnTo>
                    <a:lnTo>
                      <a:pt x="944" y="640"/>
                    </a:lnTo>
                    <a:lnTo>
                      <a:pt x="688" y="592"/>
                    </a:lnTo>
                    <a:lnTo>
                      <a:pt x="480" y="528"/>
                    </a:lnTo>
                    <a:lnTo>
                      <a:pt x="224" y="432"/>
                    </a:lnTo>
                    <a:lnTo>
                      <a:pt x="0" y="304"/>
                    </a:lnTo>
                    <a:lnTo>
                      <a:pt x="192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CC00"/>
                  </a:gs>
                  <a:gs pos="100000">
                    <a:srgbClr val="FFFF66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152" name="Freeform 144"/>
            <p:cNvSpPr>
              <a:spLocks/>
            </p:cNvSpPr>
            <p:nvPr/>
          </p:nvSpPr>
          <p:spPr bwMode="auto">
            <a:xfrm>
              <a:off x="2295" y="2857"/>
              <a:ext cx="1501" cy="355"/>
            </a:xfrm>
            <a:custGeom>
              <a:avLst/>
              <a:gdLst/>
              <a:ahLst/>
              <a:cxnLst>
                <a:cxn ang="0">
                  <a:pos x="27" y="408"/>
                </a:cxn>
                <a:cxn ang="0">
                  <a:pos x="299" y="216"/>
                </a:cxn>
                <a:cxn ang="0">
                  <a:pos x="699" y="88"/>
                </a:cxn>
                <a:cxn ang="0">
                  <a:pos x="1163" y="24"/>
                </a:cxn>
                <a:cxn ang="0">
                  <a:pos x="1579" y="8"/>
                </a:cxn>
                <a:cxn ang="0">
                  <a:pos x="1931" y="72"/>
                </a:cxn>
                <a:cxn ang="0">
                  <a:pos x="2219" y="152"/>
                </a:cxn>
                <a:cxn ang="0">
                  <a:pos x="1979" y="280"/>
                </a:cxn>
                <a:cxn ang="0">
                  <a:pos x="1499" y="424"/>
                </a:cxn>
                <a:cxn ang="0">
                  <a:pos x="907" y="488"/>
                </a:cxn>
                <a:cxn ang="0">
                  <a:pos x="507" y="504"/>
                </a:cxn>
                <a:cxn ang="0">
                  <a:pos x="139" y="456"/>
                </a:cxn>
                <a:cxn ang="0">
                  <a:pos x="27" y="408"/>
                </a:cxn>
              </a:cxnLst>
              <a:rect l="0" t="0" r="r" b="b"/>
              <a:pathLst>
                <a:path w="2227" h="509">
                  <a:moveTo>
                    <a:pt x="27" y="408"/>
                  </a:moveTo>
                  <a:cubicBezTo>
                    <a:pt x="54" y="368"/>
                    <a:pt x="187" y="269"/>
                    <a:pt x="299" y="216"/>
                  </a:cubicBezTo>
                  <a:cubicBezTo>
                    <a:pt x="411" y="163"/>
                    <a:pt x="555" y="120"/>
                    <a:pt x="699" y="88"/>
                  </a:cubicBezTo>
                  <a:cubicBezTo>
                    <a:pt x="843" y="56"/>
                    <a:pt x="1016" y="37"/>
                    <a:pt x="1163" y="24"/>
                  </a:cubicBezTo>
                  <a:cubicBezTo>
                    <a:pt x="1310" y="11"/>
                    <a:pt x="1451" y="0"/>
                    <a:pt x="1579" y="8"/>
                  </a:cubicBezTo>
                  <a:cubicBezTo>
                    <a:pt x="1707" y="16"/>
                    <a:pt x="1824" y="48"/>
                    <a:pt x="1931" y="72"/>
                  </a:cubicBezTo>
                  <a:cubicBezTo>
                    <a:pt x="2038" y="96"/>
                    <a:pt x="2211" y="117"/>
                    <a:pt x="2219" y="152"/>
                  </a:cubicBezTo>
                  <a:cubicBezTo>
                    <a:pt x="2227" y="187"/>
                    <a:pt x="2099" y="235"/>
                    <a:pt x="1979" y="280"/>
                  </a:cubicBezTo>
                  <a:cubicBezTo>
                    <a:pt x="1859" y="325"/>
                    <a:pt x="1678" y="389"/>
                    <a:pt x="1499" y="424"/>
                  </a:cubicBezTo>
                  <a:cubicBezTo>
                    <a:pt x="1320" y="459"/>
                    <a:pt x="1072" y="475"/>
                    <a:pt x="907" y="488"/>
                  </a:cubicBezTo>
                  <a:cubicBezTo>
                    <a:pt x="742" y="501"/>
                    <a:pt x="635" y="509"/>
                    <a:pt x="507" y="504"/>
                  </a:cubicBezTo>
                  <a:cubicBezTo>
                    <a:pt x="379" y="499"/>
                    <a:pt x="219" y="472"/>
                    <a:pt x="139" y="456"/>
                  </a:cubicBezTo>
                  <a:cubicBezTo>
                    <a:pt x="59" y="440"/>
                    <a:pt x="0" y="448"/>
                    <a:pt x="27" y="40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3" name="Freeform 145"/>
            <p:cNvSpPr>
              <a:spLocks/>
            </p:cNvSpPr>
            <p:nvPr/>
          </p:nvSpPr>
          <p:spPr bwMode="auto">
            <a:xfrm rot="-1638779">
              <a:off x="2394" y="3091"/>
              <a:ext cx="117" cy="8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4" name="Freeform 146"/>
            <p:cNvSpPr>
              <a:spLocks/>
            </p:cNvSpPr>
            <p:nvPr/>
          </p:nvSpPr>
          <p:spPr bwMode="auto">
            <a:xfrm rot="-1638779">
              <a:off x="3547" y="2955"/>
              <a:ext cx="117" cy="39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5" name="Freeform 147"/>
            <p:cNvSpPr>
              <a:spLocks/>
            </p:cNvSpPr>
            <p:nvPr/>
          </p:nvSpPr>
          <p:spPr bwMode="auto">
            <a:xfrm rot="-1638779">
              <a:off x="2728" y="3113"/>
              <a:ext cx="117" cy="8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6" name="Freeform 148"/>
            <p:cNvSpPr>
              <a:spLocks/>
            </p:cNvSpPr>
            <p:nvPr/>
          </p:nvSpPr>
          <p:spPr bwMode="auto">
            <a:xfrm rot="-1638779">
              <a:off x="2461" y="3204"/>
              <a:ext cx="117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7" name="Freeform 149"/>
            <p:cNvSpPr>
              <a:spLocks/>
            </p:cNvSpPr>
            <p:nvPr/>
          </p:nvSpPr>
          <p:spPr bwMode="auto">
            <a:xfrm rot="-21247441">
              <a:off x="2849" y="3237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8" name="Freeform 150"/>
            <p:cNvSpPr>
              <a:spLocks/>
            </p:cNvSpPr>
            <p:nvPr/>
          </p:nvSpPr>
          <p:spPr bwMode="auto">
            <a:xfrm rot="-21247441">
              <a:off x="2881" y="2803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59" name="Freeform 151"/>
            <p:cNvSpPr>
              <a:spLocks/>
            </p:cNvSpPr>
            <p:nvPr/>
          </p:nvSpPr>
          <p:spPr bwMode="auto">
            <a:xfrm rot="21247441" flipH="1">
              <a:off x="2558" y="2892"/>
              <a:ext cx="117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60" name="Freeform 152"/>
            <p:cNvSpPr>
              <a:spLocks/>
            </p:cNvSpPr>
            <p:nvPr/>
          </p:nvSpPr>
          <p:spPr bwMode="auto">
            <a:xfrm rot="21247441" flipH="1">
              <a:off x="3184" y="2792"/>
              <a:ext cx="116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61" name="Freeform 153"/>
            <p:cNvSpPr>
              <a:spLocks/>
            </p:cNvSpPr>
            <p:nvPr/>
          </p:nvSpPr>
          <p:spPr bwMode="auto">
            <a:xfrm rot="21247441" flipH="1">
              <a:off x="2989" y="3003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62" name="Freeform 154"/>
            <p:cNvSpPr>
              <a:spLocks/>
            </p:cNvSpPr>
            <p:nvPr/>
          </p:nvSpPr>
          <p:spPr bwMode="auto">
            <a:xfrm rot="21247441" flipH="1">
              <a:off x="3141" y="3014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63" name="Freeform 155"/>
            <p:cNvSpPr>
              <a:spLocks/>
            </p:cNvSpPr>
            <p:nvPr/>
          </p:nvSpPr>
          <p:spPr bwMode="auto">
            <a:xfrm rot="21247441" flipH="1">
              <a:off x="2828" y="2992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64" name="Freeform 156"/>
            <p:cNvSpPr>
              <a:spLocks/>
            </p:cNvSpPr>
            <p:nvPr/>
          </p:nvSpPr>
          <p:spPr bwMode="auto">
            <a:xfrm>
              <a:off x="2123" y="2222"/>
              <a:ext cx="1467" cy="976"/>
            </a:xfrm>
            <a:custGeom>
              <a:avLst/>
              <a:gdLst/>
              <a:ahLst/>
              <a:cxnLst>
                <a:cxn ang="0">
                  <a:pos x="1648" y="13"/>
                </a:cxn>
                <a:cxn ang="0">
                  <a:pos x="1248" y="77"/>
                </a:cxn>
                <a:cxn ang="0">
                  <a:pos x="816" y="221"/>
                </a:cxn>
                <a:cxn ang="0">
                  <a:pos x="496" y="445"/>
                </a:cxn>
                <a:cxn ang="0">
                  <a:pos x="304" y="717"/>
                </a:cxn>
                <a:cxn ang="0">
                  <a:pos x="128" y="989"/>
                </a:cxn>
                <a:cxn ang="0">
                  <a:pos x="32" y="1117"/>
                </a:cxn>
                <a:cxn ang="0">
                  <a:pos x="320" y="861"/>
                </a:cxn>
                <a:cxn ang="0">
                  <a:pos x="544" y="573"/>
                </a:cxn>
                <a:cxn ang="0">
                  <a:pos x="928" y="317"/>
                </a:cxn>
                <a:cxn ang="0">
                  <a:pos x="1472" y="157"/>
                </a:cxn>
                <a:cxn ang="0">
                  <a:pos x="1648" y="13"/>
                </a:cxn>
              </a:cxnLst>
              <a:rect l="0" t="0" r="r" b="b"/>
              <a:pathLst>
                <a:path w="1685" h="1138">
                  <a:moveTo>
                    <a:pt x="1648" y="13"/>
                  </a:moveTo>
                  <a:cubicBezTo>
                    <a:pt x="1611" y="0"/>
                    <a:pt x="1387" y="42"/>
                    <a:pt x="1248" y="77"/>
                  </a:cubicBezTo>
                  <a:cubicBezTo>
                    <a:pt x="1109" y="112"/>
                    <a:pt x="941" y="160"/>
                    <a:pt x="816" y="221"/>
                  </a:cubicBezTo>
                  <a:cubicBezTo>
                    <a:pt x="691" y="282"/>
                    <a:pt x="581" y="362"/>
                    <a:pt x="496" y="445"/>
                  </a:cubicBezTo>
                  <a:cubicBezTo>
                    <a:pt x="411" y="528"/>
                    <a:pt x="365" y="626"/>
                    <a:pt x="304" y="717"/>
                  </a:cubicBezTo>
                  <a:cubicBezTo>
                    <a:pt x="243" y="808"/>
                    <a:pt x="173" y="922"/>
                    <a:pt x="128" y="989"/>
                  </a:cubicBezTo>
                  <a:cubicBezTo>
                    <a:pt x="83" y="1056"/>
                    <a:pt x="0" y="1138"/>
                    <a:pt x="32" y="1117"/>
                  </a:cubicBezTo>
                  <a:cubicBezTo>
                    <a:pt x="64" y="1096"/>
                    <a:pt x="235" y="952"/>
                    <a:pt x="320" y="861"/>
                  </a:cubicBezTo>
                  <a:cubicBezTo>
                    <a:pt x="405" y="770"/>
                    <a:pt x="443" y="664"/>
                    <a:pt x="544" y="573"/>
                  </a:cubicBezTo>
                  <a:cubicBezTo>
                    <a:pt x="645" y="482"/>
                    <a:pt x="774" y="386"/>
                    <a:pt x="928" y="317"/>
                  </a:cubicBezTo>
                  <a:cubicBezTo>
                    <a:pt x="1082" y="248"/>
                    <a:pt x="1352" y="208"/>
                    <a:pt x="1472" y="157"/>
                  </a:cubicBezTo>
                  <a:cubicBezTo>
                    <a:pt x="1592" y="106"/>
                    <a:pt x="1685" y="26"/>
                    <a:pt x="1648" y="13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17" name="Group 157"/>
            <p:cNvGrpSpPr>
              <a:grpSpLocks/>
            </p:cNvGrpSpPr>
            <p:nvPr/>
          </p:nvGrpSpPr>
          <p:grpSpPr bwMode="auto">
            <a:xfrm rot="-601883">
              <a:off x="2025" y="2709"/>
              <a:ext cx="1859" cy="714"/>
              <a:chOff x="1768" y="3141"/>
              <a:chExt cx="1943" cy="979"/>
            </a:xfrm>
          </p:grpSpPr>
          <p:sp>
            <p:nvSpPr>
              <p:cNvPr id="427166" name="Freeform 158"/>
              <p:cNvSpPr>
                <a:spLocks/>
              </p:cNvSpPr>
              <p:nvPr/>
            </p:nvSpPr>
            <p:spPr bwMode="auto">
              <a:xfrm rot="-8198132">
                <a:off x="2012" y="3141"/>
                <a:ext cx="1467" cy="976"/>
              </a:xfrm>
              <a:custGeom>
                <a:avLst/>
                <a:gdLst/>
                <a:ahLst/>
                <a:cxnLst>
                  <a:cxn ang="0">
                    <a:pos x="1648" y="13"/>
                  </a:cxn>
                  <a:cxn ang="0">
                    <a:pos x="1248" y="77"/>
                  </a:cxn>
                  <a:cxn ang="0">
                    <a:pos x="816" y="221"/>
                  </a:cxn>
                  <a:cxn ang="0">
                    <a:pos x="496" y="445"/>
                  </a:cxn>
                  <a:cxn ang="0">
                    <a:pos x="304" y="717"/>
                  </a:cxn>
                  <a:cxn ang="0">
                    <a:pos x="128" y="989"/>
                  </a:cxn>
                  <a:cxn ang="0">
                    <a:pos x="32" y="1117"/>
                  </a:cxn>
                  <a:cxn ang="0">
                    <a:pos x="320" y="861"/>
                  </a:cxn>
                  <a:cxn ang="0">
                    <a:pos x="544" y="573"/>
                  </a:cxn>
                  <a:cxn ang="0">
                    <a:pos x="928" y="317"/>
                  </a:cxn>
                  <a:cxn ang="0">
                    <a:pos x="1472" y="157"/>
                  </a:cxn>
                  <a:cxn ang="0">
                    <a:pos x="1648" y="13"/>
                  </a:cxn>
                </a:cxnLst>
                <a:rect l="0" t="0" r="r" b="b"/>
                <a:pathLst>
                  <a:path w="1685" h="1138">
                    <a:moveTo>
                      <a:pt x="1648" y="13"/>
                    </a:moveTo>
                    <a:cubicBezTo>
                      <a:pt x="1611" y="0"/>
                      <a:pt x="1387" y="42"/>
                      <a:pt x="1248" y="77"/>
                    </a:cubicBezTo>
                    <a:cubicBezTo>
                      <a:pt x="1109" y="112"/>
                      <a:pt x="941" y="160"/>
                      <a:pt x="816" y="221"/>
                    </a:cubicBezTo>
                    <a:cubicBezTo>
                      <a:pt x="691" y="282"/>
                      <a:pt x="581" y="362"/>
                      <a:pt x="496" y="445"/>
                    </a:cubicBezTo>
                    <a:cubicBezTo>
                      <a:pt x="411" y="528"/>
                      <a:pt x="365" y="626"/>
                      <a:pt x="304" y="717"/>
                    </a:cubicBezTo>
                    <a:cubicBezTo>
                      <a:pt x="243" y="808"/>
                      <a:pt x="173" y="922"/>
                      <a:pt x="128" y="989"/>
                    </a:cubicBezTo>
                    <a:cubicBezTo>
                      <a:pt x="83" y="1056"/>
                      <a:pt x="0" y="1138"/>
                      <a:pt x="32" y="1117"/>
                    </a:cubicBezTo>
                    <a:cubicBezTo>
                      <a:pt x="64" y="1096"/>
                      <a:pt x="235" y="952"/>
                      <a:pt x="320" y="861"/>
                    </a:cubicBezTo>
                    <a:cubicBezTo>
                      <a:pt x="405" y="770"/>
                      <a:pt x="443" y="664"/>
                      <a:pt x="544" y="573"/>
                    </a:cubicBezTo>
                    <a:cubicBezTo>
                      <a:pt x="645" y="482"/>
                      <a:pt x="774" y="386"/>
                      <a:pt x="928" y="317"/>
                    </a:cubicBezTo>
                    <a:cubicBezTo>
                      <a:pt x="1082" y="248"/>
                      <a:pt x="1352" y="208"/>
                      <a:pt x="1472" y="157"/>
                    </a:cubicBezTo>
                    <a:cubicBezTo>
                      <a:pt x="1592" y="106"/>
                      <a:pt x="1685" y="26"/>
                      <a:pt x="1648" y="13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grpSp>
            <p:nvGrpSpPr>
              <p:cNvPr id="18" name="Group 159"/>
              <p:cNvGrpSpPr>
                <a:grpSpLocks/>
              </p:cNvGrpSpPr>
              <p:nvPr/>
            </p:nvGrpSpPr>
            <p:grpSpPr bwMode="auto">
              <a:xfrm rot="10935604" flipV="1">
                <a:off x="1768" y="3536"/>
                <a:ext cx="1943" cy="584"/>
                <a:chOff x="1328" y="2424"/>
                <a:chExt cx="2752" cy="880"/>
              </a:xfrm>
            </p:grpSpPr>
            <p:grpSp>
              <p:nvGrpSpPr>
                <p:cNvPr id="19" name="Group 160"/>
                <p:cNvGrpSpPr>
                  <a:grpSpLocks/>
                </p:cNvGrpSpPr>
                <p:nvPr/>
              </p:nvGrpSpPr>
              <p:grpSpPr bwMode="auto">
                <a:xfrm>
                  <a:off x="1328" y="2440"/>
                  <a:ext cx="2736" cy="859"/>
                  <a:chOff x="1328" y="2440"/>
                  <a:chExt cx="2736" cy="859"/>
                </a:xfrm>
              </p:grpSpPr>
              <p:sp>
                <p:nvSpPr>
                  <p:cNvPr id="427169" name="Freeform 161"/>
                  <p:cNvSpPr>
                    <a:spLocks/>
                  </p:cNvSpPr>
                  <p:nvPr/>
                </p:nvSpPr>
                <p:spPr bwMode="auto">
                  <a:xfrm>
                    <a:off x="1328" y="2440"/>
                    <a:ext cx="2720" cy="643"/>
                  </a:xfrm>
                  <a:custGeom>
                    <a:avLst/>
                    <a:gdLst/>
                    <a:ahLst/>
                    <a:cxnLst>
                      <a:cxn ang="0">
                        <a:pos x="0" y="288"/>
                      </a:cxn>
                      <a:cxn ang="0">
                        <a:pos x="496" y="512"/>
                      </a:cxn>
                      <a:cxn ang="0">
                        <a:pos x="864" y="608"/>
                      </a:cxn>
                      <a:cxn ang="0">
                        <a:pos x="1136" y="640"/>
                      </a:cxn>
                      <a:cxn ang="0">
                        <a:pos x="1616" y="592"/>
                      </a:cxn>
                      <a:cxn ang="0">
                        <a:pos x="2144" y="352"/>
                      </a:cxn>
                      <a:cxn ang="0">
                        <a:pos x="2720" y="0"/>
                      </a:cxn>
                    </a:cxnLst>
                    <a:rect l="0" t="0" r="r" b="b"/>
                    <a:pathLst>
                      <a:path w="2720" h="643">
                        <a:moveTo>
                          <a:pt x="0" y="288"/>
                        </a:moveTo>
                        <a:cubicBezTo>
                          <a:pt x="83" y="325"/>
                          <a:pt x="352" y="459"/>
                          <a:pt x="496" y="512"/>
                        </a:cubicBezTo>
                        <a:cubicBezTo>
                          <a:pt x="640" y="565"/>
                          <a:pt x="757" y="587"/>
                          <a:pt x="864" y="608"/>
                        </a:cubicBezTo>
                        <a:cubicBezTo>
                          <a:pt x="971" y="629"/>
                          <a:pt x="1011" y="643"/>
                          <a:pt x="1136" y="640"/>
                        </a:cubicBezTo>
                        <a:cubicBezTo>
                          <a:pt x="1261" y="637"/>
                          <a:pt x="1448" y="640"/>
                          <a:pt x="1616" y="592"/>
                        </a:cubicBezTo>
                        <a:cubicBezTo>
                          <a:pt x="1784" y="544"/>
                          <a:pt x="1960" y="451"/>
                          <a:pt x="2144" y="352"/>
                        </a:cubicBezTo>
                        <a:cubicBezTo>
                          <a:pt x="2328" y="253"/>
                          <a:pt x="2600" y="73"/>
                          <a:pt x="2720" y="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427170" name="Freeform 162"/>
                  <p:cNvSpPr>
                    <a:spLocks/>
                  </p:cNvSpPr>
                  <p:nvPr/>
                </p:nvSpPr>
                <p:spPr bwMode="auto">
                  <a:xfrm>
                    <a:off x="1328" y="2440"/>
                    <a:ext cx="2736" cy="859"/>
                  </a:xfrm>
                  <a:custGeom>
                    <a:avLst/>
                    <a:gdLst/>
                    <a:ahLst/>
                    <a:cxnLst>
                      <a:cxn ang="0">
                        <a:pos x="0" y="272"/>
                      </a:cxn>
                      <a:cxn ang="0">
                        <a:pos x="528" y="720"/>
                      </a:cxn>
                      <a:cxn ang="0">
                        <a:pos x="1408" y="832"/>
                      </a:cxn>
                      <a:cxn ang="0">
                        <a:pos x="2144" y="560"/>
                      </a:cxn>
                      <a:cxn ang="0">
                        <a:pos x="2736" y="0"/>
                      </a:cxn>
                    </a:cxnLst>
                    <a:rect l="0" t="0" r="r" b="b"/>
                    <a:pathLst>
                      <a:path w="2736" h="859">
                        <a:moveTo>
                          <a:pt x="0" y="272"/>
                        </a:moveTo>
                        <a:cubicBezTo>
                          <a:pt x="88" y="344"/>
                          <a:pt x="293" y="627"/>
                          <a:pt x="528" y="720"/>
                        </a:cubicBezTo>
                        <a:cubicBezTo>
                          <a:pt x="763" y="813"/>
                          <a:pt x="1139" y="859"/>
                          <a:pt x="1408" y="832"/>
                        </a:cubicBezTo>
                        <a:cubicBezTo>
                          <a:pt x="1677" y="805"/>
                          <a:pt x="1923" y="699"/>
                          <a:pt x="2144" y="560"/>
                        </a:cubicBezTo>
                        <a:cubicBezTo>
                          <a:pt x="2365" y="421"/>
                          <a:pt x="2569" y="212"/>
                          <a:pt x="2736" y="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427171" name="Freeform 163"/>
                <p:cNvSpPr>
                  <a:spLocks/>
                </p:cNvSpPr>
                <p:nvPr/>
              </p:nvSpPr>
              <p:spPr bwMode="auto">
                <a:xfrm>
                  <a:off x="1344" y="2424"/>
                  <a:ext cx="2736" cy="880"/>
                </a:xfrm>
                <a:custGeom>
                  <a:avLst/>
                  <a:gdLst/>
                  <a:ahLst/>
                  <a:cxnLst>
                    <a:cxn ang="0">
                      <a:pos x="0" y="304"/>
                    </a:cxn>
                    <a:cxn ang="0">
                      <a:pos x="192" y="400"/>
                    </a:cxn>
                    <a:cxn ang="0">
                      <a:pos x="400" y="496"/>
                    </a:cxn>
                    <a:cxn ang="0">
                      <a:pos x="704" y="592"/>
                    </a:cxn>
                    <a:cxn ang="0">
                      <a:pos x="992" y="656"/>
                    </a:cxn>
                    <a:cxn ang="0">
                      <a:pos x="1184" y="640"/>
                    </a:cxn>
                    <a:cxn ang="0">
                      <a:pos x="1376" y="640"/>
                    </a:cxn>
                    <a:cxn ang="0">
                      <a:pos x="1632" y="608"/>
                    </a:cxn>
                    <a:cxn ang="0">
                      <a:pos x="1840" y="528"/>
                    </a:cxn>
                    <a:cxn ang="0">
                      <a:pos x="2048" y="400"/>
                    </a:cxn>
                    <a:cxn ang="0">
                      <a:pos x="2272" y="272"/>
                    </a:cxn>
                    <a:cxn ang="0">
                      <a:pos x="2480" y="160"/>
                    </a:cxn>
                    <a:cxn ang="0">
                      <a:pos x="2736" y="0"/>
                    </a:cxn>
                    <a:cxn ang="0">
                      <a:pos x="2432" y="320"/>
                    </a:cxn>
                    <a:cxn ang="0">
                      <a:pos x="2144" y="592"/>
                    </a:cxn>
                    <a:cxn ang="0">
                      <a:pos x="1936" y="704"/>
                    </a:cxn>
                    <a:cxn ang="0">
                      <a:pos x="1696" y="800"/>
                    </a:cxn>
                    <a:cxn ang="0">
                      <a:pos x="1504" y="848"/>
                    </a:cxn>
                    <a:cxn ang="0">
                      <a:pos x="1264" y="880"/>
                    </a:cxn>
                    <a:cxn ang="0">
                      <a:pos x="928" y="848"/>
                    </a:cxn>
                    <a:cxn ang="0">
                      <a:pos x="672" y="800"/>
                    </a:cxn>
                    <a:cxn ang="0">
                      <a:pos x="432" y="704"/>
                    </a:cxn>
                    <a:cxn ang="0">
                      <a:pos x="224" y="544"/>
                    </a:cxn>
                    <a:cxn ang="0">
                      <a:pos x="96" y="400"/>
                    </a:cxn>
                    <a:cxn ang="0">
                      <a:pos x="0" y="304"/>
                    </a:cxn>
                  </a:cxnLst>
                  <a:rect l="0" t="0" r="r" b="b"/>
                  <a:pathLst>
                    <a:path w="2736" h="880">
                      <a:moveTo>
                        <a:pt x="0" y="304"/>
                      </a:moveTo>
                      <a:lnTo>
                        <a:pt x="192" y="400"/>
                      </a:lnTo>
                      <a:lnTo>
                        <a:pt x="400" y="496"/>
                      </a:lnTo>
                      <a:lnTo>
                        <a:pt x="704" y="592"/>
                      </a:lnTo>
                      <a:lnTo>
                        <a:pt x="992" y="656"/>
                      </a:lnTo>
                      <a:lnTo>
                        <a:pt x="1184" y="640"/>
                      </a:lnTo>
                      <a:lnTo>
                        <a:pt x="1376" y="640"/>
                      </a:lnTo>
                      <a:lnTo>
                        <a:pt x="1632" y="608"/>
                      </a:lnTo>
                      <a:lnTo>
                        <a:pt x="1840" y="528"/>
                      </a:lnTo>
                      <a:lnTo>
                        <a:pt x="2048" y="400"/>
                      </a:lnTo>
                      <a:lnTo>
                        <a:pt x="2272" y="272"/>
                      </a:lnTo>
                      <a:lnTo>
                        <a:pt x="2480" y="160"/>
                      </a:lnTo>
                      <a:lnTo>
                        <a:pt x="2736" y="0"/>
                      </a:lnTo>
                      <a:lnTo>
                        <a:pt x="2432" y="320"/>
                      </a:lnTo>
                      <a:lnTo>
                        <a:pt x="2144" y="592"/>
                      </a:lnTo>
                      <a:lnTo>
                        <a:pt x="1936" y="704"/>
                      </a:lnTo>
                      <a:lnTo>
                        <a:pt x="1696" y="800"/>
                      </a:lnTo>
                      <a:lnTo>
                        <a:pt x="1504" y="848"/>
                      </a:lnTo>
                      <a:lnTo>
                        <a:pt x="1264" y="880"/>
                      </a:lnTo>
                      <a:lnTo>
                        <a:pt x="928" y="848"/>
                      </a:lnTo>
                      <a:lnTo>
                        <a:pt x="672" y="800"/>
                      </a:lnTo>
                      <a:lnTo>
                        <a:pt x="432" y="704"/>
                      </a:lnTo>
                      <a:lnTo>
                        <a:pt x="224" y="544"/>
                      </a:lnTo>
                      <a:lnTo>
                        <a:pt x="96" y="400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6600"/>
                    </a:gs>
                    <a:gs pos="50000">
                      <a:schemeClr val="folHlink"/>
                    </a:gs>
                    <a:gs pos="100000">
                      <a:srgbClr val="336600"/>
                    </a:gs>
                  </a:gsLst>
                  <a:lin ang="5400000" scaled="1"/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172" name="Freeform 164"/>
                <p:cNvSpPr>
                  <a:spLocks/>
                </p:cNvSpPr>
                <p:nvPr/>
              </p:nvSpPr>
              <p:spPr bwMode="auto">
                <a:xfrm>
                  <a:off x="1360" y="2424"/>
                  <a:ext cx="2672" cy="672"/>
                </a:xfrm>
                <a:custGeom>
                  <a:avLst/>
                  <a:gdLst/>
                  <a:ahLst/>
                  <a:cxnLst>
                    <a:cxn ang="0">
                      <a:pos x="192" y="304"/>
                    </a:cxn>
                    <a:cxn ang="0">
                      <a:pos x="368" y="352"/>
                    </a:cxn>
                    <a:cxn ang="0">
                      <a:pos x="608" y="432"/>
                    </a:cxn>
                    <a:cxn ang="0">
                      <a:pos x="800" y="464"/>
                    </a:cxn>
                    <a:cxn ang="0">
                      <a:pos x="1008" y="496"/>
                    </a:cxn>
                    <a:cxn ang="0">
                      <a:pos x="1264" y="512"/>
                    </a:cxn>
                    <a:cxn ang="0">
                      <a:pos x="1488" y="480"/>
                    </a:cxn>
                    <a:cxn ang="0">
                      <a:pos x="1680" y="448"/>
                    </a:cxn>
                    <a:cxn ang="0">
                      <a:pos x="1920" y="368"/>
                    </a:cxn>
                    <a:cxn ang="0">
                      <a:pos x="2160" y="240"/>
                    </a:cxn>
                    <a:cxn ang="0">
                      <a:pos x="2336" y="160"/>
                    </a:cxn>
                    <a:cxn ang="0">
                      <a:pos x="2576" y="0"/>
                    </a:cxn>
                    <a:cxn ang="0">
                      <a:pos x="2672" y="32"/>
                    </a:cxn>
                    <a:cxn ang="0">
                      <a:pos x="2448" y="192"/>
                    </a:cxn>
                    <a:cxn ang="0">
                      <a:pos x="2160" y="384"/>
                    </a:cxn>
                    <a:cxn ang="0">
                      <a:pos x="1952" y="496"/>
                    </a:cxn>
                    <a:cxn ang="0">
                      <a:pos x="1712" y="592"/>
                    </a:cxn>
                    <a:cxn ang="0">
                      <a:pos x="1520" y="640"/>
                    </a:cxn>
                    <a:cxn ang="0">
                      <a:pos x="1280" y="672"/>
                    </a:cxn>
                    <a:cxn ang="0">
                      <a:pos x="944" y="640"/>
                    </a:cxn>
                    <a:cxn ang="0">
                      <a:pos x="688" y="592"/>
                    </a:cxn>
                    <a:cxn ang="0">
                      <a:pos x="480" y="528"/>
                    </a:cxn>
                    <a:cxn ang="0">
                      <a:pos x="224" y="432"/>
                    </a:cxn>
                    <a:cxn ang="0">
                      <a:pos x="0" y="304"/>
                    </a:cxn>
                    <a:cxn ang="0">
                      <a:pos x="192" y="304"/>
                    </a:cxn>
                  </a:cxnLst>
                  <a:rect l="0" t="0" r="r" b="b"/>
                  <a:pathLst>
                    <a:path w="2672" h="672">
                      <a:moveTo>
                        <a:pt x="192" y="304"/>
                      </a:moveTo>
                      <a:lnTo>
                        <a:pt x="368" y="352"/>
                      </a:lnTo>
                      <a:lnTo>
                        <a:pt x="608" y="432"/>
                      </a:lnTo>
                      <a:lnTo>
                        <a:pt x="800" y="464"/>
                      </a:lnTo>
                      <a:lnTo>
                        <a:pt x="1008" y="496"/>
                      </a:lnTo>
                      <a:lnTo>
                        <a:pt x="1264" y="512"/>
                      </a:lnTo>
                      <a:lnTo>
                        <a:pt x="1488" y="480"/>
                      </a:lnTo>
                      <a:lnTo>
                        <a:pt x="1680" y="448"/>
                      </a:lnTo>
                      <a:lnTo>
                        <a:pt x="1920" y="368"/>
                      </a:lnTo>
                      <a:lnTo>
                        <a:pt x="2160" y="240"/>
                      </a:lnTo>
                      <a:lnTo>
                        <a:pt x="2336" y="160"/>
                      </a:lnTo>
                      <a:lnTo>
                        <a:pt x="2576" y="0"/>
                      </a:lnTo>
                      <a:lnTo>
                        <a:pt x="2672" y="32"/>
                      </a:lnTo>
                      <a:lnTo>
                        <a:pt x="2448" y="192"/>
                      </a:lnTo>
                      <a:lnTo>
                        <a:pt x="2160" y="384"/>
                      </a:lnTo>
                      <a:lnTo>
                        <a:pt x="1952" y="496"/>
                      </a:lnTo>
                      <a:lnTo>
                        <a:pt x="1712" y="592"/>
                      </a:lnTo>
                      <a:lnTo>
                        <a:pt x="1520" y="640"/>
                      </a:lnTo>
                      <a:lnTo>
                        <a:pt x="1280" y="672"/>
                      </a:lnTo>
                      <a:lnTo>
                        <a:pt x="944" y="640"/>
                      </a:lnTo>
                      <a:lnTo>
                        <a:pt x="688" y="592"/>
                      </a:lnTo>
                      <a:lnTo>
                        <a:pt x="480" y="528"/>
                      </a:lnTo>
                      <a:lnTo>
                        <a:pt x="224" y="432"/>
                      </a:lnTo>
                      <a:lnTo>
                        <a:pt x="0" y="304"/>
                      </a:lnTo>
                      <a:lnTo>
                        <a:pt x="192" y="30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66"/>
                    </a:gs>
                    <a:gs pos="50000">
                      <a:srgbClr val="FFCC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173" name="Freeform 165"/>
              <p:cNvSpPr>
                <a:spLocks/>
              </p:cNvSpPr>
              <p:nvPr/>
            </p:nvSpPr>
            <p:spPr bwMode="auto">
              <a:xfrm rot="-1638779">
                <a:off x="3143" y="3765"/>
                <a:ext cx="117" cy="39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74" name="Freeform 166"/>
              <p:cNvSpPr>
                <a:spLocks/>
              </p:cNvSpPr>
              <p:nvPr/>
            </p:nvSpPr>
            <p:spPr bwMode="auto">
              <a:xfrm rot="833675">
                <a:off x="2029" y="3545"/>
                <a:ext cx="117" cy="40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75" name="Freeform 167"/>
              <p:cNvSpPr>
                <a:spLocks/>
              </p:cNvSpPr>
              <p:nvPr/>
            </p:nvSpPr>
            <p:spPr bwMode="auto">
              <a:xfrm rot="833675">
                <a:off x="2182" y="3628"/>
                <a:ext cx="117" cy="39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76" name="Freeform 168"/>
              <p:cNvSpPr>
                <a:spLocks/>
              </p:cNvSpPr>
              <p:nvPr/>
            </p:nvSpPr>
            <p:spPr bwMode="auto">
              <a:xfrm rot="-21247441">
                <a:off x="2543" y="3869"/>
                <a:ext cx="116" cy="4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77" name="Freeform 169"/>
              <p:cNvSpPr>
                <a:spLocks/>
              </p:cNvSpPr>
              <p:nvPr/>
            </p:nvSpPr>
            <p:spPr bwMode="auto">
              <a:xfrm rot="-21247441">
                <a:off x="2807" y="3910"/>
                <a:ext cx="117" cy="4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178" name="Freeform 170"/>
            <p:cNvSpPr>
              <a:spLocks/>
            </p:cNvSpPr>
            <p:nvPr/>
          </p:nvSpPr>
          <p:spPr bwMode="auto">
            <a:xfrm rot="21247441" flipH="1">
              <a:off x="2740" y="2357"/>
              <a:ext cx="116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79" name="Freeform 171"/>
            <p:cNvSpPr>
              <a:spLocks/>
            </p:cNvSpPr>
            <p:nvPr/>
          </p:nvSpPr>
          <p:spPr bwMode="auto">
            <a:xfrm rot="-1638779">
              <a:off x="3004" y="2351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80" name="Freeform 172"/>
            <p:cNvSpPr>
              <a:spLocks/>
            </p:cNvSpPr>
            <p:nvPr/>
          </p:nvSpPr>
          <p:spPr bwMode="auto">
            <a:xfrm rot="-1638779">
              <a:off x="3213" y="2296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81" name="Freeform 173"/>
            <p:cNvSpPr>
              <a:spLocks/>
            </p:cNvSpPr>
            <p:nvPr/>
          </p:nvSpPr>
          <p:spPr bwMode="auto">
            <a:xfrm rot="-1638779">
              <a:off x="3102" y="2351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82" name="Freeform 174"/>
            <p:cNvSpPr>
              <a:spLocks/>
            </p:cNvSpPr>
            <p:nvPr/>
          </p:nvSpPr>
          <p:spPr bwMode="auto">
            <a:xfrm rot="-1638779">
              <a:off x="2795" y="2433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83" name="Freeform 175"/>
            <p:cNvSpPr>
              <a:spLocks/>
            </p:cNvSpPr>
            <p:nvPr/>
          </p:nvSpPr>
          <p:spPr bwMode="auto">
            <a:xfrm rot="-1638779">
              <a:off x="2740" y="2502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84" name="Freeform 176"/>
            <p:cNvSpPr>
              <a:spLocks/>
            </p:cNvSpPr>
            <p:nvPr/>
          </p:nvSpPr>
          <p:spPr bwMode="auto">
            <a:xfrm rot="-21247441">
              <a:off x="2868" y="2309"/>
              <a:ext cx="116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85" name="Freeform 177"/>
            <p:cNvSpPr>
              <a:spLocks/>
            </p:cNvSpPr>
            <p:nvPr/>
          </p:nvSpPr>
          <p:spPr bwMode="auto">
            <a:xfrm rot="-1638779">
              <a:off x="2545" y="2639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20" name="Group 178"/>
            <p:cNvGrpSpPr>
              <a:grpSpLocks/>
            </p:cNvGrpSpPr>
            <p:nvPr/>
          </p:nvGrpSpPr>
          <p:grpSpPr bwMode="auto">
            <a:xfrm rot="20329449" flipV="1">
              <a:off x="1966" y="2446"/>
              <a:ext cx="1915" cy="592"/>
              <a:chOff x="1328" y="2424"/>
              <a:chExt cx="2752" cy="880"/>
            </a:xfrm>
          </p:grpSpPr>
          <p:grpSp>
            <p:nvGrpSpPr>
              <p:cNvPr id="21" name="Group 179"/>
              <p:cNvGrpSpPr>
                <a:grpSpLocks/>
              </p:cNvGrpSpPr>
              <p:nvPr/>
            </p:nvGrpSpPr>
            <p:grpSpPr bwMode="auto">
              <a:xfrm>
                <a:off x="1328" y="2440"/>
                <a:ext cx="2736" cy="859"/>
                <a:chOff x="1328" y="2440"/>
                <a:chExt cx="2736" cy="859"/>
              </a:xfrm>
            </p:grpSpPr>
            <p:sp>
              <p:nvSpPr>
                <p:cNvPr id="427188" name="Freeform 180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20" cy="643"/>
                </a:xfrm>
                <a:custGeom>
                  <a:avLst/>
                  <a:gdLst/>
                  <a:ahLst/>
                  <a:cxnLst>
                    <a:cxn ang="0">
                      <a:pos x="0" y="288"/>
                    </a:cxn>
                    <a:cxn ang="0">
                      <a:pos x="496" y="512"/>
                    </a:cxn>
                    <a:cxn ang="0">
                      <a:pos x="864" y="608"/>
                    </a:cxn>
                    <a:cxn ang="0">
                      <a:pos x="1136" y="640"/>
                    </a:cxn>
                    <a:cxn ang="0">
                      <a:pos x="1616" y="592"/>
                    </a:cxn>
                    <a:cxn ang="0">
                      <a:pos x="2144" y="352"/>
                    </a:cxn>
                    <a:cxn ang="0">
                      <a:pos x="2720" y="0"/>
                    </a:cxn>
                  </a:cxnLst>
                  <a:rect l="0" t="0" r="r" b="b"/>
                  <a:pathLst>
                    <a:path w="2720" h="643">
                      <a:moveTo>
                        <a:pt x="0" y="288"/>
                      </a:moveTo>
                      <a:cubicBezTo>
                        <a:pt x="83" y="325"/>
                        <a:pt x="352" y="459"/>
                        <a:pt x="496" y="512"/>
                      </a:cubicBezTo>
                      <a:cubicBezTo>
                        <a:pt x="640" y="565"/>
                        <a:pt x="757" y="587"/>
                        <a:pt x="864" y="608"/>
                      </a:cubicBezTo>
                      <a:cubicBezTo>
                        <a:pt x="971" y="629"/>
                        <a:pt x="1011" y="643"/>
                        <a:pt x="1136" y="640"/>
                      </a:cubicBezTo>
                      <a:cubicBezTo>
                        <a:pt x="1261" y="637"/>
                        <a:pt x="1448" y="640"/>
                        <a:pt x="1616" y="592"/>
                      </a:cubicBezTo>
                      <a:cubicBezTo>
                        <a:pt x="1784" y="544"/>
                        <a:pt x="1960" y="451"/>
                        <a:pt x="2144" y="352"/>
                      </a:cubicBezTo>
                      <a:cubicBezTo>
                        <a:pt x="2328" y="253"/>
                        <a:pt x="2600" y="73"/>
                        <a:pt x="2720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189" name="Freeform 181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36" cy="859"/>
                </a:xfrm>
                <a:custGeom>
                  <a:avLst/>
                  <a:gdLst/>
                  <a:ahLst/>
                  <a:cxnLst>
                    <a:cxn ang="0">
                      <a:pos x="0" y="272"/>
                    </a:cxn>
                    <a:cxn ang="0">
                      <a:pos x="528" y="720"/>
                    </a:cxn>
                    <a:cxn ang="0">
                      <a:pos x="1408" y="832"/>
                    </a:cxn>
                    <a:cxn ang="0">
                      <a:pos x="2144" y="560"/>
                    </a:cxn>
                    <a:cxn ang="0">
                      <a:pos x="2736" y="0"/>
                    </a:cxn>
                  </a:cxnLst>
                  <a:rect l="0" t="0" r="r" b="b"/>
                  <a:pathLst>
                    <a:path w="2736" h="859">
                      <a:moveTo>
                        <a:pt x="0" y="272"/>
                      </a:moveTo>
                      <a:cubicBezTo>
                        <a:pt x="88" y="344"/>
                        <a:pt x="293" y="627"/>
                        <a:pt x="528" y="720"/>
                      </a:cubicBezTo>
                      <a:cubicBezTo>
                        <a:pt x="763" y="813"/>
                        <a:pt x="1139" y="859"/>
                        <a:pt x="1408" y="832"/>
                      </a:cubicBezTo>
                      <a:cubicBezTo>
                        <a:pt x="1677" y="805"/>
                        <a:pt x="1923" y="699"/>
                        <a:pt x="2144" y="560"/>
                      </a:cubicBezTo>
                      <a:cubicBezTo>
                        <a:pt x="2365" y="421"/>
                        <a:pt x="2569" y="212"/>
                        <a:pt x="27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190" name="Freeform 182"/>
              <p:cNvSpPr>
                <a:spLocks/>
              </p:cNvSpPr>
              <p:nvPr/>
            </p:nvSpPr>
            <p:spPr bwMode="auto">
              <a:xfrm>
                <a:off x="1344" y="2424"/>
                <a:ext cx="2736" cy="880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192" y="400"/>
                  </a:cxn>
                  <a:cxn ang="0">
                    <a:pos x="400" y="496"/>
                  </a:cxn>
                  <a:cxn ang="0">
                    <a:pos x="704" y="592"/>
                  </a:cxn>
                  <a:cxn ang="0">
                    <a:pos x="992" y="656"/>
                  </a:cxn>
                  <a:cxn ang="0">
                    <a:pos x="1184" y="640"/>
                  </a:cxn>
                  <a:cxn ang="0">
                    <a:pos x="1376" y="640"/>
                  </a:cxn>
                  <a:cxn ang="0">
                    <a:pos x="1632" y="608"/>
                  </a:cxn>
                  <a:cxn ang="0">
                    <a:pos x="1840" y="528"/>
                  </a:cxn>
                  <a:cxn ang="0">
                    <a:pos x="2048" y="400"/>
                  </a:cxn>
                  <a:cxn ang="0">
                    <a:pos x="2272" y="272"/>
                  </a:cxn>
                  <a:cxn ang="0">
                    <a:pos x="2480" y="160"/>
                  </a:cxn>
                  <a:cxn ang="0">
                    <a:pos x="2736" y="0"/>
                  </a:cxn>
                  <a:cxn ang="0">
                    <a:pos x="2432" y="320"/>
                  </a:cxn>
                  <a:cxn ang="0">
                    <a:pos x="2144" y="592"/>
                  </a:cxn>
                  <a:cxn ang="0">
                    <a:pos x="1936" y="704"/>
                  </a:cxn>
                  <a:cxn ang="0">
                    <a:pos x="1696" y="800"/>
                  </a:cxn>
                  <a:cxn ang="0">
                    <a:pos x="1504" y="848"/>
                  </a:cxn>
                  <a:cxn ang="0">
                    <a:pos x="1264" y="880"/>
                  </a:cxn>
                  <a:cxn ang="0">
                    <a:pos x="928" y="848"/>
                  </a:cxn>
                  <a:cxn ang="0">
                    <a:pos x="672" y="800"/>
                  </a:cxn>
                  <a:cxn ang="0">
                    <a:pos x="432" y="704"/>
                  </a:cxn>
                  <a:cxn ang="0">
                    <a:pos x="224" y="544"/>
                  </a:cxn>
                  <a:cxn ang="0">
                    <a:pos x="96" y="400"/>
                  </a:cxn>
                  <a:cxn ang="0">
                    <a:pos x="0" y="304"/>
                  </a:cxn>
                </a:cxnLst>
                <a:rect l="0" t="0" r="r" b="b"/>
                <a:pathLst>
                  <a:path w="2736" h="880">
                    <a:moveTo>
                      <a:pt x="0" y="304"/>
                    </a:moveTo>
                    <a:lnTo>
                      <a:pt x="192" y="400"/>
                    </a:lnTo>
                    <a:lnTo>
                      <a:pt x="400" y="496"/>
                    </a:lnTo>
                    <a:lnTo>
                      <a:pt x="704" y="592"/>
                    </a:lnTo>
                    <a:lnTo>
                      <a:pt x="992" y="656"/>
                    </a:lnTo>
                    <a:lnTo>
                      <a:pt x="1184" y="640"/>
                    </a:lnTo>
                    <a:lnTo>
                      <a:pt x="1376" y="640"/>
                    </a:lnTo>
                    <a:lnTo>
                      <a:pt x="1632" y="608"/>
                    </a:lnTo>
                    <a:lnTo>
                      <a:pt x="1840" y="528"/>
                    </a:lnTo>
                    <a:lnTo>
                      <a:pt x="2048" y="400"/>
                    </a:lnTo>
                    <a:lnTo>
                      <a:pt x="2272" y="272"/>
                    </a:lnTo>
                    <a:lnTo>
                      <a:pt x="2480" y="160"/>
                    </a:lnTo>
                    <a:lnTo>
                      <a:pt x="2736" y="0"/>
                    </a:lnTo>
                    <a:lnTo>
                      <a:pt x="2432" y="320"/>
                    </a:lnTo>
                    <a:lnTo>
                      <a:pt x="2144" y="592"/>
                    </a:lnTo>
                    <a:lnTo>
                      <a:pt x="1936" y="704"/>
                    </a:lnTo>
                    <a:lnTo>
                      <a:pt x="1696" y="800"/>
                    </a:lnTo>
                    <a:lnTo>
                      <a:pt x="1504" y="848"/>
                    </a:lnTo>
                    <a:lnTo>
                      <a:pt x="1264" y="880"/>
                    </a:lnTo>
                    <a:lnTo>
                      <a:pt x="928" y="848"/>
                    </a:lnTo>
                    <a:lnTo>
                      <a:pt x="672" y="800"/>
                    </a:lnTo>
                    <a:lnTo>
                      <a:pt x="432" y="704"/>
                    </a:lnTo>
                    <a:lnTo>
                      <a:pt x="224" y="544"/>
                    </a:lnTo>
                    <a:lnTo>
                      <a:pt x="96" y="400"/>
                    </a:lnTo>
                    <a:lnTo>
                      <a:pt x="0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00"/>
                  </a:gs>
                  <a:gs pos="50000">
                    <a:schemeClr val="folHlink"/>
                  </a:gs>
                  <a:gs pos="100000">
                    <a:srgbClr val="336600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91" name="Freeform 183"/>
              <p:cNvSpPr>
                <a:spLocks/>
              </p:cNvSpPr>
              <p:nvPr/>
            </p:nvSpPr>
            <p:spPr bwMode="auto">
              <a:xfrm>
                <a:off x="1360" y="2424"/>
                <a:ext cx="2672" cy="672"/>
              </a:xfrm>
              <a:custGeom>
                <a:avLst/>
                <a:gdLst/>
                <a:ahLst/>
                <a:cxnLst>
                  <a:cxn ang="0">
                    <a:pos x="192" y="304"/>
                  </a:cxn>
                  <a:cxn ang="0">
                    <a:pos x="368" y="352"/>
                  </a:cxn>
                  <a:cxn ang="0">
                    <a:pos x="608" y="432"/>
                  </a:cxn>
                  <a:cxn ang="0">
                    <a:pos x="800" y="464"/>
                  </a:cxn>
                  <a:cxn ang="0">
                    <a:pos x="1008" y="496"/>
                  </a:cxn>
                  <a:cxn ang="0">
                    <a:pos x="1264" y="512"/>
                  </a:cxn>
                  <a:cxn ang="0">
                    <a:pos x="1488" y="480"/>
                  </a:cxn>
                  <a:cxn ang="0">
                    <a:pos x="1680" y="448"/>
                  </a:cxn>
                  <a:cxn ang="0">
                    <a:pos x="1920" y="368"/>
                  </a:cxn>
                  <a:cxn ang="0">
                    <a:pos x="2160" y="240"/>
                  </a:cxn>
                  <a:cxn ang="0">
                    <a:pos x="2336" y="160"/>
                  </a:cxn>
                  <a:cxn ang="0">
                    <a:pos x="2576" y="0"/>
                  </a:cxn>
                  <a:cxn ang="0">
                    <a:pos x="2672" y="32"/>
                  </a:cxn>
                  <a:cxn ang="0">
                    <a:pos x="2448" y="192"/>
                  </a:cxn>
                  <a:cxn ang="0">
                    <a:pos x="2160" y="384"/>
                  </a:cxn>
                  <a:cxn ang="0">
                    <a:pos x="1952" y="496"/>
                  </a:cxn>
                  <a:cxn ang="0">
                    <a:pos x="1712" y="592"/>
                  </a:cxn>
                  <a:cxn ang="0">
                    <a:pos x="1520" y="640"/>
                  </a:cxn>
                  <a:cxn ang="0">
                    <a:pos x="1280" y="672"/>
                  </a:cxn>
                  <a:cxn ang="0">
                    <a:pos x="944" y="640"/>
                  </a:cxn>
                  <a:cxn ang="0">
                    <a:pos x="688" y="592"/>
                  </a:cxn>
                  <a:cxn ang="0">
                    <a:pos x="480" y="528"/>
                  </a:cxn>
                  <a:cxn ang="0">
                    <a:pos x="224" y="432"/>
                  </a:cxn>
                  <a:cxn ang="0">
                    <a:pos x="0" y="304"/>
                  </a:cxn>
                  <a:cxn ang="0">
                    <a:pos x="192" y="304"/>
                  </a:cxn>
                </a:cxnLst>
                <a:rect l="0" t="0" r="r" b="b"/>
                <a:pathLst>
                  <a:path w="2672" h="672">
                    <a:moveTo>
                      <a:pt x="192" y="304"/>
                    </a:moveTo>
                    <a:lnTo>
                      <a:pt x="368" y="352"/>
                    </a:lnTo>
                    <a:lnTo>
                      <a:pt x="608" y="432"/>
                    </a:lnTo>
                    <a:lnTo>
                      <a:pt x="800" y="464"/>
                    </a:lnTo>
                    <a:lnTo>
                      <a:pt x="1008" y="496"/>
                    </a:lnTo>
                    <a:lnTo>
                      <a:pt x="1264" y="512"/>
                    </a:lnTo>
                    <a:lnTo>
                      <a:pt x="1488" y="480"/>
                    </a:lnTo>
                    <a:lnTo>
                      <a:pt x="1680" y="448"/>
                    </a:lnTo>
                    <a:lnTo>
                      <a:pt x="1920" y="368"/>
                    </a:lnTo>
                    <a:lnTo>
                      <a:pt x="2160" y="240"/>
                    </a:lnTo>
                    <a:lnTo>
                      <a:pt x="2336" y="160"/>
                    </a:lnTo>
                    <a:lnTo>
                      <a:pt x="2576" y="0"/>
                    </a:lnTo>
                    <a:lnTo>
                      <a:pt x="2672" y="32"/>
                    </a:lnTo>
                    <a:lnTo>
                      <a:pt x="2448" y="192"/>
                    </a:lnTo>
                    <a:lnTo>
                      <a:pt x="2160" y="384"/>
                    </a:lnTo>
                    <a:lnTo>
                      <a:pt x="1952" y="496"/>
                    </a:lnTo>
                    <a:lnTo>
                      <a:pt x="1712" y="592"/>
                    </a:lnTo>
                    <a:lnTo>
                      <a:pt x="1520" y="640"/>
                    </a:lnTo>
                    <a:lnTo>
                      <a:pt x="1280" y="672"/>
                    </a:lnTo>
                    <a:lnTo>
                      <a:pt x="944" y="640"/>
                    </a:lnTo>
                    <a:lnTo>
                      <a:pt x="688" y="592"/>
                    </a:lnTo>
                    <a:lnTo>
                      <a:pt x="480" y="528"/>
                    </a:lnTo>
                    <a:lnTo>
                      <a:pt x="224" y="432"/>
                    </a:lnTo>
                    <a:lnTo>
                      <a:pt x="0" y="304"/>
                    </a:lnTo>
                    <a:lnTo>
                      <a:pt x="192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CC00"/>
                  </a:gs>
                  <a:gs pos="100000">
                    <a:srgbClr val="FFFF66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</p:grpSp>
      <p:sp>
        <p:nvSpPr>
          <p:cNvPr id="427010" name="Text Box 2"/>
          <p:cNvSpPr txBox="1">
            <a:spLocks noChangeArrowheads="1"/>
          </p:cNvSpPr>
          <p:nvPr/>
        </p:nvSpPr>
        <p:spPr bwMode="auto">
          <a:xfrm>
            <a:off x="26988" y="355600"/>
            <a:ext cx="9040812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</a:rPr>
              <a:t>         Масса арбуза и трех одинаковых дынь 10 кг. Дыня в 2 раза легче арбуза. Какова масса арбуза?</a:t>
            </a:r>
          </a:p>
        </p:txBody>
      </p:sp>
      <p:grpSp>
        <p:nvGrpSpPr>
          <p:cNvPr id="22" name="Group 116"/>
          <p:cNvGrpSpPr>
            <a:grpSpLocks/>
          </p:cNvGrpSpPr>
          <p:nvPr/>
        </p:nvGrpSpPr>
        <p:grpSpPr bwMode="auto">
          <a:xfrm>
            <a:off x="-142908" y="4289425"/>
            <a:ext cx="2652712" cy="1698625"/>
            <a:chOff x="1817" y="2222"/>
            <a:chExt cx="2103" cy="134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3" name="Group 60"/>
            <p:cNvGrpSpPr>
              <a:grpSpLocks/>
            </p:cNvGrpSpPr>
            <p:nvPr/>
          </p:nvGrpSpPr>
          <p:grpSpPr bwMode="auto">
            <a:xfrm rot="20831332" flipV="1">
              <a:off x="2000" y="2566"/>
              <a:ext cx="1843" cy="598"/>
              <a:chOff x="1328" y="2440"/>
              <a:chExt cx="2736" cy="859"/>
            </a:xfrm>
          </p:grpSpPr>
          <p:sp>
            <p:nvSpPr>
              <p:cNvPr id="427069" name="Freeform 61"/>
              <p:cNvSpPr>
                <a:spLocks/>
              </p:cNvSpPr>
              <p:nvPr/>
            </p:nvSpPr>
            <p:spPr bwMode="auto">
              <a:xfrm>
                <a:off x="1328" y="2440"/>
                <a:ext cx="2720" cy="643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496" y="512"/>
                  </a:cxn>
                  <a:cxn ang="0">
                    <a:pos x="864" y="608"/>
                  </a:cxn>
                  <a:cxn ang="0">
                    <a:pos x="1136" y="640"/>
                  </a:cxn>
                  <a:cxn ang="0">
                    <a:pos x="1616" y="592"/>
                  </a:cxn>
                  <a:cxn ang="0">
                    <a:pos x="2144" y="352"/>
                  </a:cxn>
                  <a:cxn ang="0">
                    <a:pos x="2720" y="0"/>
                  </a:cxn>
                </a:cxnLst>
                <a:rect l="0" t="0" r="r" b="b"/>
                <a:pathLst>
                  <a:path w="2720" h="643">
                    <a:moveTo>
                      <a:pt x="0" y="288"/>
                    </a:moveTo>
                    <a:cubicBezTo>
                      <a:pt x="83" y="325"/>
                      <a:pt x="352" y="459"/>
                      <a:pt x="496" y="512"/>
                    </a:cubicBezTo>
                    <a:cubicBezTo>
                      <a:pt x="640" y="565"/>
                      <a:pt x="757" y="587"/>
                      <a:pt x="864" y="608"/>
                    </a:cubicBezTo>
                    <a:cubicBezTo>
                      <a:pt x="971" y="629"/>
                      <a:pt x="1011" y="643"/>
                      <a:pt x="1136" y="640"/>
                    </a:cubicBezTo>
                    <a:cubicBezTo>
                      <a:pt x="1261" y="637"/>
                      <a:pt x="1448" y="640"/>
                      <a:pt x="1616" y="592"/>
                    </a:cubicBezTo>
                    <a:cubicBezTo>
                      <a:pt x="1784" y="544"/>
                      <a:pt x="1960" y="451"/>
                      <a:pt x="2144" y="352"/>
                    </a:cubicBezTo>
                    <a:cubicBezTo>
                      <a:pt x="2328" y="253"/>
                      <a:pt x="2600" y="73"/>
                      <a:pt x="2720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070" name="Freeform 62"/>
              <p:cNvSpPr>
                <a:spLocks/>
              </p:cNvSpPr>
              <p:nvPr/>
            </p:nvSpPr>
            <p:spPr bwMode="auto">
              <a:xfrm>
                <a:off x="1328" y="2440"/>
                <a:ext cx="2736" cy="859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528" y="720"/>
                  </a:cxn>
                  <a:cxn ang="0">
                    <a:pos x="1408" y="832"/>
                  </a:cxn>
                  <a:cxn ang="0">
                    <a:pos x="2144" y="560"/>
                  </a:cxn>
                  <a:cxn ang="0">
                    <a:pos x="2736" y="0"/>
                  </a:cxn>
                </a:cxnLst>
                <a:rect l="0" t="0" r="r" b="b"/>
                <a:pathLst>
                  <a:path w="2736" h="859">
                    <a:moveTo>
                      <a:pt x="0" y="272"/>
                    </a:moveTo>
                    <a:cubicBezTo>
                      <a:pt x="88" y="344"/>
                      <a:pt x="293" y="627"/>
                      <a:pt x="528" y="720"/>
                    </a:cubicBezTo>
                    <a:cubicBezTo>
                      <a:pt x="763" y="813"/>
                      <a:pt x="1139" y="859"/>
                      <a:pt x="1408" y="832"/>
                    </a:cubicBezTo>
                    <a:cubicBezTo>
                      <a:pt x="1677" y="805"/>
                      <a:pt x="1923" y="699"/>
                      <a:pt x="2144" y="560"/>
                    </a:cubicBezTo>
                    <a:cubicBezTo>
                      <a:pt x="2365" y="421"/>
                      <a:pt x="2569" y="212"/>
                      <a:pt x="2736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071" name="Freeform 63"/>
            <p:cNvSpPr>
              <a:spLocks/>
            </p:cNvSpPr>
            <p:nvPr/>
          </p:nvSpPr>
          <p:spPr bwMode="auto">
            <a:xfrm rot="20831332" flipV="1">
              <a:off x="2010" y="2561"/>
              <a:ext cx="1845" cy="61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92" y="400"/>
                </a:cxn>
                <a:cxn ang="0">
                  <a:pos x="400" y="496"/>
                </a:cxn>
                <a:cxn ang="0">
                  <a:pos x="704" y="592"/>
                </a:cxn>
                <a:cxn ang="0">
                  <a:pos x="992" y="656"/>
                </a:cxn>
                <a:cxn ang="0">
                  <a:pos x="1184" y="640"/>
                </a:cxn>
                <a:cxn ang="0">
                  <a:pos x="1376" y="640"/>
                </a:cxn>
                <a:cxn ang="0">
                  <a:pos x="1632" y="608"/>
                </a:cxn>
                <a:cxn ang="0">
                  <a:pos x="1840" y="528"/>
                </a:cxn>
                <a:cxn ang="0">
                  <a:pos x="2048" y="400"/>
                </a:cxn>
                <a:cxn ang="0">
                  <a:pos x="2272" y="272"/>
                </a:cxn>
                <a:cxn ang="0">
                  <a:pos x="2480" y="160"/>
                </a:cxn>
                <a:cxn ang="0">
                  <a:pos x="2736" y="0"/>
                </a:cxn>
                <a:cxn ang="0">
                  <a:pos x="2432" y="320"/>
                </a:cxn>
                <a:cxn ang="0">
                  <a:pos x="2144" y="592"/>
                </a:cxn>
                <a:cxn ang="0">
                  <a:pos x="1936" y="704"/>
                </a:cxn>
                <a:cxn ang="0">
                  <a:pos x="1696" y="800"/>
                </a:cxn>
                <a:cxn ang="0">
                  <a:pos x="1504" y="848"/>
                </a:cxn>
                <a:cxn ang="0">
                  <a:pos x="1264" y="880"/>
                </a:cxn>
                <a:cxn ang="0">
                  <a:pos x="928" y="848"/>
                </a:cxn>
                <a:cxn ang="0">
                  <a:pos x="672" y="800"/>
                </a:cxn>
                <a:cxn ang="0">
                  <a:pos x="432" y="704"/>
                </a:cxn>
                <a:cxn ang="0">
                  <a:pos x="224" y="544"/>
                </a:cxn>
                <a:cxn ang="0">
                  <a:pos x="96" y="400"/>
                </a:cxn>
                <a:cxn ang="0">
                  <a:pos x="0" y="304"/>
                </a:cxn>
              </a:cxnLst>
              <a:rect l="0" t="0" r="r" b="b"/>
              <a:pathLst>
                <a:path w="2736" h="880">
                  <a:moveTo>
                    <a:pt x="0" y="304"/>
                  </a:moveTo>
                  <a:lnTo>
                    <a:pt x="192" y="400"/>
                  </a:lnTo>
                  <a:lnTo>
                    <a:pt x="400" y="496"/>
                  </a:lnTo>
                  <a:lnTo>
                    <a:pt x="704" y="592"/>
                  </a:lnTo>
                  <a:lnTo>
                    <a:pt x="992" y="656"/>
                  </a:lnTo>
                  <a:lnTo>
                    <a:pt x="1184" y="640"/>
                  </a:lnTo>
                  <a:lnTo>
                    <a:pt x="1376" y="640"/>
                  </a:lnTo>
                  <a:lnTo>
                    <a:pt x="1632" y="608"/>
                  </a:lnTo>
                  <a:lnTo>
                    <a:pt x="1840" y="528"/>
                  </a:lnTo>
                  <a:lnTo>
                    <a:pt x="2048" y="400"/>
                  </a:lnTo>
                  <a:lnTo>
                    <a:pt x="2272" y="272"/>
                  </a:lnTo>
                  <a:lnTo>
                    <a:pt x="2480" y="160"/>
                  </a:lnTo>
                  <a:lnTo>
                    <a:pt x="2736" y="0"/>
                  </a:lnTo>
                  <a:lnTo>
                    <a:pt x="2432" y="320"/>
                  </a:lnTo>
                  <a:lnTo>
                    <a:pt x="2144" y="592"/>
                  </a:lnTo>
                  <a:lnTo>
                    <a:pt x="1936" y="704"/>
                  </a:lnTo>
                  <a:lnTo>
                    <a:pt x="1696" y="800"/>
                  </a:lnTo>
                  <a:lnTo>
                    <a:pt x="1504" y="848"/>
                  </a:lnTo>
                  <a:lnTo>
                    <a:pt x="1264" y="880"/>
                  </a:lnTo>
                  <a:lnTo>
                    <a:pt x="928" y="848"/>
                  </a:lnTo>
                  <a:lnTo>
                    <a:pt x="672" y="800"/>
                  </a:lnTo>
                  <a:lnTo>
                    <a:pt x="432" y="704"/>
                  </a:lnTo>
                  <a:lnTo>
                    <a:pt x="224" y="544"/>
                  </a:lnTo>
                  <a:lnTo>
                    <a:pt x="96" y="400"/>
                  </a:lnTo>
                  <a:lnTo>
                    <a:pt x="0" y="304"/>
                  </a:lnTo>
                  <a:close/>
                </a:path>
              </a:pathLst>
            </a:custGeom>
            <a:gradFill rotWithShape="1">
              <a:gsLst>
                <a:gs pos="0">
                  <a:srgbClr val="336600"/>
                </a:gs>
                <a:gs pos="50000">
                  <a:schemeClr val="folHlink"/>
                </a:gs>
                <a:gs pos="100000">
                  <a:srgbClr val="336600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72" name="Freeform 64"/>
            <p:cNvSpPr>
              <a:spLocks/>
            </p:cNvSpPr>
            <p:nvPr/>
          </p:nvSpPr>
          <p:spPr bwMode="auto">
            <a:xfrm>
              <a:off x="2064" y="2705"/>
              <a:ext cx="1798" cy="463"/>
            </a:xfrm>
            <a:custGeom>
              <a:avLst/>
              <a:gdLst/>
              <a:ahLst/>
              <a:cxnLst>
                <a:cxn ang="0">
                  <a:pos x="187" y="622"/>
                </a:cxn>
                <a:cxn ang="0">
                  <a:pos x="353" y="643"/>
                </a:cxn>
                <a:cxn ang="0">
                  <a:pos x="385" y="595"/>
                </a:cxn>
                <a:cxn ang="0">
                  <a:pos x="577" y="467"/>
                </a:cxn>
                <a:cxn ang="0">
                  <a:pos x="785" y="387"/>
                </a:cxn>
                <a:cxn ang="0">
                  <a:pos x="945" y="339"/>
                </a:cxn>
                <a:cxn ang="0">
                  <a:pos x="1201" y="291"/>
                </a:cxn>
                <a:cxn ang="0">
                  <a:pos x="1425" y="259"/>
                </a:cxn>
                <a:cxn ang="0">
                  <a:pos x="1649" y="227"/>
                </a:cxn>
                <a:cxn ang="0">
                  <a:pos x="1905" y="243"/>
                </a:cxn>
                <a:cxn ang="0">
                  <a:pos x="2145" y="275"/>
                </a:cxn>
                <a:cxn ang="0">
                  <a:pos x="2337" y="323"/>
                </a:cxn>
                <a:cxn ang="0">
                  <a:pos x="2579" y="390"/>
                </a:cxn>
                <a:cxn ang="0">
                  <a:pos x="2666" y="338"/>
                </a:cxn>
                <a:cxn ang="0">
                  <a:pos x="2412" y="231"/>
                </a:cxn>
                <a:cxn ang="0">
                  <a:pos x="2088" y="108"/>
                </a:cxn>
                <a:cxn ang="0">
                  <a:pos x="1861" y="45"/>
                </a:cxn>
                <a:cxn ang="0">
                  <a:pos x="1605" y="4"/>
                </a:cxn>
                <a:cxn ang="0">
                  <a:pos x="1408" y="0"/>
                </a:cxn>
                <a:cxn ang="0">
                  <a:pos x="1166" y="22"/>
                </a:cxn>
                <a:cxn ang="0">
                  <a:pos x="846" y="128"/>
                </a:cxn>
                <a:cxn ang="0">
                  <a:pos x="607" y="232"/>
                </a:cxn>
                <a:cxn ang="0">
                  <a:pos x="418" y="340"/>
                </a:cxn>
                <a:cxn ang="0">
                  <a:pos x="190" y="490"/>
                </a:cxn>
                <a:cxn ang="0">
                  <a:pos x="0" y="665"/>
                </a:cxn>
                <a:cxn ang="0">
                  <a:pos x="187" y="622"/>
                </a:cxn>
              </a:cxnLst>
              <a:rect l="0" t="0" r="r" b="b"/>
              <a:pathLst>
                <a:path w="2666" h="665">
                  <a:moveTo>
                    <a:pt x="187" y="622"/>
                  </a:moveTo>
                  <a:lnTo>
                    <a:pt x="353" y="643"/>
                  </a:lnTo>
                  <a:lnTo>
                    <a:pt x="385" y="595"/>
                  </a:lnTo>
                  <a:lnTo>
                    <a:pt x="577" y="467"/>
                  </a:lnTo>
                  <a:lnTo>
                    <a:pt x="785" y="387"/>
                  </a:lnTo>
                  <a:lnTo>
                    <a:pt x="945" y="339"/>
                  </a:lnTo>
                  <a:lnTo>
                    <a:pt x="1201" y="291"/>
                  </a:lnTo>
                  <a:lnTo>
                    <a:pt x="1425" y="259"/>
                  </a:lnTo>
                  <a:lnTo>
                    <a:pt x="1649" y="227"/>
                  </a:lnTo>
                  <a:lnTo>
                    <a:pt x="1905" y="243"/>
                  </a:lnTo>
                  <a:lnTo>
                    <a:pt x="2145" y="275"/>
                  </a:lnTo>
                  <a:lnTo>
                    <a:pt x="2337" y="323"/>
                  </a:lnTo>
                  <a:lnTo>
                    <a:pt x="2579" y="390"/>
                  </a:lnTo>
                  <a:lnTo>
                    <a:pt x="2666" y="338"/>
                  </a:lnTo>
                  <a:lnTo>
                    <a:pt x="2412" y="231"/>
                  </a:lnTo>
                  <a:lnTo>
                    <a:pt x="2088" y="108"/>
                  </a:lnTo>
                  <a:lnTo>
                    <a:pt x="1861" y="45"/>
                  </a:lnTo>
                  <a:lnTo>
                    <a:pt x="1605" y="4"/>
                  </a:lnTo>
                  <a:lnTo>
                    <a:pt x="1408" y="0"/>
                  </a:lnTo>
                  <a:lnTo>
                    <a:pt x="1166" y="22"/>
                  </a:lnTo>
                  <a:lnTo>
                    <a:pt x="846" y="128"/>
                  </a:lnTo>
                  <a:lnTo>
                    <a:pt x="607" y="232"/>
                  </a:lnTo>
                  <a:lnTo>
                    <a:pt x="418" y="340"/>
                  </a:lnTo>
                  <a:lnTo>
                    <a:pt x="190" y="490"/>
                  </a:lnTo>
                  <a:lnTo>
                    <a:pt x="0" y="665"/>
                  </a:lnTo>
                  <a:lnTo>
                    <a:pt x="187" y="622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CC00"/>
                </a:gs>
                <a:gs pos="100000">
                  <a:srgbClr val="FFFF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24" name="Group 65"/>
            <p:cNvGrpSpPr>
              <a:grpSpLocks/>
            </p:cNvGrpSpPr>
            <p:nvPr/>
          </p:nvGrpSpPr>
          <p:grpSpPr bwMode="auto">
            <a:xfrm>
              <a:off x="2065" y="2963"/>
              <a:ext cx="1845" cy="598"/>
              <a:chOff x="1328" y="2440"/>
              <a:chExt cx="2736" cy="859"/>
            </a:xfrm>
          </p:grpSpPr>
          <p:sp>
            <p:nvSpPr>
              <p:cNvPr id="427074" name="Freeform 66"/>
              <p:cNvSpPr>
                <a:spLocks/>
              </p:cNvSpPr>
              <p:nvPr/>
            </p:nvSpPr>
            <p:spPr bwMode="auto">
              <a:xfrm>
                <a:off x="1328" y="2440"/>
                <a:ext cx="2720" cy="643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496" y="512"/>
                  </a:cxn>
                  <a:cxn ang="0">
                    <a:pos x="864" y="608"/>
                  </a:cxn>
                  <a:cxn ang="0">
                    <a:pos x="1136" y="640"/>
                  </a:cxn>
                  <a:cxn ang="0">
                    <a:pos x="1616" y="592"/>
                  </a:cxn>
                  <a:cxn ang="0">
                    <a:pos x="2144" y="352"/>
                  </a:cxn>
                  <a:cxn ang="0">
                    <a:pos x="2720" y="0"/>
                  </a:cxn>
                </a:cxnLst>
                <a:rect l="0" t="0" r="r" b="b"/>
                <a:pathLst>
                  <a:path w="2720" h="643">
                    <a:moveTo>
                      <a:pt x="0" y="288"/>
                    </a:moveTo>
                    <a:cubicBezTo>
                      <a:pt x="83" y="325"/>
                      <a:pt x="352" y="459"/>
                      <a:pt x="496" y="512"/>
                    </a:cubicBezTo>
                    <a:cubicBezTo>
                      <a:pt x="640" y="565"/>
                      <a:pt x="757" y="587"/>
                      <a:pt x="864" y="608"/>
                    </a:cubicBezTo>
                    <a:cubicBezTo>
                      <a:pt x="971" y="629"/>
                      <a:pt x="1011" y="643"/>
                      <a:pt x="1136" y="640"/>
                    </a:cubicBezTo>
                    <a:cubicBezTo>
                      <a:pt x="1261" y="637"/>
                      <a:pt x="1448" y="640"/>
                      <a:pt x="1616" y="592"/>
                    </a:cubicBezTo>
                    <a:cubicBezTo>
                      <a:pt x="1784" y="544"/>
                      <a:pt x="1960" y="451"/>
                      <a:pt x="2144" y="352"/>
                    </a:cubicBezTo>
                    <a:cubicBezTo>
                      <a:pt x="2328" y="253"/>
                      <a:pt x="2600" y="73"/>
                      <a:pt x="2720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075" name="Freeform 67"/>
              <p:cNvSpPr>
                <a:spLocks/>
              </p:cNvSpPr>
              <p:nvPr/>
            </p:nvSpPr>
            <p:spPr bwMode="auto">
              <a:xfrm>
                <a:off x="1328" y="2440"/>
                <a:ext cx="2736" cy="859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528" y="720"/>
                  </a:cxn>
                  <a:cxn ang="0">
                    <a:pos x="1408" y="832"/>
                  </a:cxn>
                  <a:cxn ang="0">
                    <a:pos x="2144" y="560"/>
                  </a:cxn>
                  <a:cxn ang="0">
                    <a:pos x="2736" y="0"/>
                  </a:cxn>
                </a:cxnLst>
                <a:rect l="0" t="0" r="r" b="b"/>
                <a:pathLst>
                  <a:path w="2736" h="859">
                    <a:moveTo>
                      <a:pt x="0" y="272"/>
                    </a:moveTo>
                    <a:cubicBezTo>
                      <a:pt x="88" y="344"/>
                      <a:pt x="293" y="627"/>
                      <a:pt x="528" y="720"/>
                    </a:cubicBezTo>
                    <a:cubicBezTo>
                      <a:pt x="763" y="813"/>
                      <a:pt x="1139" y="859"/>
                      <a:pt x="1408" y="832"/>
                    </a:cubicBezTo>
                    <a:cubicBezTo>
                      <a:pt x="1677" y="805"/>
                      <a:pt x="1923" y="699"/>
                      <a:pt x="2144" y="560"/>
                    </a:cubicBezTo>
                    <a:cubicBezTo>
                      <a:pt x="2365" y="421"/>
                      <a:pt x="2569" y="212"/>
                      <a:pt x="2736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076" name="Freeform 68"/>
            <p:cNvSpPr>
              <a:spLocks/>
            </p:cNvSpPr>
            <p:nvPr/>
          </p:nvSpPr>
          <p:spPr bwMode="auto">
            <a:xfrm>
              <a:off x="2075" y="2952"/>
              <a:ext cx="1845" cy="612"/>
            </a:xfrm>
            <a:custGeom>
              <a:avLst/>
              <a:gdLst/>
              <a:ahLst/>
              <a:cxnLst>
                <a:cxn ang="0">
                  <a:pos x="0" y="304"/>
                </a:cxn>
                <a:cxn ang="0">
                  <a:pos x="192" y="400"/>
                </a:cxn>
                <a:cxn ang="0">
                  <a:pos x="400" y="496"/>
                </a:cxn>
                <a:cxn ang="0">
                  <a:pos x="704" y="592"/>
                </a:cxn>
                <a:cxn ang="0">
                  <a:pos x="992" y="656"/>
                </a:cxn>
                <a:cxn ang="0">
                  <a:pos x="1184" y="640"/>
                </a:cxn>
                <a:cxn ang="0">
                  <a:pos x="1376" y="640"/>
                </a:cxn>
                <a:cxn ang="0">
                  <a:pos x="1632" y="608"/>
                </a:cxn>
                <a:cxn ang="0">
                  <a:pos x="1840" y="528"/>
                </a:cxn>
                <a:cxn ang="0">
                  <a:pos x="2048" y="400"/>
                </a:cxn>
                <a:cxn ang="0">
                  <a:pos x="2272" y="272"/>
                </a:cxn>
                <a:cxn ang="0">
                  <a:pos x="2480" y="160"/>
                </a:cxn>
                <a:cxn ang="0">
                  <a:pos x="2736" y="0"/>
                </a:cxn>
                <a:cxn ang="0">
                  <a:pos x="2432" y="320"/>
                </a:cxn>
                <a:cxn ang="0">
                  <a:pos x="2144" y="592"/>
                </a:cxn>
                <a:cxn ang="0">
                  <a:pos x="1936" y="704"/>
                </a:cxn>
                <a:cxn ang="0">
                  <a:pos x="1696" y="800"/>
                </a:cxn>
                <a:cxn ang="0">
                  <a:pos x="1504" y="848"/>
                </a:cxn>
                <a:cxn ang="0">
                  <a:pos x="1264" y="880"/>
                </a:cxn>
                <a:cxn ang="0">
                  <a:pos x="928" y="848"/>
                </a:cxn>
                <a:cxn ang="0">
                  <a:pos x="672" y="800"/>
                </a:cxn>
                <a:cxn ang="0">
                  <a:pos x="432" y="704"/>
                </a:cxn>
                <a:cxn ang="0">
                  <a:pos x="224" y="544"/>
                </a:cxn>
                <a:cxn ang="0">
                  <a:pos x="96" y="400"/>
                </a:cxn>
                <a:cxn ang="0">
                  <a:pos x="0" y="304"/>
                </a:cxn>
              </a:cxnLst>
              <a:rect l="0" t="0" r="r" b="b"/>
              <a:pathLst>
                <a:path w="2736" h="880">
                  <a:moveTo>
                    <a:pt x="0" y="304"/>
                  </a:moveTo>
                  <a:lnTo>
                    <a:pt x="192" y="400"/>
                  </a:lnTo>
                  <a:lnTo>
                    <a:pt x="400" y="496"/>
                  </a:lnTo>
                  <a:lnTo>
                    <a:pt x="704" y="592"/>
                  </a:lnTo>
                  <a:lnTo>
                    <a:pt x="992" y="656"/>
                  </a:lnTo>
                  <a:lnTo>
                    <a:pt x="1184" y="640"/>
                  </a:lnTo>
                  <a:lnTo>
                    <a:pt x="1376" y="640"/>
                  </a:lnTo>
                  <a:lnTo>
                    <a:pt x="1632" y="608"/>
                  </a:lnTo>
                  <a:lnTo>
                    <a:pt x="1840" y="528"/>
                  </a:lnTo>
                  <a:lnTo>
                    <a:pt x="2048" y="400"/>
                  </a:lnTo>
                  <a:lnTo>
                    <a:pt x="2272" y="272"/>
                  </a:lnTo>
                  <a:lnTo>
                    <a:pt x="2480" y="160"/>
                  </a:lnTo>
                  <a:lnTo>
                    <a:pt x="2736" y="0"/>
                  </a:lnTo>
                  <a:lnTo>
                    <a:pt x="2432" y="320"/>
                  </a:lnTo>
                  <a:lnTo>
                    <a:pt x="2144" y="592"/>
                  </a:lnTo>
                  <a:lnTo>
                    <a:pt x="1936" y="704"/>
                  </a:lnTo>
                  <a:lnTo>
                    <a:pt x="1696" y="800"/>
                  </a:lnTo>
                  <a:lnTo>
                    <a:pt x="1504" y="848"/>
                  </a:lnTo>
                  <a:lnTo>
                    <a:pt x="1264" y="880"/>
                  </a:lnTo>
                  <a:lnTo>
                    <a:pt x="928" y="848"/>
                  </a:lnTo>
                  <a:lnTo>
                    <a:pt x="672" y="800"/>
                  </a:lnTo>
                  <a:lnTo>
                    <a:pt x="432" y="704"/>
                  </a:lnTo>
                  <a:lnTo>
                    <a:pt x="224" y="544"/>
                  </a:lnTo>
                  <a:lnTo>
                    <a:pt x="96" y="400"/>
                  </a:lnTo>
                  <a:lnTo>
                    <a:pt x="0" y="304"/>
                  </a:lnTo>
                  <a:close/>
                </a:path>
              </a:pathLst>
            </a:custGeom>
            <a:gradFill rotWithShape="1">
              <a:gsLst>
                <a:gs pos="0">
                  <a:srgbClr val="336600"/>
                </a:gs>
                <a:gs pos="50000">
                  <a:schemeClr val="folHlink"/>
                </a:gs>
                <a:gs pos="100000">
                  <a:srgbClr val="336600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77" name="Freeform 69"/>
            <p:cNvSpPr>
              <a:spLocks/>
            </p:cNvSpPr>
            <p:nvPr/>
          </p:nvSpPr>
          <p:spPr bwMode="auto">
            <a:xfrm>
              <a:off x="2087" y="2952"/>
              <a:ext cx="1801" cy="467"/>
            </a:xfrm>
            <a:custGeom>
              <a:avLst/>
              <a:gdLst/>
              <a:ahLst/>
              <a:cxnLst>
                <a:cxn ang="0">
                  <a:pos x="336" y="288"/>
                </a:cxn>
                <a:cxn ang="0">
                  <a:pos x="544" y="320"/>
                </a:cxn>
                <a:cxn ang="0">
                  <a:pos x="800" y="352"/>
                </a:cxn>
                <a:cxn ang="0">
                  <a:pos x="1008" y="352"/>
                </a:cxn>
                <a:cxn ang="0">
                  <a:pos x="1120" y="336"/>
                </a:cxn>
                <a:cxn ang="0">
                  <a:pos x="1424" y="336"/>
                </a:cxn>
                <a:cxn ang="0">
                  <a:pos x="1504" y="336"/>
                </a:cxn>
                <a:cxn ang="0">
                  <a:pos x="1568" y="304"/>
                </a:cxn>
                <a:cxn ang="0">
                  <a:pos x="1760" y="304"/>
                </a:cxn>
                <a:cxn ang="0">
                  <a:pos x="1952" y="240"/>
                </a:cxn>
                <a:cxn ang="0">
                  <a:pos x="2160" y="192"/>
                </a:cxn>
                <a:cxn ang="0">
                  <a:pos x="2352" y="128"/>
                </a:cxn>
                <a:cxn ang="0">
                  <a:pos x="2576" y="0"/>
                </a:cxn>
                <a:cxn ang="0">
                  <a:pos x="2672" y="32"/>
                </a:cxn>
                <a:cxn ang="0">
                  <a:pos x="2448" y="192"/>
                </a:cxn>
                <a:cxn ang="0">
                  <a:pos x="2160" y="384"/>
                </a:cxn>
                <a:cxn ang="0">
                  <a:pos x="1952" y="496"/>
                </a:cxn>
                <a:cxn ang="0">
                  <a:pos x="1712" y="592"/>
                </a:cxn>
                <a:cxn ang="0">
                  <a:pos x="1520" y="640"/>
                </a:cxn>
                <a:cxn ang="0">
                  <a:pos x="1280" y="672"/>
                </a:cxn>
                <a:cxn ang="0">
                  <a:pos x="944" y="640"/>
                </a:cxn>
                <a:cxn ang="0">
                  <a:pos x="688" y="592"/>
                </a:cxn>
                <a:cxn ang="0">
                  <a:pos x="480" y="528"/>
                </a:cxn>
                <a:cxn ang="0">
                  <a:pos x="224" y="432"/>
                </a:cxn>
                <a:cxn ang="0">
                  <a:pos x="0" y="304"/>
                </a:cxn>
                <a:cxn ang="0">
                  <a:pos x="224" y="256"/>
                </a:cxn>
                <a:cxn ang="0">
                  <a:pos x="336" y="288"/>
                </a:cxn>
              </a:cxnLst>
              <a:rect l="0" t="0" r="r" b="b"/>
              <a:pathLst>
                <a:path w="2672" h="672">
                  <a:moveTo>
                    <a:pt x="336" y="288"/>
                  </a:moveTo>
                  <a:lnTo>
                    <a:pt x="544" y="320"/>
                  </a:lnTo>
                  <a:lnTo>
                    <a:pt x="800" y="352"/>
                  </a:lnTo>
                  <a:lnTo>
                    <a:pt x="1008" y="352"/>
                  </a:lnTo>
                  <a:lnTo>
                    <a:pt x="1120" y="336"/>
                  </a:lnTo>
                  <a:lnTo>
                    <a:pt x="1424" y="336"/>
                  </a:lnTo>
                  <a:lnTo>
                    <a:pt x="1504" y="336"/>
                  </a:lnTo>
                  <a:lnTo>
                    <a:pt x="1568" y="304"/>
                  </a:lnTo>
                  <a:lnTo>
                    <a:pt x="1760" y="304"/>
                  </a:lnTo>
                  <a:lnTo>
                    <a:pt x="1952" y="240"/>
                  </a:lnTo>
                  <a:lnTo>
                    <a:pt x="2160" y="192"/>
                  </a:lnTo>
                  <a:lnTo>
                    <a:pt x="2352" y="128"/>
                  </a:lnTo>
                  <a:lnTo>
                    <a:pt x="2576" y="0"/>
                  </a:lnTo>
                  <a:lnTo>
                    <a:pt x="2672" y="32"/>
                  </a:lnTo>
                  <a:lnTo>
                    <a:pt x="2448" y="192"/>
                  </a:lnTo>
                  <a:lnTo>
                    <a:pt x="2160" y="384"/>
                  </a:lnTo>
                  <a:lnTo>
                    <a:pt x="1952" y="496"/>
                  </a:lnTo>
                  <a:lnTo>
                    <a:pt x="1712" y="592"/>
                  </a:lnTo>
                  <a:lnTo>
                    <a:pt x="1520" y="640"/>
                  </a:lnTo>
                  <a:lnTo>
                    <a:pt x="1280" y="672"/>
                  </a:lnTo>
                  <a:lnTo>
                    <a:pt x="944" y="640"/>
                  </a:lnTo>
                  <a:lnTo>
                    <a:pt x="688" y="592"/>
                  </a:lnTo>
                  <a:lnTo>
                    <a:pt x="480" y="528"/>
                  </a:lnTo>
                  <a:lnTo>
                    <a:pt x="224" y="432"/>
                  </a:lnTo>
                  <a:lnTo>
                    <a:pt x="0" y="304"/>
                  </a:lnTo>
                  <a:lnTo>
                    <a:pt x="224" y="256"/>
                  </a:lnTo>
                  <a:lnTo>
                    <a:pt x="336" y="288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CC00"/>
                </a:gs>
                <a:gs pos="100000">
                  <a:srgbClr val="FFFF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25" name="Group 70"/>
            <p:cNvGrpSpPr>
              <a:grpSpLocks/>
            </p:cNvGrpSpPr>
            <p:nvPr/>
          </p:nvGrpSpPr>
          <p:grpSpPr bwMode="auto">
            <a:xfrm rot="19125331" flipV="1">
              <a:off x="1817" y="2228"/>
              <a:ext cx="1855" cy="613"/>
              <a:chOff x="1328" y="2424"/>
              <a:chExt cx="2752" cy="880"/>
            </a:xfrm>
          </p:grpSpPr>
          <p:grpSp>
            <p:nvGrpSpPr>
              <p:cNvPr id="26" name="Group 71"/>
              <p:cNvGrpSpPr>
                <a:grpSpLocks/>
              </p:cNvGrpSpPr>
              <p:nvPr/>
            </p:nvGrpSpPr>
            <p:grpSpPr bwMode="auto">
              <a:xfrm>
                <a:off x="1328" y="2440"/>
                <a:ext cx="2736" cy="859"/>
                <a:chOff x="1328" y="2440"/>
                <a:chExt cx="2736" cy="859"/>
              </a:xfrm>
            </p:grpSpPr>
            <p:sp>
              <p:nvSpPr>
                <p:cNvPr id="427080" name="Freeform 72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20" cy="643"/>
                </a:xfrm>
                <a:custGeom>
                  <a:avLst/>
                  <a:gdLst/>
                  <a:ahLst/>
                  <a:cxnLst>
                    <a:cxn ang="0">
                      <a:pos x="0" y="288"/>
                    </a:cxn>
                    <a:cxn ang="0">
                      <a:pos x="496" y="512"/>
                    </a:cxn>
                    <a:cxn ang="0">
                      <a:pos x="864" y="608"/>
                    </a:cxn>
                    <a:cxn ang="0">
                      <a:pos x="1136" y="640"/>
                    </a:cxn>
                    <a:cxn ang="0">
                      <a:pos x="1616" y="592"/>
                    </a:cxn>
                    <a:cxn ang="0">
                      <a:pos x="2144" y="352"/>
                    </a:cxn>
                    <a:cxn ang="0">
                      <a:pos x="2720" y="0"/>
                    </a:cxn>
                  </a:cxnLst>
                  <a:rect l="0" t="0" r="r" b="b"/>
                  <a:pathLst>
                    <a:path w="2720" h="643">
                      <a:moveTo>
                        <a:pt x="0" y="288"/>
                      </a:moveTo>
                      <a:cubicBezTo>
                        <a:pt x="83" y="325"/>
                        <a:pt x="352" y="459"/>
                        <a:pt x="496" y="512"/>
                      </a:cubicBezTo>
                      <a:cubicBezTo>
                        <a:pt x="640" y="565"/>
                        <a:pt x="757" y="587"/>
                        <a:pt x="864" y="608"/>
                      </a:cubicBezTo>
                      <a:cubicBezTo>
                        <a:pt x="971" y="629"/>
                        <a:pt x="1011" y="643"/>
                        <a:pt x="1136" y="640"/>
                      </a:cubicBezTo>
                      <a:cubicBezTo>
                        <a:pt x="1261" y="637"/>
                        <a:pt x="1448" y="640"/>
                        <a:pt x="1616" y="592"/>
                      </a:cubicBezTo>
                      <a:cubicBezTo>
                        <a:pt x="1784" y="544"/>
                        <a:pt x="1960" y="451"/>
                        <a:pt x="2144" y="352"/>
                      </a:cubicBezTo>
                      <a:cubicBezTo>
                        <a:pt x="2328" y="253"/>
                        <a:pt x="2600" y="73"/>
                        <a:pt x="2720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81" name="Freeform 73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36" cy="859"/>
                </a:xfrm>
                <a:custGeom>
                  <a:avLst/>
                  <a:gdLst/>
                  <a:ahLst/>
                  <a:cxnLst>
                    <a:cxn ang="0">
                      <a:pos x="0" y="272"/>
                    </a:cxn>
                    <a:cxn ang="0">
                      <a:pos x="528" y="720"/>
                    </a:cxn>
                    <a:cxn ang="0">
                      <a:pos x="1408" y="832"/>
                    </a:cxn>
                    <a:cxn ang="0">
                      <a:pos x="2144" y="560"/>
                    </a:cxn>
                    <a:cxn ang="0">
                      <a:pos x="2736" y="0"/>
                    </a:cxn>
                  </a:cxnLst>
                  <a:rect l="0" t="0" r="r" b="b"/>
                  <a:pathLst>
                    <a:path w="2736" h="859">
                      <a:moveTo>
                        <a:pt x="0" y="272"/>
                      </a:moveTo>
                      <a:cubicBezTo>
                        <a:pt x="88" y="344"/>
                        <a:pt x="293" y="627"/>
                        <a:pt x="528" y="720"/>
                      </a:cubicBezTo>
                      <a:cubicBezTo>
                        <a:pt x="763" y="813"/>
                        <a:pt x="1139" y="859"/>
                        <a:pt x="1408" y="832"/>
                      </a:cubicBezTo>
                      <a:cubicBezTo>
                        <a:pt x="1677" y="805"/>
                        <a:pt x="1923" y="699"/>
                        <a:pt x="2144" y="560"/>
                      </a:cubicBezTo>
                      <a:cubicBezTo>
                        <a:pt x="2365" y="421"/>
                        <a:pt x="2569" y="212"/>
                        <a:pt x="27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082" name="Freeform 74"/>
              <p:cNvSpPr>
                <a:spLocks/>
              </p:cNvSpPr>
              <p:nvPr/>
            </p:nvSpPr>
            <p:spPr bwMode="auto">
              <a:xfrm>
                <a:off x="1344" y="2424"/>
                <a:ext cx="2736" cy="880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192" y="400"/>
                  </a:cxn>
                  <a:cxn ang="0">
                    <a:pos x="400" y="496"/>
                  </a:cxn>
                  <a:cxn ang="0">
                    <a:pos x="704" y="592"/>
                  </a:cxn>
                  <a:cxn ang="0">
                    <a:pos x="992" y="656"/>
                  </a:cxn>
                  <a:cxn ang="0">
                    <a:pos x="1184" y="640"/>
                  </a:cxn>
                  <a:cxn ang="0">
                    <a:pos x="1376" y="640"/>
                  </a:cxn>
                  <a:cxn ang="0">
                    <a:pos x="1632" y="608"/>
                  </a:cxn>
                  <a:cxn ang="0">
                    <a:pos x="1840" y="528"/>
                  </a:cxn>
                  <a:cxn ang="0">
                    <a:pos x="2048" y="400"/>
                  </a:cxn>
                  <a:cxn ang="0">
                    <a:pos x="2272" y="272"/>
                  </a:cxn>
                  <a:cxn ang="0">
                    <a:pos x="2480" y="160"/>
                  </a:cxn>
                  <a:cxn ang="0">
                    <a:pos x="2736" y="0"/>
                  </a:cxn>
                  <a:cxn ang="0">
                    <a:pos x="2432" y="320"/>
                  </a:cxn>
                  <a:cxn ang="0">
                    <a:pos x="2144" y="592"/>
                  </a:cxn>
                  <a:cxn ang="0">
                    <a:pos x="1936" y="704"/>
                  </a:cxn>
                  <a:cxn ang="0">
                    <a:pos x="1696" y="800"/>
                  </a:cxn>
                  <a:cxn ang="0">
                    <a:pos x="1504" y="848"/>
                  </a:cxn>
                  <a:cxn ang="0">
                    <a:pos x="1264" y="880"/>
                  </a:cxn>
                  <a:cxn ang="0">
                    <a:pos x="928" y="848"/>
                  </a:cxn>
                  <a:cxn ang="0">
                    <a:pos x="672" y="800"/>
                  </a:cxn>
                  <a:cxn ang="0">
                    <a:pos x="432" y="704"/>
                  </a:cxn>
                  <a:cxn ang="0">
                    <a:pos x="224" y="544"/>
                  </a:cxn>
                  <a:cxn ang="0">
                    <a:pos x="96" y="400"/>
                  </a:cxn>
                  <a:cxn ang="0">
                    <a:pos x="0" y="304"/>
                  </a:cxn>
                </a:cxnLst>
                <a:rect l="0" t="0" r="r" b="b"/>
                <a:pathLst>
                  <a:path w="2736" h="880">
                    <a:moveTo>
                      <a:pt x="0" y="304"/>
                    </a:moveTo>
                    <a:lnTo>
                      <a:pt x="192" y="400"/>
                    </a:lnTo>
                    <a:lnTo>
                      <a:pt x="400" y="496"/>
                    </a:lnTo>
                    <a:lnTo>
                      <a:pt x="704" y="592"/>
                    </a:lnTo>
                    <a:lnTo>
                      <a:pt x="992" y="656"/>
                    </a:lnTo>
                    <a:lnTo>
                      <a:pt x="1184" y="640"/>
                    </a:lnTo>
                    <a:lnTo>
                      <a:pt x="1376" y="640"/>
                    </a:lnTo>
                    <a:lnTo>
                      <a:pt x="1632" y="608"/>
                    </a:lnTo>
                    <a:lnTo>
                      <a:pt x="1840" y="528"/>
                    </a:lnTo>
                    <a:lnTo>
                      <a:pt x="2048" y="400"/>
                    </a:lnTo>
                    <a:lnTo>
                      <a:pt x="2272" y="272"/>
                    </a:lnTo>
                    <a:lnTo>
                      <a:pt x="2480" y="160"/>
                    </a:lnTo>
                    <a:lnTo>
                      <a:pt x="2736" y="0"/>
                    </a:lnTo>
                    <a:lnTo>
                      <a:pt x="2432" y="320"/>
                    </a:lnTo>
                    <a:lnTo>
                      <a:pt x="2144" y="592"/>
                    </a:lnTo>
                    <a:lnTo>
                      <a:pt x="1936" y="704"/>
                    </a:lnTo>
                    <a:lnTo>
                      <a:pt x="1696" y="800"/>
                    </a:lnTo>
                    <a:lnTo>
                      <a:pt x="1504" y="848"/>
                    </a:lnTo>
                    <a:lnTo>
                      <a:pt x="1264" y="880"/>
                    </a:lnTo>
                    <a:lnTo>
                      <a:pt x="928" y="848"/>
                    </a:lnTo>
                    <a:lnTo>
                      <a:pt x="672" y="800"/>
                    </a:lnTo>
                    <a:lnTo>
                      <a:pt x="432" y="704"/>
                    </a:lnTo>
                    <a:lnTo>
                      <a:pt x="224" y="544"/>
                    </a:lnTo>
                    <a:lnTo>
                      <a:pt x="96" y="400"/>
                    </a:lnTo>
                    <a:lnTo>
                      <a:pt x="0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00"/>
                  </a:gs>
                  <a:gs pos="50000">
                    <a:schemeClr val="folHlink"/>
                  </a:gs>
                  <a:gs pos="100000">
                    <a:srgbClr val="336600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083" name="Freeform 75"/>
              <p:cNvSpPr>
                <a:spLocks/>
              </p:cNvSpPr>
              <p:nvPr/>
            </p:nvSpPr>
            <p:spPr bwMode="auto">
              <a:xfrm>
                <a:off x="1360" y="2424"/>
                <a:ext cx="2672" cy="672"/>
              </a:xfrm>
              <a:custGeom>
                <a:avLst/>
                <a:gdLst/>
                <a:ahLst/>
                <a:cxnLst>
                  <a:cxn ang="0">
                    <a:pos x="192" y="304"/>
                  </a:cxn>
                  <a:cxn ang="0">
                    <a:pos x="368" y="352"/>
                  </a:cxn>
                  <a:cxn ang="0">
                    <a:pos x="608" y="432"/>
                  </a:cxn>
                  <a:cxn ang="0">
                    <a:pos x="800" y="464"/>
                  </a:cxn>
                  <a:cxn ang="0">
                    <a:pos x="1008" y="496"/>
                  </a:cxn>
                  <a:cxn ang="0">
                    <a:pos x="1264" y="512"/>
                  </a:cxn>
                  <a:cxn ang="0">
                    <a:pos x="1488" y="480"/>
                  </a:cxn>
                  <a:cxn ang="0">
                    <a:pos x="1680" y="448"/>
                  </a:cxn>
                  <a:cxn ang="0">
                    <a:pos x="1920" y="368"/>
                  </a:cxn>
                  <a:cxn ang="0">
                    <a:pos x="2160" y="240"/>
                  </a:cxn>
                  <a:cxn ang="0">
                    <a:pos x="2336" y="160"/>
                  </a:cxn>
                  <a:cxn ang="0">
                    <a:pos x="2576" y="0"/>
                  </a:cxn>
                  <a:cxn ang="0">
                    <a:pos x="2672" y="32"/>
                  </a:cxn>
                  <a:cxn ang="0">
                    <a:pos x="2448" y="192"/>
                  </a:cxn>
                  <a:cxn ang="0">
                    <a:pos x="2160" y="384"/>
                  </a:cxn>
                  <a:cxn ang="0">
                    <a:pos x="1952" y="496"/>
                  </a:cxn>
                  <a:cxn ang="0">
                    <a:pos x="1712" y="592"/>
                  </a:cxn>
                  <a:cxn ang="0">
                    <a:pos x="1520" y="640"/>
                  </a:cxn>
                  <a:cxn ang="0">
                    <a:pos x="1280" y="672"/>
                  </a:cxn>
                  <a:cxn ang="0">
                    <a:pos x="944" y="640"/>
                  </a:cxn>
                  <a:cxn ang="0">
                    <a:pos x="688" y="592"/>
                  </a:cxn>
                  <a:cxn ang="0">
                    <a:pos x="480" y="528"/>
                  </a:cxn>
                  <a:cxn ang="0">
                    <a:pos x="224" y="432"/>
                  </a:cxn>
                  <a:cxn ang="0">
                    <a:pos x="0" y="304"/>
                  </a:cxn>
                  <a:cxn ang="0">
                    <a:pos x="192" y="304"/>
                  </a:cxn>
                </a:cxnLst>
                <a:rect l="0" t="0" r="r" b="b"/>
                <a:pathLst>
                  <a:path w="2672" h="672">
                    <a:moveTo>
                      <a:pt x="192" y="304"/>
                    </a:moveTo>
                    <a:lnTo>
                      <a:pt x="368" y="352"/>
                    </a:lnTo>
                    <a:lnTo>
                      <a:pt x="608" y="432"/>
                    </a:lnTo>
                    <a:lnTo>
                      <a:pt x="800" y="464"/>
                    </a:lnTo>
                    <a:lnTo>
                      <a:pt x="1008" y="496"/>
                    </a:lnTo>
                    <a:lnTo>
                      <a:pt x="1264" y="512"/>
                    </a:lnTo>
                    <a:lnTo>
                      <a:pt x="1488" y="480"/>
                    </a:lnTo>
                    <a:lnTo>
                      <a:pt x="1680" y="448"/>
                    </a:lnTo>
                    <a:lnTo>
                      <a:pt x="1920" y="368"/>
                    </a:lnTo>
                    <a:lnTo>
                      <a:pt x="2160" y="240"/>
                    </a:lnTo>
                    <a:lnTo>
                      <a:pt x="2336" y="160"/>
                    </a:lnTo>
                    <a:lnTo>
                      <a:pt x="2576" y="0"/>
                    </a:lnTo>
                    <a:lnTo>
                      <a:pt x="2672" y="32"/>
                    </a:lnTo>
                    <a:lnTo>
                      <a:pt x="2448" y="192"/>
                    </a:lnTo>
                    <a:lnTo>
                      <a:pt x="2160" y="384"/>
                    </a:lnTo>
                    <a:lnTo>
                      <a:pt x="1952" y="496"/>
                    </a:lnTo>
                    <a:lnTo>
                      <a:pt x="1712" y="592"/>
                    </a:lnTo>
                    <a:lnTo>
                      <a:pt x="1520" y="640"/>
                    </a:lnTo>
                    <a:lnTo>
                      <a:pt x="1280" y="672"/>
                    </a:lnTo>
                    <a:lnTo>
                      <a:pt x="944" y="640"/>
                    </a:lnTo>
                    <a:lnTo>
                      <a:pt x="688" y="592"/>
                    </a:lnTo>
                    <a:lnTo>
                      <a:pt x="480" y="528"/>
                    </a:lnTo>
                    <a:lnTo>
                      <a:pt x="224" y="432"/>
                    </a:lnTo>
                    <a:lnTo>
                      <a:pt x="0" y="304"/>
                    </a:lnTo>
                    <a:lnTo>
                      <a:pt x="192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CC00"/>
                  </a:gs>
                  <a:gs pos="100000">
                    <a:srgbClr val="FFFF66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090" name="Freeform 82"/>
            <p:cNvSpPr>
              <a:spLocks/>
            </p:cNvSpPr>
            <p:nvPr/>
          </p:nvSpPr>
          <p:spPr bwMode="auto">
            <a:xfrm>
              <a:off x="2295" y="2857"/>
              <a:ext cx="1501" cy="355"/>
            </a:xfrm>
            <a:custGeom>
              <a:avLst/>
              <a:gdLst/>
              <a:ahLst/>
              <a:cxnLst>
                <a:cxn ang="0">
                  <a:pos x="27" y="408"/>
                </a:cxn>
                <a:cxn ang="0">
                  <a:pos x="299" y="216"/>
                </a:cxn>
                <a:cxn ang="0">
                  <a:pos x="699" y="88"/>
                </a:cxn>
                <a:cxn ang="0">
                  <a:pos x="1163" y="24"/>
                </a:cxn>
                <a:cxn ang="0">
                  <a:pos x="1579" y="8"/>
                </a:cxn>
                <a:cxn ang="0">
                  <a:pos x="1931" y="72"/>
                </a:cxn>
                <a:cxn ang="0">
                  <a:pos x="2219" y="152"/>
                </a:cxn>
                <a:cxn ang="0">
                  <a:pos x="1979" y="280"/>
                </a:cxn>
                <a:cxn ang="0">
                  <a:pos x="1499" y="424"/>
                </a:cxn>
                <a:cxn ang="0">
                  <a:pos x="907" y="488"/>
                </a:cxn>
                <a:cxn ang="0">
                  <a:pos x="507" y="504"/>
                </a:cxn>
                <a:cxn ang="0">
                  <a:pos x="139" y="456"/>
                </a:cxn>
                <a:cxn ang="0">
                  <a:pos x="27" y="408"/>
                </a:cxn>
              </a:cxnLst>
              <a:rect l="0" t="0" r="r" b="b"/>
              <a:pathLst>
                <a:path w="2227" h="509">
                  <a:moveTo>
                    <a:pt x="27" y="408"/>
                  </a:moveTo>
                  <a:cubicBezTo>
                    <a:pt x="54" y="368"/>
                    <a:pt x="187" y="269"/>
                    <a:pt x="299" y="216"/>
                  </a:cubicBezTo>
                  <a:cubicBezTo>
                    <a:pt x="411" y="163"/>
                    <a:pt x="555" y="120"/>
                    <a:pt x="699" y="88"/>
                  </a:cubicBezTo>
                  <a:cubicBezTo>
                    <a:pt x="843" y="56"/>
                    <a:pt x="1016" y="37"/>
                    <a:pt x="1163" y="24"/>
                  </a:cubicBezTo>
                  <a:cubicBezTo>
                    <a:pt x="1310" y="11"/>
                    <a:pt x="1451" y="0"/>
                    <a:pt x="1579" y="8"/>
                  </a:cubicBezTo>
                  <a:cubicBezTo>
                    <a:pt x="1707" y="16"/>
                    <a:pt x="1824" y="48"/>
                    <a:pt x="1931" y="72"/>
                  </a:cubicBezTo>
                  <a:cubicBezTo>
                    <a:pt x="2038" y="96"/>
                    <a:pt x="2211" y="117"/>
                    <a:pt x="2219" y="152"/>
                  </a:cubicBezTo>
                  <a:cubicBezTo>
                    <a:pt x="2227" y="187"/>
                    <a:pt x="2099" y="235"/>
                    <a:pt x="1979" y="280"/>
                  </a:cubicBezTo>
                  <a:cubicBezTo>
                    <a:pt x="1859" y="325"/>
                    <a:pt x="1678" y="389"/>
                    <a:pt x="1499" y="424"/>
                  </a:cubicBezTo>
                  <a:cubicBezTo>
                    <a:pt x="1320" y="459"/>
                    <a:pt x="1072" y="475"/>
                    <a:pt x="907" y="488"/>
                  </a:cubicBezTo>
                  <a:cubicBezTo>
                    <a:pt x="742" y="501"/>
                    <a:pt x="635" y="509"/>
                    <a:pt x="507" y="504"/>
                  </a:cubicBezTo>
                  <a:cubicBezTo>
                    <a:pt x="379" y="499"/>
                    <a:pt x="219" y="472"/>
                    <a:pt x="139" y="456"/>
                  </a:cubicBezTo>
                  <a:cubicBezTo>
                    <a:pt x="59" y="440"/>
                    <a:pt x="0" y="448"/>
                    <a:pt x="27" y="40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1" name="Freeform 83"/>
            <p:cNvSpPr>
              <a:spLocks/>
            </p:cNvSpPr>
            <p:nvPr/>
          </p:nvSpPr>
          <p:spPr bwMode="auto">
            <a:xfrm rot="-1638779">
              <a:off x="2394" y="3091"/>
              <a:ext cx="117" cy="8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2" name="Freeform 84"/>
            <p:cNvSpPr>
              <a:spLocks/>
            </p:cNvSpPr>
            <p:nvPr/>
          </p:nvSpPr>
          <p:spPr bwMode="auto">
            <a:xfrm rot="-1638779">
              <a:off x="3547" y="2955"/>
              <a:ext cx="117" cy="39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3" name="Freeform 85"/>
            <p:cNvSpPr>
              <a:spLocks/>
            </p:cNvSpPr>
            <p:nvPr/>
          </p:nvSpPr>
          <p:spPr bwMode="auto">
            <a:xfrm rot="-1638779">
              <a:off x="2728" y="3113"/>
              <a:ext cx="117" cy="8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4" name="Freeform 86"/>
            <p:cNvSpPr>
              <a:spLocks/>
            </p:cNvSpPr>
            <p:nvPr/>
          </p:nvSpPr>
          <p:spPr bwMode="auto">
            <a:xfrm rot="-1638779">
              <a:off x="2461" y="3204"/>
              <a:ext cx="117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5" name="Freeform 87"/>
            <p:cNvSpPr>
              <a:spLocks/>
            </p:cNvSpPr>
            <p:nvPr/>
          </p:nvSpPr>
          <p:spPr bwMode="auto">
            <a:xfrm rot="-21247441">
              <a:off x="2849" y="3237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6" name="Freeform 88"/>
            <p:cNvSpPr>
              <a:spLocks/>
            </p:cNvSpPr>
            <p:nvPr/>
          </p:nvSpPr>
          <p:spPr bwMode="auto">
            <a:xfrm rot="-21247441">
              <a:off x="2881" y="2803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7" name="Freeform 89"/>
            <p:cNvSpPr>
              <a:spLocks/>
            </p:cNvSpPr>
            <p:nvPr/>
          </p:nvSpPr>
          <p:spPr bwMode="auto">
            <a:xfrm rot="21247441" flipH="1">
              <a:off x="2558" y="2892"/>
              <a:ext cx="117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8" name="Freeform 90"/>
            <p:cNvSpPr>
              <a:spLocks/>
            </p:cNvSpPr>
            <p:nvPr/>
          </p:nvSpPr>
          <p:spPr bwMode="auto">
            <a:xfrm rot="21247441" flipH="1">
              <a:off x="3184" y="2792"/>
              <a:ext cx="116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99" name="Freeform 91"/>
            <p:cNvSpPr>
              <a:spLocks/>
            </p:cNvSpPr>
            <p:nvPr/>
          </p:nvSpPr>
          <p:spPr bwMode="auto">
            <a:xfrm rot="21247441" flipH="1">
              <a:off x="2989" y="3003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00" name="Freeform 92"/>
            <p:cNvSpPr>
              <a:spLocks/>
            </p:cNvSpPr>
            <p:nvPr/>
          </p:nvSpPr>
          <p:spPr bwMode="auto">
            <a:xfrm rot="21247441" flipH="1">
              <a:off x="3141" y="3014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01" name="Freeform 93"/>
            <p:cNvSpPr>
              <a:spLocks/>
            </p:cNvSpPr>
            <p:nvPr/>
          </p:nvSpPr>
          <p:spPr bwMode="auto">
            <a:xfrm rot="21247441" flipH="1">
              <a:off x="2828" y="2992"/>
              <a:ext cx="117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02" name="Freeform 94"/>
            <p:cNvSpPr>
              <a:spLocks/>
            </p:cNvSpPr>
            <p:nvPr/>
          </p:nvSpPr>
          <p:spPr bwMode="auto">
            <a:xfrm>
              <a:off x="2123" y="2222"/>
              <a:ext cx="1467" cy="976"/>
            </a:xfrm>
            <a:custGeom>
              <a:avLst/>
              <a:gdLst/>
              <a:ahLst/>
              <a:cxnLst>
                <a:cxn ang="0">
                  <a:pos x="1648" y="13"/>
                </a:cxn>
                <a:cxn ang="0">
                  <a:pos x="1248" y="77"/>
                </a:cxn>
                <a:cxn ang="0">
                  <a:pos x="816" y="221"/>
                </a:cxn>
                <a:cxn ang="0">
                  <a:pos x="496" y="445"/>
                </a:cxn>
                <a:cxn ang="0">
                  <a:pos x="304" y="717"/>
                </a:cxn>
                <a:cxn ang="0">
                  <a:pos x="128" y="989"/>
                </a:cxn>
                <a:cxn ang="0">
                  <a:pos x="32" y="1117"/>
                </a:cxn>
                <a:cxn ang="0">
                  <a:pos x="320" y="861"/>
                </a:cxn>
                <a:cxn ang="0">
                  <a:pos x="544" y="573"/>
                </a:cxn>
                <a:cxn ang="0">
                  <a:pos x="928" y="317"/>
                </a:cxn>
                <a:cxn ang="0">
                  <a:pos x="1472" y="157"/>
                </a:cxn>
                <a:cxn ang="0">
                  <a:pos x="1648" y="13"/>
                </a:cxn>
              </a:cxnLst>
              <a:rect l="0" t="0" r="r" b="b"/>
              <a:pathLst>
                <a:path w="1685" h="1138">
                  <a:moveTo>
                    <a:pt x="1648" y="13"/>
                  </a:moveTo>
                  <a:cubicBezTo>
                    <a:pt x="1611" y="0"/>
                    <a:pt x="1387" y="42"/>
                    <a:pt x="1248" y="77"/>
                  </a:cubicBezTo>
                  <a:cubicBezTo>
                    <a:pt x="1109" y="112"/>
                    <a:pt x="941" y="160"/>
                    <a:pt x="816" y="221"/>
                  </a:cubicBezTo>
                  <a:cubicBezTo>
                    <a:pt x="691" y="282"/>
                    <a:pt x="581" y="362"/>
                    <a:pt x="496" y="445"/>
                  </a:cubicBezTo>
                  <a:cubicBezTo>
                    <a:pt x="411" y="528"/>
                    <a:pt x="365" y="626"/>
                    <a:pt x="304" y="717"/>
                  </a:cubicBezTo>
                  <a:cubicBezTo>
                    <a:pt x="243" y="808"/>
                    <a:pt x="173" y="922"/>
                    <a:pt x="128" y="989"/>
                  </a:cubicBezTo>
                  <a:cubicBezTo>
                    <a:pt x="83" y="1056"/>
                    <a:pt x="0" y="1138"/>
                    <a:pt x="32" y="1117"/>
                  </a:cubicBezTo>
                  <a:cubicBezTo>
                    <a:pt x="64" y="1096"/>
                    <a:pt x="235" y="952"/>
                    <a:pt x="320" y="861"/>
                  </a:cubicBezTo>
                  <a:cubicBezTo>
                    <a:pt x="405" y="770"/>
                    <a:pt x="443" y="664"/>
                    <a:pt x="544" y="573"/>
                  </a:cubicBezTo>
                  <a:cubicBezTo>
                    <a:pt x="645" y="482"/>
                    <a:pt x="774" y="386"/>
                    <a:pt x="928" y="317"/>
                  </a:cubicBezTo>
                  <a:cubicBezTo>
                    <a:pt x="1082" y="248"/>
                    <a:pt x="1352" y="208"/>
                    <a:pt x="1472" y="157"/>
                  </a:cubicBezTo>
                  <a:cubicBezTo>
                    <a:pt x="1592" y="106"/>
                    <a:pt x="1685" y="26"/>
                    <a:pt x="1648" y="13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27" name="Group 115"/>
            <p:cNvGrpSpPr>
              <a:grpSpLocks/>
            </p:cNvGrpSpPr>
            <p:nvPr/>
          </p:nvGrpSpPr>
          <p:grpSpPr bwMode="auto">
            <a:xfrm rot="-601883">
              <a:off x="2025" y="2709"/>
              <a:ext cx="1859" cy="714"/>
              <a:chOff x="1768" y="3141"/>
              <a:chExt cx="1943" cy="979"/>
            </a:xfrm>
          </p:grpSpPr>
          <p:sp>
            <p:nvSpPr>
              <p:cNvPr id="427103" name="Freeform 95"/>
              <p:cNvSpPr>
                <a:spLocks/>
              </p:cNvSpPr>
              <p:nvPr/>
            </p:nvSpPr>
            <p:spPr bwMode="auto">
              <a:xfrm rot="-8198132">
                <a:off x="2012" y="3141"/>
                <a:ext cx="1467" cy="976"/>
              </a:xfrm>
              <a:custGeom>
                <a:avLst/>
                <a:gdLst/>
                <a:ahLst/>
                <a:cxnLst>
                  <a:cxn ang="0">
                    <a:pos x="1648" y="13"/>
                  </a:cxn>
                  <a:cxn ang="0">
                    <a:pos x="1248" y="77"/>
                  </a:cxn>
                  <a:cxn ang="0">
                    <a:pos x="816" y="221"/>
                  </a:cxn>
                  <a:cxn ang="0">
                    <a:pos x="496" y="445"/>
                  </a:cxn>
                  <a:cxn ang="0">
                    <a:pos x="304" y="717"/>
                  </a:cxn>
                  <a:cxn ang="0">
                    <a:pos x="128" y="989"/>
                  </a:cxn>
                  <a:cxn ang="0">
                    <a:pos x="32" y="1117"/>
                  </a:cxn>
                  <a:cxn ang="0">
                    <a:pos x="320" y="861"/>
                  </a:cxn>
                  <a:cxn ang="0">
                    <a:pos x="544" y="573"/>
                  </a:cxn>
                  <a:cxn ang="0">
                    <a:pos x="928" y="317"/>
                  </a:cxn>
                  <a:cxn ang="0">
                    <a:pos x="1472" y="157"/>
                  </a:cxn>
                  <a:cxn ang="0">
                    <a:pos x="1648" y="13"/>
                  </a:cxn>
                </a:cxnLst>
                <a:rect l="0" t="0" r="r" b="b"/>
                <a:pathLst>
                  <a:path w="1685" h="1138">
                    <a:moveTo>
                      <a:pt x="1648" y="13"/>
                    </a:moveTo>
                    <a:cubicBezTo>
                      <a:pt x="1611" y="0"/>
                      <a:pt x="1387" y="42"/>
                      <a:pt x="1248" y="77"/>
                    </a:cubicBezTo>
                    <a:cubicBezTo>
                      <a:pt x="1109" y="112"/>
                      <a:pt x="941" y="160"/>
                      <a:pt x="816" y="221"/>
                    </a:cubicBezTo>
                    <a:cubicBezTo>
                      <a:pt x="691" y="282"/>
                      <a:pt x="581" y="362"/>
                      <a:pt x="496" y="445"/>
                    </a:cubicBezTo>
                    <a:cubicBezTo>
                      <a:pt x="411" y="528"/>
                      <a:pt x="365" y="626"/>
                      <a:pt x="304" y="717"/>
                    </a:cubicBezTo>
                    <a:cubicBezTo>
                      <a:pt x="243" y="808"/>
                      <a:pt x="173" y="922"/>
                      <a:pt x="128" y="989"/>
                    </a:cubicBezTo>
                    <a:cubicBezTo>
                      <a:pt x="83" y="1056"/>
                      <a:pt x="0" y="1138"/>
                      <a:pt x="32" y="1117"/>
                    </a:cubicBezTo>
                    <a:cubicBezTo>
                      <a:pt x="64" y="1096"/>
                      <a:pt x="235" y="952"/>
                      <a:pt x="320" y="861"/>
                    </a:cubicBezTo>
                    <a:cubicBezTo>
                      <a:pt x="405" y="770"/>
                      <a:pt x="443" y="664"/>
                      <a:pt x="544" y="573"/>
                    </a:cubicBezTo>
                    <a:cubicBezTo>
                      <a:pt x="645" y="482"/>
                      <a:pt x="774" y="386"/>
                      <a:pt x="928" y="317"/>
                    </a:cubicBezTo>
                    <a:cubicBezTo>
                      <a:pt x="1082" y="248"/>
                      <a:pt x="1352" y="208"/>
                      <a:pt x="1472" y="157"/>
                    </a:cubicBezTo>
                    <a:cubicBezTo>
                      <a:pt x="1592" y="106"/>
                      <a:pt x="1685" y="26"/>
                      <a:pt x="1648" y="13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grpSp>
            <p:nvGrpSpPr>
              <p:cNvPr id="28" name="Group 96"/>
              <p:cNvGrpSpPr>
                <a:grpSpLocks/>
              </p:cNvGrpSpPr>
              <p:nvPr/>
            </p:nvGrpSpPr>
            <p:grpSpPr bwMode="auto">
              <a:xfrm rot="10935604" flipV="1">
                <a:off x="1768" y="3536"/>
                <a:ext cx="1943" cy="584"/>
                <a:chOff x="1328" y="2424"/>
                <a:chExt cx="2752" cy="880"/>
              </a:xfrm>
            </p:grpSpPr>
            <p:grpSp>
              <p:nvGrpSpPr>
                <p:cNvPr id="29" name="Group 97"/>
                <p:cNvGrpSpPr>
                  <a:grpSpLocks/>
                </p:cNvGrpSpPr>
                <p:nvPr/>
              </p:nvGrpSpPr>
              <p:grpSpPr bwMode="auto">
                <a:xfrm>
                  <a:off x="1328" y="2440"/>
                  <a:ext cx="2736" cy="859"/>
                  <a:chOff x="1328" y="2440"/>
                  <a:chExt cx="2736" cy="859"/>
                </a:xfrm>
              </p:grpSpPr>
              <p:sp>
                <p:nvSpPr>
                  <p:cNvPr id="427106" name="Freeform 98"/>
                  <p:cNvSpPr>
                    <a:spLocks/>
                  </p:cNvSpPr>
                  <p:nvPr/>
                </p:nvSpPr>
                <p:spPr bwMode="auto">
                  <a:xfrm>
                    <a:off x="1328" y="2440"/>
                    <a:ext cx="2720" cy="643"/>
                  </a:xfrm>
                  <a:custGeom>
                    <a:avLst/>
                    <a:gdLst/>
                    <a:ahLst/>
                    <a:cxnLst>
                      <a:cxn ang="0">
                        <a:pos x="0" y="288"/>
                      </a:cxn>
                      <a:cxn ang="0">
                        <a:pos x="496" y="512"/>
                      </a:cxn>
                      <a:cxn ang="0">
                        <a:pos x="864" y="608"/>
                      </a:cxn>
                      <a:cxn ang="0">
                        <a:pos x="1136" y="640"/>
                      </a:cxn>
                      <a:cxn ang="0">
                        <a:pos x="1616" y="592"/>
                      </a:cxn>
                      <a:cxn ang="0">
                        <a:pos x="2144" y="352"/>
                      </a:cxn>
                      <a:cxn ang="0">
                        <a:pos x="2720" y="0"/>
                      </a:cxn>
                    </a:cxnLst>
                    <a:rect l="0" t="0" r="r" b="b"/>
                    <a:pathLst>
                      <a:path w="2720" h="643">
                        <a:moveTo>
                          <a:pt x="0" y="288"/>
                        </a:moveTo>
                        <a:cubicBezTo>
                          <a:pt x="83" y="325"/>
                          <a:pt x="352" y="459"/>
                          <a:pt x="496" y="512"/>
                        </a:cubicBezTo>
                        <a:cubicBezTo>
                          <a:pt x="640" y="565"/>
                          <a:pt x="757" y="587"/>
                          <a:pt x="864" y="608"/>
                        </a:cubicBezTo>
                        <a:cubicBezTo>
                          <a:pt x="971" y="629"/>
                          <a:pt x="1011" y="643"/>
                          <a:pt x="1136" y="640"/>
                        </a:cubicBezTo>
                        <a:cubicBezTo>
                          <a:pt x="1261" y="637"/>
                          <a:pt x="1448" y="640"/>
                          <a:pt x="1616" y="592"/>
                        </a:cubicBezTo>
                        <a:cubicBezTo>
                          <a:pt x="1784" y="544"/>
                          <a:pt x="1960" y="451"/>
                          <a:pt x="2144" y="352"/>
                        </a:cubicBezTo>
                        <a:cubicBezTo>
                          <a:pt x="2328" y="253"/>
                          <a:pt x="2600" y="73"/>
                          <a:pt x="2720" y="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427107" name="Freeform 99"/>
                  <p:cNvSpPr>
                    <a:spLocks/>
                  </p:cNvSpPr>
                  <p:nvPr/>
                </p:nvSpPr>
                <p:spPr bwMode="auto">
                  <a:xfrm>
                    <a:off x="1328" y="2440"/>
                    <a:ext cx="2736" cy="859"/>
                  </a:xfrm>
                  <a:custGeom>
                    <a:avLst/>
                    <a:gdLst/>
                    <a:ahLst/>
                    <a:cxnLst>
                      <a:cxn ang="0">
                        <a:pos x="0" y="272"/>
                      </a:cxn>
                      <a:cxn ang="0">
                        <a:pos x="528" y="720"/>
                      </a:cxn>
                      <a:cxn ang="0">
                        <a:pos x="1408" y="832"/>
                      </a:cxn>
                      <a:cxn ang="0">
                        <a:pos x="2144" y="560"/>
                      </a:cxn>
                      <a:cxn ang="0">
                        <a:pos x="2736" y="0"/>
                      </a:cxn>
                    </a:cxnLst>
                    <a:rect l="0" t="0" r="r" b="b"/>
                    <a:pathLst>
                      <a:path w="2736" h="859">
                        <a:moveTo>
                          <a:pt x="0" y="272"/>
                        </a:moveTo>
                        <a:cubicBezTo>
                          <a:pt x="88" y="344"/>
                          <a:pt x="293" y="627"/>
                          <a:pt x="528" y="720"/>
                        </a:cubicBezTo>
                        <a:cubicBezTo>
                          <a:pt x="763" y="813"/>
                          <a:pt x="1139" y="859"/>
                          <a:pt x="1408" y="832"/>
                        </a:cubicBezTo>
                        <a:cubicBezTo>
                          <a:pt x="1677" y="805"/>
                          <a:pt x="1923" y="699"/>
                          <a:pt x="2144" y="560"/>
                        </a:cubicBezTo>
                        <a:cubicBezTo>
                          <a:pt x="2365" y="421"/>
                          <a:pt x="2569" y="212"/>
                          <a:pt x="2736" y="0"/>
                        </a:cubicBez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427108" name="Freeform 100"/>
                <p:cNvSpPr>
                  <a:spLocks/>
                </p:cNvSpPr>
                <p:nvPr/>
              </p:nvSpPr>
              <p:spPr bwMode="auto">
                <a:xfrm>
                  <a:off x="1344" y="2424"/>
                  <a:ext cx="2736" cy="880"/>
                </a:xfrm>
                <a:custGeom>
                  <a:avLst/>
                  <a:gdLst/>
                  <a:ahLst/>
                  <a:cxnLst>
                    <a:cxn ang="0">
                      <a:pos x="0" y="304"/>
                    </a:cxn>
                    <a:cxn ang="0">
                      <a:pos x="192" y="400"/>
                    </a:cxn>
                    <a:cxn ang="0">
                      <a:pos x="400" y="496"/>
                    </a:cxn>
                    <a:cxn ang="0">
                      <a:pos x="704" y="592"/>
                    </a:cxn>
                    <a:cxn ang="0">
                      <a:pos x="992" y="656"/>
                    </a:cxn>
                    <a:cxn ang="0">
                      <a:pos x="1184" y="640"/>
                    </a:cxn>
                    <a:cxn ang="0">
                      <a:pos x="1376" y="640"/>
                    </a:cxn>
                    <a:cxn ang="0">
                      <a:pos x="1632" y="608"/>
                    </a:cxn>
                    <a:cxn ang="0">
                      <a:pos x="1840" y="528"/>
                    </a:cxn>
                    <a:cxn ang="0">
                      <a:pos x="2048" y="400"/>
                    </a:cxn>
                    <a:cxn ang="0">
                      <a:pos x="2272" y="272"/>
                    </a:cxn>
                    <a:cxn ang="0">
                      <a:pos x="2480" y="160"/>
                    </a:cxn>
                    <a:cxn ang="0">
                      <a:pos x="2736" y="0"/>
                    </a:cxn>
                    <a:cxn ang="0">
                      <a:pos x="2432" y="320"/>
                    </a:cxn>
                    <a:cxn ang="0">
                      <a:pos x="2144" y="592"/>
                    </a:cxn>
                    <a:cxn ang="0">
                      <a:pos x="1936" y="704"/>
                    </a:cxn>
                    <a:cxn ang="0">
                      <a:pos x="1696" y="800"/>
                    </a:cxn>
                    <a:cxn ang="0">
                      <a:pos x="1504" y="848"/>
                    </a:cxn>
                    <a:cxn ang="0">
                      <a:pos x="1264" y="880"/>
                    </a:cxn>
                    <a:cxn ang="0">
                      <a:pos x="928" y="848"/>
                    </a:cxn>
                    <a:cxn ang="0">
                      <a:pos x="672" y="800"/>
                    </a:cxn>
                    <a:cxn ang="0">
                      <a:pos x="432" y="704"/>
                    </a:cxn>
                    <a:cxn ang="0">
                      <a:pos x="224" y="544"/>
                    </a:cxn>
                    <a:cxn ang="0">
                      <a:pos x="96" y="400"/>
                    </a:cxn>
                    <a:cxn ang="0">
                      <a:pos x="0" y="304"/>
                    </a:cxn>
                  </a:cxnLst>
                  <a:rect l="0" t="0" r="r" b="b"/>
                  <a:pathLst>
                    <a:path w="2736" h="880">
                      <a:moveTo>
                        <a:pt x="0" y="304"/>
                      </a:moveTo>
                      <a:lnTo>
                        <a:pt x="192" y="400"/>
                      </a:lnTo>
                      <a:lnTo>
                        <a:pt x="400" y="496"/>
                      </a:lnTo>
                      <a:lnTo>
                        <a:pt x="704" y="592"/>
                      </a:lnTo>
                      <a:lnTo>
                        <a:pt x="992" y="656"/>
                      </a:lnTo>
                      <a:lnTo>
                        <a:pt x="1184" y="640"/>
                      </a:lnTo>
                      <a:lnTo>
                        <a:pt x="1376" y="640"/>
                      </a:lnTo>
                      <a:lnTo>
                        <a:pt x="1632" y="608"/>
                      </a:lnTo>
                      <a:lnTo>
                        <a:pt x="1840" y="528"/>
                      </a:lnTo>
                      <a:lnTo>
                        <a:pt x="2048" y="400"/>
                      </a:lnTo>
                      <a:lnTo>
                        <a:pt x="2272" y="272"/>
                      </a:lnTo>
                      <a:lnTo>
                        <a:pt x="2480" y="160"/>
                      </a:lnTo>
                      <a:lnTo>
                        <a:pt x="2736" y="0"/>
                      </a:lnTo>
                      <a:lnTo>
                        <a:pt x="2432" y="320"/>
                      </a:lnTo>
                      <a:lnTo>
                        <a:pt x="2144" y="592"/>
                      </a:lnTo>
                      <a:lnTo>
                        <a:pt x="1936" y="704"/>
                      </a:lnTo>
                      <a:lnTo>
                        <a:pt x="1696" y="800"/>
                      </a:lnTo>
                      <a:lnTo>
                        <a:pt x="1504" y="848"/>
                      </a:lnTo>
                      <a:lnTo>
                        <a:pt x="1264" y="880"/>
                      </a:lnTo>
                      <a:lnTo>
                        <a:pt x="928" y="848"/>
                      </a:lnTo>
                      <a:lnTo>
                        <a:pt x="672" y="800"/>
                      </a:lnTo>
                      <a:lnTo>
                        <a:pt x="432" y="704"/>
                      </a:lnTo>
                      <a:lnTo>
                        <a:pt x="224" y="544"/>
                      </a:lnTo>
                      <a:lnTo>
                        <a:pt x="96" y="400"/>
                      </a:lnTo>
                      <a:lnTo>
                        <a:pt x="0" y="30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336600"/>
                    </a:gs>
                    <a:gs pos="50000">
                      <a:schemeClr val="folHlink"/>
                    </a:gs>
                    <a:gs pos="100000">
                      <a:srgbClr val="336600"/>
                    </a:gs>
                  </a:gsLst>
                  <a:lin ang="5400000" scaled="1"/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109" name="Freeform 101"/>
                <p:cNvSpPr>
                  <a:spLocks/>
                </p:cNvSpPr>
                <p:nvPr/>
              </p:nvSpPr>
              <p:spPr bwMode="auto">
                <a:xfrm>
                  <a:off x="1360" y="2424"/>
                  <a:ext cx="2672" cy="672"/>
                </a:xfrm>
                <a:custGeom>
                  <a:avLst/>
                  <a:gdLst/>
                  <a:ahLst/>
                  <a:cxnLst>
                    <a:cxn ang="0">
                      <a:pos x="192" y="304"/>
                    </a:cxn>
                    <a:cxn ang="0">
                      <a:pos x="368" y="352"/>
                    </a:cxn>
                    <a:cxn ang="0">
                      <a:pos x="608" y="432"/>
                    </a:cxn>
                    <a:cxn ang="0">
                      <a:pos x="800" y="464"/>
                    </a:cxn>
                    <a:cxn ang="0">
                      <a:pos x="1008" y="496"/>
                    </a:cxn>
                    <a:cxn ang="0">
                      <a:pos x="1264" y="512"/>
                    </a:cxn>
                    <a:cxn ang="0">
                      <a:pos x="1488" y="480"/>
                    </a:cxn>
                    <a:cxn ang="0">
                      <a:pos x="1680" y="448"/>
                    </a:cxn>
                    <a:cxn ang="0">
                      <a:pos x="1920" y="368"/>
                    </a:cxn>
                    <a:cxn ang="0">
                      <a:pos x="2160" y="240"/>
                    </a:cxn>
                    <a:cxn ang="0">
                      <a:pos x="2336" y="160"/>
                    </a:cxn>
                    <a:cxn ang="0">
                      <a:pos x="2576" y="0"/>
                    </a:cxn>
                    <a:cxn ang="0">
                      <a:pos x="2672" y="32"/>
                    </a:cxn>
                    <a:cxn ang="0">
                      <a:pos x="2448" y="192"/>
                    </a:cxn>
                    <a:cxn ang="0">
                      <a:pos x="2160" y="384"/>
                    </a:cxn>
                    <a:cxn ang="0">
                      <a:pos x="1952" y="496"/>
                    </a:cxn>
                    <a:cxn ang="0">
                      <a:pos x="1712" y="592"/>
                    </a:cxn>
                    <a:cxn ang="0">
                      <a:pos x="1520" y="640"/>
                    </a:cxn>
                    <a:cxn ang="0">
                      <a:pos x="1280" y="672"/>
                    </a:cxn>
                    <a:cxn ang="0">
                      <a:pos x="944" y="640"/>
                    </a:cxn>
                    <a:cxn ang="0">
                      <a:pos x="688" y="592"/>
                    </a:cxn>
                    <a:cxn ang="0">
                      <a:pos x="480" y="528"/>
                    </a:cxn>
                    <a:cxn ang="0">
                      <a:pos x="224" y="432"/>
                    </a:cxn>
                    <a:cxn ang="0">
                      <a:pos x="0" y="304"/>
                    </a:cxn>
                    <a:cxn ang="0">
                      <a:pos x="192" y="304"/>
                    </a:cxn>
                  </a:cxnLst>
                  <a:rect l="0" t="0" r="r" b="b"/>
                  <a:pathLst>
                    <a:path w="2672" h="672">
                      <a:moveTo>
                        <a:pt x="192" y="304"/>
                      </a:moveTo>
                      <a:lnTo>
                        <a:pt x="368" y="352"/>
                      </a:lnTo>
                      <a:lnTo>
                        <a:pt x="608" y="432"/>
                      </a:lnTo>
                      <a:lnTo>
                        <a:pt x="800" y="464"/>
                      </a:lnTo>
                      <a:lnTo>
                        <a:pt x="1008" y="496"/>
                      </a:lnTo>
                      <a:lnTo>
                        <a:pt x="1264" y="512"/>
                      </a:lnTo>
                      <a:lnTo>
                        <a:pt x="1488" y="480"/>
                      </a:lnTo>
                      <a:lnTo>
                        <a:pt x="1680" y="448"/>
                      </a:lnTo>
                      <a:lnTo>
                        <a:pt x="1920" y="368"/>
                      </a:lnTo>
                      <a:lnTo>
                        <a:pt x="2160" y="240"/>
                      </a:lnTo>
                      <a:lnTo>
                        <a:pt x="2336" y="160"/>
                      </a:lnTo>
                      <a:lnTo>
                        <a:pt x="2576" y="0"/>
                      </a:lnTo>
                      <a:lnTo>
                        <a:pt x="2672" y="32"/>
                      </a:lnTo>
                      <a:lnTo>
                        <a:pt x="2448" y="192"/>
                      </a:lnTo>
                      <a:lnTo>
                        <a:pt x="2160" y="384"/>
                      </a:lnTo>
                      <a:lnTo>
                        <a:pt x="1952" y="496"/>
                      </a:lnTo>
                      <a:lnTo>
                        <a:pt x="1712" y="592"/>
                      </a:lnTo>
                      <a:lnTo>
                        <a:pt x="1520" y="640"/>
                      </a:lnTo>
                      <a:lnTo>
                        <a:pt x="1280" y="672"/>
                      </a:lnTo>
                      <a:lnTo>
                        <a:pt x="944" y="640"/>
                      </a:lnTo>
                      <a:lnTo>
                        <a:pt x="688" y="592"/>
                      </a:lnTo>
                      <a:lnTo>
                        <a:pt x="480" y="528"/>
                      </a:lnTo>
                      <a:lnTo>
                        <a:pt x="224" y="432"/>
                      </a:lnTo>
                      <a:lnTo>
                        <a:pt x="0" y="304"/>
                      </a:lnTo>
                      <a:lnTo>
                        <a:pt x="192" y="304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66"/>
                    </a:gs>
                    <a:gs pos="50000">
                      <a:srgbClr val="FFCC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110" name="Freeform 102"/>
              <p:cNvSpPr>
                <a:spLocks/>
              </p:cNvSpPr>
              <p:nvPr/>
            </p:nvSpPr>
            <p:spPr bwMode="auto">
              <a:xfrm rot="-1638779">
                <a:off x="3143" y="3765"/>
                <a:ext cx="117" cy="39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11" name="Freeform 103"/>
              <p:cNvSpPr>
                <a:spLocks/>
              </p:cNvSpPr>
              <p:nvPr/>
            </p:nvSpPr>
            <p:spPr bwMode="auto">
              <a:xfrm rot="833675">
                <a:off x="2029" y="3545"/>
                <a:ext cx="117" cy="40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12" name="Freeform 104"/>
              <p:cNvSpPr>
                <a:spLocks/>
              </p:cNvSpPr>
              <p:nvPr/>
            </p:nvSpPr>
            <p:spPr bwMode="auto">
              <a:xfrm rot="833675">
                <a:off x="2182" y="3628"/>
                <a:ext cx="117" cy="39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13" name="Freeform 105"/>
              <p:cNvSpPr>
                <a:spLocks/>
              </p:cNvSpPr>
              <p:nvPr/>
            </p:nvSpPr>
            <p:spPr bwMode="auto">
              <a:xfrm rot="-21247441">
                <a:off x="2543" y="3869"/>
                <a:ext cx="116" cy="4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114" name="Freeform 106"/>
              <p:cNvSpPr>
                <a:spLocks/>
              </p:cNvSpPr>
              <p:nvPr/>
            </p:nvSpPr>
            <p:spPr bwMode="auto">
              <a:xfrm rot="-21247441">
                <a:off x="2807" y="3910"/>
                <a:ext cx="117" cy="44"/>
              </a:xfrm>
              <a:custGeom>
                <a:avLst/>
                <a:gdLst/>
                <a:ahLst/>
                <a:cxnLst>
                  <a:cxn ang="0">
                    <a:pos x="24" y="8"/>
                  </a:cxn>
                  <a:cxn ang="0">
                    <a:pos x="72" y="120"/>
                  </a:cxn>
                  <a:cxn ang="0">
                    <a:pos x="216" y="72"/>
                  </a:cxn>
                  <a:cxn ang="0">
                    <a:pos x="24" y="8"/>
                  </a:cxn>
                </a:cxnLst>
                <a:rect l="0" t="0" r="r" b="b"/>
                <a:pathLst>
                  <a:path w="221" h="131">
                    <a:moveTo>
                      <a:pt x="24" y="8"/>
                    </a:moveTo>
                    <a:cubicBezTo>
                      <a:pt x="0" y="16"/>
                      <a:pt x="40" y="109"/>
                      <a:pt x="72" y="120"/>
                    </a:cubicBezTo>
                    <a:cubicBezTo>
                      <a:pt x="104" y="131"/>
                      <a:pt x="221" y="88"/>
                      <a:pt x="216" y="72"/>
                    </a:cubicBezTo>
                    <a:cubicBezTo>
                      <a:pt x="211" y="56"/>
                      <a:pt x="48" y="0"/>
                      <a:pt x="24" y="8"/>
                    </a:cubicBezTo>
                    <a:close/>
                  </a:path>
                </a:pathLst>
              </a:custGeom>
              <a:solidFill>
                <a:srgbClr val="FF66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  <p:sp>
          <p:nvSpPr>
            <p:cNvPr id="427115" name="Freeform 107"/>
            <p:cNvSpPr>
              <a:spLocks/>
            </p:cNvSpPr>
            <p:nvPr/>
          </p:nvSpPr>
          <p:spPr bwMode="auto">
            <a:xfrm rot="21247441" flipH="1">
              <a:off x="2740" y="2357"/>
              <a:ext cx="116" cy="44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16" name="Freeform 108"/>
            <p:cNvSpPr>
              <a:spLocks/>
            </p:cNvSpPr>
            <p:nvPr/>
          </p:nvSpPr>
          <p:spPr bwMode="auto">
            <a:xfrm rot="-1638779">
              <a:off x="3004" y="2351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17" name="Freeform 109"/>
            <p:cNvSpPr>
              <a:spLocks/>
            </p:cNvSpPr>
            <p:nvPr/>
          </p:nvSpPr>
          <p:spPr bwMode="auto">
            <a:xfrm rot="-1638779">
              <a:off x="3213" y="2296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18" name="Freeform 110"/>
            <p:cNvSpPr>
              <a:spLocks/>
            </p:cNvSpPr>
            <p:nvPr/>
          </p:nvSpPr>
          <p:spPr bwMode="auto">
            <a:xfrm rot="-1638779">
              <a:off x="3102" y="2351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19" name="Freeform 111"/>
            <p:cNvSpPr>
              <a:spLocks/>
            </p:cNvSpPr>
            <p:nvPr/>
          </p:nvSpPr>
          <p:spPr bwMode="auto">
            <a:xfrm rot="-1638779">
              <a:off x="2795" y="2433"/>
              <a:ext cx="117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0" name="Freeform 112"/>
            <p:cNvSpPr>
              <a:spLocks/>
            </p:cNvSpPr>
            <p:nvPr/>
          </p:nvSpPr>
          <p:spPr bwMode="auto">
            <a:xfrm rot="-1638779">
              <a:off x="2740" y="2502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1" name="Freeform 113"/>
            <p:cNvSpPr>
              <a:spLocks/>
            </p:cNvSpPr>
            <p:nvPr/>
          </p:nvSpPr>
          <p:spPr bwMode="auto">
            <a:xfrm rot="-21247441">
              <a:off x="2868" y="2309"/>
              <a:ext cx="116" cy="45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66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2" name="Freeform 114"/>
            <p:cNvSpPr>
              <a:spLocks/>
            </p:cNvSpPr>
            <p:nvPr/>
          </p:nvSpPr>
          <p:spPr bwMode="auto">
            <a:xfrm rot="-1638779">
              <a:off x="2545" y="2639"/>
              <a:ext cx="116" cy="40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72" y="120"/>
                </a:cxn>
                <a:cxn ang="0">
                  <a:pos x="216" y="72"/>
                </a:cxn>
                <a:cxn ang="0">
                  <a:pos x="24" y="8"/>
                </a:cxn>
              </a:cxnLst>
              <a:rect l="0" t="0" r="r" b="b"/>
              <a:pathLst>
                <a:path w="221" h="131">
                  <a:moveTo>
                    <a:pt x="24" y="8"/>
                  </a:moveTo>
                  <a:cubicBezTo>
                    <a:pt x="0" y="16"/>
                    <a:pt x="40" y="109"/>
                    <a:pt x="72" y="120"/>
                  </a:cubicBezTo>
                  <a:cubicBezTo>
                    <a:pt x="104" y="131"/>
                    <a:pt x="221" y="88"/>
                    <a:pt x="216" y="72"/>
                  </a:cubicBezTo>
                  <a:cubicBezTo>
                    <a:pt x="211" y="56"/>
                    <a:pt x="48" y="0"/>
                    <a:pt x="24" y="8"/>
                  </a:cubicBezTo>
                  <a:close/>
                </a:path>
              </a:pathLst>
            </a:custGeom>
            <a:solidFill>
              <a:srgbClr val="FFCC00"/>
            </a:soli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30" name="Group 76"/>
            <p:cNvGrpSpPr>
              <a:grpSpLocks/>
            </p:cNvGrpSpPr>
            <p:nvPr/>
          </p:nvGrpSpPr>
          <p:grpSpPr bwMode="auto">
            <a:xfrm rot="20329449" flipV="1">
              <a:off x="1966" y="2446"/>
              <a:ext cx="1915" cy="592"/>
              <a:chOff x="1328" y="2424"/>
              <a:chExt cx="2752" cy="880"/>
            </a:xfrm>
          </p:grpSpPr>
          <p:grpSp>
            <p:nvGrpSpPr>
              <p:cNvPr id="31" name="Group 77"/>
              <p:cNvGrpSpPr>
                <a:grpSpLocks/>
              </p:cNvGrpSpPr>
              <p:nvPr/>
            </p:nvGrpSpPr>
            <p:grpSpPr bwMode="auto">
              <a:xfrm>
                <a:off x="1328" y="2440"/>
                <a:ext cx="2736" cy="859"/>
                <a:chOff x="1328" y="2440"/>
                <a:chExt cx="2736" cy="859"/>
              </a:xfrm>
            </p:grpSpPr>
            <p:sp>
              <p:nvSpPr>
                <p:cNvPr id="427086" name="Freeform 78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20" cy="643"/>
                </a:xfrm>
                <a:custGeom>
                  <a:avLst/>
                  <a:gdLst/>
                  <a:ahLst/>
                  <a:cxnLst>
                    <a:cxn ang="0">
                      <a:pos x="0" y="288"/>
                    </a:cxn>
                    <a:cxn ang="0">
                      <a:pos x="496" y="512"/>
                    </a:cxn>
                    <a:cxn ang="0">
                      <a:pos x="864" y="608"/>
                    </a:cxn>
                    <a:cxn ang="0">
                      <a:pos x="1136" y="640"/>
                    </a:cxn>
                    <a:cxn ang="0">
                      <a:pos x="1616" y="592"/>
                    </a:cxn>
                    <a:cxn ang="0">
                      <a:pos x="2144" y="352"/>
                    </a:cxn>
                    <a:cxn ang="0">
                      <a:pos x="2720" y="0"/>
                    </a:cxn>
                  </a:cxnLst>
                  <a:rect l="0" t="0" r="r" b="b"/>
                  <a:pathLst>
                    <a:path w="2720" h="643">
                      <a:moveTo>
                        <a:pt x="0" y="288"/>
                      </a:moveTo>
                      <a:cubicBezTo>
                        <a:pt x="83" y="325"/>
                        <a:pt x="352" y="459"/>
                        <a:pt x="496" y="512"/>
                      </a:cubicBezTo>
                      <a:cubicBezTo>
                        <a:pt x="640" y="565"/>
                        <a:pt x="757" y="587"/>
                        <a:pt x="864" y="608"/>
                      </a:cubicBezTo>
                      <a:cubicBezTo>
                        <a:pt x="971" y="629"/>
                        <a:pt x="1011" y="643"/>
                        <a:pt x="1136" y="640"/>
                      </a:cubicBezTo>
                      <a:cubicBezTo>
                        <a:pt x="1261" y="637"/>
                        <a:pt x="1448" y="640"/>
                        <a:pt x="1616" y="592"/>
                      </a:cubicBezTo>
                      <a:cubicBezTo>
                        <a:pt x="1784" y="544"/>
                        <a:pt x="1960" y="451"/>
                        <a:pt x="2144" y="352"/>
                      </a:cubicBezTo>
                      <a:cubicBezTo>
                        <a:pt x="2328" y="253"/>
                        <a:pt x="2600" y="73"/>
                        <a:pt x="2720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87" name="Freeform 79"/>
                <p:cNvSpPr>
                  <a:spLocks/>
                </p:cNvSpPr>
                <p:nvPr/>
              </p:nvSpPr>
              <p:spPr bwMode="auto">
                <a:xfrm>
                  <a:off x="1328" y="2440"/>
                  <a:ext cx="2736" cy="859"/>
                </a:xfrm>
                <a:custGeom>
                  <a:avLst/>
                  <a:gdLst/>
                  <a:ahLst/>
                  <a:cxnLst>
                    <a:cxn ang="0">
                      <a:pos x="0" y="272"/>
                    </a:cxn>
                    <a:cxn ang="0">
                      <a:pos x="528" y="720"/>
                    </a:cxn>
                    <a:cxn ang="0">
                      <a:pos x="1408" y="832"/>
                    </a:cxn>
                    <a:cxn ang="0">
                      <a:pos x="2144" y="560"/>
                    </a:cxn>
                    <a:cxn ang="0">
                      <a:pos x="2736" y="0"/>
                    </a:cxn>
                  </a:cxnLst>
                  <a:rect l="0" t="0" r="r" b="b"/>
                  <a:pathLst>
                    <a:path w="2736" h="859">
                      <a:moveTo>
                        <a:pt x="0" y="272"/>
                      </a:moveTo>
                      <a:cubicBezTo>
                        <a:pt x="88" y="344"/>
                        <a:pt x="293" y="627"/>
                        <a:pt x="528" y="720"/>
                      </a:cubicBezTo>
                      <a:cubicBezTo>
                        <a:pt x="763" y="813"/>
                        <a:pt x="1139" y="859"/>
                        <a:pt x="1408" y="832"/>
                      </a:cubicBezTo>
                      <a:cubicBezTo>
                        <a:pt x="1677" y="805"/>
                        <a:pt x="1923" y="699"/>
                        <a:pt x="2144" y="560"/>
                      </a:cubicBezTo>
                      <a:cubicBezTo>
                        <a:pt x="2365" y="421"/>
                        <a:pt x="2569" y="212"/>
                        <a:pt x="27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427088" name="Freeform 80"/>
              <p:cNvSpPr>
                <a:spLocks/>
              </p:cNvSpPr>
              <p:nvPr/>
            </p:nvSpPr>
            <p:spPr bwMode="auto">
              <a:xfrm>
                <a:off x="1344" y="2424"/>
                <a:ext cx="2736" cy="880"/>
              </a:xfrm>
              <a:custGeom>
                <a:avLst/>
                <a:gdLst/>
                <a:ahLst/>
                <a:cxnLst>
                  <a:cxn ang="0">
                    <a:pos x="0" y="304"/>
                  </a:cxn>
                  <a:cxn ang="0">
                    <a:pos x="192" y="400"/>
                  </a:cxn>
                  <a:cxn ang="0">
                    <a:pos x="400" y="496"/>
                  </a:cxn>
                  <a:cxn ang="0">
                    <a:pos x="704" y="592"/>
                  </a:cxn>
                  <a:cxn ang="0">
                    <a:pos x="992" y="656"/>
                  </a:cxn>
                  <a:cxn ang="0">
                    <a:pos x="1184" y="640"/>
                  </a:cxn>
                  <a:cxn ang="0">
                    <a:pos x="1376" y="640"/>
                  </a:cxn>
                  <a:cxn ang="0">
                    <a:pos x="1632" y="608"/>
                  </a:cxn>
                  <a:cxn ang="0">
                    <a:pos x="1840" y="528"/>
                  </a:cxn>
                  <a:cxn ang="0">
                    <a:pos x="2048" y="400"/>
                  </a:cxn>
                  <a:cxn ang="0">
                    <a:pos x="2272" y="272"/>
                  </a:cxn>
                  <a:cxn ang="0">
                    <a:pos x="2480" y="160"/>
                  </a:cxn>
                  <a:cxn ang="0">
                    <a:pos x="2736" y="0"/>
                  </a:cxn>
                  <a:cxn ang="0">
                    <a:pos x="2432" y="320"/>
                  </a:cxn>
                  <a:cxn ang="0">
                    <a:pos x="2144" y="592"/>
                  </a:cxn>
                  <a:cxn ang="0">
                    <a:pos x="1936" y="704"/>
                  </a:cxn>
                  <a:cxn ang="0">
                    <a:pos x="1696" y="800"/>
                  </a:cxn>
                  <a:cxn ang="0">
                    <a:pos x="1504" y="848"/>
                  </a:cxn>
                  <a:cxn ang="0">
                    <a:pos x="1264" y="880"/>
                  </a:cxn>
                  <a:cxn ang="0">
                    <a:pos x="928" y="848"/>
                  </a:cxn>
                  <a:cxn ang="0">
                    <a:pos x="672" y="800"/>
                  </a:cxn>
                  <a:cxn ang="0">
                    <a:pos x="432" y="704"/>
                  </a:cxn>
                  <a:cxn ang="0">
                    <a:pos x="224" y="544"/>
                  </a:cxn>
                  <a:cxn ang="0">
                    <a:pos x="96" y="400"/>
                  </a:cxn>
                  <a:cxn ang="0">
                    <a:pos x="0" y="304"/>
                  </a:cxn>
                </a:cxnLst>
                <a:rect l="0" t="0" r="r" b="b"/>
                <a:pathLst>
                  <a:path w="2736" h="880">
                    <a:moveTo>
                      <a:pt x="0" y="304"/>
                    </a:moveTo>
                    <a:lnTo>
                      <a:pt x="192" y="400"/>
                    </a:lnTo>
                    <a:lnTo>
                      <a:pt x="400" y="496"/>
                    </a:lnTo>
                    <a:lnTo>
                      <a:pt x="704" y="592"/>
                    </a:lnTo>
                    <a:lnTo>
                      <a:pt x="992" y="656"/>
                    </a:lnTo>
                    <a:lnTo>
                      <a:pt x="1184" y="640"/>
                    </a:lnTo>
                    <a:lnTo>
                      <a:pt x="1376" y="640"/>
                    </a:lnTo>
                    <a:lnTo>
                      <a:pt x="1632" y="608"/>
                    </a:lnTo>
                    <a:lnTo>
                      <a:pt x="1840" y="528"/>
                    </a:lnTo>
                    <a:lnTo>
                      <a:pt x="2048" y="400"/>
                    </a:lnTo>
                    <a:lnTo>
                      <a:pt x="2272" y="272"/>
                    </a:lnTo>
                    <a:lnTo>
                      <a:pt x="2480" y="160"/>
                    </a:lnTo>
                    <a:lnTo>
                      <a:pt x="2736" y="0"/>
                    </a:lnTo>
                    <a:lnTo>
                      <a:pt x="2432" y="320"/>
                    </a:lnTo>
                    <a:lnTo>
                      <a:pt x="2144" y="592"/>
                    </a:lnTo>
                    <a:lnTo>
                      <a:pt x="1936" y="704"/>
                    </a:lnTo>
                    <a:lnTo>
                      <a:pt x="1696" y="800"/>
                    </a:lnTo>
                    <a:lnTo>
                      <a:pt x="1504" y="848"/>
                    </a:lnTo>
                    <a:lnTo>
                      <a:pt x="1264" y="880"/>
                    </a:lnTo>
                    <a:lnTo>
                      <a:pt x="928" y="848"/>
                    </a:lnTo>
                    <a:lnTo>
                      <a:pt x="672" y="800"/>
                    </a:lnTo>
                    <a:lnTo>
                      <a:pt x="432" y="704"/>
                    </a:lnTo>
                    <a:lnTo>
                      <a:pt x="224" y="544"/>
                    </a:lnTo>
                    <a:lnTo>
                      <a:pt x="96" y="400"/>
                    </a:lnTo>
                    <a:lnTo>
                      <a:pt x="0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6600"/>
                  </a:gs>
                  <a:gs pos="50000">
                    <a:schemeClr val="folHlink"/>
                  </a:gs>
                  <a:gs pos="100000">
                    <a:srgbClr val="336600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sp>
            <p:nvSpPr>
              <p:cNvPr id="427089" name="Freeform 81"/>
              <p:cNvSpPr>
                <a:spLocks/>
              </p:cNvSpPr>
              <p:nvPr/>
            </p:nvSpPr>
            <p:spPr bwMode="auto">
              <a:xfrm>
                <a:off x="1360" y="2424"/>
                <a:ext cx="2672" cy="672"/>
              </a:xfrm>
              <a:custGeom>
                <a:avLst/>
                <a:gdLst/>
                <a:ahLst/>
                <a:cxnLst>
                  <a:cxn ang="0">
                    <a:pos x="192" y="304"/>
                  </a:cxn>
                  <a:cxn ang="0">
                    <a:pos x="368" y="352"/>
                  </a:cxn>
                  <a:cxn ang="0">
                    <a:pos x="608" y="432"/>
                  </a:cxn>
                  <a:cxn ang="0">
                    <a:pos x="800" y="464"/>
                  </a:cxn>
                  <a:cxn ang="0">
                    <a:pos x="1008" y="496"/>
                  </a:cxn>
                  <a:cxn ang="0">
                    <a:pos x="1264" y="512"/>
                  </a:cxn>
                  <a:cxn ang="0">
                    <a:pos x="1488" y="480"/>
                  </a:cxn>
                  <a:cxn ang="0">
                    <a:pos x="1680" y="448"/>
                  </a:cxn>
                  <a:cxn ang="0">
                    <a:pos x="1920" y="368"/>
                  </a:cxn>
                  <a:cxn ang="0">
                    <a:pos x="2160" y="240"/>
                  </a:cxn>
                  <a:cxn ang="0">
                    <a:pos x="2336" y="160"/>
                  </a:cxn>
                  <a:cxn ang="0">
                    <a:pos x="2576" y="0"/>
                  </a:cxn>
                  <a:cxn ang="0">
                    <a:pos x="2672" y="32"/>
                  </a:cxn>
                  <a:cxn ang="0">
                    <a:pos x="2448" y="192"/>
                  </a:cxn>
                  <a:cxn ang="0">
                    <a:pos x="2160" y="384"/>
                  </a:cxn>
                  <a:cxn ang="0">
                    <a:pos x="1952" y="496"/>
                  </a:cxn>
                  <a:cxn ang="0">
                    <a:pos x="1712" y="592"/>
                  </a:cxn>
                  <a:cxn ang="0">
                    <a:pos x="1520" y="640"/>
                  </a:cxn>
                  <a:cxn ang="0">
                    <a:pos x="1280" y="672"/>
                  </a:cxn>
                  <a:cxn ang="0">
                    <a:pos x="944" y="640"/>
                  </a:cxn>
                  <a:cxn ang="0">
                    <a:pos x="688" y="592"/>
                  </a:cxn>
                  <a:cxn ang="0">
                    <a:pos x="480" y="528"/>
                  </a:cxn>
                  <a:cxn ang="0">
                    <a:pos x="224" y="432"/>
                  </a:cxn>
                  <a:cxn ang="0">
                    <a:pos x="0" y="304"/>
                  </a:cxn>
                  <a:cxn ang="0">
                    <a:pos x="192" y="304"/>
                  </a:cxn>
                </a:cxnLst>
                <a:rect l="0" t="0" r="r" b="b"/>
                <a:pathLst>
                  <a:path w="2672" h="672">
                    <a:moveTo>
                      <a:pt x="192" y="304"/>
                    </a:moveTo>
                    <a:lnTo>
                      <a:pt x="368" y="352"/>
                    </a:lnTo>
                    <a:lnTo>
                      <a:pt x="608" y="432"/>
                    </a:lnTo>
                    <a:lnTo>
                      <a:pt x="800" y="464"/>
                    </a:lnTo>
                    <a:lnTo>
                      <a:pt x="1008" y="496"/>
                    </a:lnTo>
                    <a:lnTo>
                      <a:pt x="1264" y="512"/>
                    </a:lnTo>
                    <a:lnTo>
                      <a:pt x="1488" y="480"/>
                    </a:lnTo>
                    <a:lnTo>
                      <a:pt x="1680" y="448"/>
                    </a:lnTo>
                    <a:lnTo>
                      <a:pt x="1920" y="368"/>
                    </a:lnTo>
                    <a:lnTo>
                      <a:pt x="2160" y="240"/>
                    </a:lnTo>
                    <a:lnTo>
                      <a:pt x="2336" y="160"/>
                    </a:lnTo>
                    <a:lnTo>
                      <a:pt x="2576" y="0"/>
                    </a:lnTo>
                    <a:lnTo>
                      <a:pt x="2672" y="32"/>
                    </a:lnTo>
                    <a:lnTo>
                      <a:pt x="2448" y="192"/>
                    </a:lnTo>
                    <a:lnTo>
                      <a:pt x="2160" y="384"/>
                    </a:lnTo>
                    <a:lnTo>
                      <a:pt x="1952" y="496"/>
                    </a:lnTo>
                    <a:lnTo>
                      <a:pt x="1712" y="592"/>
                    </a:lnTo>
                    <a:lnTo>
                      <a:pt x="1520" y="640"/>
                    </a:lnTo>
                    <a:lnTo>
                      <a:pt x="1280" y="672"/>
                    </a:lnTo>
                    <a:lnTo>
                      <a:pt x="944" y="640"/>
                    </a:lnTo>
                    <a:lnTo>
                      <a:pt x="688" y="592"/>
                    </a:lnTo>
                    <a:lnTo>
                      <a:pt x="480" y="528"/>
                    </a:lnTo>
                    <a:lnTo>
                      <a:pt x="224" y="432"/>
                    </a:lnTo>
                    <a:lnTo>
                      <a:pt x="0" y="304"/>
                    </a:lnTo>
                    <a:lnTo>
                      <a:pt x="192" y="30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66"/>
                  </a:gs>
                  <a:gs pos="50000">
                    <a:srgbClr val="FFCC00"/>
                  </a:gs>
                  <a:gs pos="100000">
                    <a:srgbClr val="FFFF66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427168" name="Group 242"/>
          <p:cNvGrpSpPr>
            <a:grpSpLocks/>
          </p:cNvGrpSpPr>
          <p:nvPr/>
        </p:nvGrpSpPr>
        <p:grpSpPr bwMode="auto">
          <a:xfrm>
            <a:off x="226979" y="1778000"/>
            <a:ext cx="2211388" cy="2216150"/>
            <a:chOff x="450" y="1120"/>
            <a:chExt cx="1393" cy="13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27054" name="Freeform 46"/>
            <p:cNvSpPr>
              <a:spLocks/>
            </p:cNvSpPr>
            <p:nvPr/>
          </p:nvSpPr>
          <p:spPr bwMode="auto">
            <a:xfrm>
              <a:off x="545" y="1204"/>
              <a:ext cx="1298" cy="1138"/>
            </a:xfrm>
            <a:custGeom>
              <a:avLst/>
              <a:gdLst/>
              <a:ahLst/>
              <a:cxnLst>
                <a:cxn ang="0">
                  <a:pos x="461" y="0"/>
                </a:cxn>
                <a:cxn ang="0">
                  <a:pos x="139" y="117"/>
                </a:cxn>
                <a:cxn ang="0">
                  <a:pos x="11" y="373"/>
                </a:cxn>
                <a:cxn ang="0">
                  <a:pos x="75" y="693"/>
                </a:cxn>
                <a:cxn ang="0">
                  <a:pos x="293" y="858"/>
                </a:cxn>
                <a:cxn ang="0">
                  <a:pos x="617" y="876"/>
                </a:cxn>
                <a:cxn ang="0">
                  <a:pos x="845" y="690"/>
                </a:cxn>
                <a:cxn ang="0">
                  <a:pos x="907" y="421"/>
                </a:cxn>
                <a:cxn ang="0">
                  <a:pos x="779" y="117"/>
                </a:cxn>
                <a:cxn ang="0">
                  <a:pos x="449" y="6"/>
                </a:cxn>
              </a:cxnLst>
              <a:rect l="0" t="0" r="r" b="b"/>
              <a:pathLst>
                <a:path w="918" h="904">
                  <a:moveTo>
                    <a:pt x="461" y="0"/>
                  </a:moveTo>
                  <a:cubicBezTo>
                    <a:pt x="407" y="20"/>
                    <a:pt x="214" y="55"/>
                    <a:pt x="139" y="117"/>
                  </a:cubicBezTo>
                  <a:cubicBezTo>
                    <a:pt x="64" y="179"/>
                    <a:pt x="22" y="277"/>
                    <a:pt x="11" y="373"/>
                  </a:cubicBezTo>
                  <a:cubicBezTo>
                    <a:pt x="0" y="469"/>
                    <a:pt x="28" y="612"/>
                    <a:pt x="75" y="693"/>
                  </a:cubicBezTo>
                  <a:cubicBezTo>
                    <a:pt x="122" y="774"/>
                    <a:pt x="203" y="828"/>
                    <a:pt x="293" y="858"/>
                  </a:cubicBezTo>
                  <a:cubicBezTo>
                    <a:pt x="383" y="888"/>
                    <a:pt x="525" y="904"/>
                    <a:pt x="617" y="876"/>
                  </a:cubicBezTo>
                  <a:cubicBezTo>
                    <a:pt x="709" y="848"/>
                    <a:pt x="797" y="766"/>
                    <a:pt x="845" y="690"/>
                  </a:cubicBezTo>
                  <a:cubicBezTo>
                    <a:pt x="893" y="614"/>
                    <a:pt x="918" y="517"/>
                    <a:pt x="907" y="421"/>
                  </a:cubicBezTo>
                  <a:cubicBezTo>
                    <a:pt x="896" y="325"/>
                    <a:pt x="855" y="186"/>
                    <a:pt x="779" y="117"/>
                  </a:cubicBezTo>
                  <a:cubicBezTo>
                    <a:pt x="703" y="48"/>
                    <a:pt x="518" y="29"/>
                    <a:pt x="449" y="6"/>
                  </a:cubicBezTo>
                </a:path>
              </a:pathLst>
            </a:custGeom>
            <a:gradFill rotWithShape="1">
              <a:gsLst>
                <a:gs pos="0">
                  <a:srgbClr val="00CC00"/>
                </a:gs>
                <a:gs pos="50000">
                  <a:srgbClr val="008000"/>
                </a:gs>
                <a:gs pos="100000">
                  <a:srgbClr val="00CC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127000" dir="2212194" algn="ctr" rotWithShape="0">
                <a:srgbClr val="008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56" name="Freeform 48"/>
            <p:cNvSpPr>
              <a:spLocks/>
            </p:cNvSpPr>
            <p:nvPr/>
          </p:nvSpPr>
          <p:spPr bwMode="auto">
            <a:xfrm>
              <a:off x="781" y="1400"/>
              <a:ext cx="289" cy="553"/>
            </a:xfrm>
            <a:custGeom>
              <a:avLst/>
              <a:gdLst/>
              <a:ahLst/>
              <a:cxnLst>
                <a:cxn ang="0">
                  <a:pos x="105" y="3"/>
                </a:cxn>
                <a:cxn ang="0">
                  <a:pos x="173" y="141"/>
                </a:cxn>
                <a:cxn ang="0">
                  <a:pos x="263" y="300"/>
                </a:cxn>
                <a:cxn ang="0">
                  <a:pos x="269" y="378"/>
                </a:cxn>
                <a:cxn ang="0">
                  <a:pos x="142" y="443"/>
                </a:cxn>
                <a:cxn ang="0">
                  <a:pos x="148" y="443"/>
                </a:cxn>
                <a:cxn ang="0">
                  <a:pos x="115" y="489"/>
                </a:cxn>
                <a:cxn ang="0">
                  <a:pos x="2" y="540"/>
                </a:cxn>
                <a:cxn ang="0">
                  <a:pos x="100" y="413"/>
                </a:cxn>
                <a:cxn ang="0">
                  <a:pos x="80" y="304"/>
                </a:cxn>
                <a:cxn ang="0">
                  <a:pos x="98" y="207"/>
                </a:cxn>
                <a:cxn ang="0">
                  <a:pos x="104" y="128"/>
                </a:cxn>
                <a:cxn ang="0">
                  <a:pos x="108" y="36"/>
                </a:cxn>
                <a:cxn ang="0">
                  <a:pos x="143" y="266"/>
                </a:cxn>
                <a:cxn ang="0">
                  <a:pos x="138" y="349"/>
                </a:cxn>
                <a:cxn ang="0">
                  <a:pos x="170" y="449"/>
                </a:cxn>
                <a:cxn ang="0">
                  <a:pos x="247" y="396"/>
                </a:cxn>
                <a:cxn ang="0">
                  <a:pos x="250" y="372"/>
                </a:cxn>
                <a:cxn ang="0">
                  <a:pos x="226" y="338"/>
                </a:cxn>
                <a:cxn ang="0">
                  <a:pos x="211" y="246"/>
                </a:cxn>
                <a:cxn ang="0">
                  <a:pos x="156" y="211"/>
                </a:cxn>
                <a:cxn ang="0">
                  <a:pos x="129" y="118"/>
                </a:cxn>
                <a:cxn ang="0">
                  <a:pos x="105" y="3"/>
                </a:cxn>
              </a:cxnLst>
              <a:rect l="0" t="0" r="r" b="b"/>
              <a:pathLst>
                <a:path w="289" h="553">
                  <a:moveTo>
                    <a:pt x="105" y="3"/>
                  </a:moveTo>
                  <a:cubicBezTo>
                    <a:pt x="112" y="7"/>
                    <a:pt x="147" y="93"/>
                    <a:pt x="173" y="141"/>
                  </a:cubicBezTo>
                  <a:cubicBezTo>
                    <a:pt x="199" y="191"/>
                    <a:pt x="247" y="260"/>
                    <a:pt x="263" y="300"/>
                  </a:cubicBezTo>
                  <a:cubicBezTo>
                    <a:pt x="278" y="339"/>
                    <a:pt x="289" y="354"/>
                    <a:pt x="269" y="378"/>
                  </a:cubicBezTo>
                  <a:cubicBezTo>
                    <a:pt x="249" y="402"/>
                    <a:pt x="162" y="432"/>
                    <a:pt x="142" y="443"/>
                  </a:cubicBezTo>
                  <a:cubicBezTo>
                    <a:pt x="122" y="454"/>
                    <a:pt x="153" y="435"/>
                    <a:pt x="148" y="443"/>
                  </a:cubicBezTo>
                  <a:cubicBezTo>
                    <a:pt x="143" y="451"/>
                    <a:pt x="139" y="473"/>
                    <a:pt x="115" y="489"/>
                  </a:cubicBezTo>
                  <a:cubicBezTo>
                    <a:pt x="91" y="505"/>
                    <a:pt x="4" y="553"/>
                    <a:pt x="2" y="540"/>
                  </a:cubicBezTo>
                  <a:cubicBezTo>
                    <a:pt x="0" y="527"/>
                    <a:pt x="87" y="452"/>
                    <a:pt x="100" y="413"/>
                  </a:cubicBezTo>
                  <a:cubicBezTo>
                    <a:pt x="113" y="374"/>
                    <a:pt x="80" y="338"/>
                    <a:pt x="80" y="304"/>
                  </a:cubicBezTo>
                  <a:cubicBezTo>
                    <a:pt x="80" y="270"/>
                    <a:pt x="94" y="237"/>
                    <a:pt x="98" y="207"/>
                  </a:cubicBezTo>
                  <a:cubicBezTo>
                    <a:pt x="102" y="177"/>
                    <a:pt x="103" y="156"/>
                    <a:pt x="104" y="128"/>
                  </a:cubicBezTo>
                  <a:cubicBezTo>
                    <a:pt x="106" y="100"/>
                    <a:pt x="102" y="14"/>
                    <a:pt x="108" y="36"/>
                  </a:cubicBezTo>
                  <a:cubicBezTo>
                    <a:pt x="115" y="60"/>
                    <a:pt x="137" y="214"/>
                    <a:pt x="143" y="266"/>
                  </a:cubicBezTo>
                  <a:cubicBezTo>
                    <a:pt x="149" y="318"/>
                    <a:pt x="133" y="319"/>
                    <a:pt x="138" y="349"/>
                  </a:cubicBezTo>
                  <a:cubicBezTo>
                    <a:pt x="143" y="379"/>
                    <a:pt x="153" y="441"/>
                    <a:pt x="170" y="449"/>
                  </a:cubicBezTo>
                  <a:cubicBezTo>
                    <a:pt x="188" y="457"/>
                    <a:pt x="234" y="409"/>
                    <a:pt x="247" y="396"/>
                  </a:cubicBezTo>
                  <a:cubicBezTo>
                    <a:pt x="260" y="384"/>
                    <a:pt x="253" y="381"/>
                    <a:pt x="250" y="372"/>
                  </a:cubicBezTo>
                  <a:cubicBezTo>
                    <a:pt x="246" y="363"/>
                    <a:pt x="232" y="359"/>
                    <a:pt x="226" y="338"/>
                  </a:cubicBezTo>
                  <a:cubicBezTo>
                    <a:pt x="219" y="318"/>
                    <a:pt x="222" y="267"/>
                    <a:pt x="211" y="246"/>
                  </a:cubicBezTo>
                  <a:cubicBezTo>
                    <a:pt x="199" y="225"/>
                    <a:pt x="169" y="232"/>
                    <a:pt x="156" y="211"/>
                  </a:cubicBezTo>
                  <a:cubicBezTo>
                    <a:pt x="143" y="190"/>
                    <a:pt x="138" y="152"/>
                    <a:pt x="129" y="118"/>
                  </a:cubicBezTo>
                  <a:cubicBezTo>
                    <a:pt x="120" y="83"/>
                    <a:pt x="97" y="0"/>
                    <a:pt x="105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60" name="Freeform 52"/>
            <p:cNvSpPr>
              <a:spLocks/>
            </p:cNvSpPr>
            <p:nvPr/>
          </p:nvSpPr>
          <p:spPr bwMode="auto">
            <a:xfrm>
              <a:off x="1262" y="1762"/>
              <a:ext cx="376" cy="561"/>
            </a:xfrm>
            <a:custGeom>
              <a:avLst/>
              <a:gdLst/>
              <a:ahLst/>
              <a:cxnLst>
                <a:cxn ang="0">
                  <a:pos x="42" y="558"/>
                </a:cxn>
                <a:cxn ang="0">
                  <a:pos x="226" y="430"/>
                </a:cxn>
                <a:cxn ang="0">
                  <a:pos x="339" y="288"/>
                </a:cxn>
                <a:cxn ang="0">
                  <a:pos x="358" y="212"/>
                </a:cxn>
                <a:cxn ang="0">
                  <a:pos x="223" y="78"/>
                </a:cxn>
                <a:cxn ang="0">
                  <a:pos x="119" y="10"/>
                </a:cxn>
                <a:cxn ang="0">
                  <a:pos x="231" y="137"/>
                </a:cxn>
                <a:cxn ang="0">
                  <a:pos x="177" y="275"/>
                </a:cxn>
                <a:cxn ang="0">
                  <a:pos x="162" y="355"/>
                </a:cxn>
                <a:cxn ang="0">
                  <a:pos x="156" y="432"/>
                </a:cxn>
                <a:cxn ang="0">
                  <a:pos x="10" y="526"/>
                </a:cxn>
                <a:cxn ang="0">
                  <a:pos x="215" y="303"/>
                </a:cxn>
                <a:cxn ang="0">
                  <a:pos x="224" y="220"/>
                </a:cxn>
                <a:cxn ang="0">
                  <a:pos x="271" y="127"/>
                </a:cxn>
                <a:cxn ang="0">
                  <a:pos x="339" y="191"/>
                </a:cxn>
                <a:cxn ang="0">
                  <a:pos x="337" y="216"/>
                </a:cxn>
                <a:cxn ang="0">
                  <a:pos x="308" y="245"/>
                </a:cxn>
                <a:cxn ang="0">
                  <a:pos x="279" y="334"/>
                </a:cxn>
                <a:cxn ang="0">
                  <a:pos x="219" y="359"/>
                </a:cxn>
                <a:cxn ang="0">
                  <a:pos x="179" y="447"/>
                </a:cxn>
                <a:cxn ang="0">
                  <a:pos x="42" y="558"/>
                </a:cxn>
              </a:cxnLst>
              <a:rect l="0" t="0" r="r" b="b"/>
              <a:pathLst>
                <a:path w="376" h="561">
                  <a:moveTo>
                    <a:pt x="42" y="558"/>
                  </a:moveTo>
                  <a:cubicBezTo>
                    <a:pt x="50" y="555"/>
                    <a:pt x="177" y="475"/>
                    <a:pt x="226" y="430"/>
                  </a:cubicBezTo>
                  <a:cubicBezTo>
                    <a:pt x="275" y="385"/>
                    <a:pt x="317" y="325"/>
                    <a:pt x="339" y="288"/>
                  </a:cubicBezTo>
                  <a:cubicBezTo>
                    <a:pt x="360" y="252"/>
                    <a:pt x="376" y="247"/>
                    <a:pt x="358" y="212"/>
                  </a:cubicBezTo>
                  <a:cubicBezTo>
                    <a:pt x="339" y="177"/>
                    <a:pt x="263" y="112"/>
                    <a:pt x="223" y="78"/>
                  </a:cubicBezTo>
                  <a:cubicBezTo>
                    <a:pt x="184" y="44"/>
                    <a:pt x="118" y="0"/>
                    <a:pt x="119" y="10"/>
                  </a:cubicBezTo>
                  <a:cubicBezTo>
                    <a:pt x="120" y="20"/>
                    <a:pt x="221" y="93"/>
                    <a:pt x="231" y="137"/>
                  </a:cubicBezTo>
                  <a:cubicBezTo>
                    <a:pt x="241" y="181"/>
                    <a:pt x="188" y="239"/>
                    <a:pt x="177" y="275"/>
                  </a:cubicBezTo>
                  <a:cubicBezTo>
                    <a:pt x="166" y="311"/>
                    <a:pt x="165" y="329"/>
                    <a:pt x="162" y="355"/>
                  </a:cubicBezTo>
                  <a:cubicBezTo>
                    <a:pt x="159" y="381"/>
                    <a:pt x="181" y="404"/>
                    <a:pt x="156" y="432"/>
                  </a:cubicBezTo>
                  <a:cubicBezTo>
                    <a:pt x="131" y="460"/>
                    <a:pt x="0" y="547"/>
                    <a:pt x="10" y="526"/>
                  </a:cubicBezTo>
                  <a:cubicBezTo>
                    <a:pt x="20" y="505"/>
                    <a:pt x="179" y="354"/>
                    <a:pt x="215" y="303"/>
                  </a:cubicBezTo>
                  <a:cubicBezTo>
                    <a:pt x="251" y="252"/>
                    <a:pt x="214" y="248"/>
                    <a:pt x="224" y="220"/>
                  </a:cubicBezTo>
                  <a:cubicBezTo>
                    <a:pt x="233" y="192"/>
                    <a:pt x="253" y="132"/>
                    <a:pt x="271" y="127"/>
                  </a:cubicBezTo>
                  <a:cubicBezTo>
                    <a:pt x="290" y="122"/>
                    <a:pt x="327" y="176"/>
                    <a:pt x="339" y="191"/>
                  </a:cubicBezTo>
                  <a:cubicBezTo>
                    <a:pt x="349" y="205"/>
                    <a:pt x="343" y="207"/>
                    <a:pt x="337" y="216"/>
                  </a:cubicBezTo>
                  <a:cubicBezTo>
                    <a:pt x="332" y="224"/>
                    <a:pt x="318" y="226"/>
                    <a:pt x="308" y="245"/>
                  </a:cubicBezTo>
                  <a:cubicBezTo>
                    <a:pt x="299" y="264"/>
                    <a:pt x="293" y="314"/>
                    <a:pt x="279" y="334"/>
                  </a:cubicBezTo>
                  <a:cubicBezTo>
                    <a:pt x="264" y="353"/>
                    <a:pt x="236" y="340"/>
                    <a:pt x="219" y="359"/>
                  </a:cubicBezTo>
                  <a:cubicBezTo>
                    <a:pt x="203" y="378"/>
                    <a:pt x="208" y="414"/>
                    <a:pt x="179" y="447"/>
                  </a:cubicBezTo>
                  <a:cubicBezTo>
                    <a:pt x="150" y="480"/>
                    <a:pt x="34" y="561"/>
                    <a:pt x="42" y="55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50000">
                  <a:srgbClr val="FFFF00"/>
                </a:gs>
                <a:gs pos="100000">
                  <a:srgbClr val="FFFF66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62" name="Freeform 54"/>
            <p:cNvSpPr>
              <a:spLocks/>
            </p:cNvSpPr>
            <p:nvPr/>
          </p:nvSpPr>
          <p:spPr bwMode="auto">
            <a:xfrm>
              <a:off x="990" y="1120"/>
              <a:ext cx="262" cy="137"/>
            </a:xfrm>
            <a:custGeom>
              <a:avLst/>
              <a:gdLst/>
              <a:ahLst/>
              <a:cxnLst>
                <a:cxn ang="0">
                  <a:pos x="134" y="109"/>
                </a:cxn>
                <a:cxn ang="0">
                  <a:pos x="44" y="73"/>
                </a:cxn>
                <a:cxn ang="0">
                  <a:pos x="8" y="19"/>
                </a:cxn>
                <a:cxn ang="0">
                  <a:pos x="92" y="1"/>
                </a:cxn>
                <a:cxn ang="0">
                  <a:pos x="152" y="25"/>
                </a:cxn>
                <a:cxn ang="0">
                  <a:pos x="146" y="49"/>
                </a:cxn>
                <a:cxn ang="0">
                  <a:pos x="110" y="25"/>
                </a:cxn>
                <a:cxn ang="0">
                  <a:pos x="44" y="25"/>
                </a:cxn>
                <a:cxn ang="0">
                  <a:pos x="68" y="67"/>
                </a:cxn>
                <a:cxn ang="0">
                  <a:pos x="140" y="79"/>
                </a:cxn>
                <a:cxn ang="0">
                  <a:pos x="182" y="67"/>
                </a:cxn>
                <a:cxn ang="0">
                  <a:pos x="158" y="103"/>
                </a:cxn>
                <a:cxn ang="0">
                  <a:pos x="116" y="103"/>
                </a:cxn>
              </a:cxnLst>
              <a:rect l="0" t="0" r="r" b="b"/>
              <a:pathLst>
                <a:path w="185" h="109">
                  <a:moveTo>
                    <a:pt x="134" y="109"/>
                  </a:moveTo>
                  <a:cubicBezTo>
                    <a:pt x="99" y="98"/>
                    <a:pt x="65" y="88"/>
                    <a:pt x="44" y="73"/>
                  </a:cubicBezTo>
                  <a:cubicBezTo>
                    <a:pt x="23" y="58"/>
                    <a:pt x="0" y="31"/>
                    <a:pt x="8" y="19"/>
                  </a:cubicBezTo>
                  <a:cubicBezTo>
                    <a:pt x="16" y="7"/>
                    <a:pt x="68" y="0"/>
                    <a:pt x="92" y="1"/>
                  </a:cubicBezTo>
                  <a:cubicBezTo>
                    <a:pt x="116" y="2"/>
                    <a:pt x="143" y="17"/>
                    <a:pt x="152" y="25"/>
                  </a:cubicBezTo>
                  <a:cubicBezTo>
                    <a:pt x="161" y="33"/>
                    <a:pt x="153" y="49"/>
                    <a:pt x="146" y="49"/>
                  </a:cubicBezTo>
                  <a:cubicBezTo>
                    <a:pt x="139" y="49"/>
                    <a:pt x="127" y="29"/>
                    <a:pt x="110" y="25"/>
                  </a:cubicBezTo>
                  <a:cubicBezTo>
                    <a:pt x="93" y="21"/>
                    <a:pt x="51" y="18"/>
                    <a:pt x="44" y="25"/>
                  </a:cubicBezTo>
                  <a:cubicBezTo>
                    <a:pt x="37" y="32"/>
                    <a:pt x="52" y="58"/>
                    <a:pt x="68" y="67"/>
                  </a:cubicBezTo>
                  <a:cubicBezTo>
                    <a:pt x="84" y="76"/>
                    <a:pt x="121" y="79"/>
                    <a:pt x="140" y="79"/>
                  </a:cubicBezTo>
                  <a:cubicBezTo>
                    <a:pt x="159" y="79"/>
                    <a:pt x="179" y="63"/>
                    <a:pt x="182" y="67"/>
                  </a:cubicBezTo>
                  <a:cubicBezTo>
                    <a:pt x="185" y="71"/>
                    <a:pt x="169" y="97"/>
                    <a:pt x="158" y="103"/>
                  </a:cubicBezTo>
                  <a:cubicBezTo>
                    <a:pt x="147" y="109"/>
                    <a:pt x="131" y="106"/>
                    <a:pt x="116" y="103"/>
                  </a:cubicBezTo>
                </a:path>
              </a:pathLst>
            </a:custGeom>
            <a:solidFill>
              <a:srgbClr val="CC33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7" name="Freeform 119"/>
            <p:cNvSpPr>
              <a:spLocks/>
            </p:cNvSpPr>
            <p:nvPr/>
          </p:nvSpPr>
          <p:spPr bwMode="auto">
            <a:xfrm>
              <a:off x="1212" y="1232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8" name="Freeform 120"/>
            <p:cNvSpPr>
              <a:spLocks/>
            </p:cNvSpPr>
            <p:nvPr/>
          </p:nvSpPr>
          <p:spPr bwMode="auto">
            <a:xfrm>
              <a:off x="894" y="1230"/>
              <a:ext cx="325" cy="1083"/>
            </a:xfrm>
            <a:custGeom>
              <a:avLst/>
              <a:gdLst/>
              <a:ahLst/>
              <a:cxnLst>
                <a:cxn ang="0">
                  <a:pos x="318" y="8"/>
                </a:cxn>
                <a:cxn ang="0">
                  <a:pos x="211" y="319"/>
                </a:cxn>
                <a:cxn ang="0">
                  <a:pos x="211" y="692"/>
                </a:cxn>
                <a:cxn ang="0">
                  <a:pos x="307" y="1080"/>
                </a:cxn>
                <a:cxn ang="0">
                  <a:pos x="126" y="707"/>
                </a:cxn>
                <a:cxn ang="0">
                  <a:pos x="147" y="651"/>
                </a:cxn>
                <a:cxn ang="0">
                  <a:pos x="147" y="513"/>
                </a:cxn>
                <a:cxn ang="0">
                  <a:pos x="15" y="459"/>
                </a:cxn>
                <a:cxn ang="0">
                  <a:pos x="57" y="417"/>
                </a:cxn>
                <a:cxn ang="0">
                  <a:pos x="147" y="471"/>
                </a:cxn>
                <a:cxn ang="0">
                  <a:pos x="169" y="272"/>
                </a:cxn>
                <a:cxn ang="0">
                  <a:pos x="318" y="8"/>
                </a:cxn>
              </a:cxnLst>
              <a:rect l="0" t="0" r="r" b="b"/>
              <a:pathLst>
                <a:path w="325" h="1083">
                  <a:moveTo>
                    <a:pt x="318" y="8"/>
                  </a:moveTo>
                  <a:cubicBezTo>
                    <a:pt x="325" y="16"/>
                    <a:pt x="229" y="205"/>
                    <a:pt x="211" y="319"/>
                  </a:cubicBezTo>
                  <a:cubicBezTo>
                    <a:pt x="193" y="432"/>
                    <a:pt x="195" y="564"/>
                    <a:pt x="211" y="692"/>
                  </a:cubicBezTo>
                  <a:cubicBezTo>
                    <a:pt x="227" y="819"/>
                    <a:pt x="321" y="1077"/>
                    <a:pt x="307" y="1080"/>
                  </a:cubicBezTo>
                  <a:cubicBezTo>
                    <a:pt x="293" y="1083"/>
                    <a:pt x="153" y="779"/>
                    <a:pt x="126" y="707"/>
                  </a:cubicBezTo>
                  <a:cubicBezTo>
                    <a:pt x="99" y="635"/>
                    <a:pt x="144" y="683"/>
                    <a:pt x="147" y="651"/>
                  </a:cubicBezTo>
                  <a:cubicBezTo>
                    <a:pt x="150" y="619"/>
                    <a:pt x="169" y="545"/>
                    <a:pt x="147" y="513"/>
                  </a:cubicBezTo>
                  <a:cubicBezTo>
                    <a:pt x="125" y="481"/>
                    <a:pt x="30" y="475"/>
                    <a:pt x="15" y="459"/>
                  </a:cubicBezTo>
                  <a:cubicBezTo>
                    <a:pt x="0" y="443"/>
                    <a:pt x="35" y="415"/>
                    <a:pt x="57" y="417"/>
                  </a:cubicBezTo>
                  <a:cubicBezTo>
                    <a:pt x="79" y="419"/>
                    <a:pt x="128" y="495"/>
                    <a:pt x="147" y="471"/>
                  </a:cubicBezTo>
                  <a:cubicBezTo>
                    <a:pt x="166" y="447"/>
                    <a:pt x="141" y="349"/>
                    <a:pt x="169" y="272"/>
                  </a:cubicBezTo>
                  <a:cubicBezTo>
                    <a:pt x="197" y="195"/>
                    <a:pt x="310" y="0"/>
                    <a:pt x="318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9" name="Freeform 121"/>
            <p:cNvSpPr>
              <a:spLocks/>
            </p:cNvSpPr>
            <p:nvPr/>
          </p:nvSpPr>
          <p:spPr bwMode="auto">
            <a:xfrm flipH="1">
              <a:off x="618" y="1232"/>
              <a:ext cx="529" cy="1119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7" y="327"/>
                </a:cxn>
                <a:cxn ang="0">
                  <a:pos x="307" y="700"/>
                </a:cxn>
                <a:cxn ang="0">
                  <a:pos x="12" y="1088"/>
                </a:cxn>
                <a:cxn ang="0">
                  <a:pos x="237" y="889"/>
                </a:cxn>
                <a:cxn ang="0">
                  <a:pos x="303" y="931"/>
                </a:cxn>
                <a:cxn ang="0">
                  <a:pos x="261" y="811"/>
                </a:cxn>
                <a:cxn ang="0">
                  <a:pos x="392" y="715"/>
                </a:cxn>
                <a:cxn ang="0">
                  <a:pos x="369" y="667"/>
                </a:cxn>
                <a:cxn ang="0">
                  <a:pos x="477" y="667"/>
                </a:cxn>
                <a:cxn ang="0">
                  <a:pos x="513" y="649"/>
                </a:cxn>
                <a:cxn ang="0">
                  <a:pos x="381" y="601"/>
                </a:cxn>
                <a:cxn ang="0">
                  <a:pos x="417" y="475"/>
                </a:cxn>
                <a:cxn ang="0">
                  <a:pos x="513" y="391"/>
                </a:cxn>
                <a:cxn ang="0">
                  <a:pos x="399" y="415"/>
                </a:cxn>
                <a:cxn ang="0">
                  <a:pos x="375" y="349"/>
                </a:cxn>
                <a:cxn ang="0">
                  <a:pos x="483" y="283"/>
                </a:cxn>
                <a:cxn ang="0">
                  <a:pos x="489" y="241"/>
                </a:cxn>
                <a:cxn ang="0">
                  <a:pos x="363" y="331"/>
                </a:cxn>
                <a:cxn ang="0">
                  <a:pos x="349" y="280"/>
                </a:cxn>
                <a:cxn ang="0">
                  <a:pos x="315" y="247"/>
                </a:cxn>
                <a:cxn ang="0">
                  <a:pos x="369" y="145"/>
                </a:cxn>
                <a:cxn ang="0">
                  <a:pos x="273" y="199"/>
                </a:cxn>
                <a:cxn ang="0">
                  <a:pos x="28" y="0"/>
                </a:cxn>
              </a:cxnLst>
              <a:rect l="0" t="0" r="r" b="b"/>
              <a:pathLst>
                <a:path w="529" h="1119">
                  <a:moveTo>
                    <a:pt x="28" y="0"/>
                  </a:moveTo>
                  <a:cubicBezTo>
                    <a:pt x="22" y="33"/>
                    <a:pt x="261" y="210"/>
                    <a:pt x="307" y="327"/>
                  </a:cubicBezTo>
                  <a:cubicBezTo>
                    <a:pt x="353" y="444"/>
                    <a:pt x="356" y="573"/>
                    <a:pt x="307" y="700"/>
                  </a:cubicBezTo>
                  <a:cubicBezTo>
                    <a:pt x="258" y="827"/>
                    <a:pt x="24" y="1057"/>
                    <a:pt x="12" y="1088"/>
                  </a:cubicBezTo>
                  <a:cubicBezTo>
                    <a:pt x="0" y="1119"/>
                    <a:pt x="189" y="915"/>
                    <a:pt x="237" y="889"/>
                  </a:cubicBezTo>
                  <a:cubicBezTo>
                    <a:pt x="285" y="863"/>
                    <a:pt x="299" y="944"/>
                    <a:pt x="303" y="931"/>
                  </a:cubicBezTo>
                  <a:cubicBezTo>
                    <a:pt x="307" y="918"/>
                    <a:pt x="246" y="847"/>
                    <a:pt x="261" y="811"/>
                  </a:cubicBezTo>
                  <a:cubicBezTo>
                    <a:pt x="276" y="775"/>
                    <a:pt x="374" y="739"/>
                    <a:pt x="392" y="715"/>
                  </a:cubicBezTo>
                  <a:cubicBezTo>
                    <a:pt x="410" y="691"/>
                    <a:pt x="355" y="675"/>
                    <a:pt x="369" y="667"/>
                  </a:cubicBezTo>
                  <a:cubicBezTo>
                    <a:pt x="383" y="659"/>
                    <a:pt x="453" y="670"/>
                    <a:pt x="477" y="667"/>
                  </a:cubicBezTo>
                  <a:cubicBezTo>
                    <a:pt x="501" y="664"/>
                    <a:pt x="529" y="660"/>
                    <a:pt x="513" y="649"/>
                  </a:cubicBezTo>
                  <a:cubicBezTo>
                    <a:pt x="497" y="638"/>
                    <a:pt x="397" y="630"/>
                    <a:pt x="381" y="601"/>
                  </a:cubicBezTo>
                  <a:cubicBezTo>
                    <a:pt x="365" y="572"/>
                    <a:pt x="395" y="510"/>
                    <a:pt x="417" y="475"/>
                  </a:cubicBezTo>
                  <a:cubicBezTo>
                    <a:pt x="439" y="440"/>
                    <a:pt x="516" y="401"/>
                    <a:pt x="513" y="391"/>
                  </a:cubicBezTo>
                  <a:cubicBezTo>
                    <a:pt x="510" y="381"/>
                    <a:pt x="422" y="422"/>
                    <a:pt x="399" y="415"/>
                  </a:cubicBezTo>
                  <a:cubicBezTo>
                    <a:pt x="376" y="408"/>
                    <a:pt x="361" y="371"/>
                    <a:pt x="375" y="349"/>
                  </a:cubicBezTo>
                  <a:cubicBezTo>
                    <a:pt x="389" y="327"/>
                    <a:pt x="464" y="301"/>
                    <a:pt x="483" y="283"/>
                  </a:cubicBezTo>
                  <a:cubicBezTo>
                    <a:pt x="502" y="265"/>
                    <a:pt x="509" y="233"/>
                    <a:pt x="489" y="241"/>
                  </a:cubicBezTo>
                  <a:cubicBezTo>
                    <a:pt x="469" y="249"/>
                    <a:pt x="386" y="325"/>
                    <a:pt x="363" y="331"/>
                  </a:cubicBezTo>
                  <a:cubicBezTo>
                    <a:pt x="340" y="337"/>
                    <a:pt x="357" y="294"/>
                    <a:pt x="349" y="280"/>
                  </a:cubicBezTo>
                  <a:cubicBezTo>
                    <a:pt x="341" y="266"/>
                    <a:pt x="312" y="269"/>
                    <a:pt x="315" y="247"/>
                  </a:cubicBezTo>
                  <a:cubicBezTo>
                    <a:pt x="318" y="225"/>
                    <a:pt x="376" y="153"/>
                    <a:pt x="369" y="145"/>
                  </a:cubicBezTo>
                  <a:cubicBezTo>
                    <a:pt x="362" y="137"/>
                    <a:pt x="330" y="223"/>
                    <a:pt x="273" y="199"/>
                  </a:cubicBezTo>
                  <a:cubicBezTo>
                    <a:pt x="216" y="175"/>
                    <a:pt x="79" y="41"/>
                    <a:pt x="28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C3300"/>
                </a:gs>
                <a:gs pos="100000">
                  <a:srgbClr val="FFCC66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058" name="Freeform 50"/>
            <p:cNvSpPr>
              <a:spLocks/>
            </p:cNvSpPr>
            <p:nvPr/>
          </p:nvSpPr>
          <p:spPr bwMode="auto">
            <a:xfrm>
              <a:off x="1247" y="1202"/>
              <a:ext cx="217" cy="701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97" y="141"/>
                </a:cxn>
                <a:cxn ang="0">
                  <a:pos x="187" y="300"/>
                </a:cxn>
                <a:cxn ang="0">
                  <a:pos x="193" y="378"/>
                </a:cxn>
                <a:cxn ang="0">
                  <a:pos x="39" y="489"/>
                </a:cxn>
                <a:cxn ang="0">
                  <a:pos x="40" y="691"/>
                </a:cxn>
                <a:cxn ang="0">
                  <a:pos x="46" y="427"/>
                </a:cxn>
                <a:cxn ang="0">
                  <a:pos x="4" y="304"/>
                </a:cxn>
                <a:cxn ang="0">
                  <a:pos x="22" y="207"/>
                </a:cxn>
                <a:cxn ang="0">
                  <a:pos x="28" y="128"/>
                </a:cxn>
                <a:cxn ang="0">
                  <a:pos x="32" y="36"/>
                </a:cxn>
                <a:cxn ang="0">
                  <a:pos x="67" y="266"/>
                </a:cxn>
                <a:cxn ang="0">
                  <a:pos x="62" y="349"/>
                </a:cxn>
                <a:cxn ang="0">
                  <a:pos x="94" y="449"/>
                </a:cxn>
                <a:cxn ang="0">
                  <a:pos x="171" y="396"/>
                </a:cxn>
                <a:cxn ang="0">
                  <a:pos x="174" y="372"/>
                </a:cxn>
                <a:cxn ang="0">
                  <a:pos x="150" y="338"/>
                </a:cxn>
                <a:cxn ang="0">
                  <a:pos x="135" y="246"/>
                </a:cxn>
                <a:cxn ang="0">
                  <a:pos x="80" y="211"/>
                </a:cxn>
                <a:cxn ang="0">
                  <a:pos x="53" y="118"/>
                </a:cxn>
                <a:cxn ang="0">
                  <a:pos x="29" y="3"/>
                </a:cxn>
              </a:cxnLst>
              <a:rect l="0" t="0" r="r" b="b"/>
              <a:pathLst>
                <a:path w="217" h="701">
                  <a:moveTo>
                    <a:pt x="29" y="3"/>
                  </a:moveTo>
                  <a:cubicBezTo>
                    <a:pt x="36" y="7"/>
                    <a:pt x="71" y="93"/>
                    <a:pt x="97" y="141"/>
                  </a:cubicBezTo>
                  <a:cubicBezTo>
                    <a:pt x="123" y="191"/>
                    <a:pt x="171" y="260"/>
                    <a:pt x="187" y="300"/>
                  </a:cubicBezTo>
                  <a:cubicBezTo>
                    <a:pt x="202" y="339"/>
                    <a:pt x="217" y="347"/>
                    <a:pt x="193" y="378"/>
                  </a:cubicBezTo>
                  <a:cubicBezTo>
                    <a:pt x="169" y="410"/>
                    <a:pt x="64" y="437"/>
                    <a:pt x="39" y="489"/>
                  </a:cubicBezTo>
                  <a:cubicBezTo>
                    <a:pt x="14" y="541"/>
                    <a:pt x="39" y="701"/>
                    <a:pt x="40" y="691"/>
                  </a:cubicBezTo>
                  <a:cubicBezTo>
                    <a:pt x="41" y="681"/>
                    <a:pt x="52" y="491"/>
                    <a:pt x="46" y="427"/>
                  </a:cubicBezTo>
                  <a:cubicBezTo>
                    <a:pt x="40" y="363"/>
                    <a:pt x="8" y="341"/>
                    <a:pt x="4" y="304"/>
                  </a:cubicBezTo>
                  <a:cubicBezTo>
                    <a:pt x="0" y="267"/>
                    <a:pt x="18" y="237"/>
                    <a:pt x="22" y="207"/>
                  </a:cubicBezTo>
                  <a:cubicBezTo>
                    <a:pt x="26" y="177"/>
                    <a:pt x="27" y="156"/>
                    <a:pt x="28" y="128"/>
                  </a:cubicBezTo>
                  <a:cubicBezTo>
                    <a:pt x="30" y="100"/>
                    <a:pt x="26" y="14"/>
                    <a:pt x="32" y="36"/>
                  </a:cubicBezTo>
                  <a:cubicBezTo>
                    <a:pt x="39" y="60"/>
                    <a:pt x="61" y="214"/>
                    <a:pt x="67" y="266"/>
                  </a:cubicBezTo>
                  <a:cubicBezTo>
                    <a:pt x="73" y="318"/>
                    <a:pt x="57" y="319"/>
                    <a:pt x="62" y="349"/>
                  </a:cubicBezTo>
                  <a:cubicBezTo>
                    <a:pt x="67" y="379"/>
                    <a:pt x="77" y="441"/>
                    <a:pt x="94" y="449"/>
                  </a:cubicBezTo>
                  <a:cubicBezTo>
                    <a:pt x="112" y="457"/>
                    <a:pt x="158" y="409"/>
                    <a:pt x="171" y="396"/>
                  </a:cubicBezTo>
                  <a:cubicBezTo>
                    <a:pt x="184" y="384"/>
                    <a:pt x="177" y="381"/>
                    <a:pt x="174" y="372"/>
                  </a:cubicBezTo>
                  <a:cubicBezTo>
                    <a:pt x="170" y="363"/>
                    <a:pt x="156" y="359"/>
                    <a:pt x="150" y="338"/>
                  </a:cubicBezTo>
                  <a:cubicBezTo>
                    <a:pt x="143" y="318"/>
                    <a:pt x="146" y="267"/>
                    <a:pt x="135" y="246"/>
                  </a:cubicBezTo>
                  <a:cubicBezTo>
                    <a:pt x="123" y="225"/>
                    <a:pt x="93" y="232"/>
                    <a:pt x="80" y="211"/>
                  </a:cubicBezTo>
                  <a:cubicBezTo>
                    <a:pt x="67" y="190"/>
                    <a:pt x="62" y="152"/>
                    <a:pt x="53" y="118"/>
                  </a:cubicBezTo>
                  <a:cubicBezTo>
                    <a:pt x="44" y="83"/>
                    <a:pt x="21" y="0"/>
                    <a:pt x="29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50000">
                  <a:srgbClr val="FFCC66"/>
                </a:gs>
                <a:gs pos="100000">
                  <a:srgbClr val="FFFF00"/>
                </a:gs>
              </a:gsLst>
              <a:lin ang="189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sp>
          <p:nvSpPr>
            <p:cNvPr id="427126" name="Freeform 118"/>
            <p:cNvSpPr>
              <a:spLocks/>
            </p:cNvSpPr>
            <p:nvPr/>
          </p:nvSpPr>
          <p:spPr bwMode="auto">
            <a:xfrm>
              <a:off x="1213" y="1230"/>
              <a:ext cx="204" cy="1084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14" y="319"/>
                </a:cxn>
                <a:cxn ang="0">
                  <a:pos x="140" y="441"/>
                </a:cxn>
                <a:cxn ang="0">
                  <a:pos x="14" y="507"/>
                </a:cxn>
                <a:cxn ang="0">
                  <a:pos x="74" y="543"/>
                </a:cxn>
                <a:cxn ang="0">
                  <a:pos x="122" y="519"/>
                </a:cxn>
                <a:cxn ang="0">
                  <a:pos x="114" y="692"/>
                </a:cxn>
                <a:cxn ang="0">
                  <a:pos x="18" y="1080"/>
                </a:cxn>
                <a:cxn ang="0">
                  <a:pos x="140" y="717"/>
                </a:cxn>
                <a:cxn ang="0">
                  <a:pos x="199" y="707"/>
                </a:cxn>
                <a:cxn ang="0">
                  <a:pos x="170" y="621"/>
                </a:cxn>
                <a:cxn ang="0">
                  <a:pos x="156" y="272"/>
                </a:cxn>
                <a:cxn ang="0">
                  <a:pos x="7" y="8"/>
                </a:cxn>
              </a:cxnLst>
              <a:rect l="0" t="0" r="r" b="b"/>
              <a:pathLst>
                <a:path w="204" h="1084">
                  <a:moveTo>
                    <a:pt x="7" y="8"/>
                  </a:moveTo>
                  <a:cubicBezTo>
                    <a:pt x="0" y="16"/>
                    <a:pt x="92" y="247"/>
                    <a:pt x="114" y="319"/>
                  </a:cubicBezTo>
                  <a:cubicBezTo>
                    <a:pt x="136" y="391"/>
                    <a:pt x="157" y="410"/>
                    <a:pt x="140" y="441"/>
                  </a:cubicBezTo>
                  <a:cubicBezTo>
                    <a:pt x="123" y="472"/>
                    <a:pt x="25" y="490"/>
                    <a:pt x="14" y="507"/>
                  </a:cubicBezTo>
                  <a:cubicBezTo>
                    <a:pt x="3" y="524"/>
                    <a:pt x="56" y="541"/>
                    <a:pt x="74" y="543"/>
                  </a:cubicBezTo>
                  <a:cubicBezTo>
                    <a:pt x="92" y="545"/>
                    <a:pt x="115" y="494"/>
                    <a:pt x="122" y="519"/>
                  </a:cubicBezTo>
                  <a:cubicBezTo>
                    <a:pt x="129" y="544"/>
                    <a:pt x="131" y="599"/>
                    <a:pt x="114" y="692"/>
                  </a:cubicBezTo>
                  <a:cubicBezTo>
                    <a:pt x="97" y="785"/>
                    <a:pt x="14" y="1076"/>
                    <a:pt x="18" y="1080"/>
                  </a:cubicBezTo>
                  <a:cubicBezTo>
                    <a:pt x="22" y="1084"/>
                    <a:pt x="110" y="779"/>
                    <a:pt x="140" y="717"/>
                  </a:cubicBezTo>
                  <a:cubicBezTo>
                    <a:pt x="170" y="655"/>
                    <a:pt x="194" y="723"/>
                    <a:pt x="199" y="707"/>
                  </a:cubicBezTo>
                  <a:cubicBezTo>
                    <a:pt x="204" y="691"/>
                    <a:pt x="177" y="693"/>
                    <a:pt x="170" y="621"/>
                  </a:cubicBezTo>
                  <a:cubicBezTo>
                    <a:pt x="163" y="549"/>
                    <a:pt x="183" y="374"/>
                    <a:pt x="156" y="272"/>
                  </a:cubicBezTo>
                  <a:cubicBezTo>
                    <a:pt x="129" y="170"/>
                    <a:pt x="15" y="0"/>
                    <a:pt x="7" y="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50000">
                  <a:srgbClr val="CC3300"/>
                </a:gs>
                <a:gs pos="100000">
                  <a:srgbClr val="FF9933"/>
                </a:gs>
              </a:gsLst>
              <a:lin ang="540000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600">
                <a:latin typeface="Bookman Old Style" pitchFamily="18" charset="0"/>
              </a:endParaRPr>
            </a:p>
          </p:txBody>
        </p:sp>
        <p:grpSp>
          <p:nvGrpSpPr>
            <p:cNvPr id="427186" name="Group 56"/>
            <p:cNvGrpSpPr>
              <a:grpSpLocks/>
            </p:cNvGrpSpPr>
            <p:nvPr/>
          </p:nvGrpSpPr>
          <p:grpSpPr bwMode="auto">
            <a:xfrm rot="1477406">
              <a:off x="450" y="1847"/>
              <a:ext cx="1071" cy="669"/>
              <a:chOff x="1634" y="1704"/>
              <a:chExt cx="1097" cy="732"/>
            </a:xfrm>
          </p:grpSpPr>
          <p:sp>
            <p:nvSpPr>
              <p:cNvPr id="427018" name="Freeform 10"/>
              <p:cNvSpPr>
                <a:spLocks/>
              </p:cNvSpPr>
              <p:nvPr/>
            </p:nvSpPr>
            <p:spPr bwMode="auto">
              <a:xfrm rot="-1237793">
                <a:off x="1654" y="2010"/>
                <a:ext cx="673" cy="384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36" y="376"/>
                  </a:cxn>
                  <a:cxn ang="0">
                    <a:pos x="332" y="520"/>
                  </a:cxn>
                  <a:cxn ang="0">
                    <a:pos x="940" y="512"/>
                  </a:cxn>
                </a:cxnLst>
                <a:rect l="0" t="0" r="r" b="b"/>
                <a:pathLst>
                  <a:path w="940" h="543">
                    <a:moveTo>
                      <a:pt x="116" y="0"/>
                    </a:moveTo>
                    <a:cubicBezTo>
                      <a:pt x="103" y="63"/>
                      <a:pt x="0" y="289"/>
                      <a:pt x="36" y="376"/>
                    </a:cubicBezTo>
                    <a:cubicBezTo>
                      <a:pt x="72" y="463"/>
                      <a:pt x="181" y="497"/>
                      <a:pt x="332" y="520"/>
                    </a:cubicBezTo>
                    <a:cubicBezTo>
                      <a:pt x="483" y="543"/>
                      <a:pt x="813" y="514"/>
                      <a:pt x="940" y="512"/>
                    </a:cubicBezTo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50000">
                    <a:srgbClr val="008000"/>
                  </a:gs>
                  <a:gs pos="100000">
                    <a:srgbClr val="00CC00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sz="1600">
                  <a:latin typeface="Bookman Old Style" pitchFamily="18" charset="0"/>
                </a:endParaRPr>
              </a:p>
            </p:txBody>
          </p:sp>
          <p:grpSp>
            <p:nvGrpSpPr>
              <p:cNvPr id="427187" name="Group 55"/>
              <p:cNvGrpSpPr>
                <a:grpSpLocks/>
              </p:cNvGrpSpPr>
              <p:nvPr/>
            </p:nvGrpSpPr>
            <p:grpSpPr bwMode="auto">
              <a:xfrm>
                <a:off x="1634" y="1704"/>
                <a:ext cx="1097" cy="732"/>
                <a:chOff x="1650" y="2104"/>
                <a:chExt cx="1097" cy="732"/>
              </a:xfrm>
            </p:grpSpPr>
            <p:grpSp>
              <p:nvGrpSpPr>
                <p:cNvPr id="427192" name="Group 11"/>
                <p:cNvGrpSpPr>
                  <a:grpSpLocks/>
                </p:cNvGrpSpPr>
                <p:nvPr/>
              </p:nvGrpSpPr>
              <p:grpSpPr bwMode="auto">
                <a:xfrm rot="-1237793">
                  <a:off x="1704" y="2160"/>
                  <a:ext cx="1043" cy="535"/>
                  <a:chOff x="704" y="1584"/>
                  <a:chExt cx="1456" cy="756"/>
                </a:xfrm>
              </p:grpSpPr>
              <p:sp>
                <p:nvSpPr>
                  <p:cNvPr id="427020" name="Freeform 12"/>
                  <p:cNvSpPr>
                    <a:spLocks/>
                  </p:cNvSpPr>
                  <p:nvPr/>
                </p:nvSpPr>
                <p:spPr bwMode="auto">
                  <a:xfrm>
                    <a:off x="704" y="1632"/>
                    <a:ext cx="1440" cy="708"/>
                  </a:xfrm>
                  <a:custGeom>
                    <a:avLst/>
                    <a:gdLst/>
                    <a:ahLst/>
                    <a:cxnLst>
                      <a:cxn ang="0">
                        <a:pos x="0" y="176"/>
                      </a:cxn>
                      <a:cxn ang="0">
                        <a:pos x="360" y="608"/>
                      </a:cxn>
                      <a:cxn ang="0">
                        <a:pos x="848" y="680"/>
                      </a:cxn>
                      <a:cxn ang="0">
                        <a:pos x="1272" y="440"/>
                      </a:cxn>
                      <a:cxn ang="0">
                        <a:pos x="1440" y="0"/>
                      </a:cxn>
                    </a:cxnLst>
                    <a:rect l="0" t="0" r="r" b="b"/>
                    <a:pathLst>
                      <a:path w="1440" h="708">
                        <a:moveTo>
                          <a:pt x="0" y="176"/>
                        </a:moveTo>
                        <a:cubicBezTo>
                          <a:pt x="57" y="248"/>
                          <a:pt x="219" y="524"/>
                          <a:pt x="360" y="608"/>
                        </a:cubicBezTo>
                        <a:cubicBezTo>
                          <a:pt x="501" y="692"/>
                          <a:pt x="696" y="708"/>
                          <a:pt x="848" y="680"/>
                        </a:cubicBezTo>
                        <a:cubicBezTo>
                          <a:pt x="1000" y="652"/>
                          <a:pt x="1173" y="553"/>
                          <a:pt x="1272" y="440"/>
                        </a:cubicBezTo>
                        <a:cubicBezTo>
                          <a:pt x="1371" y="327"/>
                          <a:pt x="1405" y="92"/>
                          <a:pt x="1440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999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427021" name="Freeform 13"/>
                  <p:cNvSpPr>
                    <a:spLocks/>
                  </p:cNvSpPr>
                  <p:nvPr/>
                </p:nvSpPr>
                <p:spPr bwMode="auto">
                  <a:xfrm>
                    <a:off x="712" y="1584"/>
                    <a:ext cx="1448" cy="216"/>
                  </a:xfrm>
                  <a:custGeom>
                    <a:avLst/>
                    <a:gdLst/>
                    <a:ahLst/>
                    <a:cxnLst>
                      <a:cxn ang="0">
                        <a:pos x="0" y="216"/>
                      </a:cxn>
                      <a:cxn ang="0">
                        <a:pos x="424" y="120"/>
                      </a:cxn>
                      <a:cxn ang="0">
                        <a:pos x="816" y="40"/>
                      </a:cxn>
                      <a:cxn ang="0">
                        <a:pos x="880" y="96"/>
                      </a:cxn>
                      <a:cxn ang="0">
                        <a:pos x="952" y="0"/>
                      </a:cxn>
                      <a:cxn ang="0">
                        <a:pos x="1448" y="48"/>
                      </a:cxn>
                    </a:cxnLst>
                    <a:rect l="0" t="0" r="r" b="b"/>
                    <a:pathLst>
                      <a:path w="1448" h="216">
                        <a:moveTo>
                          <a:pt x="0" y="216"/>
                        </a:moveTo>
                        <a:lnTo>
                          <a:pt x="424" y="120"/>
                        </a:lnTo>
                        <a:lnTo>
                          <a:pt x="816" y="40"/>
                        </a:lnTo>
                        <a:lnTo>
                          <a:pt x="880" y="96"/>
                        </a:lnTo>
                        <a:lnTo>
                          <a:pt x="952" y="0"/>
                        </a:lnTo>
                        <a:lnTo>
                          <a:pt x="1448" y="48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FF9999"/>
                      </a:gs>
                      <a:gs pos="100000">
                        <a:srgbClr val="FF0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sz="1600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427022" name="Freeform 14"/>
                <p:cNvSpPr>
                  <a:spLocks/>
                </p:cNvSpPr>
                <p:nvPr/>
              </p:nvSpPr>
              <p:spPr bwMode="auto">
                <a:xfrm rot="-1237793">
                  <a:off x="1729" y="2458"/>
                  <a:ext cx="244" cy="378"/>
                </a:xfrm>
                <a:custGeom>
                  <a:avLst/>
                  <a:gdLst/>
                  <a:ahLst/>
                  <a:cxnLst>
                    <a:cxn ang="0">
                      <a:pos x="40" y="7"/>
                    </a:cxn>
                    <a:cxn ang="0">
                      <a:pos x="31" y="180"/>
                    </a:cxn>
                    <a:cxn ang="0">
                      <a:pos x="10" y="382"/>
                    </a:cxn>
                    <a:cxn ang="0">
                      <a:pos x="34" y="466"/>
                    </a:cxn>
                    <a:cxn ang="0">
                      <a:pos x="217" y="514"/>
                    </a:cxn>
                    <a:cxn ang="0">
                      <a:pos x="340" y="517"/>
                    </a:cxn>
                    <a:cxn ang="0">
                      <a:pos x="223" y="409"/>
                    </a:cxn>
                    <a:cxn ang="0">
                      <a:pos x="178" y="307"/>
                    </a:cxn>
                    <a:cxn ang="0">
                      <a:pos x="124" y="214"/>
                    </a:cxn>
                    <a:cxn ang="0">
                      <a:pos x="88" y="136"/>
                    </a:cxn>
                    <a:cxn ang="0">
                      <a:pos x="49" y="43"/>
                    </a:cxn>
                    <a:cxn ang="0">
                      <a:pos x="106" y="295"/>
                    </a:cxn>
                    <a:cxn ang="0">
                      <a:pos x="142" y="379"/>
                    </a:cxn>
                    <a:cxn ang="0">
                      <a:pos x="151" y="496"/>
                    </a:cxn>
                    <a:cxn ang="0">
                      <a:pos x="61" y="475"/>
                    </a:cxn>
                    <a:cxn ang="0">
                      <a:pos x="49" y="451"/>
                    </a:cxn>
                    <a:cxn ang="0">
                      <a:pos x="58" y="406"/>
                    </a:cxn>
                    <a:cxn ang="0">
                      <a:pos x="37" y="304"/>
                    </a:cxn>
                    <a:cxn ang="0">
                      <a:pos x="73" y="244"/>
                    </a:cxn>
                    <a:cxn ang="0">
                      <a:pos x="61" y="136"/>
                    </a:cxn>
                    <a:cxn ang="0">
                      <a:pos x="40" y="7"/>
                    </a:cxn>
                  </a:cxnLst>
                  <a:rect l="0" t="0" r="r" b="b"/>
                  <a:pathLst>
                    <a:path w="341" h="534">
                      <a:moveTo>
                        <a:pt x="40" y="7"/>
                      </a:moveTo>
                      <a:cubicBezTo>
                        <a:pt x="35" y="14"/>
                        <a:pt x="36" y="118"/>
                        <a:pt x="31" y="180"/>
                      </a:cubicBezTo>
                      <a:cubicBezTo>
                        <a:pt x="26" y="242"/>
                        <a:pt x="9" y="334"/>
                        <a:pt x="10" y="382"/>
                      </a:cubicBezTo>
                      <a:cubicBezTo>
                        <a:pt x="11" y="430"/>
                        <a:pt x="0" y="444"/>
                        <a:pt x="34" y="466"/>
                      </a:cubicBezTo>
                      <a:cubicBezTo>
                        <a:pt x="68" y="488"/>
                        <a:pt x="166" y="505"/>
                        <a:pt x="217" y="514"/>
                      </a:cubicBezTo>
                      <a:cubicBezTo>
                        <a:pt x="268" y="523"/>
                        <a:pt x="339" y="534"/>
                        <a:pt x="340" y="517"/>
                      </a:cubicBezTo>
                      <a:cubicBezTo>
                        <a:pt x="341" y="500"/>
                        <a:pt x="250" y="444"/>
                        <a:pt x="223" y="409"/>
                      </a:cubicBezTo>
                      <a:cubicBezTo>
                        <a:pt x="196" y="374"/>
                        <a:pt x="194" y="339"/>
                        <a:pt x="178" y="307"/>
                      </a:cubicBezTo>
                      <a:cubicBezTo>
                        <a:pt x="162" y="275"/>
                        <a:pt x="139" y="243"/>
                        <a:pt x="124" y="214"/>
                      </a:cubicBezTo>
                      <a:cubicBezTo>
                        <a:pt x="109" y="185"/>
                        <a:pt x="100" y="164"/>
                        <a:pt x="88" y="136"/>
                      </a:cubicBezTo>
                      <a:cubicBezTo>
                        <a:pt x="76" y="108"/>
                        <a:pt x="46" y="17"/>
                        <a:pt x="49" y="43"/>
                      </a:cubicBezTo>
                      <a:cubicBezTo>
                        <a:pt x="52" y="69"/>
                        <a:pt x="91" y="239"/>
                        <a:pt x="106" y="295"/>
                      </a:cubicBezTo>
                      <a:cubicBezTo>
                        <a:pt x="121" y="351"/>
                        <a:pt x="135" y="346"/>
                        <a:pt x="142" y="379"/>
                      </a:cubicBezTo>
                      <a:cubicBezTo>
                        <a:pt x="149" y="412"/>
                        <a:pt x="164" y="480"/>
                        <a:pt x="151" y="496"/>
                      </a:cubicBezTo>
                      <a:cubicBezTo>
                        <a:pt x="138" y="512"/>
                        <a:pt x="78" y="482"/>
                        <a:pt x="61" y="475"/>
                      </a:cubicBezTo>
                      <a:cubicBezTo>
                        <a:pt x="44" y="468"/>
                        <a:pt x="49" y="462"/>
                        <a:pt x="49" y="451"/>
                      </a:cubicBezTo>
                      <a:cubicBezTo>
                        <a:pt x="49" y="440"/>
                        <a:pt x="60" y="430"/>
                        <a:pt x="58" y="406"/>
                      </a:cubicBezTo>
                      <a:cubicBezTo>
                        <a:pt x="56" y="382"/>
                        <a:pt x="35" y="331"/>
                        <a:pt x="37" y="304"/>
                      </a:cubicBezTo>
                      <a:cubicBezTo>
                        <a:pt x="39" y="277"/>
                        <a:pt x="69" y="272"/>
                        <a:pt x="73" y="244"/>
                      </a:cubicBezTo>
                      <a:cubicBezTo>
                        <a:pt x="77" y="216"/>
                        <a:pt x="66" y="175"/>
                        <a:pt x="61" y="136"/>
                      </a:cubicBezTo>
                      <a:cubicBezTo>
                        <a:pt x="56" y="97"/>
                        <a:pt x="45" y="0"/>
                        <a:pt x="40" y="7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66"/>
                    </a:gs>
                    <a:gs pos="50000">
                      <a:srgbClr val="FFFF00"/>
                    </a:gs>
                    <a:gs pos="100000">
                      <a:srgbClr val="FFFF66"/>
                    </a:gs>
                  </a:gsLst>
                  <a:lin ang="18900000" scaled="1"/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3" name="Freeform 15"/>
                <p:cNvSpPr>
                  <a:spLocks/>
                </p:cNvSpPr>
                <p:nvPr/>
              </p:nvSpPr>
              <p:spPr bwMode="auto">
                <a:xfrm rot="-1237793">
                  <a:off x="1889" y="2448"/>
                  <a:ext cx="23" cy="76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4" name="Freeform 16"/>
                <p:cNvSpPr>
                  <a:spLocks/>
                </p:cNvSpPr>
                <p:nvPr/>
              </p:nvSpPr>
              <p:spPr bwMode="auto">
                <a:xfrm rot="-163975">
                  <a:off x="1939" y="2426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5" name="Freeform 17"/>
                <p:cNvSpPr>
                  <a:spLocks/>
                </p:cNvSpPr>
                <p:nvPr/>
              </p:nvSpPr>
              <p:spPr bwMode="auto">
                <a:xfrm rot="-1603623">
                  <a:off x="1995" y="2405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6" name="Freeform 18"/>
                <p:cNvSpPr>
                  <a:spLocks/>
                </p:cNvSpPr>
                <p:nvPr/>
              </p:nvSpPr>
              <p:spPr bwMode="auto">
                <a:xfrm rot="-1603623">
                  <a:off x="2015" y="2506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7" name="Freeform 19"/>
                <p:cNvSpPr>
                  <a:spLocks/>
                </p:cNvSpPr>
                <p:nvPr/>
              </p:nvSpPr>
              <p:spPr bwMode="auto">
                <a:xfrm rot="20362207" flipH="1">
                  <a:off x="2058" y="2484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8" name="Freeform 20"/>
                <p:cNvSpPr>
                  <a:spLocks/>
                </p:cNvSpPr>
                <p:nvPr/>
              </p:nvSpPr>
              <p:spPr bwMode="auto">
                <a:xfrm rot="-676974">
                  <a:off x="2042" y="2385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29" name="Freeform 21"/>
                <p:cNvSpPr>
                  <a:spLocks/>
                </p:cNvSpPr>
                <p:nvPr/>
              </p:nvSpPr>
              <p:spPr bwMode="auto">
                <a:xfrm rot="-1237793">
                  <a:off x="1650" y="2191"/>
                  <a:ext cx="933" cy="166"/>
                </a:xfrm>
                <a:custGeom>
                  <a:avLst/>
                  <a:gdLst/>
                  <a:ahLst/>
                  <a:cxnLst>
                    <a:cxn ang="0">
                      <a:pos x="0" y="213"/>
                    </a:cxn>
                    <a:cxn ang="0">
                      <a:pos x="816" y="42"/>
                    </a:cxn>
                    <a:cxn ang="0">
                      <a:pos x="873" y="108"/>
                    </a:cxn>
                    <a:cxn ang="0">
                      <a:pos x="951" y="0"/>
                    </a:cxn>
                    <a:cxn ang="0">
                      <a:pos x="1237" y="27"/>
                    </a:cxn>
                    <a:cxn ang="0">
                      <a:pos x="1302" y="90"/>
                    </a:cxn>
                    <a:cxn ang="0">
                      <a:pos x="6" y="234"/>
                    </a:cxn>
                  </a:cxnLst>
                  <a:rect l="0" t="0" r="r" b="b"/>
                  <a:pathLst>
                    <a:path w="1302" h="234">
                      <a:moveTo>
                        <a:pt x="0" y="213"/>
                      </a:moveTo>
                      <a:lnTo>
                        <a:pt x="816" y="42"/>
                      </a:lnTo>
                      <a:lnTo>
                        <a:pt x="873" y="108"/>
                      </a:lnTo>
                      <a:lnTo>
                        <a:pt x="951" y="0"/>
                      </a:lnTo>
                      <a:lnTo>
                        <a:pt x="1237" y="27"/>
                      </a:lnTo>
                      <a:lnTo>
                        <a:pt x="1302" y="90"/>
                      </a:lnTo>
                      <a:lnTo>
                        <a:pt x="6" y="234"/>
                      </a:lnTo>
                    </a:path>
                  </a:pathLst>
                </a:custGeom>
                <a:gradFill rotWithShape="1">
                  <a:gsLst>
                    <a:gs pos="0">
                      <a:srgbClr val="FF0000"/>
                    </a:gs>
                    <a:gs pos="5000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 w="9525" cap="flat" cmpd="sng">
                  <a:noFill/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0" name="Freeform 22"/>
                <p:cNvSpPr>
                  <a:spLocks/>
                </p:cNvSpPr>
                <p:nvPr/>
              </p:nvSpPr>
              <p:spPr bwMode="auto">
                <a:xfrm rot="-2387203">
                  <a:off x="2443" y="2186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1" name="Freeform 23"/>
                <p:cNvSpPr>
                  <a:spLocks/>
                </p:cNvSpPr>
                <p:nvPr/>
              </p:nvSpPr>
              <p:spPr bwMode="auto">
                <a:xfrm rot="19212797" flipH="1">
                  <a:off x="2435" y="2104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2" name="Freeform 24"/>
                <p:cNvSpPr>
                  <a:spLocks/>
                </p:cNvSpPr>
                <p:nvPr/>
              </p:nvSpPr>
              <p:spPr bwMode="auto">
                <a:xfrm rot="-2387203">
                  <a:off x="2376" y="2195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3" name="Freeform 25"/>
                <p:cNvSpPr>
                  <a:spLocks/>
                </p:cNvSpPr>
                <p:nvPr/>
              </p:nvSpPr>
              <p:spPr bwMode="auto">
                <a:xfrm rot="-2387203">
                  <a:off x="2498" y="2296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4" name="Freeform 26"/>
                <p:cNvSpPr>
                  <a:spLocks/>
                </p:cNvSpPr>
                <p:nvPr/>
              </p:nvSpPr>
              <p:spPr bwMode="auto">
                <a:xfrm rot="-2387203">
                  <a:off x="2454" y="2333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5" name="Freeform 27"/>
                <p:cNvSpPr>
                  <a:spLocks/>
                </p:cNvSpPr>
                <p:nvPr/>
              </p:nvSpPr>
              <p:spPr bwMode="auto">
                <a:xfrm rot="-2387203">
                  <a:off x="2409" y="2378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6" name="Freeform 28"/>
                <p:cNvSpPr>
                  <a:spLocks/>
                </p:cNvSpPr>
                <p:nvPr/>
              </p:nvSpPr>
              <p:spPr bwMode="auto">
                <a:xfrm rot="-2387203">
                  <a:off x="2367" y="2423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7" name="Freeform 29"/>
                <p:cNvSpPr>
                  <a:spLocks/>
                </p:cNvSpPr>
                <p:nvPr/>
              </p:nvSpPr>
              <p:spPr bwMode="auto">
                <a:xfrm rot="-2387203">
                  <a:off x="2324" y="2449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8" name="Freeform 30"/>
                <p:cNvSpPr>
                  <a:spLocks/>
                </p:cNvSpPr>
                <p:nvPr/>
              </p:nvSpPr>
              <p:spPr bwMode="auto">
                <a:xfrm rot="20362207" flipH="1">
                  <a:off x="2125" y="2540"/>
                  <a:ext cx="2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39" name="Freeform 31"/>
                <p:cNvSpPr>
                  <a:spLocks/>
                </p:cNvSpPr>
                <p:nvPr/>
              </p:nvSpPr>
              <p:spPr bwMode="auto">
                <a:xfrm rot="20362207" flipH="1">
                  <a:off x="2178" y="2520"/>
                  <a:ext cx="2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0" name="Freeform 32"/>
                <p:cNvSpPr>
                  <a:spLocks/>
                </p:cNvSpPr>
                <p:nvPr/>
              </p:nvSpPr>
              <p:spPr bwMode="auto">
                <a:xfrm rot="20362207" flipH="1">
                  <a:off x="2248" y="2493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1" name="Freeform 33"/>
                <p:cNvSpPr>
                  <a:spLocks/>
                </p:cNvSpPr>
                <p:nvPr/>
              </p:nvSpPr>
              <p:spPr bwMode="auto">
                <a:xfrm rot="20362207" flipH="1">
                  <a:off x="2367" y="2528"/>
                  <a:ext cx="2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2" name="Freeform 34"/>
                <p:cNvSpPr>
                  <a:spLocks/>
                </p:cNvSpPr>
                <p:nvPr/>
              </p:nvSpPr>
              <p:spPr bwMode="auto">
                <a:xfrm rot="20362207" flipH="1">
                  <a:off x="2083" y="2390"/>
                  <a:ext cx="2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3" name="Freeform 35"/>
                <p:cNvSpPr>
                  <a:spLocks/>
                </p:cNvSpPr>
                <p:nvPr/>
              </p:nvSpPr>
              <p:spPr bwMode="auto">
                <a:xfrm rot="-345816">
                  <a:off x="2133" y="2393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4" name="Freeform 36"/>
                <p:cNvSpPr>
                  <a:spLocks/>
                </p:cNvSpPr>
                <p:nvPr/>
              </p:nvSpPr>
              <p:spPr bwMode="auto">
                <a:xfrm rot="-1603623">
                  <a:off x="2170" y="2388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5" name="Freeform 37"/>
                <p:cNvSpPr>
                  <a:spLocks/>
                </p:cNvSpPr>
                <p:nvPr/>
              </p:nvSpPr>
              <p:spPr bwMode="auto">
                <a:xfrm rot="-1603623">
                  <a:off x="2331" y="2309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6" name="Freeform 38"/>
                <p:cNvSpPr>
                  <a:spLocks/>
                </p:cNvSpPr>
                <p:nvPr/>
              </p:nvSpPr>
              <p:spPr bwMode="auto">
                <a:xfrm rot="-2387203">
                  <a:off x="2376" y="2295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7" name="Freeform 39"/>
                <p:cNvSpPr>
                  <a:spLocks/>
                </p:cNvSpPr>
                <p:nvPr/>
              </p:nvSpPr>
              <p:spPr bwMode="auto">
                <a:xfrm rot="-1603623">
                  <a:off x="2209" y="2376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8" name="Freeform 40"/>
                <p:cNvSpPr>
                  <a:spLocks/>
                </p:cNvSpPr>
                <p:nvPr/>
              </p:nvSpPr>
              <p:spPr bwMode="auto">
                <a:xfrm rot="-345816">
                  <a:off x="2242" y="2366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49" name="Freeform 41"/>
                <p:cNvSpPr>
                  <a:spLocks/>
                </p:cNvSpPr>
                <p:nvPr/>
              </p:nvSpPr>
              <p:spPr bwMode="auto">
                <a:xfrm rot="-1603623">
                  <a:off x="2275" y="2356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50" name="Freeform 42"/>
                <p:cNvSpPr>
                  <a:spLocks/>
                </p:cNvSpPr>
                <p:nvPr/>
              </p:nvSpPr>
              <p:spPr bwMode="auto">
                <a:xfrm rot="-1603623">
                  <a:off x="2300" y="2337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51" name="Freeform 43"/>
                <p:cNvSpPr>
                  <a:spLocks/>
                </p:cNvSpPr>
                <p:nvPr/>
              </p:nvSpPr>
              <p:spPr bwMode="auto">
                <a:xfrm rot="-2387203">
                  <a:off x="2370" y="2247"/>
                  <a:ext cx="1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52" name="Freeform 44"/>
                <p:cNvSpPr>
                  <a:spLocks/>
                </p:cNvSpPr>
                <p:nvPr/>
              </p:nvSpPr>
              <p:spPr bwMode="auto">
                <a:xfrm rot="-2387203">
                  <a:off x="2523" y="2192"/>
                  <a:ext cx="20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  <p:sp>
              <p:nvSpPr>
                <p:cNvPr id="427053" name="Freeform 45"/>
                <p:cNvSpPr>
                  <a:spLocks/>
                </p:cNvSpPr>
                <p:nvPr/>
              </p:nvSpPr>
              <p:spPr bwMode="auto">
                <a:xfrm rot="20362207" flipH="1">
                  <a:off x="2286" y="2477"/>
                  <a:ext cx="29" cy="70"/>
                </a:xfrm>
                <a:custGeom>
                  <a:avLst/>
                  <a:gdLst/>
                  <a:ahLst/>
                  <a:cxnLst>
                    <a:cxn ang="0">
                      <a:pos x="16" y="6"/>
                    </a:cxn>
                    <a:cxn ang="0">
                      <a:pos x="1" y="48"/>
                    </a:cxn>
                    <a:cxn ang="0">
                      <a:pos x="10" y="102"/>
                    </a:cxn>
                    <a:cxn ang="0">
                      <a:pos x="31" y="81"/>
                    </a:cxn>
                    <a:cxn ang="0">
                      <a:pos x="16" y="6"/>
                    </a:cxn>
                  </a:cxnLst>
                  <a:rect l="0" t="0" r="r" b="b"/>
                  <a:pathLst>
                    <a:path w="33" h="108">
                      <a:moveTo>
                        <a:pt x="16" y="6"/>
                      </a:moveTo>
                      <a:cubicBezTo>
                        <a:pt x="11" y="0"/>
                        <a:pt x="2" y="32"/>
                        <a:pt x="1" y="48"/>
                      </a:cubicBezTo>
                      <a:cubicBezTo>
                        <a:pt x="0" y="64"/>
                        <a:pt x="5" y="96"/>
                        <a:pt x="10" y="102"/>
                      </a:cubicBezTo>
                      <a:cubicBezTo>
                        <a:pt x="15" y="108"/>
                        <a:pt x="29" y="97"/>
                        <a:pt x="31" y="81"/>
                      </a:cubicBezTo>
                      <a:cubicBezTo>
                        <a:pt x="33" y="65"/>
                        <a:pt x="21" y="12"/>
                        <a:pt x="16" y="6"/>
                      </a:cubicBezTo>
                      <a:close/>
                    </a:path>
                  </a:pathLst>
                </a:custGeom>
                <a:solidFill>
                  <a:srgbClr val="800000"/>
                </a:solidFill>
                <a:ln w="63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sz="1600">
                    <a:latin typeface="Bookman Old Style" pitchFamily="18" charset="0"/>
                  </a:endParaRPr>
                </a:p>
              </p:txBody>
            </p:sp>
          </p:grpSp>
        </p:grpSp>
      </p:grpSp>
      <p:grpSp>
        <p:nvGrpSpPr>
          <p:cNvPr id="427193" name="Group 122"/>
          <p:cNvGrpSpPr>
            <a:grpSpLocks/>
          </p:cNvGrpSpPr>
          <p:nvPr/>
        </p:nvGrpSpPr>
        <p:grpSpPr bwMode="auto">
          <a:xfrm>
            <a:off x="5572134" y="1665288"/>
            <a:ext cx="2241550" cy="4419600"/>
            <a:chOff x="2592" y="1368"/>
            <a:chExt cx="1412" cy="2768"/>
          </a:xfrm>
        </p:grpSpPr>
        <p:sp>
          <p:nvSpPr>
            <p:cNvPr id="427131" name="AutoShape 123"/>
            <p:cNvSpPr>
              <a:spLocks/>
            </p:cNvSpPr>
            <p:nvPr/>
          </p:nvSpPr>
          <p:spPr bwMode="auto">
            <a:xfrm>
              <a:off x="2592" y="1368"/>
              <a:ext cx="304" cy="2768"/>
            </a:xfrm>
            <a:prstGeom prst="rightBrace">
              <a:avLst>
                <a:gd name="adj1" fmla="val 75877"/>
                <a:gd name="adj2" fmla="val 40872"/>
              </a:avLst>
            </a:prstGeom>
            <a:ln w="57150"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 algn="ctr"/>
              <a:endParaRPr lang="ru-RU" sz="1600">
                <a:solidFill>
                  <a:srgbClr val="CC0000"/>
                </a:solidFill>
                <a:latin typeface="Bookman Old Style" pitchFamily="18" charset="0"/>
              </a:endParaRPr>
            </a:p>
          </p:txBody>
        </p:sp>
        <p:sp>
          <p:nvSpPr>
            <p:cNvPr id="427132" name="Rectangle 124"/>
            <p:cNvSpPr>
              <a:spLocks noChangeArrowheads="1"/>
            </p:cNvSpPr>
            <p:nvPr/>
          </p:nvSpPr>
          <p:spPr bwMode="auto">
            <a:xfrm>
              <a:off x="2772" y="2042"/>
              <a:ext cx="1232" cy="52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</a:rPr>
                <a:t>10 кг</a:t>
              </a:r>
            </a:p>
          </p:txBody>
        </p:sp>
      </p:grpSp>
      <p:sp>
        <p:nvSpPr>
          <p:cNvPr id="427133" name="Text Box 125"/>
          <p:cNvSpPr txBox="1">
            <a:spLocks noChangeArrowheads="1"/>
          </p:cNvSpPr>
          <p:nvPr/>
        </p:nvSpPr>
        <p:spPr bwMode="auto">
          <a:xfrm>
            <a:off x="647667" y="5519738"/>
            <a:ext cx="5246949" cy="1107996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 2 раза  </a:t>
            </a:r>
            <a:r>
              <a:rPr lang="ru-RU" sz="6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легче</a:t>
            </a:r>
          </a:p>
        </p:txBody>
      </p:sp>
      <p:sp>
        <p:nvSpPr>
          <p:cNvPr id="427249" name="AutoShape 241"/>
          <p:cNvSpPr>
            <a:spLocks noChangeArrowheads="1"/>
          </p:cNvSpPr>
          <p:nvPr/>
        </p:nvSpPr>
        <p:spPr bwMode="auto">
          <a:xfrm rot="14006772">
            <a:off x="1481104" y="1993900"/>
            <a:ext cx="3403600" cy="2006600"/>
          </a:xfrm>
          <a:prstGeom prst="curvedUpArrow">
            <a:avLst>
              <a:gd name="adj1" fmla="val 33924"/>
              <a:gd name="adj2" fmla="val 67848"/>
              <a:gd name="adj3" fmla="val 33333"/>
            </a:avLst>
          </a:prstGeom>
          <a:gradFill rotWithShape="1">
            <a:gsLst>
              <a:gs pos="0">
                <a:srgbClr val="FFFF00"/>
              </a:gs>
              <a:gs pos="50000">
                <a:srgbClr val="FF9900"/>
              </a:gs>
              <a:gs pos="100000">
                <a:srgbClr val="FFFF00"/>
              </a:gs>
            </a:gsLst>
            <a:lin ang="18900000" scaled="1"/>
          </a:gra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ru-RU" sz="1600">
              <a:latin typeface="Bookman Old Style" pitchFamily="18" charset="0"/>
            </a:endParaRPr>
          </a:p>
        </p:txBody>
      </p:sp>
      <p:sp>
        <p:nvSpPr>
          <p:cNvPr id="22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228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616455"/>
            <a:ext cx="2786050" cy="424154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29" name="AutoShape 12"/>
          <p:cNvSpPr>
            <a:spLocks noChangeArrowheads="1"/>
          </p:cNvSpPr>
          <p:nvPr/>
        </p:nvSpPr>
        <p:spPr bwMode="auto">
          <a:xfrm>
            <a:off x="5786446" y="1428736"/>
            <a:ext cx="3143240" cy="714380"/>
          </a:xfrm>
          <a:prstGeom prst="wedgeRoundRectCallout">
            <a:avLst>
              <a:gd name="adj1" fmla="val 10610"/>
              <a:gd name="adj2" fmla="val 131440"/>
              <a:gd name="adj3" fmla="val 16667"/>
            </a:avLst>
          </a:prstGeom>
          <a:solidFill>
            <a:srgbClr val="FFFF9B"/>
          </a:solidFill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rgbClr val="000099"/>
                </a:solidFill>
                <a:latin typeface="Bookman Old Style" pitchFamily="18" charset="0"/>
              </a:rPr>
              <a:t>№ 1164(1)</a:t>
            </a:r>
            <a:endParaRPr lang="ru-RU" sz="4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2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42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133" grpId="0"/>
      <p:bldP spid="4272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44034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00298" cy="407509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4035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616455"/>
            <a:ext cx="2786050" cy="424154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071670" y="214290"/>
            <a:ext cx="5214974" cy="668320"/>
          </a:xfrm>
          <a:prstGeom prst="wedgeRoundRectCallout">
            <a:avLst>
              <a:gd name="adj1" fmla="val -51846"/>
              <a:gd name="adj2" fmla="val 142444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Ответьте на вопросы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214546" y="1571612"/>
            <a:ext cx="5857916" cy="919401"/>
          </a:xfrm>
          <a:prstGeom prst="wedgeRoundRectCallout">
            <a:avLst>
              <a:gd name="adj1" fmla="val 40700"/>
              <a:gd name="adj2" fmla="val 15878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Чем отличаются десятичные дроби от обыкновенных дробей?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1285852" y="2571744"/>
            <a:ext cx="5357850" cy="919401"/>
          </a:xfrm>
          <a:prstGeom prst="wedgeRoundRectCallout">
            <a:avLst>
              <a:gd name="adj1" fmla="val 68470"/>
              <a:gd name="adj2" fmla="val 79018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Чем отличаются десятичные дроби от натуральных чисел?</a:t>
            </a: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785786" y="3786190"/>
            <a:ext cx="5357850" cy="1328023"/>
          </a:xfrm>
          <a:prstGeom prst="wedgeRoundRectCallout">
            <a:avLst>
              <a:gd name="adj1" fmla="val 78311"/>
              <a:gd name="adj2" fmla="val -4111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Сколько цифр стоит после запятой в десятичной записи дроби?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357158" y="5325666"/>
            <a:ext cx="5857916" cy="1328023"/>
          </a:xfrm>
          <a:prstGeom prst="wedgeRoundRectCallout">
            <a:avLst>
              <a:gd name="adj1" fmla="val 76511"/>
              <a:gd name="adj2" fmla="val -142371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Какое число пишется в десятичной записи до запятой и после запятой?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5" grpId="0" animBg="1"/>
      <p:bldP spid="15" grpId="1" animBg="1"/>
      <p:bldP spid="16" grpId="0" animBg="1"/>
      <p:bldP spid="16" grpId="1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44034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00298" cy="407509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4035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616455"/>
            <a:ext cx="2786050" cy="424154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071670" y="214290"/>
            <a:ext cx="6786610" cy="1285884"/>
          </a:xfrm>
          <a:prstGeom prst="wedgeRoundRectCallout">
            <a:avLst>
              <a:gd name="adj1" fmla="val -55016"/>
              <a:gd name="adj2" fmla="val 82209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- Вам интересно, откуда взялись такие названия: метр, дециметр, сантиметр, миллиметр?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428860" y="357166"/>
            <a:ext cx="5857916" cy="1736646"/>
          </a:xfrm>
          <a:prstGeom prst="wedgeRoundRectCallout">
            <a:avLst>
              <a:gd name="adj1" fmla="val 43271"/>
              <a:gd name="adj2" fmla="val 9371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Метр – это международная мера длины. Люди всей Земли уже давно договорились пользоваться именно ею.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>
          <a:xfrm>
            <a:off x="2071670" y="2214554"/>
            <a:ext cx="5357850" cy="2962513"/>
          </a:xfrm>
          <a:prstGeom prst="wedgeRoundRectCallout">
            <a:avLst>
              <a:gd name="adj1" fmla="val -61035"/>
              <a:gd name="adj2" fmla="val -49572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А получили метр так: длину земного меридиана разделили на 40 000 000 частей и одну такую часть назвали метром. </a:t>
            </a:r>
          </a:p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1/40 000 000 часть меридиана равна  1 метру. 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428596" y="4857760"/>
            <a:ext cx="7858180" cy="1736646"/>
          </a:xfrm>
          <a:prstGeom prst="wedgeRoundRectCallout">
            <a:avLst>
              <a:gd name="adj1" fmla="val -37646"/>
              <a:gd name="adj2" fmla="val -178358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Вот и выходит, что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1 дм = 0,1 часть метра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1 см = 0,1 дм = 0,01 часть метра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1 мм = 0,1 см = 0,01 дм = 0,001 часть метра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1500166" y="3214686"/>
            <a:ext cx="5357850" cy="1736646"/>
          </a:xfrm>
          <a:prstGeom prst="wedgeRoundRectCallout">
            <a:avLst>
              <a:gd name="adj1" fmla="val 64758"/>
              <a:gd name="adj2" fmla="val -1014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Приставка «деци» означает «десятая часть», «</a:t>
            </a:r>
            <a:r>
              <a:rPr lang="ru-RU" sz="2400" dirty="0" err="1" smtClean="0">
                <a:solidFill>
                  <a:srgbClr val="000099"/>
                </a:solidFill>
                <a:latin typeface="Bookman Old Style" pitchFamily="18" charset="0"/>
              </a:rPr>
              <a:t>санти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» - «сотая часть», «мили» - «тысячная часть».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5" grpId="0" animBg="1"/>
      <p:bldP spid="17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00430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П.30,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1166(а),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1167,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1164 (2).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21517" name="Picture 3" descr="tani60[1]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42875" y="3225800"/>
            <a:ext cx="3881438" cy="3489325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643182"/>
            <a:ext cx="2428875" cy="396081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0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10" name="AutoShape 11"/>
          <p:cNvSpPr>
            <a:spLocks noChangeArrowheads="1"/>
          </p:cNvSpPr>
          <p:nvPr/>
        </p:nvSpPr>
        <p:spPr bwMode="auto">
          <a:xfrm>
            <a:off x="285720" y="1285860"/>
            <a:ext cx="6286544" cy="2071702"/>
          </a:xfrm>
          <a:prstGeom prst="wedgeRoundRectCallout">
            <a:avLst>
              <a:gd name="adj1" fmla="val 53495"/>
              <a:gd name="adj2" fmla="val 96551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Для украшения актового зала к празднику купили 50 шаров. Среди них 19 красных. Какую часть составляют красные шары?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pic>
        <p:nvPicPr>
          <p:cNvPr id="95" name="Picture 5" descr="b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49567">
            <a:off x="5695325" y="-240538"/>
            <a:ext cx="1439863" cy="540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57188" y="3500438"/>
            <a:ext cx="1968500" cy="2590800"/>
            <a:chOff x="96" y="2592"/>
            <a:chExt cx="1240" cy="1632"/>
          </a:xfrm>
        </p:grpSpPr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15442" name="Freeform 24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43" name="Freeform 25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44" name="Freeform 26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45" name="Freeform 27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46" name="Freeform 28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47" name="Freeform 29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434 w 912"/>
                  <a:gd name="T1" fmla="*/ 1172 h 1194"/>
                  <a:gd name="T2" fmla="*/ 701 w 912"/>
                  <a:gd name="T3" fmla="*/ 1172 h 1194"/>
                  <a:gd name="T4" fmla="*/ 845 w 912"/>
                  <a:gd name="T5" fmla="*/ 1107 h 1194"/>
                  <a:gd name="T6" fmla="*/ 834 w 912"/>
                  <a:gd name="T7" fmla="*/ 912 h 1194"/>
                  <a:gd name="T8" fmla="*/ 834 w 912"/>
                  <a:gd name="T9" fmla="*/ 783 h 1194"/>
                  <a:gd name="T10" fmla="*/ 834 w 912"/>
                  <a:gd name="T11" fmla="*/ 653 h 1194"/>
                  <a:gd name="T12" fmla="*/ 901 w 912"/>
                  <a:gd name="T13" fmla="*/ 328 h 1194"/>
                  <a:gd name="T14" fmla="*/ 901 w 912"/>
                  <a:gd name="T15" fmla="*/ 133 h 1194"/>
                  <a:gd name="T16" fmla="*/ 902 w 912"/>
                  <a:gd name="T17" fmla="*/ 53 h 1194"/>
                  <a:gd name="T18" fmla="*/ 887 w 912"/>
                  <a:gd name="T19" fmla="*/ 23 h 1194"/>
                  <a:gd name="T20" fmla="*/ 872 w 912"/>
                  <a:gd name="T21" fmla="*/ 7 h 1194"/>
                  <a:gd name="T22" fmla="*/ 841 w 912"/>
                  <a:gd name="T23" fmla="*/ 68 h 1194"/>
                  <a:gd name="T24" fmla="*/ 720 w 912"/>
                  <a:gd name="T25" fmla="*/ 98 h 1194"/>
                  <a:gd name="T26" fmla="*/ 568 w 912"/>
                  <a:gd name="T27" fmla="*/ 129 h 1194"/>
                  <a:gd name="T28" fmla="*/ 356 w 912"/>
                  <a:gd name="T29" fmla="*/ 114 h 1194"/>
                  <a:gd name="T30" fmla="*/ 114 w 912"/>
                  <a:gd name="T31" fmla="*/ 98 h 1194"/>
                  <a:gd name="T32" fmla="*/ 144 w 912"/>
                  <a:gd name="T33" fmla="*/ 83 h 1194"/>
                  <a:gd name="T34" fmla="*/ 144 w 912"/>
                  <a:gd name="T35" fmla="*/ 23 h 1194"/>
                  <a:gd name="T36" fmla="*/ 129 w 912"/>
                  <a:gd name="T37" fmla="*/ 53 h 1194"/>
                  <a:gd name="T38" fmla="*/ 114 w 912"/>
                  <a:gd name="T39" fmla="*/ 53 h 1194"/>
                  <a:gd name="T40" fmla="*/ 114 w 912"/>
                  <a:gd name="T41" fmla="*/ 83 h 1194"/>
                  <a:gd name="T42" fmla="*/ 100 w 912"/>
                  <a:gd name="T43" fmla="*/ 263 h 1194"/>
                  <a:gd name="T44" fmla="*/ 33 w 912"/>
                  <a:gd name="T45" fmla="*/ 718 h 1194"/>
                  <a:gd name="T46" fmla="*/ 33 w 912"/>
                  <a:gd name="T47" fmla="*/ 912 h 1194"/>
                  <a:gd name="T48" fmla="*/ 44 w 912"/>
                  <a:gd name="T49" fmla="*/ 1151 h 1194"/>
                  <a:gd name="T50" fmla="*/ 300 w 912"/>
                  <a:gd name="T51" fmla="*/ 1172 h 1194"/>
                  <a:gd name="T52" fmla="*/ 434 w 912"/>
                  <a:gd name="T53" fmla="*/ 1172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1" name="Group 30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15452" name="Freeform 31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5453" name="Freeform 32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5454" name="Freeform 33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5455" name="Freeform 34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5456" name="Freeform 35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5457" name="Freeform 36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449" name="Freeform 37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50" name="Freeform 38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5451" name="Freeform 39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5441" name="Freeform 40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9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3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93" name="Picture 2354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3236" y="2928935"/>
            <a:ext cx="2580764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4" name="AutoShape 32"/>
          <p:cNvSpPr>
            <a:spLocks noChangeArrowheads="1"/>
          </p:cNvSpPr>
          <p:nvPr/>
        </p:nvSpPr>
        <p:spPr bwMode="auto">
          <a:xfrm>
            <a:off x="785786" y="260350"/>
            <a:ext cx="8105802" cy="1811328"/>
          </a:xfrm>
          <a:prstGeom prst="wedgeRoundRectCallout">
            <a:avLst>
              <a:gd name="adj1" fmla="val 35949"/>
              <a:gd name="adj2" fmla="val 98990"/>
              <a:gd name="adj3" fmla="val 16667"/>
            </a:avLst>
          </a:prstGeom>
          <a:solidFill>
            <a:srgbClr val="FFFF99"/>
          </a:soli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 магазин привезли 600 кг картофеля. До обеда продали             всего количества. Сколько картофеля продали до обеда?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96" name="Group 21"/>
          <p:cNvGrpSpPr>
            <a:grpSpLocks/>
          </p:cNvGrpSpPr>
          <p:nvPr/>
        </p:nvGrpSpPr>
        <p:grpSpPr bwMode="auto">
          <a:xfrm>
            <a:off x="1571604" y="4267200"/>
            <a:ext cx="1968500" cy="2590800"/>
            <a:chOff x="96" y="2592"/>
            <a:chExt cx="1240" cy="1632"/>
          </a:xfrm>
        </p:grpSpPr>
        <p:grpSp>
          <p:nvGrpSpPr>
            <p:cNvPr id="97" name="Group 23"/>
            <p:cNvGrpSpPr>
              <a:grpSpLocks/>
            </p:cNvGrpSpPr>
            <p:nvPr/>
          </p:nvGrpSpPr>
          <p:grpSpPr bwMode="auto">
            <a:xfrm>
              <a:off x="96" y="2592"/>
              <a:ext cx="1104" cy="1632"/>
              <a:chOff x="96" y="2592"/>
              <a:chExt cx="1104" cy="1632"/>
            </a:xfrm>
          </p:grpSpPr>
          <p:sp>
            <p:nvSpPr>
              <p:cNvPr id="99" name="Freeform 24"/>
              <p:cNvSpPr>
                <a:spLocks/>
              </p:cNvSpPr>
              <p:nvPr/>
            </p:nvSpPr>
            <p:spPr bwMode="auto">
              <a:xfrm>
                <a:off x="672" y="2784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" name="Freeform 25"/>
              <p:cNvSpPr>
                <a:spLocks/>
              </p:cNvSpPr>
              <p:nvPr/>
            </p:nvSpPr>
            <p:spPr bwMode="auto">
              <a:xfrm>
                <a:off x="336" y="2784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1" name="Freeform 26"/>
              <p:cNvSpPr>
                <a:spLocks/>
              </p:cNvSpPr>
              <p:nvPr/>
            </p:nvSpPr>
            <p:spPr bwMode="auto">
              <a:xfrm>
                <a:off x="864" y="2832"/>
                <a:ext cx="336" cy="192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2" name="Freeform 27"/>
              <p:cNvSpPr>
                <a:spLocks/>
              </p:cNvSpPr>
              <p:nvPr/>
            </p:nvSpPr>
            <p:spPr bwMode="auto">
              <a:xfrm>
                <a:off x="528" y="2736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3" name="Freeform 28"/>
              <p:cNvSpPr>
                <a:spLocks/>
              </p:cNvSpPr>
              <p:nvPr/>
            </p:nvSpPr>
            <p:spPr bwMode="auto">
              <a:xfrm>
                <a:off x="720" y="2592"/>
                <a:ext cx="240" cy="240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4" name="Freeform 29" descr="Циновка"/>
              <p:cNvSpPr>
                <a:spLocks/>
              </p:cNvSpPr>
              <p:nvPr/>
            </p:nvSpPr>
            <p:spPr bwMode="auto">
              <a:xfrm>
                <a:off x="192" y="2832"/>
                <a:ext cx="1008" cy="1392"/>
              </a:xfrm>
              <a:custGeom>
                <a:avLst/>
                <a:gdLst>
                  <a:gd name="T0" fmla="*/ 434 w 912"/>
                  <a:gd name="T1" fmla="*/ 1172 h 1194"/>
                  <a:gd name="T2" fmla="*/ 701 w 912"/>
                  <a:gd name="T3" fmla="*/ 1172 h 1194"/>
                  <a:gd name="T4" fmla="*/ 845 w 912"/>
                  <a:gd name="T5" fmla="*/ 1107 h 1194"/>
                  <a:gd name="T6" fmla="*/ 834 w 912"/>
                  <a:gd name="T7" fmla="*/ 912 h 1194"/>
                  <a:gd name="T8" fmla="*/ 834 w 912"/>
                  <a:gd name="T9" fmla="*/ 783 h 1194"/>
                  <a:gd name="T10" fmla="*/ 834 w 912"/>
                  <a:gd name="T11" fmla="*/ 653 h 1194"/>
                  <a:gd name="T12" fmla="*/ 901 w 912"/>
                  <a:gd name="T13" fmla="*/ 328 h 1194"/>
                  <a:gd name="T14" fmla="*/ 901 w 912"/>
                  <a:gd name="T15" fmla="*/ 133 h 1194"/>
                  <a:gd name="T16" fmla="*/ 902 w 912"/>
                  <a:gd name="T17" fmla="*/ 53 h 1194"/>
                  <a:gd name="T18" fmla="*/ 887 w 912"/>
                  <a:gd name="T19" fmla="*/ 23 h 1194"/>
                  <a:gd name="T20" fmla="*/ 872 w 912"/>
                  <a:gd name="T21" fmla="*/ 7 h 1194"/>
                  <a:gd name="T22" fmla="*/ 841 w 912"/>
                  <a:gd name="T23" fmla="*/ 68 h 1194"/>
                  <a:gd name="T24" fmla="*/ 720 w 912"/>
                  <a:gd name="T25" fmla="*/ 98 h 1194"/>
                  <a:gd name="T26" fmla="*/ 568 w 912"/>
                  <a:gd name="T27" fmla="*/ 129 h 1194"/>
                  <a:gd name="T28" fmla="*/ 356 w 912"/>
                  <a:gd name="T29" fmla="*/ 114 h 1194"/>
                  <a:gd name="T30" fmla="*/ 114 w 912"/>
                  <a:gd name="T31" fmla="*/ 98 h 1194"/>
                  <a:gd name="T32" fmla="*/ 144 w 912"/>
                  <a:gd name="T33" fmla="*/ 83 h 1194"/>
                  <a:gd name="T34" fmla="*/ 144 w 912"/>
                  <a:gd name="T35" fmla="*/ 23 h 1194"/>
                  <a:gd name="T36" fmla="*/ 129 w 912"/>
                  <a:gd name="T37" fmla="*/ 53 h 1194"/>
                  <a:gd name="T38" fmla="*/ 114 w 912"/>
                  <a:gd name="T39" fmla="*/ 53 h 1194"/>
                  <a:gd name="T40" fmla="*/ 114 w 912"/>
                  <a:gd name="T41" fmla="*/ 83 h 1194"/>
                  <a:gd name="T42" fmla="*/ 100 w 912"/>
                  <a:gd name="T43" fmla="*/ 263 h 1194"/>
                  <a:gd name="T44" fmla="*/ 33 w 912"/>
                  <a:gd name="T45" fmla="*/ 718 h 1194"/>
                  <a:gd name="T46" fmla="*/ 33 w 912"/>
                  <a:gd name="T47" fmla="*/ 912 h 1194"/>
                  <a:gd name="T48" fmla="*/ 44 w 912"/>
                  <a:gd name="T49" fmla="*/ 1151 h 1194"/>
                  <a:gd name="T50" fmla="*/ 300 w 912"/>
                  <a:gd name="T51" fmla="*/ 1172 h 1194"/>
                  <a:gd name="T52" fmla="*/ 434 w 912"/>
                  <a:gd name="T53" fmla="*/ 1172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105" name="Group 30"/>
              <p:cNvGrpSpPr>
                <a:grpSpLocks/>
              </p:cNvGrpSpPr>
              <p:nvPr/>
            </p:nvGrpSpPr>
            <p:grpSpPr bwMode="auto">
              <a:xfrm>
                <a:off x="96" y="3696"/>
                <a:ext cx="864" cy="528"/>
                <a:chOff x="96" y="3648"/>
                <a:chExt cx="864" cy="528"/>
              </a:xfrm>
            </p:grpSpPr>
            <p:sp>
              <p:nvSpPr>
                <p:cNvPr id="109" name="Freeform 31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0" name="Freeform 32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1" name="Freeform 33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2" name="Freeform 34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3" name="Freeform 35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14" name="Freeform 36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167 w 2287"/>
                    <a:gd name="T1" fmla="*/ 952 h 1272"/>
                    <a:gd name="T2" fmla="*/ 63 w 2287"/>
                    <a:gd name="T3" fmla="*/ 712 h 1272"/>
                    <a:gd name="T4" fmla="*/ 543 w 2287"/>
                    <a:gd name="T5" fmla="*/ 136 h 1272"/>
                    <a:gd name="T6" fmla="*/ 1071 w 2287"/>
                    <a:gd name="T7" fmla="*/ 88 h 1272"/>
                    <a:gd name="T8" fmla="*/ 1791 w 2287"/>
                    <a:gd name="T9" fmla="*/ 40 h 1272"/>
                    <a:gd name="T10" fmla="*/ 2223 w 2287"/>
                    <a:gd name="T11" fmla="*/ 328 h 1272"/>
                    <a:gd name="T12" fmla="*/ 2175 w 2287"/>
                    <a:gd name="T13" fmla="*/ 664 h 1272"/>
                    <a:gd name="T14" fmla="*/ 1839 w 2287"/>
                    <a:gd name="T15" fmla="*/ 1192 h 1272"/>
                    <a:gd name="T16" fmla="*/ 1359 w 2287"/>
                    <a:gd name="T17" fmla="*/ 1144 h 1272"/>
                    <a:gd name="T18" fmla="*/ 591 w 2287"/>
                    <a:gd name="T19" fmla="*/ 1192 h 1272"/>
                    <a:gd name="T20" fmla="*/ 159 w 2287"/>
                    <a:gd name="T21" fmla="*/ 95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6" name="Freeform 37"/>
              <p:cNvSpPr>
                <a:spLocks/>
              </p:cNvSpPr>
              <p:nvPr/>
            </p:nvSpPr>
            <p:spPr bwMode="auto">
              <a:xfrm>
                <a:off x="480" y="2688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7" name="Freeform 38"/>
              <p:cNvSpPr>
                <a:spLocks/>
              </p:cNvSpPr>
              <p:nvPr/>
            </p:nvSpPr>
            <p:spPr bwMode="auto">
              <a:xfrm>
                <a:off x="912" y="2736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8" name="Freeform 39"/>
              <p:cNvSpPr>
                <a:spLocks/>
              </p:cNvSpPr>
              <p:nvPr/>
            </p:nvSpPr>
            <p:spPr bwMode="auto">
              <a:xfrm>
                <a:off x="576" y="2592"/>
                <a:ext cx="192" cy="144"/>
              </a:xfrm>
              <a:custGeom>
                <a:avLst/>
                <a:gdLst>
                  <a:gd name="T0" fmla="*/ 167 w 2287"/>
                  <a:gd name="T1" fmla="*/ 952 h 1272"/>
                  <a:gd name="T2" fmla="*/ 63 w 2287"/>
                  <a:gd name="T3" fmla="*/ 712 h 1272"/>
                  <a:gd name="T4" fmla="*/ 543 w 2287"/>
                  <a:gd name="T5" fmla="*/ 136 h 1272"/>
                  <a:gd name="T6" fmla="*/ 1071 w 2287"/>
                  <a:gd name="T7" fmla="*/ 88 h 1272"/>
                  <a:gd name="T8" fmla="*/ 1791 w 2287"/>
                  <a:gd name="T9" fmla="*/ 40 h 1272"/>
                  <a:gd name="T10" fmla="*/ 2223 w 2287"/>
                  <a:gd name="T11" fmla="*/ 328 h 1272"/>
                  <a:gd name="T12" fmla="*/ 2175 w 2287"/>
                  <a:gd name="T13" fmla="*/ 664 h 1272"/>
                  <a:gd name="T14" fmla="*/ 1839 w 2287"/>
                  <a:gd name="T15" fmla="*/ 1192 h 1272"/>
                  <a:gd name="T16" fmla="*/ 1359 w 2287"/>
                  <a:gd name="T17" fmla="*/ 1144 h 1272"/>
                  <a:gd name="T18" fmla="*/ 591 w 2287"/>
                  <a:gd name="T19" fmla="*/ 1192 h 1272"/>
                  <a:gd name="T20" fmla="*/ 159 w 2287"/>
                  <a:gd name="T21" fmla="*/ 95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98" name="Freeform 40" descr="Циновка"/>
            <p:cNvSpPr>
              <a:spLocks/>
            </p:cNvSpPr>
            <p:nvPr/>
          </p:nvSpPr>
          <p:spPr bwMode="auto">
            <a:xfrm>
              <a:off x="192" y="284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115" name="Группа 29"/>
          <p:cNvGrpSpPr>
            <a:grpSpLocks/>
          </p:cNvGrpSpPr>
          <p:nvPr/>
        </p:nvGrpSpPr>
        <p:grpSpPr bwMode="auto">
          <a:xfrm>
            <a:off x="4214810" y="785794"/>
            <a:ext cx="569387" cy="857256"/>
            <a:chOff x="5187525" y="3071751"/>
            <a:chExt cx="728870" cy="858498"/>
          </a:xfrm>
        </p:grpSpPr>
        <p:sp>
          <p:nvSpPr>
            <p:cNvPr id="116" name="Прямоугольник 30"/>
            <p:cNvSpPr>
              <a:spLocks noChangeArrowheads="1"/>
            </p:cNvSpPr>
            <p:nvPr/>
          </p:nvSpPr>
          <p:spPr bwMode="auto">
            <a:xfrm>
              <a:off x="5276165" y="3071751"/>
              <a:ext cx="482629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>
                  <a:solidFill>
                    <a:srgbClr val="002060"/>
                  </a:solidFill>
                  <a:latin typeface="Bookman Old Style" pitchFamily="18" charset="0"/>
                </a:rPr>
                <a:t>3</a:t>
              </a:r>
              <a:endParaRPr lang="ru-RU">
                <a:latin typeface="Bookman Old Style" pitchFamily="18" charset="0"/>
              </a:endParaRPr>
            </a:p>
          </p:txBody>
        </p:sp>
        <p:sp>
          <p:nvSpPr>
            <p:cNvPr id="117" name="Прямоугольник 31"/>
            <p:cNvSpPr>
              <a:spLocks noChangeArrowheads="1"/>
            </p:cNvSpPr>
            <p:nvPr/>
          </p:nvSpPr>
          <p:spPr bwMode="auto">
            <a:xfrm>
              <a:off x="5187525" y="3498738"/>
              <a:ext cx="728870" cy="43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200" dirty="0">
                  <a:solidFill>
                    <a:srgbClr val="002060"/>
                  </a:solidFill>
                  <a:latin typeface="Bookman Old Style" pitchFamily="18" charset="0"/>
                </a:rPr>
                <a:t>10</a:t>
              </a:r>
              <a:endParaRPr lang="ru-RU" dirty="0">
                <a:latin typeface="Bookman Old Style" pitchFamily="18" charset="0"/>
              </a:endParaRPr>
            </a:p>
          </p:txBody>
        </p:sp>
        <p:cxnSp>
          <p:nvCxnSpPr>
            <p:cNvPr id="118" name="Прямая соединительная линия 117"/>
            <p:cNvCxnSpPr/>
            <p:nvPr/>
          </p:nvCxnSpPr>
          <p:spPr>
            <a:xfrm>
              <a:off x="5276263" y="3501000"/>
              <a:ext cx="548685" cy="159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44034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2738"/>
            <a:ext cx="2457450" cy="400526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4035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1571604" y="260350"/>
            <a:ext cx="7286675" cy="2168518"/>
          </a:xfrm>
          <a:prstGeom prst="wedgeRoundRectCallout">
            <a:avLst>
              <a:gd name="adj1" fmla="val -44617"/>
              <a:gd name="adj2" fmla="val 160552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120 солдат построились в ряд.</a:t>
            </a:r>
          </a:p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Все они дружно идут на парад.</a:t>
            </a:r>
          </a:p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было усатых.</a:t>
            </a:r>
          </a:p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Сколько было безусых солдат?</a:t>
            </a:r>
            <a:endParaRPr lang="ru-RU" sz="26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grpSp>
        <p:nvGrpSpPr>
          <p:cNvPr id="14" name="Группа 29"/>
          <p:cNvGrpSpPr>
            <a:grpSpLocks/>
          </p:cNvGrpSpPr>
          <p:nvPr/>
        </p:nvGrpSpPr>
        <p:grpSpPr bwMode="auto">
          <a:xfrm>
            <a:off x="3143240" y="1000108"/>
            <a:ext cx="642943" cy="849175"/>
            <a:chOff x="5184815" y="3071750"/>
            <a:chExt cx="823029" cy="850405"/>
          </a:xfrm>
        </p:grpSpPr>
        <p:sp>
          <p:nvSpPr>
            <p:cNvPr id="15" name="Прямоугольник 30"/>
            <p:cNvSpPr>
              <a:spLocks noChangeArrowheads="1"/>
            </p:cNvSpPr>
            <p:nvPr/>
          </p:nvSpPr>
          <p:spPr bwMode="auto">
            <a:xfrm>
              <a:off x="5390674" y="3071750"/>
              <a:ext cx="525723" cy="493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600" dirty="0" smtClean="0">
                  <a:solidFill>
                    <a:srgbClr val="002060"/>
                  </a:solidFill>
                  <a:latin typeface="Bookman Old Style" pitchFamily="18" charset="0"/>
                </a:rPr>
                <a:t>9</a:t>
              </a:r>
              <a:endParaRPr lang="ru-RU" sz="2600" dirty="0">
                <a:latin typeface="Bookman Old Style" pitchFamily="18" charset="0"/>
              </a:endParaRPr>
            </a:p>
          </p:txBody>
        </p:sp>
        <p:sp>
          <p:nvSpPr>
            <p:cNvPr id="16" name="Прямоугольник 31"/>
            <p:cNvSpPr>
              <a:spLocks noChangeArrowheads="1"/>
            </p:cNvSpPr>
            <p:nvPr/>
          </p:nvSpPr>
          <p:spPr bwMode="auto">
            <a:xfrm>
              <a:off x="5184815" y="3428999"/>
              <a:ext cx="815054" cy="493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600">
                  <a:solidFill>
                    <a:srgbClr val="002060"/>
                  </a:solidFill>
                  <a:latin typeface="Bookman Old Style" pitchFamily="18" charset="0"/>
                </a:rPr>
                <a:t>10</a:t>
              </a:r>
              <a:endParaRPr lang="ru-RU" sz="2600">
                <a:latin typeface="Bookman Old Style" pitchFamily="18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357546" y="3500997"/>
              <a:ext cx="650298" cy="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6" name="Object 8"/>
          <p:cNvGraphicFramePr>
            <a:graphicFrameLocks noChangeAspect="1"/>
          </p:cNvGraphicFramePr>
          <p:nvPr/>
        </p:nvGraphicFramePr>
        <p:xfrm>
          <a:off x="500034" y="449967"/>
          <a:ext cx="7929618" cy="176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Формула" r:id="rId3" imgW="2019240" imgH="393480" progId="Equation.3">
                  <p:embed/>
                </p:oleObj>
              </mc:Choice>
              <mc:Fallback>
                <p:oleObj name="Формула" r:id="rId3" imgW="20192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49967"/>
                        <a:ext cx="7929618" cy="1764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19" name="Picture 2" descr="dd36efffaa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852738"/>
            <a:ext cx="2457450" cy="400526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20" name="Picture 3" descr="Рисунок1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1" name="AutoShape 48"/>
          <p:cNvSpPr>
            <a:spLocks noChangeArrowheads="1"/>
          </p:cNvSpPr>
          <p:nvPr/>
        </p:nvSpPr>
        <p:spPr bwMode="auto">
          <a:xfrm>
            <a:off x="2071670" y="2714620"/>
            <a:ext cx="5286412" cy="1071570"/>
          </a:xfrm>
          <a:prstGeom prst="wedgeRoundRectCallout">
            <a:avLst>
              <a:gd name="adj1" fmla="val -56148"/>
              <a:gd name="adj2" fmla="val 157966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Назовите правильные дроби:</a:t>
            </a:r>
          </a:p>
        </p:txBody>
      </p:sp>
      <p:sp>
        <p:nvSpPr>
          <p:cNvPr id="22" name="AutoShape 48"/>
          <p:cNvSpPr>
            <a:spLocks noChangeArrowheads="1"/>
          </p:cNvSpPr>
          <p:nvPr/>
        </p:nvSpPr>
        <p:spPr bwMode="auto">
          <a:xfrm>
            <a:off x="1643042" y="5715016"/>
            <a:ext cx="5643633" cy="739758"/>
          </a:xfrm>
          <a:prstGeom prst="wedgeRoundRectCallout">
            <a:avLst>
              <a:gd name="adj1" fmla="val 55959"/>
              <a:gd name="adj2" fmla="val -26117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 неправильные дроби: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pic>
        <p:nvPicPr>
          <p:cNvPr id="7171" name="Picture 2" descr="D:\презентации в документе\Картинки-клипы\school02-31[1]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4357688"/>
            <a:ext cx="2452688" cy="21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7175" name="Picture 14" descr="babochka02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0"/>
            <a:ext cx="2000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07.02.2016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2125326"/>
            <a:ext cx="76327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Десятичная запись</a:t>
            </a:r>
          </a:p>
          <a:p>
            <a:pPr algn="ctr">
              <a:defRPr/>
            </a:pPr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дробных чисел</a:t>
            </a:r>
            <a:r>
              <a:rPr lang="ru-RU" sz="44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4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44034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79206" cy="371475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4035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051489"/>
            <a:ext cx="2500298" cy="380651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357422" y="500042"/>
            <a:ext cx="6429420" cy="668320"/>
          </a:xfrm>
          <a:prstGeom prst="roundRect">
            <a:avLst/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Математический диктант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928778" y="1714488"/>
            <a:ext cx="6858048" cy="1514773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1) Пять целых  семь  десятых</a:t>
            </a:r>
            <a:endParaRPr lang="ru-RU" sz="32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50001" y="4000504"/>
            <a:ext cx="6858048" cy="1514773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FF9B"/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2) Сорок  две  целых  пятьдесят  две  сотых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750199" y="1714488"/>
            <a:ext cx="7215206" cy="1514773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3) Три  целых  триста  восемьдесят  две  тысячных</a:t>
            </a: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50001" y="4346738"/>
            <a:ext cx="6858048" cy="822305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FF9B"/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4) Одна  целая  три  сотых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1750199" y="1714488"/>
            <a:ext cx="7215206" cy="1514773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5) Восемь  целых  одна  тысячная</a:t>
            </a: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250001" y="4000504"/>
            <a:ext cx="6858048" cy="1514773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FF9B"/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6) Семь  целых  тридцать                                     четыре  десятитысячных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8" grpId="0" animBg="1"/>
      <p:bldP spid="18" grpId="1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600340" y="274638"/>
            <a:ext cx="6329378" cy="796908"/>
          </a:xfrm>
          <a:prstGeom prst="wedgeRoundRectCallout">
            <a:avLst>
              <a:gd name="adj1" fmla="val 34078"/>
              <a:gd name="adj2" fmla="val 207395"/>
              <a:gd name="adj3" fmla="val 16667"/>
            </a:avLst>
          </a:prstGeom>
          <a:solidFill>
            <a:srgbClr val="FFFF9B"/>
          </a:solidFill>
          <a:ln w="57150">
            <a:solidFill>
              <a:schemeClr val="accent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sz="2800" b="1" i="1" dirty="0">
                <a:solidFill>
                  <a:srgbClr val="000099"/>
                </a:solidFill>
                <a:effectLst/>
                <a:latin typeface="Bookman Old Style" pitchFamily="18" charset="0"/>
              </a:rPr>
              <a:t>Проверь и оцени себя сам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827623" y="1304925"/>
          <a:ext cx="11525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Формула" r:id="rId3" imgW="393480" imgH="393480" progId="Equation.3">
                  <p:embed/>
                </p:oleObj>
              </mc:Choice>
              <mc:Fallback>
                <p:oleObj name="Формула" r:id="rId3" imgW="3934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623" y="1304925"/>
                        <a:ext cx="11525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29419" y="2599530"/>
          <a:ext cx="1948933" cy="1258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Формула" r:id="rId5" imgW="609480" imgH="393480" progId="Equation.3">
                  <p:embed/>
                </p:oleObj>
              </mc:Choice>
              <mc:Fallback>
                <p:oleObj name="Формула" r:id="rId5" imgW="6094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9" y="2599530"/>
                        <a:ext cx="1948933" cy="12588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637757" y="1325258"/>
          <a:ext cx="1363666" cy="111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Формула" r:id="rId7" imgW="482400" imgH="393480" progId="Equation.3">
                  <p:embed/>
                </p:oleObj>
              </mc:Choice>
              <mc:Fallback>
                <p:oleObj name="Формула" r:id="rId7" imgW="4824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7757" y="1325258"/>
                        <a:ext cx="1363666" cy="1111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488366" y="4071938"/>
          <a:ext cx="1831038" cy="12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Формула" r:id="rId9" imgW="609480" imgH="393480" progId="Equation.3">
                  <p:embed/>
                </p:oleObj>
              </mc:Choice>
              <mc:Fallback>
                <p:oleObj name="Формула" r:id="rId9" imgW="6094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66" y="4071938"/>
                        <a:ext cx="1831038" cy="12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3311525" y="2660640"/>
          <a:ext cx="2016130" cy="1246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Формула" r:id="rId11" imgW="609480" imgH="393480" progId="Equation.3">
                  <p:embed/>
                </p:oleObj>
              </mc:Choice>
              <mc:Fallback>
                <p:oleObj name="Формула" r:id="rId11" imgW="6094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2660640"/>
                        <a:ext cx="2016130" cy="1246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3285449" y="4072732"/>
          <a:ext cx="2068283" cy="12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Формула" r:id="rId13" imgW="723600" imgH="393480" progId="Equation.3">
                  <p:embed/>
                </p:oleObj>
              </mc:Choice>
              <mc:Fallback>
                <p:oleObj name="Формула" r:id="rId13" imgW="7236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5449" y="4072732"/>
                        <a:ext cx="2068283" cy="12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13" name="Picture 3" descr="Рисунок1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143636" y="2290177"/>
            <a:ext cx="3000364" cy="45678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4" name="AutoShape 48"/>
          <p:cNvSpPr>
            <a:spLocks noChangeArrowheads="1"/>
          </p:cNvSpPr>
          <p:nvPr/>
        </p:nvSpPr>
        <p:spPr bwMode="auto">
          <a:xfrm>
            <a:off x="357158" y="6000768"/>
            <a:ext cx="6500858" cy="668320"/>
          </a:xfrm>
          <a:prstGeom prst="wedgeRoundRectCallout">
            <a:avLst>
              <a:gd name="adj1" fmla="val 65639"/>
              <a:gd name="adj2" fmla="val -28813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Чем  «похожи» эти  числа?</a:t>
            </a:r>
          </a:p>
        </p:txBody>
      </p:sp>
      <p:sp>
        <p:nvSpPr>
          <p:cNvPr id="15" name="AutoShape 48"/>
          <p:cNvSpPr>
            <a:spLocks noChangeArrowheads="1"/>
          </p:cNvSpPr>
          <p:nvPr/>
        </p:nvSpPr>
        <p:spPr bwMode="auto">
          <a:xfrm>
            <a:off x="214282" y="5500702"/>
            <a:ext cx="6500858" cy="1071570"/>
          </a:xfrm>
          <a:prstGeom prst="wedgeRoundRectCallout">
            <a:avLst>
              <a:gd name="adj1" fmla="val 63777"/>
              <a:gd name="adj2" fmla="val -204061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Назовите  целую  и  дробную  часть каждого  числа</a:t>
            </a:r>
          </a:p>
        </p:txBody>
      </p:sp>
      <p:sp>
        <p:nvSpPr>
          <p:cNvPr id="17" name="AutoShape 48"/>
          <p:cNvSpPr>
            <a:spLocks noChangeArrowheads="1"/>
          </p:cNvSpPr>
          <p:nvPr/>
        </p:nvSpPr>
        <p:spPr bwMode="auto">
          <a:xfrm>
            <a:off x="428596" y="214290"/>
            <a:ext cx="8429684" cy="1428760"/>
          </a:xfrm>
          <a:prstGeom prst="wedgeRoundRectCallout">
            <a:avLst>
              <a:gd name="adj1" fmla="val 37692"/>
              <a:gd name="adj2" fmla="val 10300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Числа  со  знаменателем 10;  100; 1000 </a:t>
            </a:r>
          </a:p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 т.д.  условились  записывать  без  знаменателя</a:t>
            </a:r>
          </a:p>
        </p:txBody>
      </p:sp>
      <p:pic>
        <p:nvPicPr>
          <p:cNvPr id="18" name="Picture 2" descr="dd36efffaaed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429256" y="2211785"/>
            <a:ext cx="2850710" cy="46462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71563" y="2495550"/>
          <a:ext cx="192881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Формула" r:id="rId3" imgW="393480" imgH="393480" progId="Equation.3">
                  <p:embed/>
                </p:oleObj>
              </mc:Choice>
              <mc:Fallback>
                <p:oleObj name="Формула" r:id="rId3" imgW="3934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2495550"/>
                        <a:ext cx="192881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13" name="Picture 3" descr="Рисунок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36" y="2290177"/>
            <a:ext cx="3000364" cy="456782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5" name="AutoShape 48"/>
          <p:cNvSpPr>
            <a:spLocks noChangeArrowheads="1"/>
          </p:cNvSpPr>
          <p:nvPr/>
        </p:nvSpPr>
        <p:spPr bwMode="auto">
          <a:xfrm>
            <a:off x="214282" y="4857760"/>
            <a:ext cx="7000924" cy="1785950"/>
          </a:xfrm>
          <a:prstGeom prst="wedgeRoundRectCallout">
            <a:avLst>
              <a:gd name="adj1" fmla="val 50949"/>
              <a:gd name="adj2" fmla="val -115633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6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Сначала пишут  целую часть, а потом числитель  дробной  части. Целую часть отделяют от дробной части запятой.</a:t>
            </a:r>
          </a:p>
        </p:txBody>
      </p:sp>
      <p:sp>
        <p:nvSpPr>
          <p:cNvPr id="17" name="AutoShape 48"/>
          <p:cNvSpPr>
            <a:spLocks noChangeArrowheads="1"/>
          </p:cNvSpPr>
          <p:nvPr/>
        </p:nvSpPr>
        <p:spPr bwMode="auto">
          <a:xfrm>
            <a:off x="214282" y="214290"/>
            <a:ext cx="8429684" cy="1428760"/>
          </a:xfrm>
          <a:prstGeom prst="wedgeRoundRectCallout">
            <a:avLst>
              <a:gd name="adj1" fmla="val 37692"/>
              <a:gd name="adj2" fmla="val 10300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Числа  со  знаменателем 10;  100; 1000 </a:t>
            </a:r>
          </a:p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 т.д.  условились  записывать  без  знаменателя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1714488"/>
            <a:ext cx="32544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Bookman Old Style" pitchFamily="18" charset="0"/>
              </a:rPr>
              <a:t>Например:</a:t>
            </a:r>
            <a:endParaRPr lang="ru-RU" sz="40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2800353" y="2732325"/>
          <a:ext cx="3200407" cy="1553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Формула" r:id="rId6" imgW="419040" imgH="203040" progId="Equation.3">
                  <p:embed/>
                </p:oleObj>
              </mc:Choice>
              <mc:Fallback>
                <p:oleObj name="Формула" r:id="rId6" imgW="41904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3" y="2732325"/>
                        <a:ext cx="3200407" cy="15539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2"/>
          <p:cNvGraphicFramePr>
            <a:graphicFrameLocks noChangeAspect="1"/>
          </p:cNvGraphicFramePr>
          <p:nvPr/>
        </p:nvGraphicFramePr>
        <p:xfrm>
          <a:off x="500034" y="2500306"/>
          <a:ext cx="2544744" cy="197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3" name="Формула" r:id="rId8" imgW="507960" imgH="393480" progId="Equation.3">
                  <p:embed/>
                </p:oleObj>
              </mc:Choice>
              <mc:Fallback>
                <p:oleObj name="Формула" r:id="rId8" imgW="50796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500306"/>
                        <a:ext cx="2544744" cy="197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2"/>
          <p:cNvGraphicFramePr>
            <a:graphicFrameLocks noChangeAspect="1"/>
          </p:cNvGraphicFramePr>
          <p:nvPr/>
        </p:nvGraphicFramePr>
        <p:xfrm>
          <a:off x="2871791" y="2809254"/>
          <a:ext cx="3771911" cy="1405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4" name="Формула" r:id="rId10" imgW="545760" imgH="203040" progId="Equation.3">
                  <p:embed/>
                </p:oleObj>
              </mc:Choice>
              <mc:Fallback>
                <p:oleObj name="Формула" r:id="rId10" imgW="54576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91" y="2809254"/>
                        <a:ext cx="3771911" cy="1405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4286</TotalTime>
  <Words>487</Words>
  <Application>Microsoft Office PowerPoint</Application>
  <PresentationFormat>Экран (4:3)</PresentationFormat>
  <Paragraphs>76</Paragraphs>
  <Slides>19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Шаблон оформления с нарциссами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и оцени себя сам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538</cp:revision>
  <dcterms:created xsi:type="dcterms:W3CDTF">2007-07-13T07:27:52Z</dcterms:created>
  <dcterms:modified xsi:type="dcterms:W3CDTF">2016-02-07T06:39:23Z</dcterms:modified>
</cp:coreProperties>
</file>