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7"/>
  </p:notesMasterIdLst>
  <p:handoutMasterIdLst>
    <p:handoutMasterId r:id="rId18"/>
  </p:handoutMasterIdLst>
  <p:sldIdLst>
    <p:sldId id="782" r:id="rId2"/>
    <p:sldId id="799" r:id="rId3"/>
    <p:sldId id="783" r:id="rId4"/>
    <p:sldId id="784" r:id="rId5"/>
    <p:sldId id="785" r:id="rId6"/>
    <p:sldId id="800" r:id="rId7"/>
    <p:sldId id="774" r:id="rId8"/>
    <p:sldId id="775" r:id="rId9"/>
    <p:sldId id="776" r:id="rId10"/>
    <p:sldId id="777" r:id="rId11"/>
    <p:sldId id="779" r:id="rId12"/>
    <p:sldId id="762" r:id="rId13"/>
    <p:sldId id="796" r:id="rId14"/>
    <p:sldId id="797" r:id="rId15"/>
    <p:sldId id="798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66"/>
    <a:srgbClr val="FFFF53"/>
    <a:srgbClr val="CC0099"/>
    <a:srgbClr val="CCFF66"/>
    <a:srgbClr val="CC9900"/>
    <a:srgbClr val="00FF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057" autoAdjust="0"/>
  </p:normalViewPr>
  <p:slideViewPr>
    <p:cSldViewPr>
      <p:cViewPr varScale="1">
        <p:scale>
          <a:sx n="71" d="100"/>
          <a:sy n="71" d="100"/>
        </p:scale>
        <p:origin x="-13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E08403F-0B21-489E-9DEF-E4A59A430DB2}" type="datetimeFigureOut">
              <a:rPr lang="ru-RU"/>
              <a:pPr>
                <a:defRPr/>
              </a:pPr>
              <a:t>30.01.2016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B752E8D-C5A8-484D-A3DB-042EF7781D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5751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E240E94-87FF-4E53-8722-607B40C806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2521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B0DFD8-0FAB-45D4-8292-88A2545374DE}" type="slidenum">
              <a:rPr lang="ru-RU" smtClean="0"/>
              <a:pPr>
                <a:defRPr/>
              </a:pPr>
              <a:t>3</a:t>
            </a:fld>
            <a:endParaRPr lang="ru-RU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C4DDCA-37EA-4CFD-BCE3-5387C5D6C339}" type="slidenum">
              <a:rPr lang="ru-RU" smtClean="0"/>
              <a:pPr>
                <a:defRPr/>
              </a:pPr>
              <a:t>4</a:t>
            </a:fld>
            <a:endParaRPr lang="ru-RU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32A267-9369-4198-A6B9-F9BFA1C1236E}" type="slidenum">
              <a:rPr lang="ru-RU" smtClean="0"/>
              <a:pPr>
                <a:defRPr/>
              </a:pPr>
              <a:t>7</a:t>
            </a:fld>
            <a:endParaRPr lang="ru-RU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Рисунок Ослиной И.В.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258BEC-EB44-41FB-8C1D-E327564FC726}" type="slidenum">
              <a:rPr lang="ru-RU" smtClean="0"/>
              <a:pPr>
                <a:defRPr/>
              </a:pPr>
              <a:t>10</a:t>
            </a:fld>
            <a:endParaRPr lang="ru-RU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7B8314-FEB0-450C-BCA6-D4217BA6750C}" type="slidenum">
              <a:rPr lang="ru-RU" smtClean="0"/>
              <a:pPr>
                <a:defRPr/>
              </a:pPr>
              <a:t>14</a:t>
            </a:fld>
            <a:endParaRPr lang="ru-RU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b="1" smtClean="0">
                <a:latin typeface="Georgia" pitchFamily="18" charset="0"/>
              </a:rPr>
              <a:t>Г.В. Дорофеев, Л.Г. Петерсон, 5 класс (часть 1).  № 569.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CF9AC-0525-4258-8B23-99BD0F0D6CE3}" type="datetime1">
              <a:rPr lang="ru-RU"/>
              <a:pPr>
                <a:defRPr/>
              </a:pPr>
              <a:t>30.01.2016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CCED7-7A3C-4696-AD66-023D7D0B12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EA480-1B3F-456F-ADE3-D0200F9E457C}" type="datetime1">
              <a:rPr lang="ru-RU"/>
              <a:pPr>
                <a:defRPr/>
              </a:pPr>
              <a:t>30.01.2016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60ED7-B49E-4B5E-AA9C-028CA5B0D7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8F2B2-441E-44B7-BE75-828FA7A74844}" type="datetime1">
              <a:rPr lang="ru-RU"/>
              <a:pPr>
                <a:defRPr/>
              </a:pPr>
              <a:t>30.01.2016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8032B-4C49-4210-B79A-ADE97A7C0C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81884-4F09-493E-99BB-55CB2BAC0E4E}" type="datetime1">
              <a:rPr lang="ru-RU"/>
              <a:pPr>
                <a:defRPr/>
              </a:pPr>
              <a:t>30.01.2016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9A361-26E6-41F7-873A-FE9B7BD0C4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28942-27B2-4F02-B7EA-9CA52CA3EA1E}" type="datetime1">
              <a:rPr lang="ru-RU"/>
              <a:pPr>
                <a:defRPr/>
              </a:pPr>
              <a:t>30.01.2016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E9305-44CD-4963-9AC1-A16F2B1F19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08C67-BA44-4FD1-B57F-9E7669A10E72}" type="datetime1">
              <a:rPr lang="ru-RU"/>
              <a:pPr>
                <a:defRPr/>
              </a:pPr>
              <a:t>30.01.2016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AD6E5-125E-41C1-A50E-47DBCA96EA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A2A0B-96BB-403C-9DE7-4C07665599D7}" type="datetime1">
              <a:rPr lang="ru-RU"/>
              <a:pPr>
                <a:defRPr/>
              </a:pPr>
              <a:t>30.01.2016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F6813-416B-4E50-8AAC-C281C7AC45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631E0-FF67-41D5-8296-8A73513CCD47}" type="datetime1">
              <a:rPr lang="ru-RU"/>
              <a:pPr>
                <a:defRPr/>
              </a:pPr>
              <a:t>30.01.2016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B9150-E440-4314-B36E-E08A8E4EBF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3960E-A963-4DAA-BC00-755938F8501E}" type="datetime1">
              <a:rPr lang="ru-RU"/>
              <a:pPr>
                <a:defRPr/>
              </a:pPr>
              <a:t>30.01.2016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79D8B-117E-4FFA-869F-A6F3709F0B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5EC90B-6A3E-4E1A-AB8B-4201D98806A9}" type="datetime1">
              <a:rPr lang="ru-RU"/>
              <a:pPr>
                <a:defRPr/>
              </a:pPr>
              <a:t>30.01.2016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A63736-C77D-415B-AEC2-2640CDAACBB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1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jpeg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143116"/>
            <a:ext cx="8572560" cy="14465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800" i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  <a:cs typeface="+mn-cs"/>
              </a:rPr>
              <a:t>Устный счет.</a:t>
            </a:r>
            <a:endParaRPr lang="ru-RU" sz="8800" i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n-cs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28625" y="357188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F46D8C2-170C-450A-B7D0-D578C8F793EC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30.01.2016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31" name="AutoShape 12"/>
          <p:cNvSpPr>
            <a:spLocks noChangeArrowheads="1"/>
          </p:cNvSpPr>
          <p:nvPr/>
        </p:nvSpPr>
        <p:spPr bwMode="auto">
          <a:xfrm>
            <a:off x="251520" y="285728"/>
            <a:ext cx="8678198" cy="1415080"/>
          </a:xfrm>
          <a:prstGeom prst="wedgeRoundRectCallout">
            <a:avLst>
              <a:gd name="adj1" fmla="val -49804"/>
              <a:gd name="adj2" fmla="val 1431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Запишем число 3 в виде дроби со знаменателем 5. Для этого надо найти такое число, при делении которого на 5 получилось бы 3</a:t>
            </a:r>
          </a:p>
        </p:txBody>
      </p:sp>
      <p:sp>
        <p:nvSpPr>
          <p:cNvPr id="33" name="AutoShape 12"/>
          <p:cNvSpPr>
            <a:spLocks noChangeArrowheads="1"/>
          </p:cNvSpPr>
          <p:nvPr/>
        </p:nvSpPr>
        <p:spPr bwMode="auto">
          <a:xfrm>
            <a:off x="256589" y="1815375"/>
            <a:ext cx="5572164" cy="1643074"/>
          </a:xfrm>
          <a:prstGeom prst="wedgeRoundRectCallout">
            <a:avLst>
              <a:gd name="adj1" fmla="val -25617"/>
              <a:gd name="adj2" fmla="val -45700"/>
              <a:gd name="adj3" fmla="val 16667"/>
            </a:avLst>
          </a:prstGeom>
          <a:solidFill>
            <a:srgbClr val="FFFF66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Любое натуральное число можно записать в виде дроби с любым натуральным знаменателем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643563" y="2133600"/>
            <a:ext cx="2744787" cy="1446213"/>
            <a:chOff x="2385" y="626"/>
            <a:chExt cx="1245" cy="911"/>
          </a:xfrm>
        </p:grpSpPr>
        <p:sp>
          <p:nvSpPr>
            <p:cNvPr id="11296" name="Text Box 4"/>
            <p:cNvSpPr txBox="1">
              <a:spLocks noChangeArrowheads="1"/>
            </p:cNvSpPr>
            <p:nvPr/>
          </p:nvSpPr>
          <p:spPr bwMode="auto">
            <a:xfrm>
              <a:off x="2385" y="659"/>
              <a:ext cx="84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4400">
                <a:solidFill>
                  <a:srgbClr val="0000CC"/>
                </a:solidFill>
                <a:latin typeface="Bookman Old Style" pitchFamily="18" charset="0"/>
              </a:endParaRPr>
            </a:p>
          </p:txBody>
        </p:sp>
        <p:sp>
          <p:nvSpPr>
            <p:cNvPr id="11297" name="Text Box 5"/>
            <p:cNvSpPr txBox="1">
              <a:spLocks noChangeArrowheads="1"/>
            </p:cNvSpPr>
            <p:nvPr/>
          </p:nvSpPr>
          <p:spPr bwMode="auto">
            <a:xfrm>
              <a:off x="2693" y="737"/>
              <a:ext cx="258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0000CC"/>
                  </a:solidFill>
                  <a:latin typeface="Bookman Old Style" pitchFamily="18" charset="0"/>
                </a:rPr>
                <a:t>3</a:t>
              </a:r>
            </a:p>
          </p:txBody>
        </p:sp>
        <p:sp>
          <p:nvSpPr>
            <p:cNvPr id="11298" name="Text Box 7"/>
            <p:cNvSpPr txBox="1">
              <a:spLocks noChangeArrowheads="1"/>
            </p:cNvSpPr>
            <p:nvPr/>
          </p:nvSpPr>
          <p:spPr bwMode="auto">
            <a:xfrm>
              <a:off x="3156" y="626"/>
              <a:ext cx="474" cy="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400" u="sng">
                  <a:solidFill>
                    <a:srgbClr val="0000CC"/>
                  </a:solidFill>
                  <a:latin typeface="Bookman Old Style" pitchFamily="18" charset="0"/>
                </a:rPr>
                <a:t>__</a:t>
              </a:r>
            </a:p>
            <a:p>
              <a:r>
                <a:rPr lang="ru-RU" sz="4400">
                  <a:solidFill>
                    <a:srgbClr val="0000CC"/>
                  </a:solidFill>
                  <a:latin typeface="Bookman Old Style" pitchFamily="18" charset="0"/>
                </a:rPr>
                <a:t>5</a:t>
              </a:r>
            </a:p>
          </p:txBody>
        </p:sp>
        <p:sp>
          <p:nvSpPr>
            <p:cNvPr id="11299" name="Text Box 8"/>
            <p:cNvSpPr txBox="1">
              <a:spLocks noChangeArrowheads="1"/>
            </p:cNvSpPr>
            <p:nvPr/>
          </p:nvSpPr>
          <p:spPr bwMode="auto">
            <a:xfrm>
              <a:off x="2903" y="767"/>
              <a:ext cx="237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0000CC"/>
                  </a:solidFill>
                  <a:latin typeface="Bookman Old Style" pitchFamily="18" charset="0"/>
                </a:rPr>
                <a:t>=</a:t>
              </a:r>
            </a:p>
          </p:txBody>
        </p:sp>
      </p:grpSp>
      <p:sp>
        <p:nvSpPr>
          <p:cNvPr id="51" name="Прямоугольник 50"/>
          <p:cNvSpPr>
            <a:spLocks noChangeArrowheads="1"/>
          </p:cNvSpPr>
          <p:nvPr/>
        </p:nvSpPr>
        <p:spPr bwMode="auto">
          <a:xfrm>
            <a:off x="7150100" y="2082800"/>
            <a:ext cx="9509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>
                <a:solidFill>
                  <a:srgbClr val="0000CC"/>
                </a:solidFill>
                <a:latin typeface="Bookman Old Style" pitchFamily="18" charset="0"/>
              </a:rPr>
              <a:t>15</a:t>
            </a:r>
            <a:endParaRPr lang="ru-RU">
              <a:latin typeface="Bookman Old Style" pitchFamily="18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925513" y="4508500"/>
            <a:ext cx="2819400" cy="1446213"/>
            <a:chOff x="2385" y="632"/>
            <a:chExt cx="1279" cy="911"/>
          </a:xfrm>
        </p:grpSpPr>
        <p:sp>
          <p:nvSpPr>
            <p:cNvPr id="11292" name="Text Box 4"/>
            <p:cNvSpPr txBox="1">
              <a:spLocks noChangeArrowheads="1"/>
            </p:cNvSpPr>
            <p:nvPr/>
          </p:nvSpPr>
          <p:spPr bwMode="auto">
            <a:xfrm>
              <a:off x="2385" y="659"/>
              <a:ext cx="84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4400">
                <a:solidFill>
                  <a:srgbClr val="0000CC"/>
                </a:solidFill>
                <a:latin typeface="Bookman Old Style" pitchFamily="18" charset="0"/>
              </a:endParaRPr>
            </a:p>
          </p:txBody>
        </p:sp>
        <p:sp>
          <p:nvSpPr>
            <p:cNvPr id="11293" name="Text Box 5"/>
            <p:cNvSpPr txBox="1">
              <a:spLocks noChangeArrowheads="1"/>
            </p:cNvSpPr>
            <p:nvPr/>
          </p:nvSpPr>
          <p:spPr bwMode="auto">
            <a:xfrm>
              <a:off x="2693" y="737"/>
              <a:ext cx="258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0000CC"/>
                  </a:solidFill>
                  <a:latin typeface="Bookman Old Style" pitchFamily="18" charset="0"/>
                </a:rPr>
                <a:t>3</a:t>
              </a:r>
            </a:p>
          </p:txBody>
        </p:sp>
        <p:sp>
          <p:nvSpPr>
            <p:cNvPr id="11294" name="Text Box 7"/>
            <p:cNvSpPr txBox="1">
              <a:spLocks noChangeArrowheads="1"/>
            </p:cNvSpPr>
            <p:nvPr/>
          </p:nvSpPr>
          <p:spPr bwMode="auto">
            <a:xfrm>
              <a:off x="3190" y="632"/>
              <a:ext cx="474" cy="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400" u="sng">
                  <a:solidFill>
                    <a:srgbClr val="0000CC"/>
                  </a:solidFill>
                  <a:latin typeface="Bookman Old Style" pitchFamily="18" charset="0"/>
                </a:rPr>
                <a:t>__</a:t>
              </a:r>
            </a:p>
            <a:p>
              <a:r>
                <a:rPr lang="ru-RU" sz="4400">
                  <a:solidFill>
                    <a:srgbClr val="0000CC"/>
                  </a:solidFill>
                  <a:latin typeface="Bookman Old Style" pitchFamily="18" charset="0"/>
                </a:rPr>
                <a:t>4</a:t>
              </a:r>
            </a:p>
          </p:txBody>
        </p:sp>
        <p:sp>
          <p:nvSpPr>
            <p:cNvPr id="11295" name="Text Box 8"/>
            <p:cNvSpPr txBox="1">
              <a:spLocks noChangeArrowheads="1"/>
            </p:cNvSpPr>
            <p:nvPr/>
          </p:nvSpPr>
          <p:spPr bwMode="auto">
            <a:xfrm>
              <a:off x="2867" y="767"/>
              <a:ext cx="237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0000CC"/>
                  </a:solidFill>
                  <a:latin typeface="Bookman Old Style" pitchFamily="18" charset="0"/>
                </a:rPr>
                <a:t>=</a:t>
              </a:r>
            </a:p>
          </p:txBody>
        </p:sp>
      </p:grpSp>
      <p:sp>
        <p:nvSpPr>
          <p:cNvPr id="57" name="Прямоугольник 56"/>
          <p:cNvSpPr>
            <a:spLocks noChangeArrowheads="1"/>
          </p:cNvSpPr>
          <p:nvPr/>
        </p:nvSpPr>
        <p:spPr bwMode="auto">
          <a:xfrm>
            <a:off x="2541588" y="4437063"/>
            <a:ext cx="95091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>
                <a:solidFill>
                  <a:srgbClr val="C00000"/>
                </a:solidFill>
                <a:latin typeface="Bookman Old Style" pitchFamily="18" charset="0"/>
              </a:rPr>
              <a:t>12</a:t>
            </a:r>
            <a:endParaRPr lang="ru-RU">
              <a:solidFill>
                <a:srgbClr val="C00000"/>
              </a:solidFill>
              <a:latin typeface="Bookman Old Style" pitchFamily="18" charset="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460750" y="4508500"/>
            <a:ext cx="2536825" cy="1446213"/>
            <a:chOff x="2385" y="632"/>
            <a:chExt cx="1151" cy="911"/>
          </a:xfrm>
        </p:grpSpPr>
        <p:sp>
          <p:nvSpPr>
            <p:cNvPr id="11288" name="Text Box 4"/>
            <p:cNvSpPr txBox="1">
              <a:spLocks noChangeArrowheads="1"/>
            </p:cNvSpPr>
            <p:nvPr/>
          </p:nvSpPr>
          <p:spPr bwMode="auto">
            <a:xfrm>
              <a:off x="2385" y="659"/>
              <a:ext cx="84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4400">
                <a:solidFill>
                  <a:srgbClr val="0000CC"/>
                </a:solidFill>
                <a:latin typeface="Bookman Old Style" pitchFamily="18" charset="0"/>
              </a:endParaRPr>
            </a:p>
          </p:txBody>
        </p:sp>
        <p:sp>
          <p:nvSpPr>
            <p:cNvPr id="11289" name="Text Box 5"/>
            <p:cNvSpPr txBox="1">
              <a:spLocks noChangeArrowheads="1"/>
            </p:cNvSpPr>
            <p:nvPr/>
          </p:nvSpPr>
          <p:spPr bwMode="auto">
            <a:xfrm>
              <a:off x="2693" y="737"/>
              <a:ext cx="258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0000CC"/>
                  </a:solidFill>
                  <a:latin typeface="Bookman Old Style" pitchFamily="18" charset="0"/>
                </a:rPr>
                <a:t>3</a:t>
              </a:r>
            </a:p>
          </p:txBody>
        </p:sp>
        <p:sp>
          <p:nvSpPr>
            <p:cNvPr id="11290" name="Text Box 7"/>
            <p:cNvSpPr txBox="1">
              <a:spLocks noChangeArrowheads="1"/>
            </p:cNvSpPr>
            <p:nvPr/>
          </p:nvSpPr>
          <p:spPr bwMode="auto">
            <a:xfrm>
              <a:off x="3062" y="632"/>
              <a:ext cx="474" cy="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4400" u="sng">
                  <a:solidFill>
                    <a:srgbClr val="0000CC"/>
                  </a:solidFill>
                  <a:latin typeface="Bookman Old Style" pitchFamily="18" charset="0"/>
                </a:rPr>
                <a:t>__</a:t>
              </a:r>
            </a:p>
            <a:p>
              <a:pPr algn="ctr"/>
              <a:r>
                <a:rPr lang="ru-RU" sz="4400">
                  <a:solidFill>
                    <a:srgbClr val="0000CC"/>
                  </a:solidFill>
                  <a:latin typeface="Bookman Old Style" pitchFamily="18" charset="0"/>
                </a:rPr>
                <a:t>10</a:t>
              </a:r>
            </a:p>
          </p:txBody>
        </p:sp>
        <p:sp>
          <p:nvSpPr>
            <p:cNvPr id="11291" name="Text Box 8"/>
            <p:cNvSpPr txBox="1">
              <a:spLocks noChangeArrowheads="1"/>
            </p:cNvSpPr>
            <p:nvPr/>
          </p:nvSpPr>
          <p:spPr bwMode="auto">
            <a:xfrm>
              <a:off x="2867" y="767"/>
              <a:ext cx="237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0000CC"/>
                  </a:solidFill>
                  <a:latin typeface="Bookman Old Style" pitchFamily="18" charset="0"/>
                </a:rPr>
                <a:t>=</a:t>
              </a:r>
            </a:p>
          </p:txBody>
        </p:sp>
      </p:grpSp>
      <p:sp>
        <p:nvSpPr>
          <p:cNvPr id="63" name="Прямоугольник 62"/>
          <p:cNvSpPr>
            <a:spLocks noChangeArrowheads="1"/>
          </p:cNvSpPr>
          <p:nvPr/>
        </p:nvSpPr>
        <p:spPr bwMode="auto">
          <a:xfrm>
            <a:off x="5032375" y="4437063"/>
            <a:ext cx="9509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>
                <a:solidFill>
                  <a:srgbClr val="C00000"/>
                </a:solidFill>
                <a:latin typeface="Bookman Old Style" pitchFamily="18" charset="0"/>
              </a:rPr>
              <a:t>30</a:t>
            </a:r>
            <a:endParaRPr lang="ru-RU">
              <a:solidFill>
                <a:srgbClr val="C00000"/>
              </a:solidFill>
              <a:latin typeface="Bookman Old Style" pitchFamily="18" charset="0"/>
            </a:endParaRP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6211888" y="4508500"/>
            <a:ext cx="2536825" cy="1446213"/>
            <a:chOff x="2385" y="632"/>
            <a:chExt cx="1151" cy="911"/>
          </a:xfrm>
        </p:grpSpPr>
        <p:sp>
          <p:nvSpPr>
            <p:cNvPr id="11284" name="Text Box 4"/>
            <p:cNvSpPr txBox="1">
              <a:spLocks noChangeArrowheads="1"/>
            </p:cNvSpPr>
            <p:nvPr/>
          </p:nvSpPr>
          <p:spPr bwMode="auto">
            <a:xfrm>
              <a:off x="2385" y="659"/>
              <a:ext cx="84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4400">
                <a:solidFill>
                  <a:srgbClr val="0000CC"/>
                </a:solidFill>
                <a:latin typeface="Bookman Old Style" pitchFamily="18" charset="0"/>
              </a:endParaRPr>
            </a:p>
          </p:txBody>
        </p:sp>
        <p:sp>
          <p:nvSpPr>
            <p:cNvPr id="11285" name="Text Box 5"/>
            <p:cNvSpPr txBox="1">
              <a:spLocks noChangeArrowheads="1"/>
            </p:cNvSpPr>
            <p:nvPr/>
          </p:nvSpPr>
          <p:spPr bwMode="auto">
            <a:xfrm>
              <a:off x="2654" y="791"/>
              <a:ext cx="258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0000CC"/>
                  </a:solidFill>
                  <a:latin typeface="Bookman Old Style" pitchFamily="18" charset="0"/>
                </a:rPr>
                <a:t>3</a:t>
              </a:r>
            </a:p>
          </p:txBody>
        </p:sp>
        <p:sp>
          <p:nvSpPr>
            <p:cNvPr id="11286" name="Text Box 7"/>
            <p:cNvSpPr txBox="1">
              <a:spLocks noChangeArrowheads="1"/>
            </p:cNvSpPr>
            <p:nvPr/>
          </p:nvSpPr>
          <p:spPr bwMode="auto">
            <a:xfrm>
              <a:off x="3062" y="632"/>
              <a:ext cx="474" cy="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400" u="sng">
                  <a:solidFill>
                    <a:srgbClr val="0000CC"/>
                  </a:solidFill>
                  <a:latin typeface="Bookman Old Style" pitchFamily="18" charset="0"/>
                </a:rPr>
                <a:t>__</a:t>
              </a:r>
            </a:p>
            <a:p>
              <a:r>
                <a:rPr lang="ru-RU" sz="4400">
                  <a:solidFill>
                    <a:srgbClr val="0000CC"/>
                  </a:solidFill>
                  <a:latin typeface="Bookman Old Style" pitchFamily="18" charset="0"/>
                </a:rPr>
                <a:t>1</a:t>
              </a:r>
            </a:p>
          </p:txBody>
        </p:sp>
        <p:sp>
          <p:nvSpPr>
            <p:cNvPr id="11287" name="Text Box 8"/>
            <p:cNvSpPr txBox="1">
              <a:spLocks noChangeArrowheads="1"/>
            </p:cNvSpPr>
            <p:nvPr/>
          </p:nvSpPr>
          <p:spPr bwMode="auto">
            <a:xfrm>
              <a:off x="2850" y="791"/>
              <a:ext cx="237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0000CC"/>
                  </a:solidFill>
                  <a:latin typeface="Bookman Old Style" pitchFamily="18" charset="0"/>
                </a:rPr>
                <a:t>=</a:t>
              </a:r>
            </a:p>
          </p:txBody>
        </p:sp>
      </p:grpSp>
      <p:sp>
        <p:nvSpPr>
          <p:cNvPr id="69" name="Прямоугольник 68"/>
          <p:cNvSpPr>
            <a:spLocks noChangeArrowheads="1"/>
          </p:cNvSpPr>
          <p:nvPr/>
        </p:nvSpPr>
        <p:spPr bwMode="auto">
          <a:xfrm>
            <a:off x="7740650" y="4486275"/>
            <a:ext cx="56673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>
                <a:solidFill>
                  <a:srgbClr val="C00000"/>
                </a:solidFill>
                <a:latin typeface="Bookman Old Style" pitchFamily="18" charset="0"/>
              </a:rPr>
              <a:t>3</a:t>
            </a:r>
            <a:endParaRPr lang="ru-RU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7" grpId="0"/>
      <p:bldP spid="63" grpId="0"/>
      <p:bldP spid="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151313" y="1052513"/>
            <a:ext cx="16002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914400" indent="-914400"/>
            <a:r>
              <a:rPr lang="ru-RU" sz="4800">
                <a:solidFill>
                  <a:srgbClr val="000099"/>
                </a:solidFill>
                <a:latin typeface="Bookman Old Style" pitchFamily="18" charset="0"/>
              </a:rPr>
              <a:t>2:5=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661025" y="931863"/>
            <a:ext cx="498475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u="sng">
                <a:solidFill>
                  <a:srgbClr val="C00000"/>
                </a:solidFill>
                <a:latin typeface="Bookman Old Style" pitchFamily="18" charset="0"/>
              </a:rPr>
              <a:t>2</a:t>
            </a:r>
          </a:p>
          <a:p>
            <a:r>
              <a:rPr lang="ru-RU" sz="3600">
                <a:solidFill>
                  <a:srgbClr val="C00000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084888" y="1628775"/>
            <a:ext cx="882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000" u="sng">
                <a:solidFill>
                  <a:srgbClr val="C00000"/>
                </a:solidFill>
                <a:latin typeface="Bookman Old Style" pitchFamily="18" charset="0"/>
              </a:rPr>
              <a:t> 1</a:t>
            </a:r>
          </a:p>
          <a:p>
            <a:pPr algn="ctr"/>
            <a:r>
              <a:rPr lang="ru-RU" sz="4000">
                <a:solidFill>
                  <a:srgbClr val="C00000"/>
                </a:solidFill>
                <a:latin typeface="Bookman Old Style" pitchFamily="18" charset="0"/>
              </a:rPr>
              <a:t>10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64250" y="2708275"/>
            <a:ext cx="88423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u="sng">
                <a:solidFill>
                  <a:srgbClr val="C00000"/>
                </a:solidFill>
                <a:latin typeface="Bookman Old Style" pitchFamily="18" charset="0"/>
              </a:rPr>
              <a:t>15</a:t>
            </a:r>
          </a:p>
          <a:p>
            <a:r>
              <a:rPr lang="ru-RU" sz="4000">
                <a:solidFill>
                  <a:srgbClr val="C00000"/>
                </a:solidFill>
                <a:latin typeface="Bookman Old Style" pitchFamily="18" charset="0"/>
              </a:rPr>
              <a:t> 8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694363" y="4697413"/>
            <a:ext cx="533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u="sng">
                <a:solidFill>
                  <a:srgbClr val="C00000"/>
                </a:solidFill>
                <a:latin typeface="Bookman Old Style" pitchFamily="18" charset="0"/>
              </a:rPr>
              <a:t>7</a:t>
            </a:r>
          </a:p>
          <a:p>
            <a:r>
              <a:rPr lang="ru-RU" sz="4000">
                <a:solidFill>
                  <a:srgbClr val="C00000"/>
                </a:solidFill>
                <a:latin typeface="Bookman Old Style" pitchFamily="18" charset="0"/>
              </a:rPr>
              <a:t>1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084888" y="3833813"/>
            <a:ext cx="882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u="sng">
                <a:solidFill>
                  <a:srgbClr val="C00000"/>
                </a:solidFill>
                <a:latin typeface="Bookman Old Style" pitchFamily="18" charset="0"/>
              </a:rPr>
              <a:t>20</a:t>
            </a:r>
          </a:p>
          <a:p>
            <a:r>
              <a:rPr lang="ru-RU" sz="4000">
                <a:solidFill>
                  <a:srgbClr val="C00000"/>
                </a:solidFill>
                <a:latin typeface="Bookman Old Style" pitchFamily="18" charset="0"/>
              </a:rPr>
              <a:t> 4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443663" y="5489575"/>
            <a:ext cx="88423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u="sng">
                <a:solidFill>
                  <a:srgbClr val="C00000"/>
                </a:solidFill>
                <a:latin typeface="Bookman Old Style" pitchFamily="18" charset="0"/>
              </a:rPr>
              <a:t>77</a:t>
            </a:r>
          </a:p>
          <a:p>
            <a:r>
              <a:rPr lang="ru-RU" sz="4000">
                <a:solidFill>
                  <a:srgbClr val="C00000"/>
                </a:solidFill>
                <a:latin typeface="Bookman Old Style" pitchFamily="18" charset="0"/>
              </a:rPr>
              <a:t>10</a:t>
            </a:r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179512" y="260648"/>
            <a:ext cx="4032448" cy="1000132"/>
          </a:xfrm>
          <a:prstGeom prst="wedgeRoundRectCallout">
            <a:avLst>
              <a:gd name="adj1" fmla="val -19292"/>
              <a:gd name="adj2" fmla="val 49659"/>
              <a:gd name="adj3" fmla="val 16667"/>
            </a:avLst>
          </a:prstGeom>
          <a:solidFill>
            <a:srgbClr val="FFFF66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Запишите в виде дроби частное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151313" y="1952625"/>
            <a:ext cx="20193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0" indent="-1143000"/>
            <a:r>
              <a:rPr lang="ru-RU" sz="4800">
                <a:solidFill>
                  <a:srgbClr val="000099"/>
                </a:solidFill>
                <a:latin typeface="Bookman Old Style" pitchFamily="18" charset="0"/>
              </a:rPr>
              <a:t>1:10=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151313" y="2851150"/>
            <a:ext cx="20193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0" indent="-1143000"/>
            <a:r>
              <a:rPr lang="ru-RU" sz="4800">
                <a:solidFill>
                  <a:srgbClr val="000099"/>
                </a:solidFill>
                <a:latin typeface="Bookman Old Style" pitchFamily="18" charset="0"/>
              </a:rPr>
              <a:t>15:8=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151313" y="4867275"/>
            <a:ext cx="1600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0" indent="-1143000"/>
            <a:r>
              <a:rPr lang="ru-RU" sz="4800">
                <a:solidFill>
                  <a:srgbClr val="000099"/>
                </a:solidFill>
                <a:latin typeface="Bookman Old Style" pitchFamily="18" charset="0"/>
              </a:rPr>
              <a:t>7:1=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151313" y="3941763"/>
            <a:ext cx="20193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0" indent="-1143000"/>
            <a:r>
              <a:rPr lang="ru-RU" sz="4800">
                <a:solidFill>
                  <a:srgbClr val="000099"/>
                </a:solidFill>
                <a:latin typeface="Bookman Old Style" pitchFamily="18" charset="0"/>
              </a:rPr>
              <a:t>20:4=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151313" y="5694363"/>
            <a:ext cx="24368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0" indent="-1143000"/>
            <a:r>
              <a:rPr lang="ru-RU" sz="4800">
                <a:solidFill>
                  <a:srgbClr val="000099"/>
                </a:solidFill>
                <a:latin typeface="Bookman Old Style" pitchFamily="18" charset="0"/>
              </a:rPr>
              <a:t>77:10=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923928" y="404664"/>
            <a:ext cx="382989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n w="11430"/>
                <a:solidFill>
                  <a:srgbClr val="000099"/>
                </a:solidFill>
                <a:latin typeface="Bookman Old Style" pitchFamily="18" charset="0"/>
              </a:rPr>
              <a:t>Задача № 1051.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000"/>
                            </p:stCondLst>
                            <p:childTnLst>
                              <p:par>
                                <p:cTn id="1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000"/>
                            </p:stCondLst>
                            <p:childTnLst>
                              <p:par>
                                <p:cTn id="18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8" grpId="0"/>
      <p:bldP spid="9" grpId="0"/>
      <p:bldP spid="10" grpId="0"/>
      <p:bldP spid="14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Решаем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1603980"/>
            <a:ext cx="4669868" cy="4154984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1054</a:t>
            </a:r>
          </a:p>
          <a:p>
            <a:pPr algn="ctr">
              <a:defRPr/>
            </a:pP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1056</a:t>
            </a:r>
          </a:p>
          <a:p>
            <a:pPr algn="ctr">
              <a:defRPr/>
            </a:pP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1057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Повторение: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1699803"/>
            <a:ext cx="4722767" cy="2800767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1069</a:t>
            </a:r>
          </a:p>
          <a:p>
            <a:pPr algn="ctr">
              <a:defRPr/>
            </a:pP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1070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6"/>
          <p:cNvSpPr>
            <a:spLocks noChangeArrowheads="1"/>
          </p:cNvSpPr>
          <p:nvPr/>
        </p:nvSpPr>
        <p:spPr bwMode="auto">
          <a:xfrm>
            <a:off x="286528" y="1227038"/>
            <a:ext cx="8570943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В 1625 году, в год поступления в мушкетеры, Д'Артаньян участвовал в дуэлях с гвардейцами кардинала и другими противниками вдвое чаще, чем </a:t>
            </a:r>
            <a:r>
              <a:rPr lang="ru-RU" sz="2400" dirty="0" err="1">
                <a:solidFill>
                  <a:srgbClr val="000099"/>
                </a:solidFill>
                <a:latin typeface="Bookman Old Style" pitchFamily="18" charset="0"/>
              </a:rPr>
              <a:t>Арамис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. </a:t>
            </a:r>
            <a:r>
              <a:rPr lang="ru-RU" sz="2400" dirty="0" err="1">
                <a:solidFill>
                  <a:srgbClr val="000099"/>
                </a:solidFill>
                <a:latin typeface="Bookman Old Style" pitchFamily="18" charset="0"/>
              </a:rPr>
              <a:t>Атос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провел в этом году 16 дуэлей, что составило       дуэлей, проведенных Д'Артаньяном, а число дуэлей </a:t>
            </a:r>
            <a:r>
              <a:rPr lang="ru-RU" sz="2400" dirty="0" err="1">
                <a:solidFill>
                  <a:srgbClr val="000099"/>
                </a:solidFill>
                <a:latin typeface="Bookman Old Style" pitchFamily="18" charset="0"/>
              </a:rPr>
              <a:t>Портоса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оказалось равным      от общего числа дуэлей </a:t>
            </a:r>
            <a:r>
              <a:rPr lang="ru-RU" sz="2400" dirty="0" err="1">
                <a:solidFill>
                  <a:srgbClr val="000099"/>
                </a:solidFill>
                <a:latin typeface="Bookman Old Style" pitchFamily="18" charset="0"/>
              </a:rPr>
              <a:t>Атоса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и </a:t>
            </a:r>
            <a:r>
              <a:rPr lang="ru-RU" sz="2400" dirty="0" err="1">
                <a:solidFill>
                  <a:srgbClr val="000099"/>
                </a:solidFill>
                <a:latin typeface="Bookman Old Style" pitchFamily="18" charset="0"/>
              </a:rPr>
              <a:t>Арамиса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. Сколько всего дуэлей провели четыре друга в 1625 году ?</a:t>
            </a:r>
          </a:p>
        </p:txBody>
      </p:sp>
      <p:sp>
        <p:nvSpPr>
          <p:cNvPr id="1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714375" y="1357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67" name="Rectangle 4"/>
          <p:cNvSpPr>
            <a:spLocks noChangeArrowheads="1"/>
          </p:cNvSpPr>
          <p:nvPr/>
        </p:nvSpPr>
        <p:spPr bwMode="auto">
          <a:xfrm>
            <a:off x="714375" y="1357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68" name="Rectangle 6"/>
          <p:cNvSpPr>
            <a:spLocks noChangeArrowheads="1"/>
          </p:cNvSpPr>
          <p:nvPr/>
        </p:nvSpPr>
        <p:spPr bwMode="auto">
          <a:xfrm>
            <a:off x="714375" y="1357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" name="Группа 29"/>
          <p:cNvGrpSpPr>
            <a:grpSpLocks/>
          </p:cNvGrpSpPr>
          <p:nvPr/>
        </p:nvGrpSpPr>
        <p:grpSpPr bwMode="auto">
          <a:xfrm>
            <a:off x="4571999" y="2578010"/>
            <a:ext cx="387350" cy="714375"/>
            <a:chOff x="5276171" y="3145029"/>
            <a:chExt cx="495255" cy="715942"/>
          </a:xfrm>
        </p:grpSpPr>
        <p:sp>
          <p:nvSpPr>
            <p:cNvPr id="15376" name="Прямоугольник 30"/>
            <p:cNvSpPr>
              <a:spLocks noChangeArrowheads="1"/>
            </p:cNvSpPr>
            <p:nvPr/>
          </p:nvSpPr>
          <p:spPr bwMode="auto">
            <a:xfrm>
              <a:off x="5276171" y="3145029"/>
              <a:ext cx="481078" cy="431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200">
                  <a:solidFill>
                    <a:srgbClr val="002060"/>
                  </a:solidFill>
                  <a:latin typeface="Bookman Old Style" pitchFamily="18" charset="0"/>
                </a:rPr>
                <a:t>2</a:t>
              </a:r>
              <a:endParaRPr lang="ru-RU">
                <a:latin typeface="Bookman Old Style" pitchFamily="18" charset="0"/>
              </a:endParaRPr>
            </a:p>
          </p:txBody>
        </p:sp>
        <p:sp>
          <p:nvSpPr>
            <p:cNvPr id="15377" name="Прямоугольник 31"/>
            <p:cNvSpPr>
              <a:spLocks noChangeArrowheads="1"/>
            </p:cNvSpPr>
            <p:nvPr/>
          </p:nvSpPr>
          <p:spPr bwMode="auto">
            <a:xfrm>
              <a:off x="5290348" y="3429460"/>
              <a:ext cx="481078" cy="431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200">
                  <a:solidFill>
                    <a:srgbClr val="002060"/>
                  </a:solidFill>
                  <a:latin typeface="Bookman Old Style" pitchFamily="18" charset="0"/>
                </a:rPr>
                <a:t>3</a:t>
              </a:r>
              <a:endParaRPr lang="ru-RU">
                <a:latin typeface="Bookman Old Style" pitchFamily="18" charset="0"/>
              </a:endParaRPr>
            </a:p>
          </p:txBody>
        </p:sp>
        <p:cxnSp>
          <p:nvCxnSpPr>
            <p:cNvPr id="39" name="Прямая соединительная линия 38"/>
            <p:cNvCxnSpPr/>
            <p:nvPr/>
          </p:nvCxnSpPr>
          <p:spPr>
            <a:xfrm>
              <a:off x="5357360" y="3501409"/>
              <a:ext cx="286192" cy="1591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Группа 29"/>
          <p:cNvGrpSpPr>
            <a:grpSpLocks/>
          </p:cNvGrpSpPr>
          <p:nvPr/>
        </p:nvGrpSpPr>
        <p:grpSpPr bwMode="auto">
          <a:xfrm>
            <a:off x="3970143" y="3387445"/>
            <a:ext cx="387350" cy="714375"/>
            <a:chOff x="5276166" y="3145029"/>
            <a:chExt cx="497238" cy="715942"/>
          </a:xfrm>
        </p:grpSpPr>
        <p:sp>
          <p:nvSpPr>
            <p:cNvPr id="15373" name="Прямоугольник 30"/>
            <p:cNvSpPr>
              <a:spLocks noChangeArrowheads="1"/>
            </p:cNvSpPr>
            <p:nvPr/>
          </p:nvSpPr>
          <p:spPr bwMode="auto">
            <a:xfrm>
              <a:off x="5276166" y="3145029"/>
              <a:ext cx="483005" cy="431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200">
                  <a:solidFill>
                    <a:srgbClr val="002060"/>
                  </a:solidFill>
                  <a:latin typeface="Bookman Old Style" pitchFamily="18" charset="0"/>
                </a:rPr>
                <a:t>4</a:t>
              </a:r>
              <a:endParaRPr lang="ru-RU">
                <a:latin typeface="Bookman Old Style" pitchFamily="18" charset="0"/>
              </a:endParaRPr>
            </a:p>
          </p:txBody>
        </p:sp>
        <p:sp>
          <p:nvSpPr>
            <p:cNvPr id="15374" name="Прямоугольник 31"/>
            <p:cNvSpPr>
              <a:spLocks noChangeArrowheads="1"/>
            </p:cNvSpPr>
            <p:nvPr/>
          </p:nvSpPr>
          <p:spPr bwMode="auto">
            <a:xfrm>
              <a:off x="5290400" y="3429460"/>
              <a:ext cx="483004" cy="431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200">
                  <a:solidFill>
                    <a:srgbClr val="002060"/>
                  </a:solidFill>
                  <a:latin typeface="Bookman Old Style" pitchFamily="18" charset="0"/>
                </a:rPr>
                <a:t>7</a:t>
              </a:r>
              <a:endParaRPr lang="ru-RU">
                <a:latin typeface="Bookman Old Style" pitchFamily="18" charset="0"/>
              </a:endParaRPr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>
              <a:off x="5357680" y="3501409"/>
              <a:ext cx="287339" cy="159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Прямоугольник 15"/>
          <p:cNvSpPr/>
          <p:nvPr/>
        </p:nvSpPr>
        <p:spPr>
          <a:xfrm>
            <a:off x="739391" y="119042"/>
            <a:ext cx="7396576" cy="1107996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6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+mn-cs"/>
              </a:rPr>
              <a:t>Решить задачу</a:t>
            </a:r>
          </a:p>
        </p:txBody>
      </p:sp>
      <p:sp>
        <p:nvSpPr>
          <p:cNvPr id="17" name="Скругленная прямоугольная выноска 16"/>
          <p:cNvSpPr/>
          <p:nvPr/>
        </p:nvSpPr>
        <p:spPr>
          <a:xfrm>
            <a:off x="285720" y="5993390"/>
            <a:ext cx="3878264" cy="578882"/>
          </a:xfrm>
          <a:prstGeom prst="wedgeRoundRectCallout">
            <a:avLst>
              <a:gd name="adj1" fmla="val -17563"/>
              <a:gd name="adj2" fmla="val 26629"/>
              <a:gd name="adj3" fmla="val 16667"/>
            </a:avLst>
          </a:prstGeom>
          <a:solidFill>
            <a:srgbClr val="FFFF99"/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C00000"/>
                </a:solidFill>
                <a:latin typeface="Bookman Old Style" pitchFamily="18" charset="0"/>
              </a:rPr>
              <a:t>Ответ:</a:t>
            </a:r>
            <a:r>
              <a:rPr lang="ru-RU" sz="2800" dirty="0" smtClean="0">
                <a:solidFill>
                  <a:srgbClr val="C00000"/>
                </a:solidFill>
                <a:latin typeface="Bookman Old Style" pitchFamily="18" charset="0"/>
              </a:rPr>
              <a:t>  68 дуэлей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8140" y="1700808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П.27, </a:t>
            </a:r>
          </a:p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№ 1076,                  </a:t>
            </a:r>
          </a:p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№ 1078, </a:t>
            </a:r>
          </a:p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№ 1082.</a:t>
            </a: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CF676D-1B69-4831-9CB7-2E3164487149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639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40"/>
          <p:cNvGrpSpPr>
            <a:grpSpLocks/>
          </p:cNvGrpSpPr>
          <p:nvPr/>
        </p:nvGrpSpPr>
        <p:grpSpPr bwMode="auto">
          <a:xfrm>
            <a:off x="5429250" y="1341438"/>
            <a:ext cx="914400" cy="1143000"/>
            <a:chOff x="5643570" y="214290"/>
            <a:chExt cx="914400" cy="1143008"/>
          </a:xfrm>
        </p:grpSpPr>
        <p:sp>
          <p:nvSpPr>
            <p:cNvPr id="2" name="Oval 139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643570" y="214290"/>
              <a:ext cx="914400" cy="114300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76200">
              <a:pattFill prst="trellis">
                <a:fgClr>
                  <a:srgbClr val="E7BC05"/>
                </a:fgClr>
                <a:bgClr>
                  <a:schemeClr val="tx1"/>
                </a:bgClr>
              </a:patt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ru-RU" sz="3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grpSp>
          <p:nvGrpSpPr>
            <p:cNvPr id="4182" name="Group 124"/>
            <p:cNvGrpSpPr>
              <a:grpSpLocks/>
            </p:cNvGrpSpPr>
            <p:nvPr/>
          </p:nvGrpSpPr>
          <p:grpSpPr bwMode="auto">
            <a:xfrm>
              <a:off x="5649923" y="277791"/>
              <a:ext cx="865188" cy="1028701"/>
              <a:chOff x="3142" y="629"/>
              <a:chExt cx="545" cy="648"/>
            </a:xfrm>
          </p:grpSpPr>
          <p:sp>
            <p:nvSpPr>
              <p:cNvPr id="31" name="Text Box 125"/>
              <p:cNvSpPr txBox="1">
                <a:spLocks noChangeArrowheads="1"/>
              </p:cNvSpPr>
              <p:nvPr/>
            </p:nvSpPr>
            <p:spPr bwMode="auto">
              <a:xfrm>
                <a:off x="3175" y="629"/>
                <a:ext cx="512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ru-RU" sz="3200" dirty="0">
                    <a:solidFill>
                      <a:srgbClr val="FFFFFF"/>
                    </a:solidFill>
                    <a:latin typeface="Bookman Old Style" pitchFamily="18" charset="0"/>
                  </a:rPr>
                  <a:t>8</a:t>
                </a:r>
              </a:p>
            </p:txBody>
          </p:sp>
          <p:sp>
            <p:nvSpPr>
              <p:cNvPr id="32" name="Text Box 126"/>
              <p:cNvSpPr txBox="1">
                <a:spLocks noChangeArrowheads="1"/>
              </p:cNvSpPr>
              <p:nvPr/>
            </p:nvSpPr>
            <p:spPr bwMode="auto">
              <a:xfrm>
                <a:off x="3142" y="909"/>
                <a:ext cx="530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ru-RU" sz="3200" dirty="0">
                    <a:solidFill>
                      <a:srgbClr val="FFFFFF"/>
                    </a:solidFill>
                    <a:latin typeface="Bookman Old Style" pitchFamily="18" charset="0"/>
                  </a:rPr>
                  <a:t>33</a:t>
                </a:r>
              </a:p>
            </p:txBody>
          </p:sp>
          <p:sp>
            <p:nvSpPr>
              <p:cNvPr id="33" name="Line 127"/>
              <p:cNvSpPr>
                <a:spLocks noChangeShapeType="1"/>
              </p:cNvSpPr>
              <p:nvPr/>
            </p:nvSpPr>
            <p:spPr bwMode="auto">
              <a:xfrm>
                <a:off x="3268" y="923"/>
                <a:ext cx="352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Bookman Old Style" pitchFamily="18" charset="0"/>
                </a:endParaRPr>
              </a:p>
            </p:txBody>
          </p:sp>
        </p:grpSp>
      </p:grpSp>
      <p:grpSp>
        <p:nvGrpSpPr>
          <p:cNvPr id="6" name="Группа 38"/>
          <p:cNvGrpSpPr>
            <a:grpSpLocks/>
          </p:cNvGrpSpPr>
          <p:nvPr/>
        </p:nvGrpSpPr>
        <p:grpSpPr bwMode="auto">
          <a:xfrm>
            <a:off x="285750" y="1412875"/>
            <a:ext cx="4886325" cy="973138"/>
            <a:chOff x="2285984" y="2786058"/>
            <a:chExt cx="4886325" cy="973142"/>
          </a:xfrm>
        </p:grpSpPr>
        <p:sp>
          <p:nvSpPr>
            <p:cNvPr id="3" name="AutoShape 92"/>
            <p:cNvSpPr>
              <a:spLocks noChangeArrowheads="1"/>
            </p:cNvSpPr>
            <p:nvPr/>
          </p:nvSpPr>
          <p:spPr bwMode="auto">
            <a:xfrm>
              <a:off x="2285984" y="2786058"/>
              <a:ext cx="4886325" cy="965204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38100">
              <a:solidFill>
                <a:srgbClr val="000099"/>
              </a:solidFill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ru-RU" sz="32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pSp>
          <p:nvGrpSpPr>
            <p:cNvPr id="4163" name="Group 135"/>
            <p:cNvGrpSpPr>
              <a:grpSpLocks/>
            </p:cNvGrpSpPr>
            <p:nvPr/>
          </p:nvGrpSpPr>
          <p:grpSpPr bwMode="auto">
            <a:xfrm>
              <a:off x="2784477" y="2819400"/>
              <a:ext cx="906463" cy="939800"/>
              <a:chOff x="1754" y="1776"/>
              <a:chExt cx="571" cy="592"/>
            </a:xfrm>
          </p:grpSpPr>
          <p:sp>
            <p:nvSpPr>
              <p:cNvPr id="4176" name="Text Box 94"/>
              <p:cNvSpPr txBox="1">
                <a:spLocks noChangeArrowheads="1"/>
              </p:cNvSpPr>
              <p:nvPr/>
            </p:nvSpPr>
            <p:spPr bwMode="auto">
              <a:xfrm>
                <a:off x="1776" y="1776"/>
                <a:ext cx="512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 dirty="0">
                    <a:solidFill>
                      <a:srgbClr val="000099"/>
                    </a:solidFill>
                    <a:latin typeface="Bookman Old Style" pitchFamily="18" charset="0"/>
                  </a:rPr>
                  <a:t>15</a:t>
                </a:r>
              </a:p>
            </p:txBody>
          </p:sp>
          <p:sp>
            <p:nvSpPr>
              <p:cNvPr id="4177" name="Text Box 95"/>
              <p:cNvSpPr txBox="1">
                <a:spLocks noChangeArrowheads="1"/>
              </p:cNvSpPr>
              <p:nvPr/>
            </p:nvSpPr>
            <p:spPr bwMode="auto">
              <a:xfrm>
                <a:off x="1754" y="2000"/>
                <a:ext cx="57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33</a:t>
                </a:r>
              </a:p>
            </p:txBody>
          </p:sp>
          <p:sp>
            <p:nvSpPr>
              <p:cNvPr id="4178" name="Line 96"/>
              <p:cNvSpPr>
                <a:spLocks noChangeShapeType="1"/>
              </p:cNvSpPr>
              <p:nvPr/>
            </p:nvSpPr>
            <p:spPr bwMode="auto">
              <a:xfrm>
                <a:off x="1858" y="2052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</a:endParaRPr>
              </a:p>
            </p:txBody>
          </p:sp>
        </p:grpSp>
        <p:grpSp>
          <p:nvGrpSpPr>
            <p:cNvPr id="4164" name="Group 130"/>
            <p:cNvGrpSpPr>
              <a:grpSpLocks/>
            </p:cNvGrpSpPr>
            <p:nvPr/>
          </p:nvGrpSpPr>
          <p:grpSpPr bwMode="auto">
            <a:xfrm>
              <a:off x="3733800" y="3098800"/>
              <a:ext cx="330200" cy="330200"/>
              <a:chOff x="2352" y="2000"/>
              <a:chExt cx="208" cy="208"/>
            </a:xfrm>
          </p:grpSpPr>
          <p:sp>
            <p:nvSpPr>
              <p:cNvPr id="4174" name="Line 98"/>
              <p:cNvSpPr>
                <a:spLocks noChangeShapeType="1"/>
              </p:cNvSpPr>
              <p:nvPr/>
            </p:nvSpPr>
            <p:spPr bwMode="auto">
              <a:xfrm>
                <a:off x="2352" y="2104"/>
                <a:ext cx="208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</a:endParaRPr>
              </a:p>
            </p:txBody>
          </p:sp>
          <p:sp>
            <p:nvSpPr>
              <p:cNvPr id="4175" name="Line 99"/>
              <p:cNvSpPr>
                <a:spLocks noChangeShapeType="1"/>
              </p:cNvSpPr>
              <p:nvPr/>
            </p:nvSpPr>
            <p:spPr bwMode="auto">
              <a:xfrm rot="-5400000">
                <a:off x="2352" y="2104"/>
                <a:ext cx="208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</a:endParaRPr>
              </a:p>
            </p:txBody>
          </p:sp>
        </p:grpSp>
        <p:grpSp>
          <p:nvGrpSpPr>
            <p:cNvPr id="4165" name="Group 136"/>
            <p:cNvGrpSpPr>
              <a:grpSpLocks/>
            </p:cNvGrpSpPr>
            <p:nvPr/>
          </p:nvGrpSpPr>
          <p:grpSpPr bwMode="auto">
            <a:xfrm>
              <a:off x="4124325" y="2819400"/>
              <a:ext cx="879475" cy="939800"/>
              <a:chOff x="2598" y="1776"/>
              <a:chExt cx="554" cy="592"/>
            </a:xfrm>
          </p:grpSpPr>
          <p:sp>
            <p:nvSpPr>
              <p:cNvPr id="4171" name="Text Box 101"/>
              <p:cNvSpPr txBox="1">
                <a:spLocks noChangeArrowheads="1"/>
              </p:cNvSpPr>
              <p:nvPr/>
            </p:nvSpPr>
            <p:spPr bwMode="auto">
              <a:xfrm>
                <a:off x="2640" y="1776"/>
                <a:ext cx="512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5</a:t>
                </a:r>
              </a:p>
            </p:txBody>
          </p:sp>
          <p:sp>
            <p:nvSpPr>
              <p:cNvPr id="4172" name="Text Box 102"/>
              <p:cNvSpPr txBox="1">
                <a:spLocks noChangeArrowheads="1"/>
              </p:cNvSpPr>
              <p:nvPr/>
            </p:nvSpPr>
            <p:spPr bwMode="auto">
              <a:xfrm>
                <a:off x="2598" y="2000"/>
                <a:ext cx="528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33</a:t>
                </a:r>
              </a:p>
            </p:txBody>
          </p:sp>
          <p:sp>
            <p:nvSpPr>
              <p:cNvPr id="4173" name="Line 103"/>
              <p:cNvSpPr>
                <a:spLocks noChangeShapeType="1"/>
              </p:cNvSpPr>
              <p:nvPr/>
            </p:nvSpPr>
            <p:spPr bwMode="auto">
              <a:xfrm>
                <a:off x="2722" y="2052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</a:endParaRPr>
              </a:p>
            </p:txBody>
          </p:sp>
        </p:grpSp>
        <p:sp>
          <p:nvSpPr>
            <p:cNvPr id="4166" name="Line 129"/>
            <p:cNvSpPr>
              <a:spLocks noChangeShapeType="1"/>
            </p:cNvSpPr>
            <p:nvPr/>
          </p:nvSpPr>
          <p:spPr bwMode="auto">
            <a:xfrm>
              <a:off x="5105400" y="3276600"/>
              <a:ext cx="330200" cy="0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99"/>
                </a:solidFill>
              </a:endParaRPr>
            </a:p>
          </p:txBody>
        </p:sp>
        <p:grpSp>
          <p:nvGrpSpPr>
            <p:cNvPr id="4167" name="Group 137"/>
            <p:cNvGrpSpPr>
              <a:grpSpLocks/>
            </p:cNvGrpSpPr>
            <p:nvPr/>
          </p:nvGrpSpPr>
          <p:grpSpPr bwMode="auto">
            <a:xfrm>
              <a:off x="5514975" y="2819400"/>
              <a:ext cx="860425" cy="939800"/>
              <a:chOff x="3474" y="1776"/>
              <a:chExt cx="542" cy="592"/>
            </a:xfrm>
          </p:grpSpPr>
          <p:sp>
            <p:nvSpPr>
              <p:cNvPr id="4168" name="Text Box 132"/>
              <p:cNvSpPr txBox="1">
                <a:spLocks noChangeArrowheads="1"/>
              </p:cNvSpPr>
              <p:nvPr/>
            </p:nvSpPr>
            <p:spPr bwMode="auto">
              <a:xfrm>
                <a:off x="3504" y="1776"/>
                <a:ext cx="512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12</a:t>
                </a:r>
              </a:p>
            </p:txBody>
          </p:sp>
          <p:sp>
            <p:nvSpPr>
              <p:cNvPr id="4169" name="Text Box 133"/>
              <p:cNvSpPr txBox="1">
                <a:spLocks noChangeArrowheads="1"/>
              </p:cNvSpPr>
              <p:nvPr/>
            </p:nvSpPr>
            <p:spPr bwMode="auto">
              <a:xfrm>
                <a:off x="3474" y="2000"/>
                <a:ext cx="530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33</a:t>
                </a:r>
              </a:p>
            </p:txBody>
          </p:sp>
          <p:sp>
            <p:nvSpPr>
              <p:cNvPr id="4170" name="Line 134"/>
              <p:cNvSpPr>
                <a:spLocks noChangeShapeType="1"/>
              </p:cNvSpPr>
              <p:nvPr/>
            </p:nvSpPr>
            <p:spPr bwMode="auto">
              <a:xfrm>
                <a:off x="3586" y="2052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</a:endParaRPr>
              </a:p>
            </p:txBody>
          </p:sp>
        </p:grpSp>
      </p:grpSp>
      <p:grpSp>
        <p:nvGrpSpPr>
          <p:cNvPr id="11" name="Группа 77"/>
          <p:cNvGrpSpPr/>
          <p:nvPr/>
        </p:nvGrpSpPr>
        <p:grpSpPr>
          <a:xfrm>
            <a:off x="5429256" y="2698753"/>
            <a:ext cx="914400" cy="1125526"/>
            <a:chOff x="6553200" y="3160730"/>
            <a:chExt cx="914400" cy="112552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4" name="Oval 94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6553200" y="3160730"/>
              <a:ext cx="914400" cy="1125526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76200">
              <a:pattFill prst="trellis">
                <a:fgClr>
                  <a:srgbClr val="E7BC05"/>
                </a:fgClr>
                <a:bgClr>
                  <a:schemeClr val="tx1"/>
                </a:bgClr>
              </a:patt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ru-RU" sz="3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grpSp>
          <p:nvGrpSpPr>
            <p:cNvPr id="12" name="Group 71"/>
            <p:cNvGrpSpPr>
              <a:grpSpLocks/>
            </p:cNvGrpSpPr>
            <p:nvPr/>
          </p:nvGrpSpPr>
          <p:grpSpPr bwMode="auto">
            <a:xfrm>
              <a:off x="6559550" y="3170254"/>
              <a:ext cx="882650" cy="1016000"/>
              <a:chOff x="3142" y="637"/>
              <a:chExt cx="556" cy="640"/>
            </a:xfrm>
          </p:grpSpPr>
          <p:sp>
            <p:nvSpPr>
              <p:cNvPr id="61" name="Text Box 72"/>
              <p:cNvSpPr txBox="1">
                <a:spLocks noChangeArrowheads="1"/>
              </p:cNvSpPr>
              <p:nvPr/>
            </p:nvSpPr>
            <p:spPr bwMode="auto">
              <a:xfrm>
                <a:off x="3186" y="637"/>
                <a:ext cx="512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ru-RU" sz="3200" dirty="0">
                    <a:solidFill>
                      <a:srgbClr val="FFFFFF"/>
                    </a:solidFill>
                    <a:latin typeface="Bookman Old Style" pitchFamily="18" charset="0"/>
                  </a:rPr>
                  <a:t>20</a:t>
                </a:r>
              </a:p>
            </p:txBody>
          </p:sp>
          <p:sp>
            <p:nvSpPr>
              <p:cNvPr id="62" name="Text Box 73"/>
              <p:cNvSpPr txBox="1">
                <a:spLocks noChangeArrowheads="1"/>
              </p:cNvSpPr>
              <p:nvPr/>
            </p:nvSpPr>
            <p:spPr bwMode="auto">
              <a:xfrm>
                <a:off x="3142" y="909"/>
                <a:ext cx="530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ru-RU" sz="3200" dirty="0">
                    <a:solidFill>
                      <a:srgbClr val="FFFFFF"/>
                    </a:solidFill>
                    <a:latin typeface="Bookman Old Style" pitchFamily="18" charset="0"/>
                  </a:rPr>
                  <a:t>85</a:t>
                </a:r>
              </a:p>
            </p:txBody>
          </p:sp>
          <p:sp>
            <p:nvSpPr>
              <p:cNvPr id="63" name="Line 74"/>
              <p:cNvSpPr>
                <a:spLocks noChangeShapeType="1"/>
              </p:cNvSpPr>
              <p:nvPr/>
            </p:nvSpPr>
            <p:spPr bwMode="auto">
              <a:xfrm>
                <a:off x="3268" y="961"/>
                <a:ext cx="352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Bookman Old Style" pitchFamily="18" charset="0"/>
                </a:endParaRPr>
              </a:p>
            </p:txBody>
          </p:sp>
        </p:grpSp>
      </p:grpSp>
      <p:grpSp>
        <p:nvGrpSpPr>
          <p:cNvPr id="13" name="Группа 76"/>
          <p:cNvGrpSpPr>
            <a:grpSpLocks/>
          </p:cNvGrpSpPr>
          <p:nvPr/>
        </p:nvGrpSpPr>
        <p:grpSpPr bwMode="auto">
          <a:xfrm>
            <a:off x="285750" y="2698750"/>
            <a:ext cx="4886325" cy="1016000"/>
            <a:chOff x="2133600" y="4770454"/>
            <a:chExt cx="4886325" cy="1016000"/>
          </a:xfrm>
        </p:grpSpPr>
        <p:sp>
          <p:nvSpPr>
            <p:cNvPr id="46" name="AutoShape 50"/>
            <p:cNvSpPr>
              <a:spLocks noChangeArrowheads="1"/>
            </p:cNvSpPr>
            <p:nvPr/>
          </p:nvSpPr>
          <p:spPr bwMode="auto">
            <a:xfrm>
              <a:off x="2133600" y="4770454"/>
              <a:ext cx="4886325" cy="965200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38100">
              <a:solidFill>
                <a:srgbClr val="000099"/>
              </a:solidFill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ru-RU" sz="32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pSp>
          <p:nvGrpSpPr>
            <p:cNvPr id="4148" name="Group 51"/>
            <p:cNvGrpSpPr>
              <a:grpSpLocks/>
            </p:cNvGrpSpPr>
            <p:nvPr/>
          </p:nvGrpSpPr>
          <p:grpSpPr bwMode="auto">
            <a:xfrm>
              <a:off x="2747964" y="4846654"/>
              <a:ext cx="884238" cy="939800"/>
              <a:chOff x="1731" y="1776"/>
              <a:chExt cx="557" cy="592"/>
            </a:xfrm>
          </p:grpSpPr>
          <p:sp>
            <p:nvSpPr>
              <p:cNvPr id="4159" name="Text Box 52"/>
              <p:cNvSpPr txBox="1">
                <a:spLocks noChangeArrowheads="1"/>
              </p:cNvSpPr>
              <p:nvPr/>
            </p:nvSpPr>
            <p:spPr bwMode="auto">
              <a:xfrm>
                <a:off x="1776" y="1776"/>
                <a:ext cx="512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57</a:t>
                </a:r>
              </a:p>
            </p:txBody>
          </p:sp>
          <p:sp>
            <p:nvSpPr>
              <p:cNvPr id="4160" name="Text Box 53"/>
              <p:cNvSpPr txBox="1">
                <a:spLocks noChangeArrowheads="1"/>
              </p:cNvSpPr>
              <p:nvPr/>
            </p:nvSpPr>
            <p:spPr bwMode="auto">
              <a:xfrm>
                <a:off x="1731" y="2000"/>
                <a:ext cx="53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85</a:t>
                </a:r>
              </a:p>
            </p:txBody>
          </p:sp>
          <p:sp>
            <p:nvSpPr>
              <p:cNvPr id="4161" name="Line 54"/>
              <p:cNvSpPr>
                <a:spLocks noChangeShapeType="1"/>
              </p:cNvSpPr>
              <p:nvPr/>
            </p:nvSpPr>
            <p:spPr bwMode="auto">
              <a:xfrm>
                <a:off x="1858" y="2052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</a:endParaRPr>
              </a:p>
            </p:txBody>
          </p:sp>
        </p:grpSp>
        <p:sp>
          <p:nvSpPr>
            <p:cNvPr id="4149" name="Line 56"/>
            <p:cNvSpPr>
              <a:spLocks noChangeShapeType="1"/>
            </p:cNvSpPr>
            <p:nvPr/>
          </p:nvSpPr>
          <p:spPr bwMode="auto">
            <a:xfrm>
              <a:off x="3733800" y="5291154"/>
              <a:ext cx="330200" cy="0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99"/>
                </a:solidFill>
              </a:endParaRPr>
            </a:p>
          </p:txBody>
        </p:sp>
        <p:grpSp>
          <p:nvGrpSpPr>
            <p:cNvPr id="4150" name="Group 58"/>
            <p:cNvGrpSpPr>
              <a:grpSpLocks/>
            </p:cNvGrpSpPr>
            <p:nvPr/>
          </p:nvGrpSpPr>
          <p:grpSpPr bwMode="auto">
            <a:xfrm>
              <a:off x="4114805" y="4846654"/>
              <a:ext cx="889001" cy="939800"/>
              <a:chOff x="2592" y="1776"/>
              <a:chExt cx="560" cy="592"/>
            </a:xfrm>
          </p:grpSpPr>
          <p:sp>
            <p:nvSpPr>
              <p:cNvPr id="4156" name="Text Box 59"/>
              <p:cNvSpPr txBox="1">
                <a:spLocks noChangeArrowheads="1"/>
              </p:cNvSpPr>
              <p:nvPr/>
            </p:nvSpPr>
            <p:spPr bwMode="auto">
              <a:xfrm>
                <a:off x="2640" y="1776"/>
                <a:ext cx="512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23</a:t>
                </a:r>
              </a:p>
            </p:txBody>
          </p:sp>
          <p:sp>
            <p:nvSpPr>
              <p:cNvPr id="4157" name="Text Box 60"/>
              <p:cNvSpPr txBox="1">
                <a:spLocks noChangeArrowheads="1"/>
              </p:cNvSpPr>
              <p:nvPr/>
            </p:nvSpPr>
            <p:spPr bwMode="auto">
              <a:xfrm>
                <a:off x="2592" y="2000"/>
                <a:ext cx="53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85</a:t>
                </a:r>
              </a:p>
            </p:txBody>
          </p:sp>
          <p:sp>
            <p:nvSpPr>
              <p:cNvPr id="4158" name="Line 61"/>
              <p:cNvSpPr>
                <a:spLocks noChangeShapeType="1"/>
              </p:cNvSpPr>
              <p:nvPr/>
            </p:nvSpPr>
            <p:spPr bwMode="auto">
              <a:xfrm>
                <a:off x="2722" y="2052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</a:endParaRPr>
              </a:p>
            </p:txBody>
          </p:sp>
        </p:grpSp>
        <p:sp>
          <p:nvSpPr>
            <p:cNvPr id="4151" name="Line 87"/>
            <p:cNvSpPr>
              <a:spLocks noChangeShapeType="1"/>
            </p:cNvSpPr>
            <p:nvPr/>
          </p:nvSpPr>
          <p:spPr bwMode="auto">
            <a:xfrm>
              <a:off x="5105400" y="5303854"/>
              <a:ext cx="330200" cy="0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99"/>
                </a:solidFill>
              </a:endParaRPr>
            </a:p>
          </p:txBody>
        </p:sp>
        <p:grpSp>
          <p:nvGrpSpPr>
            <p:cNvPr id="4152" name="Group 88"/>
            <p:cNvGrpSpPr>
              <a:grpSpLocks/>
            </p:cNvGrpSpPr>
            <p:nvPr/>
          </p:nvGrpSpPr>
          <p:grpSpPr bwMode="auto">
            <a:xfrm>
              <a:off x="5483225" y="4846654"/>
              <a:ext cx="892175" cy="939800"/>
              <a:chOff x="3454" y="1776"/>
              <a:chExt cx="562" cy="592"/>
            </a:xfrm>
          </p:grpSpPr>
          <p:sp>
            <p:nvSpPr>
              <p:cNvPr id="4153" name="Text Box 89"/>
              <p:cNvSpPr txBox="1">
                <a:spLocks noChangeArrowheads="1"/>
              </p:cNvSpPr>
              <p:nvPr/>
            </p:nvSpPr>
            <p:spPr bwMode="auto">
              <a:xfrm>
                <a:off x="3504" y="1776"/>
                <a:ext cx="512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14</a:t>
                </a:r>
              </a:p>
            </p:txBody>
          </p:sp>
          <p:sp>
            <p:nvSpPr>
              <p:cNvPr id="4154" name="Text Box 90"/>
              <p:cNvSpPr txBox="1">
                <a:spLocks noChangeArrowheads="1"/>
              </p:cNvSpPr>
              <p:nvPr/>
            </p:nvSpPr>
            <p:spPr bwMode="auto">
              <a:xfrm>
                <a:off x="3454" y="2000"/>
                <a:ext cx="536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85</a:t>
                </a:r>
              </a:p>
            </p:txBody>
          </p:sp>
          <p:sp>
            <p:nvSpPr>
              <p:cNvPr id="4155" name="Line 91"/>
              <p:cNvSpPr>
                <a:spLocks noChangeShapeType="1"/>
              </p:cNvSpPr>
              <p:nvPr/>
            </p:nvSpPr>
            <p:spPr bwMode="auto">
              <a:xfrm>
                <a:off x="3586" y="2052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</a:endParaRPr>
              </a:p>
            </p:txBody>
          </p:sp>
        </p:grpSp>
      </p:grpSp>
      <p:grpSp>
        <p:nvGrpSpPr>
          <p:cNvPr id="17" name="Группа 116"/>
          <p:cNvGrpSpPr/>
          <p:nvPr/>
        </p:nvGrpSpPr>
        <p:grpSpPr>
          <a:xfrm>
            <a:off x="5429256" y="4127513"/>
            <a:ext cx="914400" cy="1092201"/>
            <a:chOff x="3352800" y="3427434"/>
            <a:chExt cx="914400" cy="10922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9" name="Oval 89">
              <a:hlinkClick r:id="rId4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352800" y="3427434"/>
              <a:ext cx="914400" cy="1073136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76200">
              <a:pattFill prst="trellis">
                <a:fgClr>
                  <a:srgbClr val="E7BC05"/>
                </a:fgClr>
                <a:bgClr>
                  <a:schemeClr val="tx1"/>
                </a:bgClr>
              </a:patt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ru-RU" sz="3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grpSp>
          <p:nvGrpSpPr>
            <p:cNvPr id="18" name="Group 79"/>
            <p:cNvGrpSpPr>
              <a:grpSpLocks/>
            </p:cNvGrpSpPr>
            <p:nvPr/>
          </p:nvGrpSpPr>
          <p:grpSpPr bwMode="auto">
            <a:xfrm>
              <a:off x="3359153" y="3521097"/>
              <a:ext cx="865188" cy="998538"/>
              <a:chOff x="3142" y="648"/>
              <a:chExt cx="545" cy="629"/>
            </a:xfrm>
          </p:grpSpPr>
          <p:sp>
            <p:nvSpPr>
              <p:cNvPr id="108" name="Text Box 80"/>
              <p:cNvSpPr txBox="1">
                <a:spLocks noChangeArrowheads="1"/>
              </p:cNvSpPr>
              <p:nvPr/>
            </p:nvSpPr>
            <p:spPr bwMode="auto">
              <a:xfrm>
                <a:off x="3175" y="648"/>
                <a:ext cx="512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ru-RU" sz="3200" dirty="0">
                    <a:solidFill>
                      <a:srgbClr val="FFFFFF"/>
                    </a:solidFill>
                    <a:latin typeface="Bookman Old Style" pitchFamily="18" charset="0"/>
                  </a:rPr>
                  <a:t>66</a:t>
                </a:r>
              </a:p>
            </p:txBody>
          </p:sp>
          <p:sp>
            <p:nvSpPr>
              <p:cNvPr id="109" name="Text Box 81"/>
              <p:cNvSpPr txBox="1">
                <a:spLocks noChangeArrowheads="1"/>
              </p:cNvSpPr>
              <p:nvPr/>
            </p:nvSpPr>
            <p:spPr bwMode="auto">
              <a:xfrm>
                <a:off x="3142" y="909"/>
                <a:ext cx="530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ru-RU" sz="3200" dirty="0">
                    <a:solidFill>
                      <a:srgbClr val="FFFFFF"/>
                    </a:solidFill>
                    <a:latin typeface="Bookman Old Style" pitchFamily="18" charset="0"/>
                  </a:rPr>
                  <a:t>99</a:t>
                </a:r>
              </a:p>
            </p:txBody>
          </p:sp>
          <p:sp>
            <p:nvSpPr>
              <p:cNvPr id="110" name="Line 82"/>
              <p:cNvSpPr>
                <a:spLocks noChangeShapeType="1"/>
              </p:cNvSpPr>
              <p:nvPr/>
            </p:nvSpPr>
            <p:spPr bwMode="auto">
              <a:xfrm>
                <a:off x="3268" y="961"/>
                <a:ext cx="352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Bookman Old Style" pitchFamily="18" charset="0"/>
                </a:endParaRPr>
              </a:p>
            </p:txBody>
          </p:sp>
        </p:grpSp>
      </p:grpSp>
      <p:grpSp>
        <p:nvGrpSpPr>
          <p:cNvPr id="19" name="Группа 115"/>
          <p:cNvGrpSpPr>
            <a:grpSpLocks/>
          </p:cNvGrpSpPr>
          <p:nvPr/>
        </p:nvGrpSpPr>
        <p:grpSpPr bwMode="auto">
          <a:xfrm>
            <a:off x="285750" y="3984625"/>
            <a:ext cx="4886325" cy="1016000"/>
            <a:chOff x="2133600" y="5484834"/>
            <a:chExt cx="4886325" cy="1016000"/>
          </a:xfrm>
        </p:grpSpPr>
        <p:sp>
          <p:nvSpPr>
            <p:cNvPr id="83" name="AutoShape 46"/>
            <p:cNvSpPr>
              <a:spLocks noChangeArrowheads="1"/>
            </p:cNvSpPr>
            <p:nvPr/>
          </p:nvSpPr>
          <p:spPr bwMode="auto">
            <a:xfrm>
              <a:off x="2133600" y="5484834"/>
              <a:ext cx="4886325" cy="965200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38100">
              <a:solidFill>
                <a:srgbClr val="000099"/>
              </a:solidFill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ru-RU" sz="32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pSp>
          <p:nvGrpSpPr>
            <p:cNvPr id="4131" name="Group 47"/>
            <p:cNvGrpSpPr>
              <a:grpSpLocks/>
            </p:cNvGrpSpPr>
            <p:nvPr/>
          </p:nvGrpSpPr>
          <p:grpSpPr bwMode="auto">
            <a:xfrm>
              <a:off x="2747964" y="5561034"/>
              <a:ext cx="884238" cy="939800"/>
              <a:chOff x="1731" y="1776"/>
              <a:chExt cx="557" cy="592"/>
            </a:xfrm>
          </p:grpSpPr>
          <p:sp>
            <p:nvSpPr>
              <p:cNvPr id="4144" name="Text Box 48"/>
              <p:cNvSpPr txBox="1">
                <a:spLocks noChangeArrowheads="1"/>
              </p:cNvSpPr>
              <p:nvPr/>
            </p:nvSpPr>
            <p:spPr bwMode="auto">
              <a:xfrm>
                <a:off x="1776" y="1776"/>
                <a:ext cx="512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38</a:t>
                </a:r>
              </a:p>
            </p:txBody>
          </p:sp>
          <p:sp>
            <p:nvSpPr>
              <p:cNvPr id="4145" name="Text Box 49"/>
              <p:cNvSpPr txBox="1">
                <a:spLocks noChangeArrowheads="1"/>
              </p:cNvSpPr>
              <p:nvPr/>
            </p:nvSpPr>
            <p:spPr bwMode="auto">
              <a:xfrm>
                <a:off x="1731" y="2000"/>
                <a:ext cx="53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99</a:t>
                </a:r>
              </a:p>
            </p:txBody>
          </p:sp>
          <p:sp>
            <p:nvSpPr>
              <p:cNvPr id="4146" name="Line 50"/>
              <p:cNvSpPr>
                <a:spLocks noChangeShapeType="1"/>
              </p:cNvSpPr>
              <p:nvPr/>
            </p:nvSpPr>
            <p:spPr bwMode="auto">
              <a:xfrm>
                <a:off x="1858" y="2052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</a:endParaRPr>
              </a:p>
            </p:txBody>
          </p:sp>
        </p:grpSp>
        <p:grpSp>
          <p:nvGrpSpPr>
            <p:cNvPr id="4132" name="Group 51"/>
            <p:cNvGrpSpPr>
              <a:grpSpLocks/>
            </p:cNvGrpSpPr>
            <p:nvPr/>
          </p:nvGrpSpPr>
          <p:grpSpPr bwMode="auto">
            <a:xfrm>
              <a:off x="5105400" y="5840434"/>
              <a:ext cx="330200" cy="330200"/>
              <a:chOff x="2352" y="2000"/>
              <a:chExt cx="208" cy="208"/>
            </a:xfrm>
          </p:grpSpPr>
          <p:sp>
            <p:nvSpPr>
              <p:cNvPr id="4142" name="Line 52"/>
              <p:cNvSpPr>
                <a:spLocks noChangeShapeType="1"/>
              </p:cNvSpPr>
              <p:nvPr/>
            </p:nvSpPr>
            <p:spPr bwMode="auto">
              <a:xfrm>
                <a:off x="2352" y="2104"/>
                <a:ext cx="208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</a:endParaRPr>
              </a:p>
            </p:txBody>
          </p:sp>
          <p:sp>
            <p:nvSpPr>
              <p:cNvPr id="4143" name="Line 53"/>
              <p:cNvSpPr>
                <a:spLocks noChangeShapeType="1"/>
              </p:cNvSpPr>
              <p:nvPr/>
            </p:nvSpPr>
            <p:spPr bwMode="auto">
              <a:xfrm rot="-5400000">
                <a:off x="2352" y="2104"/>
                <a:ext cx="208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</a:endParaRPr>
              </a:p>
            </p:txBody>
          </p:sp>
        </p:grpSp>
        <p:grpSp>
          <p:nvGrpSpPr>
            <p:cNvPr id="4133" name="Group 54"/>
            <p:cNvGrpSpPr>
              <a:grpSpLocks/>
            </p:cNvGrpSpPr>
            <p:nvPr/>
          </p:nvGrpSpPr>
          <p:grpSpPr bwMode="auto">
            <a:xfrm>
              <a:off x="4114805" y="5561034"/>
              <a:ext cx="889001" cy="939800"/>
              <a:chOff x="2592" y="1776"/>
              <a:chExt cx="560" cy="592"/>
            </a:xfrm>
          </p:grpSpPr>
          <p:sp>
            <p:nvSpPr>
              <p:cNvPr id="4139" name="Text Box 55"/>
              <p:cNvSpPr txBox="1">
                <a:spLocks noChangeArrowheads="1"/>
              </p:cNvSpPr>
              <p:nvPr/>
            </p:nvSpPr>
            <p:spPr bwMode="auto">
              <a:xfrm>
                <a:off x="2640" y="1776"/>
                <a:ext cx="512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14</a:t>
                </a:r>
              </a:p>
            </p:txBody>
          </p:sp>
          <p:sp>
            <p:nvSpPr>
              <p:cNvPr id="4140" name="Text Box 56"/>
              <p:cNvSpPr txBox="1">
                <a:spLocks noChangeArrowheads="1"/>
              </p:cNvSpPr>
              <p:nvPr/>
            </p:nvSpPr>
            <p:spPr bwMode="auto">
              <a:xfrm>
                <a:off x="2592" y="2000"/>
                <a:ext cx="53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 dirty="0">
                    <a:solidFill>
                      <a:srgbClr val="000099"/>
                    </a:solidFill>
                    <a:latin typeface="Bookman Old Style" pitchFamily="18" charset="0"/>
                  </a:rPr>
                  <a:t>99</a:t>
                </a:r>
              </a:p>
            </p:txBody>
          </p:sp>
          <p:sp>
            <p:nvSpPr>
              <p:cNvPr id="4141" name="Line 57"/>
              <p:cNvSpPr>
                <a:spLocks noChangeShapeType="1"/>
              </p:cNvSpPr>
              <p:nvPr/>
            </p:nvSpPr>
            <p:spPr bwMode="auto">
              <a:xfrm>
                <a:off x="2722" y="2052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</a:endParaRPr>
              </a:p>
            </p:txBody>
          </p:sp>
        </p:grpSp>
        <p:sp>
          <p:nvSpPr>
            <p:cNvPr id="4134" name="Line 83"/>
            <p:cNvSpPr>
              <a:spLocks noChangeShapeType="1"/>
            </p:cNvSpPr>
            <p:nvPr/>
          </p:nvSpPr>
          <p:spPr bwMode="auto">
            <a:xfrm>
              <a:off x="3733800" y="6018234"/>
              <a:ext cx="330200" cy="0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99"/>
                </a:solidFill>
              </a:endParaRPr>
            </a:p>
          </p:txBody>
        </p:sp>
        <p:grpSp>
          <p:nvGrpSpPr>
            <p:cNvPr id="4135" name="Group 84"/>
            <p:cNvGrpSpPr>
              <a:grpSpLocks/>
            </p:cNvGrpSpPr>
            <p:nvPr/>
          </p:nvGrpSpPr>
          <p:grpSpPr bwMode="auto">
            <a:xfrm>
              <a:off x="5483225" y="5561034"/>
              <a:ext cx="892175" cy="939800"/>
              <a:chOff x="3454" y="1776"/>
              <a:chExt cx="562" cy="592"/>
            </a:xfrm>
          </p:grpSpPr>
          <p:sp>
            <p:nvSpPr>
              <p:cNvPr id="4136" name="Text Box 85"/>
              <p:cNvSpPr txBox="1">
                <a:spLocks noChangeArrowheads="1"/>
              </p:cNvSpPr>
              <p:nvPr/>
            </p:nvSpPr>
            <p:spPr bwMode="auto">
              <a:xfrm>
                <a:off x="3504" y="1776"/>
                <a:ext cx="512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42</a:t>
                </a:r>
              </a:p>
            </p:txBody>
          </p:sp>
          <p:sp>
            <p:nvSpPr>
              <p:cNvPr id="4137" name="Text Box 86"/>
              <p:cNvSpPr txBox="1">
                <a:spLocks noChangeArrowheads="1"/>
              </p:cNvSpPr>
              <p:nvPr/>
            </p:nvSpPr>
            <p:spPr bwMode="auto">
              <a:xfrm>
                <a:off x="3454" y="2000"/>
                <a:ext cx="536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99</a:t>
                </a:r>
              </a:p>
            </p:txBody>
          </p:sp>
          <p:sp>
            <p:nvSpPr>
              <p:cNvPr id="4138" name="Line 87"/>
              <p:cNvSpPr>
                <a:spLocks noChangeShapeType="1"/>
              </p:cNvSpPr>
              <p:nvPr/>
            </p:nvSpPr>
            <p:spPr bwMode="auto">
              <a:xfrm>
                <a:off x="3586" y="2052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</a:endParaRPr>
              </a:p>
            </p:txBody>
          </p:sp>
        </p:grpSp>
      </p:grpSp>
      <p:grpSp>
        <p:nvGrpSpPr>
          <p:cNvPr id="24" name="Группа 155"/>
          <p:cNvGrpSpPr/>
          <p:nvPr/>
        </p:nvGrpSpPr>
        <p:grpSpPr>
          <a:xfrm>
            <a:off x="5364166" y="5270521"/>
            <a:ext cx="1079499" cy="1071570"/>
            <a:chOff x="1577973" y="5429264"/>
            <a:chExt cx="1079499" cy="107157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9" name="Oval 95">
              <a:hlinkClick r:id="rId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676400" y="5429264"/>
              <a:ext cx="914400" cy="107157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76200">
              <a:pattFill prst="trellis">
                <a:fgClr>
                  <a:srgbClr val="E7BC05"/>
                </a:fgClr>
                <a:bgClr>
                  <a:schemeClr val="tx1"/>
                </a:bgClr>
              </a:patt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ru-RU" sz="3200">
                <a:latin typeface="Bookman Old Style" pitchFamily="18" charset="0"/>
              </a:endParaRPr>
            </a:p>
          </p:txBody>
        </p:sp>
        <p:grpSp>
          <p:nvGrpSpPr>
            <p:cNvPr id="25" name="Group 66"/>
            <p:cNvGrpSpPr>
              <a:grpSpLocks/>
            </p:cNvGrpSpPr>
            <p:nvPr/>
          </p:nvGrpSpPr>
          <p:grpSpPr bwMode="auto">
            <a:xfrm>
              <a:off x="1577973" y="5459448"/>
              <a:ext cx="1079499" cy="1019175"/>
              <a:chOff x="3076" y="635"/>
              <a:chExt cx="680" cy="642"/>
            </a:xfrm>
          </p:grpSpPr>
          <p:sp>
            <p:nvSpPr>
              <p:cNvPr id="135" name="Text Box 67"/>
              <p:cNvSpPr txBox="1">
                <a:spLocks noChangeArrowheads="1"/>
              </p:cNvSpPr>
              <p:nvPr/>
            </p:nvSpPr>
            <p:spPr bwMode="auto">
              <a:xfrm>
                <a:off x="3186" y="635"/>
                <a:ext cx="512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ru-RU" sz="3200" dirty="0">
                    <a:solidFill>
                      <a:schemeClr val="bg1"/>
                    </a:solidFill>
                    <a:latin typeface="Bookman Old Style" pitchFamily="18" charset="0"/>
                  </a:rPr>
                  <a:t>82</a:t>
                </a:r>
              </a:p>
            </p:txBody>
          </p:sp>
          <p:sp>
            <p:nvSpPr>
              <p:cNvPr id="136" name="Text Box 68"/>
              <p:cNvSpPr txBox="1">
                <a:spLocks noChangeArrowheads="1"/>
              </p:cNvSpPr>
              <p:nvPr/>
            </p:nvSpPr>
            <p:spPr bwMode="auto">
              <a:xfrm>
                <a:off x="3076" y="909"/>
                <a:ext cx="680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ru-RU" sz="3200" dirty="0">
                    <a:solidFill>
                      <a:schemeClr val="bg1"/>
                    </a:solidFill>
                    <a:latin typeface="Bookman Old Style" pitchFamily="18" charset="0"/>
                  </a:rPr>
                  <a:t>174</a:t>
                </a:r>
              </a:p>
            </p:txBody>
          </p:sp>
          <p:sp>
            <p:nvSpPr>
              <p:cNvPr id="137" name="Line 69"/>
              <p:cNvSpPr>
                <a:spLocks noChangeShapeType="1"/>
              </p:cNvSpPr>
              <p:nvPr/>
            </p:nvSpPr>
            <p:spPr bwMode="auto">
              <a:xfrm>
                <a:off x="3268" y="961"/>
                <a:ext cx="352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Bookman Old Style" pitchFamily="18" charset="0"/>
                </a:endParaRPr>
              </a:p>
            </p:txBody>
          </p:sp>
        </p:grpSp>
      </p:grpSp>
      <p:grpSp>
        <p:nvGrpSpPr>
          <p:cNvPr id="26" name="Группа 154"/>
          <p:cNvGrpSpPr>
            <a:grpSpLocks/>
          </p:cNvGrpSpPr>
          <p:nvPr/>
        </p:nvGrpSpPr>
        <p:grpSpPr bwMode="auto">
          <a:xfrm>
            <a:off x="285750" y="5341938"/>
            <a:ext cx="4886325" cy="1016000"/>
            <a:chOff x="2133600" y="7062823"/>
            <a:chExt cx="4886325" cy="1015999"/>
          </a:xfrm>
        </p:grpSpPr>
        <p:sp>
          <p:nvSpPr>
            <p:cNvPr id="122" name="AutoShape 51"/>
            <p:cNvSpPr>
              <a:spLocks noChangeArrowheads="1"/>
            </p:cNvSpPr>
            <p:nvPr/>
          </p:nvSpPr>
          <p:spPr bwMode="auto">
            <a:xfrm>
              <a:off x="2133600" y="7062823"/>
              <a:ext cx="4886325" cy="965199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38100">
              <a:solidFill>
                <a:srgbClr val="000099"/>
              </a:solidFill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ru-RU" sz="32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pSp>
          <p:nvGrpSpPr>
            <p:cNvPr id="4114" name="Group 52"/>
            <p:cNvGrpSpPr>
              <a:grpSpLocks/>
            </p:cNvGrpSpPr>
            <p:nvPr/>
          </p:nvGrpSpPr>
          <p:grpSpPr bwMode="auto">
            <a:xfrm>
              <a:off x="2624139" y="7139022"/>
              <a:ext cx="1058863" cy="939800"/>
              <a:chOff x="1653" y="1776"/>
              <a:chExt cx="667" cy="592"/>
            </a:xfrm>
          </p:grpSpPr>
          <p:sp>
            <p:nvSpPr>
              <p:cNvPr id="4127" name="Text Box 53"/>
              <p:cNvSpPr txBox="1">
                <a:spLocks noChangeArrowheads="1"/>
              </p:cNvSpPr>
              <p:nvPr/>
            </p:nvSpPr>
            <p:spPr bwMode="auto">
              <a:xfrm>
                <a:off x="1776" y="1776"/>
                <a:ext cx="512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52</a:t>
                </a:r>
              </a:p>
            </p:txBody>
          </p:sp>
          <p:sp>
            <p:nvSpPr>
              <p:cNvPr id="4128" name="Text Box 54"/>
              <p:cNvSpPr txBox="1">
                <a:spLocks noChangeArrowheads="1"/>
              </p:cNvSpPr>
              <p:nvPr/>
            </p:nvSpPr>
            <p:spPr bwMode="auto">
              <a:xfrm>
                <a:off x="1653" y="2000"/>
                <a:ext cx="667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174</a:t>
                </a:r>
              </a:p>
            </p:txBody>
          </p:sp>
          <p:sp>
            <p:nvSpPr>
              <p:cNvPr id="4129" name="Line 55"/>
              <p:cNvSpPr>
                <a:spLocks noChangeShapeType="1"/>
              </p:cNvSpPr>
              <p:nvPr/>
            </p:nvSpPr>
            <p:spPr bwMode="auto">
              <a:xfrm>
                <a:off x="1858" y="2052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</a:endParaRPr>
              </a:p>
            </p:txBody>
          </p:sp>
        </p:grpSp>
        <p:grpSp>
          <p:nvGrpSpPr>
            <p:cNvPr id="4115" name="Group 56"/>
            <p:cNvGrpSpPr>
              <a:grpSpLocks/>
            </p:cNvGrpSpPr>
            <p:nvPr/>
          </p:nvGrpSpPr>
          <p:grpSpPr bwMode="auto">
            <a:xfrm>
              <a:off x="5105400" y="7443823"/>
              <a:ext cx="330200" cy="330200"/>
              <a:chOff x="2352" y="2000"/>
              <a:chExt cx="208" cy="208"/>
            </a:xfrm>
          </p:grpSpPr>
          <p:sp>
            <p:nvSpPr>
              <p:cNvPr id="4125" name="Line 57"/>
              <p:cNvSpPr>
                <a:spLocks noChangeShapeType="1"/>
              </p:cNvSpPr>
              <p:nvPr/>
            </p:nvSpPr>
            <p:spPr bwMode="auto">
              <a:xfrm>
                <a:off x="2352" y="2104"/>
                <a:ext cx="208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</a:endParaRPr>
              </a:p>
            </p:txBody>
          </p:sp>
          <p:sp>
            <p:nvSpPr>
              <p:cNvPr id="4126" name="Line 58"/>
              <p:cNvSpPr>
                <a:spLocks noChangeShapeType="1"/>
              </p:cNvSpPr>
              <p:nvPr/>
            </p:nvSpPr>
            <p:spPr bwMode="auto">
              <a:xfrm rot="-5400000">
                <a:off x="2352" y="2104"/>
                <a:ext cx="208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</a:endParaRPr>
              </a:p>
            </p:txBody>
          </p:sp>
        </p:grpSp>
        <p:grpSp>
          <p:nvGrpSpPr>
            <p:cNvPr id="4116" name="Group 59"/>
            <p:cNvGrpSpPr>
              <a:grpSpLocks/>
            </p:cNvGrpSpPr>
            <p:nvPr/>
          </p:nvGrpSpPr>
          <p:grpSpPr bwMode="auto">
            <a:xfrm>
              <a:off x="4043367" y="7139022"/>
              <a:ext cx="1079501" cy="939800"/>
              <a:chOff x="2547" y="1776"/>
              <a:chExt cx="680" cy="592"/>
            </a:xfrm>
          </p:grpSpPr>
          <p:sp>
            <p:nvSpPr>
              <p:cNvPr id="4122" name="Text Box 60"/>
              <p:cNvSpPr txBox="1">
                <a:spLocks noChangeArrowheads="1"/>
              </p:cNvSpPr>
              <p:nvPr/>
            </p:nvSpPr>
            <p:spPr bwMode="auto">
              <a:xfrm>
                <a:off x="2640" y="1776"/>
                <a:ext cx="512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18</a:t>
                </a:r>
              </a:p>
            </p:txBody>
          </p:sp>
          <p:sp>
            <p:nvSpPr>
              <p:cNvPr id="4123" name="Text Box 61"/>
              <p:cNvSpPr txBox="1">
                <a:spLocks noChangeArrowheads="1"/>
              </p:cNvSpPr>
              <p:nvPr/>
            </p:nvSpPr>
            <p:spPr bwMode="auto">
              <a:xfrm>
                <a:off x="2547" y="2000"/>
                <a:ext cx="680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174</a:t>
                </a:r>
              </a:p>
            </p:txBody>
          </p:sp>
          <p:sp>
            <p:nvSpPr>
              <p:cNvPr id="4124" name="Line 62"/>
              <p:cNvSpPr>
                <a:spLocks noChangeShapeType="1"/>
              </p:cNvSpPr>
              <p:nvPr/>
            </p:nvSpPr>
            <p:spPr bwMode="auto">
              <a:xfrm>
                <a:off x="2722" y="2052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</a:endParaRPr>
              </a:p>
            </p:txBody>
          </p:sp>
        </p:grpSp>
        <p:sp>
          <p:nvSpPr>
            <p:cNvPr id="4117" name="Line 88"/>
            <p:cNvSpPr>
              <a:spLocks noChangeShapeType="1"/>
            </p:cNvSpPr>
            <p:nvPr/>
          </p:nvSpPr>
          <p:spPr bwMode="auto">
            <a:xfrm>
              <a:off x="3733800" y="7596223"/>
              <a:ext cx="330200" cy="0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99"/>
                </a:solidFill>
              </a:endParaRPr>
            </a:p>
          </p:txBody>
        </p:sp>
        <p:grpSp>
          <p:nvGrpSpPr>
            <p:cNvPr id="4118" name="Group 89"/>
            <p:cNvGrpSpPr>
              <a:grpSpLocks/>
            </p:cNvGrpSpPr>
            <p:nvPr/>
          </p:nvGrpSpPr>
          <p:grpSpPr bwMode="auto">
            <a:xfrm>
              <a:off x="5411792" y="7139022"/>
              <a:ext cx="1063626" cy="939800"/>
              <a:chOff x="3409" y="1776"/>
              <a:chExt cx="670" cy="592"/>
            </a:xfrm>
          </p:grpSpPr>
          <p:sp>
            <p:nvSpPr>
              <p:cNvPr id="4119" name="Text Box 90"/>
              <p:cNvSpPr txBox="1">
                <a:spLocks noChangeArrowheads="1"/>
              </p:cNvSpPr>
              <p:nvPr/>
            </p:nvSpPr>
            <p:spPr bwMode="auto">
              <a:xfrm>
                <a:off x="3504" y="1776"/>
                <a:ext cx="512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48</a:t>
                </a:r>
              </a:p>
            </p:txBody>
          </p:sp>
          <p:sp>
            <p:nvSpPr>
              <p:cNvPr id="4120" name="Text Box 91"/>
              <p:cNvSpPr txBox="1">
                <a:spLocks noChangeArrowheads="1"/>
              </p:cNvSpPr>
              <p:nvPr/>
            </p:nvSpPr>
            <p:spPr bwMode="auto">
              <a:xfrm>
                <a:off x="3409" y="2000"/>
                <a:ext cx="670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3200">
                    <a:solidFill>
                      <a:srgbClr val="000099"/>
                    </a:solidFill>
                    <a:latin typeface="Bookman Old Style" pitchFamily="18" charset="0"/>
                  </a:rPr>
                  <a:t>174</a:t>
                </a:r>
              </a:p>
            </p:txBody>
          </p:sp>
          <p:sp>
            <p:nvSpPr>
              <p:cNvPr id="4121" name="Line 92"/>
              <p:cNvSpPr>
                <a:spLocks noChangeShapeType="1"/>
              </p:cNvSpPr>
              <p:nvPr/>
            </p:nvSpPr>
            <p:spPr bwMode="auto">
              <a:xfrm>
                <a:off x="3586" y="2052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</a:endParaRPr>
              </a:p>
            </p:txBody>
          </p:sp>
        </p:grpSp>
      </p:grpSp>
      <p:sp>
        <p:nvSpPr>
          <p:cNvPr id="15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59" name="AutoShape 12"/>
          <p:cNvSpPr>
            <a:spLocks noChangeArrowheads="1"/>
          </p:cNvSpPr>
          <p:nvPr/>
        </p:nvSpPr>
        <p:spPr bwMode="auto">
          <a:xfrm>
            <a:off x="3929058" y="285728"/>
            <a:ext cx="4929222" cy="714380"/>
          </a:xfrm>
          <a:prstGeom prst="wedgeRoundRectCallout">
            <a:avLst>
              <a:gd name="adj1" fmla="val 28372"/>
              <a:gd name="adj2" fmla="val 4405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6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Вычислите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1" name="AutoShape 12"/>
          <p:cNvSpPr>
            <a:spLocks noChangeArrowheads="1"/>
          </p:cNvSpPr>
          <p:nvPr/>
        </p:nvSpPr>
        <p:spPr bwMode="auto">
          <a:xfrm>
            <a:off x="428596" y="428604"/>
            <a:ext cx="7500990" cy="1785950"/>
          </a:xfrm>
          <a:prstGeom prst="wedgeRoundRectCallout">
            <a:avLst>
              <a:gd name="adj1" fmla="val 33041"/>
              <a:gd name="adj2" fmla="val 4894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 лягушачьем детском саду 36 лягушат.</a:t>
            </a:r>
          </a:p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    всех лягушат загорают на пляже. Сколько лягушат не пошли загорать?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28625" y="3571875"/>
            <a:ext cx="5214938" cy="1588"/>
          </a:xfrm>
          <a:prstGeom prst="line">
            <a:avLst/>
          </a:prstGeom>
          <a:ln w="76200">
            <a:solidFill>
              <a:srgbClr val="660066"/>
            </a:solidFill>
            <a:headEnd type="oval" w="med" len="med"/>
            <a:tailEnd type="oval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308"/>
          <p:cNvSpPr>
            <a:spLocks noChangeArrowheads="1"/>
          </p:cNvSpPr>
          <p:nvPr/>
        </p:nvSpPr>
        <p:spPr bwMode="auto">
          <a:xfrm>
            <a:off x="3857620" y="3502421"/>
            <a:ext cx="139700" cy="139700"/>
          </a:xfrm>
          <a:prstGeom prst="ellipse">
            <a:avLst/>
          </a:prstGeom>
          <a:solidFill>
            <a:srgbClr val="660066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sz="1600">
              <a:latin typeface="Bookman Old Style" pitchFamily="18" charset="0"/>
              <a:cs typeface="+mn-cs"/>
            </a:endParaRPr>
          </a:p>
        </p:txBody>
      </p:sp>
      <p:sp>
        <p:nvSpPr>
          <p:cNvPr id="27" name="Левая круглая скобка 26"/>
          <p:cNvSpPr/>
          <p:nvPr/>
        </p:nvSpPr>
        <p:spPr>
          <a:xfrm rot="5400000">
            <a:off x="2821769" y="607199"/>
            <a:ext cx="428628" cy="5357850"/>
          </a:xfrm>
          <a:prstGeom prst="leftBracket">
            <a:avLst>
              <a:gd name="adj" fmla="val 81567"/>
            </a:avLst>
          </a:prstGeom>
          <a:ln w="57150">
            <a:solidFill>
              <a:srgbClr val="CC009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28" name="Левая круглая скобка 27"/>
          <p:cNvSpPr/>
          <p:nvPr/>
        </p:nvSpPr>
        <p:spPr>
          <a:xfrm rot="16200000">
            <a:off x="1964515" y="2178835"/>
            <a:ext cx="428628" cy="3500462"/>
          </a:xfrm>
          <a:prstGeom prst="leftBracket">
            <a:avLst>
              <a:gd name="adj" fmla="val 81567"/>
            </a:avLst>
          </a:prstGeom>
          <a:ln w="5715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2071688" y="2571750"/>
            <a:ext cx="1479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2060"/>
                </a:solidFill>
                <a:latin typeface="Bookman Old Style" pitchFamily="18" charset="0"/>
              </a:rPr>
              <a:t>36 л. –1</a:t>
            </a:r>
            <a:endParaRPr lang="ru-RU" sz="2400">
              <a:latin typeface="Bookman Old Style" pitchFamily="18" charset="0"/>
            </a:endParaRPr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>
            <a:off x="1060450" y="4149725"/>
            <a:ext cx="10763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FF0000"/>
                </a:solidFill>
                <a:latin typeface="Bookman Old Style" pitchFamily="18" charset="0"/>
              </a:rPr>
              <a:t>?</a:t>
            </a:r>
            <a:r>
              <a:rPr lang="ru-RU" sz="2400">
                <a:solidFill>
                  <a:srgbClr val="002060"/>
                </a:solidFill>
                <a:latin typeface="Bookman Old Style" pitchFamily="18" charset="0"/>
              </a:rPr>
              <a:t>л.</a:t>
            </a:r>
            <a:r>
              <a:rPr lang="ru-RU" sz="2200">
                <a:solidFill>
                  <a:srgbClr val="002060"/>
                </a:solidFill>
                <a:latin typeface="Bookman Old Style" pitchFamily="18" charset="0"/>
              </a:rPr>
              <a:t> – </a:t>
            </a:r>
            <a:endParaRPr lang="ru-RU">
              <a:latin typeface="Bookman Old Style" pitchFamily="18" charset="0"/>
            </a:endParaRPr>
          </a:p>
        </p:txBody>
      </p:sp>
      <p:grpSp>
        <p:nvGrpSpPr>
          <p:cNvPr id="2" name="Группа 29"/>
          <p:cNvGrpSpPr>
            <a:grpSpLocks/>
          </p:cNvGrpSpPr>
          <p:nvPr/>
        </p:nvGrpSpPr>
        <p:grpSpPr bwMode="auto">
          <a:xfrm>
            <a:off x="1951038" y="4149725"/>
            <a:ext cx="388937" cy="709613"/>
            <a:chOff x="5276162" y="3150167"/>
            <a:chExt cx="497558" cy="710343"/>
          </a:xfrm>
        </p:grpSpPr>
        <p:sp>
          <p:nvSpPr>
            <p:cNvPr id="5157" name="Прямоугольник 30"/>
            <p:cNvSpPr>
              <a:spLocks noChangeArrowheads="1"/>
            </p:cNvSpPr>
            <p:nvPr/>
          </p:nvSpPr>
          <p:spPr bwMode="auto">
            <a:xfrm>
              <a:off x="5276162" y="3150167"/>
              <a:ext cx="483132" cy="431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200">
                  <a:solidFill>
                    <a:srgbClr val="002060"/>
                  </a:solidFill>
                  <a:latin typeface="Bookman Old Style" pitchFamily="18" charset="0"/>
                </a:rPr>
                <a:t>2</a:t>
              </a:r>
              <a:endParaRPr lang="ru-RU">
                <a:latin typeface="Bookman Old Style" pitchFamily="18" charset="0"/>
              </a:endParaRPr>
            </a:p>
          </p:txBody>
        </p:sp>
        <p:sp>
          <p:nvSpPr>
            <p:cNvPr id="5158" name="Прямоугольник 31"/>
            <p:cNvSpPr>
              <a:spLocks noChangeArrowheads="1"/>
            </p:cNvSpPr>
            <p:nvPr/>
          </p:nvSpPr>
          <p:spPr bwMode="auto">
            <a:xfrm>
              <a:off x="5290588" y="3428999"/>
              <a:ext cx="483132" cy="431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200">
                  <a:solidFill>
                    <a:srgbClr val="002060"/>
                  </a:solidFill>
                  <a:latin typeface="Bookman Old Style" pitchFamily="18" charset="0"/>
                </a:rPr>
                <a:t>3</a:t>
              </a:r>
              <a:endParaRPr lang="ru-RU">
                <a:latin typeface="Bookman Old Style" pitchFamily="18" charset="0"/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5357396" y="3501366"/>
              <a:ext cx="286349" cy="1589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42" name="Группа 29"/>
          <p:cNvGrpSpPr>
            <a:grpSpLocks/>
          </p:cNvGrpSpPr>
          <p:nvPr/>
        </p:nvGrpSpPr>
        <p:grpSpPr bwMode="auto">
          <a:xfrm>
            <a:off x="755650" y="765175"/>
            <a:ext cx="387350" cy="787400"/>
            <a:chOff x="5276162" y="3071754"/>
            <a:chExt cx="497373" cy="789217"/>
          </a:xfrm>
        </p:grpSpPr>
        <p:sp>
          <p:nvSpPr>
            <p:cNvPr id="5154" name="Прямоугольник 30"/>
            <p:cNvSpPr>
              <a:spLocks noChangeArrowheads="1"/>
            </p:cNvSpPr>
            <p:nvPr/>
          </p:nvSpPr>
          <p:spPr bwMode="auto">
            <a:xfrm>
              <a:off x="5276162" y="3071754"/>
              <a:ext cx="483132" cy="431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200">
                  <a:solidFill>
                    <a:srgbClr val="002060"/>
                  </a:solidFill>
                  <a:latin typeface="Bookman Old Style" pitchFamily="18" charset="0"/>
                </a:rPr>
                <a:t>2</a:t>
              </a:r>
              <a:endParaRPr lang="ru-RU">
                <a:latin typeface="Bookman Old Style" pitchFamily="18" charset="0"/>
              </a:endParaRPr>
            </a:p>
          </p:txBody>
        </p:sp>
        <p:sp>
          <p:nvSpPr>
            <p:cNvPr id="5155" name="Прямоугольник 31"/>
            <p:cNvSpPr>
              <a:spLocks noChangeArrowheads="1"/>
            </p:cNvSpPr>
            <p:nvPr/>
          </p:nvSpPr>
          <p:spPr bwMode="auto">
            <a:xfrm>
              <a:off x="5290403" y="3429460"/>
              <a:ext cx="483132" cy="431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200">
                  <a:solidFill>
                    <a:srgbClr val="002060"/>
                  </a:solidFill>
                  <a:latin typeface="Bookman Old Style" pitchFamily="18" charset="0"/>
                </a:rPr>
                <a:t>3</a:t>
              </a:r>
              <a:endParaRPr lang="ru-RU">
                <a:latin typeface="Bookman Old Style" pitchFamily="18" charset="0"/>
              </a:endParaRPr>
            </a:p>
          </p:txBody>
        </p:sp>
        <p:cxnSp>
          <p:nvCxnSpPr>
            <p:cNvPr id="54" name="Прямая соединительная линия 53"/>
            <p:cNvCxnSpPr/>
            <p:nvPr/>
          </p:nvCxnSpPr>
          <p:spPr>
            <a:xfrm>
              <a:off x="5357699" y="3501368"/>
              <a:ext cx="287417" cy="1592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4214813" y="3787775"/>
            <a:ext cx="1166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200">
                <a:solidFill>
                  <a:srgbClr val="002060"/>
                </a:solidFill>
                <a:latin typeface="Bookman Old Style" pitchFamily="18" charset="0"/>
              </a:rPr>
              <a:t> – </a:t>
            </a:r>
            <a:r>
              <a:rPr lang="ru-RU" sz="3200">
                <a:solidFill>
                  <a:srgbClr val="FF0000"/>
                </a:solidFill>
                <a:latin typeface="Bookman Old Style" pitchFamily="18" charset="0"/>
              </a:rPr>
              <a:t>?</a:t>
            </a:r>
            <a:r>
              <a:rPr lang="ru-RU" sz="2400">
                <a:solidFill>
                  <a:srgbClr val="002060"/>
                </a:solidFill>
                <a:latin typeface="Bookman Old Style" pitchFamily="18" charset="0"/>
              </a:rPr>
              <a:t>л.</a:t>
            </a:r>
            <a:r>
              <a:rPr lang="ru-RU" sz="2200">
                <a:solidFill>
                  <a:srgbClr val="002060"/>
                </a:solidFill>
                <a:latin typeface="Bookman Old Style" pitchFamily="18" charset="0"/>
              </a:rPr>
              <a:t> </a:t>
            </a:r>
            <a:endParaRPr lang="ru-RU">
              <a:latin typeface="Bookman Old Style" pitchFamily="18" charset="0"/>
            </a:endParaRPr>
          </a:p>
        </p:txBody>
      </p:sp>
      <p:pic>
        <p:nvPicPr>
          <p:cNvPr id="5145" name="Picture 1" descr="AN40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5786438"/>
            <a:ext cx="687387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7" name="Picture 3" descr="AN40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5000625"/>
            <a:ext cx="687387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9" name="Picture 5" descr="AN40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75" y="5929313"/>
            <a:ext cx="687388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0" name="Picture 1" descr="C:\Users\1\Desktop\Мои документы\презентации к урокам математики\картинки к презентации\Сказочные персонажи\bcaba497ff47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63" y="5000625"/>
            <a:ext cx="190658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1" name="Picture 2" descr="C:\Users\1\Desktop\Мои документы\презентации к урокам математики\картинки к презентации\Сказочные персонажи\c2918ccc8d1c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25" y="4357688"/>
            <a:ext cx="1538288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2" name="Picture 2" descr="C:\Users\1\Desktop\Мои документы\презентации к урокам математики\картинки к презентации\Сказочные персонажи\c2918ccc8d1c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3" y="4143375"/>
            <a:ext cx="1538287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3" name="Picture 1" descr="C:\Users\1\Desktop\Мои документы\презентации к урокам математики\картинки к презентации\Сказочные персонажи\bcaba497ff47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8" y="5000625"/>
            <a:ext cx="190658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28" grpId="0" animBg="1"/>
      <p:bldP spid="29" grpId="0"/>
      <p:bldP spid="30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1" name="AutoShape 12"/>
          <p:cNvSpPr>
            <a:spLocks noChangeArrowheads="1"/>
          </p:cNvSpPr>
          <p:nvPr/>
        </p:nvSpPr>
        <p:spPr bwMode="auto">
          <a:xfrm>
            <a:off x="785786" y="214290"/>
            <a:ext cx="8072494" cy="1714512"/>
          </a:xfrm>
          <a:prstGeom prst="wedgeRoundRectCallout">
            <a:avLst>
              <a:gd name="adj1" fmla="val 28223"/>
              <a:gd name="adj2" fmla="val 4756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Ёжик нашел в лесу 6 подосиновиков. Это составило        всех грибов, которые нашел ежик. Сколько всего грибов он нашел? Сколько было других грибов?</a:t>
            </a: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428625" y="3427413"/>
            <a:ext cx="5214938" cy="1587"/>
          </a:xfrm>
          <a:prstGeom prst="line">
            <a:avLst/>
          </a:prstGeom>
          <a:ln w="76200">
            <a:solidFill>
              <a:srgbClr val="660066"/>
            </a:solidFill>
            <a:headEnd type="oval" w="med" len="med"/>
            <a:tailEnd type="oval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08"/>
          <p:cNvSpPr>
            <a:spLocks noChangeArrowheads="1"/>
          </p:cNvSpPr>
          <p:nvPr/>
        </p:nvSpPr>
        <p:spPr bwMode="auto">
          <a:xfrm>
            <a:off x="2357422" y="3357562"/>
            <a:ext cx="139700" cy="139700"/>
          </a:xfrm>
          <a:prstGeom prst="ellipse">
            <a:avLst/>
          </a:prstGeom>
          <a:solidFill>
            <a:srgbClr val="660066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sz="1600">
              <a:latin typeface="Bookman Old Style" pitchFamily="18" charset="0"/>
              <a:cs typeface="+mn-cs"/>
            </a:endParaRPr>
          </a:p>
        </p:txBody>
      </p:sp>
      <p:sp>
        <p:nvSpPr>
          <p:cNvPr id="37" name="Левая круглая скобка 36"/>
          <p:cNvSpPr/>
          <p:nvPr/>
        </p:nvSpPr>
        <p:spPr>
          <a:xfrm rot="5400000">
            <a:off x="2821769" y="462342"/>
            <a:ext cx="428628" cy="5357850"/>
          </a:xfrm>
          <a:prstGeom prst="leftBracket">
            <a:avLst>
              <a:gd name="adj" fmla="val 81567"/>
            </a:avLst>
          </a:prstGeom>
          <a:ln w="57150">
            <a:solidFill>
              <a:srgbClr val="CC009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38" name="Левая круглая скобка 37"/>
          <p:cNvSpPr/>
          <p:nvPr/>
        </p:nvSpPr>
        <p:spPr>
          <a:xfrm rot="16200000">
            <a:off x="1214415" y="2784077"/>
            <a:ext cx="428628" cy="2000263"/>
          </a:xfrm>
          <a:prstGeom prst="leftBracket">
            <a:avLst>
              <a:gd name="adj" fmla="val 81567"/>
            </a:avLst>
          </a:prstGeom>
          <a:ln w="5715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39" name="Прямоугольник 38"/>
          <p:cNvSpPr>
            <a:spLocks noChangeArrowheads="1"/>
          </p:cNvSpPr>
          <p:nvPr/>
        </p:nvSpPr>
        <p:spPr bwMode="auto">
          <a:xfrm>
            <a:off x="2071688" y="2357438"/>
            <a:ext cx="144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FF0000"/>
                </a:solidFill>
                <a:latin typeface="Bookman Old Style" pitchFamily="18" charset="0"/>
              </a:rPr>
              <a:t>?</a:t>
            </a:r>
            <a:r>
              <a:rPr lang="ru-RU" sz="220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2400">
                <a:solidFill>
                  <a:srgbClr val="002060"/>
                </a:solidFill>
                <a:latin typeface="Bookman Old Style" pitchFamily="18" charset="0"/>
              </a:rPr>
              <a:t>гр. –1</a:t>
            </a:r>
            <a:endParaRPr lang="ru-RU" sz="2400">
              <a:latin typeface="Bookman Old Style" pitchFamily="18" charset="0"/>
            </a:endParaRPr>
          </a:p>
        </p:txBody>
      </p:sp>
      <p:sp>
        <p:nvSpPr>
          <p:cNvPr id="40" name="Прямоугольник 39"/>
          <p:cNvSpPr>
            <a:spLocks noChangeArrowheads="1"/>
          </p:cNvSpPr>
          <p:nvPr/>
        </p:nvSpPr>
        <p:spPr bwMode="auto">
          <a:xfrm>
            <a:off x="693738" y="4149725"/>
            <a:ext cx="10747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200">
                <a:solidFill>
                  <a:srgbClr val="002060"/>
                </a:solidFill>
                <a:latin typeface="Bookman Old Style" pitchFamily="18" charset="0"/>
              </a:rPr>
              <a:t>6 гр.</a:t>
            </a:r>
            <a:r>
              <a:rPr lang="ru-RU">
                <a:solidFill>
                  <a:srgbClr val="002060"/>
                </a:solidFill>
                <a:latin typeface="Bookman Old Style" pitchFamily="18" charset="0"/>
              </a:rPr>
              <a:t> –</a:t>
            </a:r>
            <a:endParaRPr lang="ru-RU">
              <a:latin typeface="Bookman Old Style" pitchFamily="18" charset="0"/>
            </a:endParaRPr>
          </a:p>
        </p:txBody>
      </p:sp>
      <p:grpSp>
        <p:nvGrpSpPr>
          <p:cNvPr id="2" name="Группа 29"/>
          <p:cNvGrpSpPr>
            <a:grpSpLocks/>
          </p:cNvGrpSpPr>
          <p:nvPr/>
        </p:nvGrpSpPr>
        <p:grpSpPr bwMode="auto">
          <a:xfrm>
            <a:off x="1663700" y="3998913"/>
            <a:ext cx="387350" cy="715962"/>
            <a:chOff x="5276168" y="3143246"/>
            <a:chExt cx="497428" cy="717291"/>
          </a:xfrm>
        </p:grpSpPr>
        <p:sp>
          <p:nvSpPr>
            <p:cNvPr id="1142" name="Прямоугольник 30"/>
            <p:cNvSpPr>
              <a:spLocks noChangeArrowheads="1"/>
            </p:cNvSpPr>
            <p:nvPr/>
          </p:nvSpPr>
          <p:spPr bwMode="auto">
            <a:xfrm>
              <a:off x="5276168" y="3143246"/>
              <a:ext cx="483005" cy="4315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200">
                  <a:solidFill>
                    <a:srgbClr val="002060"/>
                  </a:solidFill>
                  <a:latin typeface="Bookman Old Style" pitchFamily="18" charset="0"/>
                </a:rPr>
                <a:t>3</a:t>
              </a:r>
              <a:endParaRPr lang="ru-RU">
                <a:latin typeface="Bookman Old Style" pitchFamily="18" charset="0"/>
              </a:endParaRPr>
            </a:p>
          </p:txBody>
        </p:sp>
        <p:sp>
          <p:nvSpPr>
            <p:cNvPr id="1143" name="Прямоугольник 31"/>
            <p:cNvSpPr>
              <a:spLocks noChangeArrowheads="1"/>
            </p:cNvSpPr>
            <p:nvPr/>
          </p:nvSpPr>
          <p:spPr bwMode="auto">
            <a:xfrm>
              <a:off x="5290592" y="3428998"/>
              <a:ext cx="483004" cy="4315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200">
                  <a:solidFill>
                    <a:srgbClr val="002060"/>
                  </a:solidFill>
                  <a:latin typeface="Bookman Old Style" pitchFamily="18" charset="0"/>
                </a:rPr>
                <a:t>5</a:t>
              </a:r>
              <a:endParaRPr lang="ru-RU">
                <a:latin typeface="Bookman Old Style" pitchFamily="18" charset="0"/>
              </a:endParaRPr>
            </a:p>
          </p:txBody>
        </p:sp>
        <p:cxnSp>
          <p:nvCxnSpPr>
            <p:cNvPr id="44" name="Прямая соединительная линия 43"/>
            <p:cNvCxnSpPr/>
            <p:nvPr/>
          </p:nvCxnSpPr>
          <p:spPr>
            <a:xfrm>
              <a:off x="5357714" y="3502687"/>
              <a:ext cx="287449" cy="159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47" name="Группа 29"/>
          <p:cNvGrpSpPr>
            <a:grpSpLocks/>
          </p:cNvGrpSpPr>
          <p:nvPr/>
        </p:nvGrpSpPr>
        <p:grpSpPr bwMode="auto">
          <a:xfrm>
            <a:off x="3032125" y="552450"/>
            <a:ext cx="387350" cy="715963"/>
            <a:chOff x="5276162" y="3143249"/>
            <a:chExt cx="497240" cy="717721"/>
          </a:xfrm>
        </p:grpSpPr>
        <p:sp>
          <p:nvSpPr>
            <p:cNvPr id="1139" name="Прямоугольник 30"/>
            <p:cNvSpPr>
              <a:spLocks noChangeArrowheads="1"/>
            </p:cNvSpPr>
            <p:nvPr/>
          </p:nvSpPr>
          <p:spPr bwMode="auto">
            <a:xfrm>
              <a:off x="5276162" y="3143249"/>
              <a:ext cx="483005" cy="4315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200">
                  <a:solidFill>
                    <a:srgbClr val="002060"/>
                  </a:solidFill>
                  <a:latin typeface="Bookman Old Style" pitchFamily="18" charset="0"/>
                </a:rPr>
                <a:t>3</a:t>
              </a:r>
              <a:endParaRPr lang="ru-RU">
                <a:latin typeface="Bookman Old Style" pitchFamily="18" charset="0"/>
              </a:endParaRPr>
            </a:p>
          </p:txBody>
        </p:sp>
        <p:sp>
          <p:nvSpPr>
            <p:cNvPr id="1140" name="Прямоугольник 31"/>
            <p:cNvSpPr>
              <a:spLocks noChangeArrowheads="1"/>
            </p:cNvSpPr>
            <p:nvPr/>
          </p:nvSpPr>
          <p:spPr bwMode="auto">
            <a:xfrm>
              <a:off x="5290397" y="3429431"/>
              <a:ext cx="483005" cy="4315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200">
                  <a:solidFill>
                    <a:srgbClr val="002060"/>
                  </a:solidFill>
                  <a:latin typeface="Bookman Old Style" pitchFamily="18" charset="0"/>
                </a:rPr>
                <a:t>5</a:t>
              </a:r>
              <a:endParaRPr lang="ru-RU">
                <a:latin typeface="Bookman Old Style" pitchFamily="18" charset="0"/>
              </a:endParaRPr>
            </a:p>
          </p:txBody>
        </p:sp>
        <p:cxnSp>
          <p:nvCxnSpPr>
            <p:cNvPr id="52" name="Прямая соединительная линия 51"/>
            <p:cNvCxnSpPr/>
            <p:nvPr/>
          </p:nvCxnSpPr>
          <p:spPr>
            <a:xfrm>
              <a:off x="5357677" y="3502905"/>
              <a:ext cx="287340" cy="1592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3357563" y="3500438"/>
            <a:ext cx="1317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200">
                <a:solidFill>
                  <a:srgbClr val="002060"/>
                </a:solidFill>
                <a:latin typeface="Bookman Old Style" pitchFamily="18" charset="0"/>
              </a:rPr>
              <a:t> – </a:t>
            </a:r>
            <a:r>
              <a:rPr lang="ru-RU" sz="3200">
                <a:solidFill>
                  <a:srgbClr val="FF0000"/>
                </a:solidFill>
                <a:latin typeface="Bookman Old Style" pitchFamily="18" charset="0"/>
              </a:rPr>
              <a:t>?</a:t>
            </a:r>
            <a:r>
              <a:rPr lang="ru-RU" sz="2200">
                <a:solidFill>
                  <a:srgbClr val="002060"/>
                </a:solidFill>
                <a:latin typeface="Bookman Old Style" pitchFamily="18" charset="0"/>
              </a:rPr>
              <a:t> гр.</a:t>
            </a:r>
            <a:endParaRPr lang="ru-RU">
              <a:latin typeface="Bookman Old Style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500563" y="3695700"/>
          <a:ext cx="1857375" cy="316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orelDRAW" r:id="rId4" imgW="1956600" imgH="3334680" progId="">
                  <p:embed/>
                </p:oleObj>
              </mc:Choice>
              <mc:Fallback>
                <p:oleObj name="CorelDRAW" r:id="rId4" imgW="1956600" imgH="333468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3695700"/>
                        <a:ext cx="1857375" cy="316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49" name="Group 38"/>
          <p:cNvGrpSpPr>
            <a:grpSpLocks/>
          </p:cNvGrpSpPr>
          <p:nvPr/>
        </p:nvGrpSpPr>
        <p:grpSpPr bwMode="auto">
          <a:xfrm>
            <a:off x="3214688" y="5214938"/>
            <a:ext cx="1390650" cy="1409700"/>
            <a:chOff x="2452" y="852"/>
            <a:chExt cx="1794" cy="1536"/>
          </a:xfrm>
        </p:grpSpPr>
        <p:grpSp>
          <p:nvGrpSpPr>
            <p:cNvPr id="1050" name="Group 39"/>
            <p:cNvGrpSpPr>
              <a:grpSpLocks/>
            </p:cNvGrpSpPr>
            <p:nvPr/>
          </p:nvGrpSpPr>
          <p:grpSpPr bwMode="auto">
            <a:xfrm rot="12078748" flipH="1">
              <a:off x="3265" y="860"/>
              <a:ext cx="476" cy="436"/>
              <a:chOff x="1873" y="3308"/>
              <a:chExt cx="476" cy="484"/>
            </a:xfrm>
          </p:grpSpPr>
          <p:grpSp>
            <p:nvGrpSpPr>
              <p:cNvPr id="1125" name="Group 40"/>
              <p:cNvGrpSpPr>
                <a:grpSpLocks/>
              </p:cNvGrpSpPr>
              <p:nvPr/>
            </p:nvGrpSpPr>
            <p:grpSpPr bwMode="auto">
              <a:xfrm>
                <a:off x="1918" y="3360"/>
                <a:ext cx="431" cy="432"/>
                <a:chOff x="1228" y="2424"/>
                <a:chExt cx="781" cy="816"/>
              </a:xfrm>
            </p:grpSpPr>
            <p:sp>
              <p:nvSpPr>
                <p:cNvPr id="1137" name="Freeform 41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>
                    <a:gd name="T0" fmla="*/ 192 w 328"/>
                    <a:gd name="T1" fmla="*/ 488 h 504"/>
                    <a:gd name="T2" fmla="*/ 48 w 328"/>
                    <a:gd name="T3" fmla="*/ 488 h 504"/>
                    <a:gd name="T4" fmla="*/ 0 w 328"/>
                    <a:gd name="T5" fmla="*/ 392 h 504"/>
                    <a:gd name="T6" fmla="*/ 48 w 328"/>
                    <a:gd name="T7" fmla="*/ 248 h 504"/>
                    <a:gd name="T8" fmla="*/ 48 w 328"/>
                    <a:gd name="T9" fmla="*/ 56 h 504"/>
                    <a:gd name="T10" fmla="*/ 96 w 328"/>
                    <a:gd name="T11" fmla="*/ 8 h 504"/>
                    <a:gd name="T12" fmla="*/ 240 w 328"/>
                    <a:gd name="T13" fmla="*/ 8 h 504"/>
                    <a:gd name="T14" fmla="*/ 288 w 328"/>
                    <a:gd name="T15" fmla="*/ 56 h 504"/>
                    <a:gd name="T16" fmla="*/ 288 w 328"/>
                    <a:gd name="T17" fmla="*/ 104 h 504"/>
                    <a:gd name="T18" fmla="*/ 288 w 328"/>
                    <a:gd name="T19" fmla="*/ 200 h 504"/>
                    <a:gd name="T20" fmla="*/ 288 w 328"/>
                    <a:gd name="T21" fmla="*/ 296 h 504"/>
                    <a:gd name="T22" fmla="*/ 328 w 328"/>
                    <a:gd name="T23" fmla="*/ 435 h 504"/>
                    <a:gd name="T24" fmla="*/ 288 w 328"/>
                    <a:gd name="T25" fmla="*/ 488 h 504"/>
                    <a:gd name="T26" fmla="*/ 192 w 328"/>
                    <a:gd name="T27" fmla="*/ 488 h 50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28"/>
                    <a:gd name="T43" fmla="*/ 0 h 504"/>
                    <a:gd name="T44" fmla="*/ 328 w 328"/>
                    <a:gd name="T45" fmla="*/ 504 h 504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6" cstate="print"/>
                  <a:srcRect/>
                  <a:tile tx="0" ty="0" sx="100000" sy="100000" flip="none" algn="tl"/>
                </a:blipFill>
                <a:ln w="317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8" name="Freeform 42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>
                    <a:gd name="T0" fmla="*/ 674 w 781"/>
                    <a:gd name="T1" fmla="*/ 350 h 416"/>
                    <a:gd name="T2" fmla="*/ 644 w 781"/>
                    <a:gd name="T3" fmla="*/ 360 h 416"/>
                    <a:gd name="T4" fmla="*/ 548 w 781"/>
                    <a:gd name="T5" fmla="*/ 408 h 416"/>
                    <a:gd name="T6" fmla="*/ 356 w 781"/>
                    <a:gd name="T7" fmla="*/ 408 h 416"/>
                    <a:gd name="T8" fmla="*/ 116 w 781"/>
                    <a:gd name="T9" fmla="*/ 360 h 416"/>
                    <a:gd name="T10" fmla="*/ 23 w 781"/>
                    <a:gd name="T11" fmla="*/ 335 h 416"/>
                    <a:gd name="T12" fmla="*/ 7 w 781"/>
                    <a:gd name="T13" fmla="*/ 259 h 416"/>
                    <a:gd name="T14" fmla="*/ 68 w 781"/>
                    <a:gd name="T15" fmla="*/ 168 h 416"/>
                    <a:gd name="T16" fmla="*/ 371 w 781"/>
                    <a:gd name="T17" fmla="*/ 16 h 416"/>
                    <a:gd name="T18" fmla="*/ 548 w 781"/>
                    <a:gd name="T19" fmla="*/ 72 h 416"/>
                    <a:gd name="T20" fmla="*/ 740 w 781"/>
                    <a:gd name="T21" fmla="*/ 168 h 416"/>
                    <a:gd name="T22" fmla="*/ 780 w 781"/>
                    <a:gd name="T23" fmla="*/ 229 h 416"/>
                    <a:gd name="T24" fmla="*/ 735 w 781"/>
                    <a:gd name="T25" fmla="*/ 289 h 416"/>
                    <a:gd name="T26" fmla="*/ 548 w 781"/>
                    <a:gd name="T27" fmla="*/ 408 h 41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781"/>
                    <a:gd name="T43" fmla="*/ 0 h 416"/>
                    <a:gd name="T44" fmla="*/ 781 w 781"/>
                    <a:gd name="T45" fmla="*/ 416 h 41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6" name="Group 43"/>
              <p:cNvGrpSpPr>
                <a:grpSpLocks/>
              </p:cNvGrpSpPr>
              <p:nvPr/>
            </p:nvGrpSpPr>
            <p:grpSpPr bwMode="auto">
              <a:xfrm rot="20994353" flipH="1">
                <a:off x="1873" y="3308"/>
                <a:ext cx="390" cy="236"/>
                <a:chOff x="2509" y="1584"/>
                <a:chExt cx="416" cy="252"/>
              </a:xfrm>
            </p:grpSpPr>
            <p:sp>
              <p:nvSpPr>
                <p:cNvPr id="1127" name="Freeform 44"/>
                <p:cNvSpPr>
                  <a:spLocks/>
                </p:cNvSpPr>
                <p:nvPr/>
              </p:nvSpPr>
              <p:spPr bwMode="auto">
                <a:xfrm rot="-4049421">
                  <a:off x="2757" y="1560"/>
                  <a:ext cx="144" cy="192"/>
                </a:xfrm>
                <a:custGeom>
                  <a:avLst/>
                  <a:gdLst>
                    <a:gd name="T0" fmla="*/ 0 w 144"/>
                    <a:gd name="T1" fmla="*/ 192 h 192"/>
                    <a:gd name="T2" fmla="*/ 48 w 144"/>
                    <a:gd name="T3" fmla="*/ 48 h 192"/>
                    <a:gd name="T4" fmla="*/ 144 w 144"/>
                    <a:gd name="T5" fmla="*/ 0 h 192"/>
                    <a:gd name="T6" fmla="*/ 0 60000 65536"/>
                    <a:gd name="T7" fmla="*/ 0 60000 65536"/>
                    <a:gd name="T8" fmla="*/ 0 60000 65536"/>
                    <a:gd name="T9" fmla="*/ 0 w 144"/>
                    <a:gd name="T10" fmla="*/ 0 h 192"/>
                    <a:gd name="T11" fmla="*/ 144 w 144"/>
                    <a:gd name="T12" fmla="*/ 192 h 19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>
                  <a:solidFill>
                    <a:schemeClr val="tx2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128" name="Group 45"/>
                <p:cNvGrpSpPr>
                  <a:grpSpLocks/>
                </p:cNvGrpSpPr>
                <p:nvPr/>
              </p:nvGrpSpPr>
              <p:grpSpPr bwMode="auto">
                <a:xfrm rot="-22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1129" name="Group 46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135" name="Freeform 47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>
                        <a:gd name="T0" fmla="*/ 848 w 848"/>
                        <a:gd name="T1" fmla="*/ 300 h 308"/>
                        <a:gd name="T2" fmla="*/ 704 w 848"/>
                        <a:gd name="T3" fmla="*/ 76 h 308"/>
                        <a:gd name="T4" fmla="*/ 576 w 848"/>
                        <a:gd name="T5" fmla="*/ 4 h 308"/>
                        <a:gd name="T6" fmla="*/ 376 w 848"/>
                        <a:gd name="T7" fmla="*/ 52 h 308"/>
                        <a:gd name="T8" fmla="*/ 0 w 848"/>
                        <a:gd name="T9" fmla="*/ 308 h 30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48"/>
                        <a:gd name="T16" fmla="*/ 0 h 308"/>
                        <a:gd name="T17" fmla="*/ 848 w 848"/>
                        <a:gd name="T18" fmla="*/ 308 h 30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>
                      <a:solidFill>
                        <a:srgbClr val="0099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36" name="Freeform 48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>
                        <a:gd name="T0" fmla="*/ 0 w 867"/>
                        <a:gd name="T1" fmla="*/ 92 h 407"/>
                        <a:gd name="T2" fmla="*/ 552 w 867"/>
                        <a:gd name="T3" fmla="*/ 380 h 407"/>
                        <a:gd name="T4" fmla="*/ 832 w 867"/>
                        <a:gd name="T5" fmla="*/ 252 h 407"/>
                        <a:gd name="T6" fmla="*/ 760 w 867"/>
                        <a:gd name="T7" fmla="*/ 28 h 407"/>
                        <a:gd name="T8" fmla="*/ 232 w 867"/>
                        <a:gd name="T9" fmla="*/ 84 h 40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67"/>
                        <a:gd name="T16" fmla="*/ 0 h 407"/>
                        <a:gd name="T17" fmla="*/ 867 w 867"/>
                        <a:gd name="T18" fmla="*/ 407 h 40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>
                      <a:solidFill>
                        <a:srgbClr val="0099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130" name="Freeform 49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>
                      <a:gd name="T0" fmla="*/ 40 w 87"/>
                      <a:gd name="T1" fmla="*/ 0 h 288"/>
                      <a:gd name="T2" fmla="*/ 80 w 87"/>
                      <a:gd name="T3" fmla="*/ 160 h 288"/>
                      <a:gd name="T4" fmla="*/ 0 w 87"/>
                      <a:gd name="T5" fmla="*/ 288 h 288"/>
                      <a:gd name="T6" fmla="*/ 0 60000 65536"/>
                      <a:gd name="T7" fmla="*/ 0 60000 65536"/>
                      <a:gd name="T8" fmla="*/ 0 60000 65536"/>
                      <a:gd name="T9" fmla="*/ 0 w 87"/>
                      <a:gd name="T10" fmla="*/ 0 h 288"/>
                      <a:gd name="T11" fmla="*/ 87 w 87"/>
                      <a:gd name="T12" fmla="*/ 288 h 2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31" name="Freeform 50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>
                      <a:gd name="T0" fmla="*/ 40 w 87"/>
                      <a:gd name="T1" fmla="*/ 0 h 288"/>
                      <a:gd name="T2" fmla="*/ 80 w 87"/>
                      <a:gd name="T3" fmla="*/ 160 h 288"/>
                      <a:gd name="T4" fmla="*/ 0 w 87"/>
                      <a:gd name="T5" fmla="*/ 288 h 288"/>
                      <a:gd name="T6" fmla="*/ 0 60000 65536"/>
                      <a:gd name="T7" fmla="*/ 0 60000 65536"/>
                      <a:gd name="T8" fmla="*/ 0 60000 65536"/>
                      <a:gd name="T9" fmla="*/ 0 w 87"/>
                      <a:gd name="T10" fmla="*/ 0 h 288"/>
                      <a:gd name="T11" fmla="*/ 87 w 87"/>
                      <a:gd name="T12" fmla="*/ 288 h 2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32" name="Freeform 51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>
                      <a:gd name="T0" fmla="*/ 48 w 72"/>
                      <a:gd name="T1" fmla="*/ 0 h 184"/>
                      <a:gd name="T2" fmla="*/ 64 w 72"/>
                      <a:gd name="T3" fmla="*/ 120 h 184"/>
                      <a:gd name="T4" fmla="*/ 0 w 72"/>
                      <a:gd name="T5" fmla="*/ 184 h 184"/>
                      <a:gd name="T6" fmla="*/ 0 60000 65536"/>
                      <a:gd name="T7" fmla="*/ 0 60000 65536"/>
                      <a:gd name="T8" fmla="*/ 0 60000 65536"/>
                      <a:gd name="T9" fmla="*/ 0 w 72"/>
                      <a:gd name="T10" fmla="*/ 0 h 184"/>
                      <a:gd name="T11" fmla="*/ 72 w 72"/>
                      <a:gd name="T12" fmla="*/ 184 h 18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33" name="Freeform 52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>
                      <a:gd name="T0" fmla="*/ 0 w 112"/>
                      <a:gd name="T1" fmla="*/ 0 h 144"/>
                      <a:gd name="T2" fmla="*/ 56 w 112"/>
                      <a:gd name="T3" fmla="*/ 48 h 144"/>
                      <a:gd name="T4" fmla="*/ 112 w 112"/>
                      <a:gd name="T5" fmla="*/ 144 h 144"/>
                      <a:gd name="T6" fmla="*/ 0 60000 65536"/>
                      <a:gd name="T7" fmla="*/ 0 60000 65536"/>
                      <a:gd name="T8" fmla="*/ 0 60000 65536"/>
                      <a:gd name="T9" fmla="*/ 0 w 112"/>
                      <a:gd name="T10" fmla="*/ 0 h 144"/>
                      <a:gd name="T11" fmla="*/ 112 w 112"/>
                      <a:gd name="T12" fmla="*/ 144 h 14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34" name="Freeform 53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>
                      <a:gd name="T0" fmla="*/ 0 w 120"/>
                      <a:gd name="T1" fmla="*/ 0 h 160"/>
                      <a:gd name="T2" fmla="*/ 72 w 120"/>
                      <a:gd name="T3" fmla="*/ 72 h 160"/>
                      <a:gd name="T4" fmla="*/ 120 w 120"/>
                      <a:gd name="T5" fmla="*/ 160 h 160"/>
                      <a:gd name="T6" fmla="*/ 0 60000 65536"/>
                      <a:gd name="T7" fmla="*/ 0 60000 65536"/>
                      <a:gd name="T8" fmla="*/ 0 60000 65536"/>
                      <a:gd name="T9" fmla="*/ 0 w 120"/>
                      <a:gd name="T10" fmla="*/ 0 h 160"/>
                      <a:gd name="T11" fmla="*/ 120 w 120"/>
                      <a:gd name="T12" fmla="*/ 160 h 16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051" name="Group 54"/>
            <p:cNvGrpSpPr>
              <a:grpSpLocks/>
            </p:cNvGrpSpPr>
            <p:nvPr/>
          </p:nvGrpSpPr>
          <p:grpSpPr bwMode="auto">
            <a:xfrm>
              <a:off x="2451" y="851"/>
              <a:ext cx="1795" cy="1531"/>
              <a:chOff x="502" y="1429"/>
              <a:chExt cx="2251" cy="1780"/>
            </a:xfrm>
          </p:grpSpPr>
          <p:sp>
            <p:nvSpPr>
              <p:cNvPr id="1094" name="Freeform 55" descr="Циновка"/>
              <p:cNvSpPr>
                <a:spLocks/>
              </p:cNvSpPr>
              <p:nvPr/>
            </p:nvSpPr>
            <p:spPr bwMode="auto">
              <a:xfrm>
                <a:off x="536" y="2160"/>
                <a:ext cx="2192" cy="1049"/>
              </a:xfrm>
              <a:custGeom>
                <a:avLst/>
                <a:gdLst>
                  <a:gd name="T0" fmla="*/ 0 w 2192"/>
                  <a:gd name="T1" fmla="*/ 0 h 1049"/>
                  <a:gd name="T2" fmla="*/ 120 w 2192"/>
                  <a:gd name="T3" fmla="*/ 568 h 1049"/>
                  <a:gd name="T4" fmla="*/ 376 w 2192"/>
                  <a:gd name="T5" fmla="*/ 840 h 1049"/>
                  <a:gd name="T6" fmla="*/ 752 w 2192"/>
                  <a:gd name="T7" fmla="*/ 1016 h 1049"/>
                  <a:gd name="T8" fmla="*/ 1184 w 2192"/>
                  <a:gd name="T9" fmla="*/ 1040 h 1049"/>
                  <a:gd name="T10" fmla="*/ 1592 w 2192"/>
                  <a:gd name="T11" fmla="*/ 960 h 1049"/>
                  <a:gd name="T12" fmla="*/ 1920 w 2192"/>
                  <a:gd name="T13" fmla="*/ 752 h 1049"/>
                  <a:gd name="T14" fmla="*/ 2152 w 2192"/>
                  <a:gd name="T15" fmla="*/ 296 h 1049"/>
                  <a:gd name="T16" fmla="*/ 2160 w 2192"/>
                  <a:gd name="T17" fmla="*/ 0 h 104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92"/>
                  <a:gd name="T28" fmla="*/ 0 h 1049"/>
                  <a:gd name="T29" fmla="*/ 2192 w 2192"/>
                  <a:gd name="T30" fmla="*/ 1049 h 104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92" h="1049">
                    <a:moveTo>
                      <a:pt x="0" y="0"/>
                    </a:moveTo>
                    <a:cubicBezTo>
                      <a:pt x="28" y="214"/>
                      <a:pt x="57" y="428"/>
                      <a:pt x="120" y="568"/>
                    </a:cubicBezTo>
                    <a:cubicBezTo>
                      <a:pt x="183" y="708"/>
                      <a:pt x="271" y="765"/>
                      <a:pt x="376" y="840"/>
                    </a:cubicBezTo>
                    <a:cubicBezTo>
                      <a:pt x="481" y="915"/>
                      <a:pt x="617" y="983"/>
                      <a:pt x="752" y="1016"/>
                    </a:cubicBezTo>
                    <a:cubicBezTo>
                      <a:pt x="887" y="1049"/>
                      <a:pt x="1044" y="1049"/>
                      <a:pt x="1184" y="1040"/>
                    </a:cubicBezTo>
                    <a:cubicBezTo>
                      <a:pt x="1324" y="1031"/>
                      <a:pt x="1469" y="1008"/>
                      <a:pt x="1592" y="960"/>
                    </a:cubicBezTo>
                    <a:cubicBezTo>
                      <a:pt x="1715" y="912"/>
                      <a:pt x="1827" y="863"/>
                      <a:pt x="1920" y="752"/>
                    </a:cubicBezTo>
                    <a:cubicBezTo>
                      <a:pt x="2013" y="641"/>
                      <a:pt x="2112" y="421"/>
                      <a:pt x="2152" y="296"/>
                    </a:cubicBezTo>
                    <a:cubicBezTo>
                      <a:pt x="2192" y="171"/>
                      <a:pt x="2176" y="85"/>
                      <a:pt x="2160" y="0"/>
                    </a:cubicBezTo>
                  </a:path>
                </a:pathLst>
              </a:custGeom>
              <a:blipFill dpi="0" rotWithShape="1">
                <a:blip r:embed="rId7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95" name="Freeform 56" descr="Папирус"/>
              <p:cNvSpPr>
                <a:spLocks/>
              </p:cNvSpPr>
              <p:nvPr/>
            </p:nvSpPr>
            <p:spPr bwMode="auto">
              <a:xfrm>
                <a:off x="521" y="1929"/>
                <a:ext cx="2232" cy="463"/>
              </a:xfrm>
              <a:custGeom>
                <a:avLst/>
                <a:gdLst>
                  <a:gd name="T0" fmla="*/ 15 w 2232"/>
                  <a:gd name="T1" fmla="*/ 223 h 463"/>
                  <a:gd name="T2" fmla="*/ 431 w 2232"/>
                  <a:gd name="T3" fmla="*/ 423 h 463"/>
                  <a:gd name="T4" fmla="*/ 1023 w 2232"/>
                  <a:gd name="T5" fmla="*/ 447 h 463"/>
                  <a:gd name="T6" fmla="*/ 1687 w 2232"/>
                  <a:gd name="T7" fmla="*/ 431 h 463"/>
                  <a:gd name="T8" fmla="*/ 2215 w 2232"/>
                  <a:gd name="T9" fmla="*/ 255 h 463"/>
                  <a:gd name="T10" fmla="*/ 1791 w 2232"/>
                  <a:gd name="T11" fmla="*/ 39 h 463"/>
                  <a:gd name="T12" fmla="*/ 1111 w 2232"/>
                  <a:gd name="T13" fmla="*/ 23 h 463"/>
                  <a:gd name="T14" fmla="*/ 343 w 2232"/>
                  <a:gd name="T15" fmla="*/ 55 h 463"/>
                  <a:gd name="T16" fmla="*/ 15 w 2232"/>
                  <a:gd name="T17" fmla="*/ 223 h 4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32"/>
                  <a:gd name="T28" fmla="*/ 0 h 463"/>
                  <a:gd name="T29" fmla="*/ 2232 w 2232"/>
                  <a:gd name="T30" fmla="*/ 463 h 46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32" h="463">
                    <a:moveTo>
                      <a:pt x="15" y="223"/>
                    </a:moveTo>
                    <a:cubicBezTo>
                      <a:pt x="30" y="284"/>
                      <a:pt x="263" y="386"/>
                      <a:pt x="431" y="423"/>
                    </a:cubicBezTo>
                    <a:cubicBezTo>
                      <a:pt x="599" y="460"/>
                      <a:pt x="814" y="446"/>
                      <a:pt x="1023" y="447"/>
                    </a:cubicBezTo>
                    <a:cubicBezTo>
                      <a:pt x="1232" y="448"/>
                      <a:pt x="1488" y="463"/>
                      <a:pt x="1687" y="431"/>
                    </a:cubicBezTo>
                    <a:cubicBezTo>
                      <a:pt x="1886" y="399"/>
                      <a:pt x="2198" y="320"/>
                      <a:pt x="2215" y="255"/>
                    </a:cubicBezTo>
                    <a:cubicBezTo>
                      <a:pt x="2232" y="190"/>
                      <a:pt x="1975" y="78"/>
                      <a:pt x="1791" y="39"/>
                    </a:cubicBezTo>
                    <a:cubicBezTo>
                      <a:pt x="1607" y="0"/>
                      <a:pt x="1352" y="20"/>
                      <a:pt x="1111" y="23"/>
                    </a:cubicBezTo>
                    <a:cubicBezTo>
                      <a:pt x="870" y="26"/>
                      <a:pt x="528" y="23"/>
                      <a:pt x="343" y="55"/>
                    </a:cubicBezTo>
                    <a:cubicBezTo>
                      <a:pt x="158" y="87"/>
                      <a:pt x="0" y="162"/>
                      <a:pt x="15" y="223"/>
                    </a:cubicBezTo>
                    <a:close/>
                  </a:path>
                </a:pathLst>
              </a:custGeom>
              <a:blipFill dpi="0" rotWithShape="1">
                <a:blip r:embed="rId8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96" name="Group 57"/>
              <p:cNvGrpSpPr>
                <a:grpSpLocks/>
              </p:cNvGrpSpPr>
              <p:nvPr/>
            </p:nvGrpSpPr>
            <p:grpSpPr bwMode="auto">
              <a:xfrm>
                <a:off x="502" y="1429"/>
                <a:ext cx="2224" cy="825"/>
                <a:chOff x="502" y="1429"/>
                <a:chExt cx="2224" cy="825"/>
              </a:xfrm>
            </p:grpSpPr>
            <p:sp>
              <p:nvSpPr>
                <p:cNvPr id="1097" name="Freeform 58"/>
                <p:cNvSpPr>
                  <a:spLocks/>
                </p:cNvSpPr>
                <p:nvPr/>
              </p:nvSpPr>
              <p:spPr bwMode="auto">
                <a:xfrm rot="5135648">
                  <a:off x="2397" y="1960"/>
                  <a:ext cx="309" cy="81"/>
                </a:xfrm>
                <a:custGeom>
                  <a:avLst/>
                  <a:gdLst>
                    <a:gd name="T0" fmla="*/ 0 w 408"/>
                    <a:gd name="T1" fmla="*/ 50 h 102"/>
                    <a:gd name="T2" fmla="*/ 19 w 408"/>
                    <a:gd name="T3" fmla="*/ 14 h 102"/>
                    <a:gd name="T4" fmla="*/ 51 w 408"/>
                    <a:gd name="T5" fmla="*/ 2 h 102"/>
                    <a:gd name="T6" fmla="*/ 83 w 408"/>
                    <a:gd name="T7" fmla="*/ 8 h 102"/>
                    <a:gd name="T8" fmla="*/ 122 w 408"/>
                    <a:gd name="T9" fmla="*/ 45 h 102"/>
                    <a:gd name="T10" fmla="*/ 157 w 408"/>
                    <a:gd name="T11" fmla="*/ 40 h 102"/>
                    <a:gd name="T12" fmla="*/ 177 w 408"/>
                    <a:gd name="T13" fmla="*/ 5 h 10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8"/>
                    <a:gd name="T22" fmla="*/ 0 h 102"/>
                    <a:gd name="T23" fmla="*/ 408 w 408"/>
                    <a:gd name="T24" fmla="*/ 102 h 10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8" h="102">
                      <a:moveTo>
                        <a:pt x="0" y="99"/>
                      </a:moveTo>
                      <a:cubicBezTo>
                        <a:pt x="7" y="87"/>
                        <a:pt x="24" y="43"/>
                        <a:pt x="44" y="27"/>
                      </a:cubicBezTo>
                      <a:cubicBezTo>
                        <a:pt x="64" y="11"/>
                        <a:pt x="93" y="5"/>
                        <a:pt x="118" y="3"/>
                      </a:cubicBezTo>
                      <a:cubicBezTo>
                        <a:pt x="143" y="1"/>
                        <a:pt x="165" y="0"/>
                        <a:pt x="192" y="15"/>
                      </a:cubicBezTo>
                      <a:cubicBezTo>
                        <a:pt x="219" y="30"/>
                        <a:pt x="252" y="80"/>
                        <a:pt x="280" y="91"/>
                      </a:cubicBezTo>
                      <a:cubicBezTo>
                        <a:pt x="308" y="102"/>
                        <a:pt x="339" y="92"/>
                        <a:pt x="360" y="79"/>
                      </a:cubicBezTo>
                      <a:cubicBezTo>
                        <a:pt x="381" y="66"/>
                        <a:pt x="398" y="25"/>
                        <a:pt x="408" y="10"/>
                      </a:cubicBezTo>
                    </a:path>
                  </a:pathLst>
                </a:cu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098" name="Group 59"/>
                <p:cNvGrpSpPr>
                  <a:grpSpLocks/>
                </p:cNvGrpSpPr>
                <p:nvPr/>
              </p:nvGrpSpPr>
              <p:grpSpPr bwMode="auto">
                <a:xfrm>
                  <a:off x="502" y="1429"/>
                  <a:ext cx="2224" cy="825"/>
                  <a:chOff x="503" y="1429"/>
                  <a:chExt cx="2348" cy="825"/>
                </a:xfrm>
              </p:grpSpPr>
              <p:sp>
                <p:nvSpPr>
                  <p:cNvPr id="1099" name="Freeform 60"/>
                  <p:cNvSpPr>
                    <a:spLocks/>
                  </p:cNvSpPr>
                  <p:nvPr/>
                </p:nvSpPr>
                <p:spPr bwMode="auto">
                  <a:xfrm rot="-1024559">
                    <a:off x="513" y="2038"/>
                    <a:ext cx="323" cy="77"/>
                  </a:xfrm>
                  <a:custGeom>
                    <a:avLst/>
                    <a:gdLst>
                      <a:gd name="T0" fmla="*/ 0 w 408"/>
                      <a:gd name="T1" fmla="*/ 43 h 102"/>
                      <a:gd name="T2" fmla="*/ 22 w 408"/>
                      <a:gd name="T3" fmla="*/ 11 h 102"/>
                      <a:gd name="T4" fmla="*/ 59 w 408"/>
                      <a:gd name="T5" fmla="*/ 2 h 102"/>
                      <a:gd name="T6" fmla="*/ 95 w 408"/>
                      <a:gd name="T7" fmla="*/ 6 h 102"/>
                      <a:gd name="T8" fmla="*/ 139 w 408"/>
                      <a:gd name="T9" fmla="*/ 39 h 102"/>
                      <a:gd name="T10" fmla="*/ 179 w 408"/>
                      <a:gd name="T11" fmla="*/ 34 h 102"/>
                      <a:gd name="T12" fmla="*/ 203 w 408"/>
                      <a:gd name="T13" fmla="*/ 5 h 10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8"/>
                      <a:gd name="T22" fmla="*/ 0 h 102"/>
                      <a:gd name="T23" fmla="*/ 408 w 408"/>
                      <a:gd name="T24" fmla="*/ 102 h 10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00" name="Freeform 61"/>
                  <p:cNvSpPr>
                    <a:spLocks/>
                  </p:cNvSpPr>
                  <p:nvPr/>
                </p:nvSpPr>
                <p:spPr bwMode="auto">
                  <a:xfrm rot="-1024559">
                    <a:off x="597" y="1933"/>
                    <a:ext cx="317" cy="95"/>
                  </a:xfrm>
                  <a:custGeom>
                    <a:avLst/>
                    <a:gdLst>
                      <a:gd name="T0" fmla="*/ 0 w 400"/>
                      <a:gd name="T1" fmla="*/ 41 h 126"/>
                      <a:gd name="T2" fmla="*/ 24 w 400"/>
                      <a:gd name="T3" fmla="*/ 11 h 126"/>
                      <a:gd name="T4" fmla="*/ 67 w 400"/>
                      <a:gd name="T5" fmla="*/ 0 h 126"/>
                      <a:gd name="T6" fmla="*/ 101 w 400"/>
                      <a:gd name="T7" fmla="*/ 10 h 126"/>
                      <a:gd name="T8" fmla="*/ 140 w 400"/>
                      <a:gd name="T9" fmla="*/ 48 h 126"/>
                      <a:gd name="T10" fmla="*/ 181 w 400"/>
                      <a:gd name="T11" fmla="*/ 45 h 126"/>
                      <a:gd name="T12" fmla="*/ 199 w 400"/>
                      <a:gd name="T13" fmla="*/ 16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01" name="Freeform 62"/>
                  <p:cNvSpPr>
                    <a:spLocks/>
                  </p:cNvSpPr>
                  <p:nvPr/>
                </p:nvSpPr>
                <p:spPr bwMode="auto">
                  <a:xfrm rot="-590344">
                    <a:off x="672" y="1846"/>
                    <a:ext cx="317" cy="95"/>
                  </a:xfrm>
                  <a:custGeom>
                    <a:avLst/>
                    <a:gdLst>
                      <a:gd name="T0" fmla="*/ 0 w 400"/>
                      <a:gd name="T1" fmla="*/ 41 h 126"/>
                      <a:gd name="T2" fmla="*/ 24 w 400"/>
                      <a:gd name="T3" fmla="*/ 11 h 126"/>
                      <a:gd name="T4" fmla="*/ 67 w 400"/>
                      <a:gd name="T5" fmla="*/ 0 h 126"/>
                      <a:gd name="T6" fmla="*/ 101 w 400"/>
                      <a:gd name="T7" fmla="*/ 10 h 126"/>
                      <a:gd name="T8" fmla="*/ 140 w 400"/>
                      <a:gd name="T9" fmla="*/ 48 h 126"/>
                      <a:gd name="T10" fmla="*/ 181 w 400"/>
                      <a:gd name="T11" fmla="*/ 45 h 126"/>
                      <a:gd name="T12" fmla="*/ 199 w 400"/>
                      <a:gd name="T13" fmla="*/ 16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1102" name="Group 63"/>
                  <p:cNvGrpSpPr>
                    <a:grpSpLocks/>
                  </p:cNvGrpSpPr>
                  <p:nvPr/>
                </p:nvGrpSpPr>
                <p:grpSpPr bwMode="auto">
                  <a:xfrm rot="319568">
                    <a:off x="787" y="1640"/>
                    <a:ext cx="522" cy="214"/>
                    <a:chOff x="500" y="1699"/>
                    <a:chExt cx="660" cy="284"/>
                  </a:xfrm>
                </p:grpSpPr>
                <p:sp>
                  <p:nvSpPr>
                    <p:cNvPr id="1122" name="Freeform 64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>
                        <a:gd name="T0" fmla="*/ 0 w 408"/>
                        <a:gd name="T1" fmla="*/ 99 h 102"/>
                        <a:gd name="T2" fmla="*/ 44 w 408"/>
                        <a:gd name="T3" fmla="*/ 27 h 102"/>
                        <a:gd name="T4" fmla="*/ 118 w 408"/>
                        <a:gd name="T5" fmla="*/ 3 h 102"/>
                        <a:gd name="T6" fmla="*/ 192 w 408"/>
                        <a:gd name="T7" fmla="*/ 15 h 102"/>
                        <a:gd name="T8" fmla="*/ 280 w 408"/>
                        <a:gd name="T9" fmla="*/ 91 h 102"/>
                        <a:gd name="T10" fmla="*/ 360 w 408"/>
                        <a:gd name="T11" fmla="*/ 79 h 102"/>
                        <a:gd name="T12" fmla="*/ 408 w 408"/>
                        <a:gd name="T13" fmla="*/ 10 h 102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8"/>
                        <a:gd name="T22" fmla="*/ 0 h 102"/>
                        <a:gd name="T23" fmla="*/ 408 w 408"/>
                        <a:gd name="T24" fmla="*/ 102 h 102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3" name="Freeform 65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4" name="Freeform 66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103" name="Group 67"/>
                  <p:cNvGrpSpPr>
                    <a:grpSpLocks/>
                  </p:cNvGrpSpPr>
                  <p:nvPr/>
                </p:nvGrpSpPr>
                <p:grpSpPr bwMode="auto">
                  <a:xfrm rot="1402697">
                    <a:off x="1146" y="1518"/>
                    <a:ext cx="522" cy="214"/>
                    <a:chOff x="500" y="1699"/>
                    <a:chExt cx="660" cy="284"/>
                  </a:xfrm>
                </p:grpSpPr>
                <p:sp>
                  <p:nvSpPr>
                    <p:cNvPr id="1119" name="Freeform 68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>
                        <a:gd name="T0" fmla="*/ 0 w 408"/>
                        <a:gd name="T1" fmla="*/ 99 h 102"/>
                        <a:gd name="T2" fmla="*/ 44 w 408"/>
                        <a:gd name="T3" fmla="*/ 27 h 102"/>
                        <a:gd name="T4" fmla="*/ 118 w 408"/>
                        <a:gd name="T5" fmla="*/ 3 h 102"/>
                        <a:gd name="T6" fmla="*/ 192 w 408"/>
                        <a:gd name="T7" fmla="*/ 15 h 102"/>
                        <a:gd name="T8" fmla="*/ 280 w 408"/>
                        <a:gd name="T9" fmla="*/ 91 h 102"/>
                        <a:gd name="T10" fmla="*/ 360 w 408"/>
                        <a:gd name="T11" fmla="*/ 79 h 102"/>
                        <a:gd name="T12" fmla="*/ 408 w 408"/>
                        <a:gd name="T13" fmla="*/ 10 h 102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8"/>
                        <a:gd name="T22" fmla="*/ 0 h 102"/>
                        <a:gd name="T23" fmla="*/ 408 w 408"/>
                        <a:gd name="T24" fmla="*/ 102 h 102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0" name="Freeform 69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1" name="Freeform 70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104" name="Group 71"/>
                  <p:cNvGrpSpPr>
                    <a:grpSpLocks/>
                  </p:cNvGrpSpPr>
                  <p:nvPr/>
                </p:nvGrpSpPr>
                <p:grpSpPr bwMode="auto">
                  <a:xfrm rot="2233139">
                    <a:off x="1526" y="1495"/>
                    <a:ext cx="500" cy="226"/>
                    <a:chOff x="500" y="1699"/>
                    <a:chExt cx="660" cy="284"/>
                  </a:xfrm>
                </p:grpSpPr>
                <p:sp>
                  <p:nvSpPr>
                    <p:cNvPr id="1116" name="Freeform 72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>
                        <a:gd name="T0" fmla="*/ 0 w 408"/>
                        <a:gd name="T1" fmla="*/ 99 h 102"/>
                        <a:gd name="T2" fmla="*/ 44 w 408"/>
                        <a:gd name="T3" fmla="*/ 27 h 102"/>
                        <a:gd name="T4" fmla="*/ 118 w 408"/>
                        <a:gd name="T5" fmla="*/ 3 h 102"/>
                        <a:gd name="T6" fmla="*/ 192 w 408"/>
                        <a:gd name="T7" fmla="*/ 15 h 102"/>
                        <a:gd name="T8" fmla="*/ 280 w 408"/>
                        <a:gd name="T9" fmla="*/ 91 h 102"/>
                        <a:gd name="T10" fmla="*/ 360 w 408"/>
                        <a:gd name="T11" fmla="*/ 79 h 102"/>
                        <a:gd name="T12" fmla="*/ 408 w 408"/>
                        <a:gd name="T13" fmla="*/ 10 h 102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8"/>
                        <a:gd name="T22" fmla="*/ 0 h 102"/>
                        <a:gd name="T23" fmla="*/ 408 w 408"/>
                        <a:gd name="T24" fmla="*/ 102 h 102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17" name="Freeform 73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18" name="Freeform 74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105" name="Group 75"/>
                  <p:cNvGrpSpPr>
                    <a:grpSpLocks/>
                  </p:cNvGrpSpPr>
                  <p:nvPr/>
                </p:nvGrpSpPr>
                <p:grpSpPr bwMode="auto">
                  <a:xfrm rot="3226440">
                    <a:off x="1877" y="1566"/>
                    <a:ext cx="500" cy="226"/>
                    <a:chOff x="500" y="1699"/>
                    <a:chExt cx="660" cy="284"/>
                  </a:xfrm>
                </p:grpSpPr>
                <p:sp>
                  <p:nvSpPr>
                    <p:cNvPr id="1113" name="Freeform 76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>
                        <a:gd name="T0" fmla="*/ 0 w 408"/>
                        <a:gd name="T1" fmla="*/ 99 h 102"/>
                        <a:gd name="T2" fmla="*/ 44 w 408"/>
                        <a:gd name="T3" fmla="*/ 27 h 102"/>
                        <a:gd name="T4" fmla="*/ 118 w 408"/>
                        <a:gd name="T5" fmla="*/ 3 h 102"/>
                        <a:gd name="T6" fmla="*/ 192 w 408"/>
                        <a:gd name="T7" fmla="*/ 15 h 102"/>
                        <a:gd name="T8" fmla="*/ 280 w 408"/>
                        <a:gd name="T9" fmla="*/ 91 h 102"/>
                        <a:gd name="T10" fmla="*/ 360 w 408"/>
                        <a:gd name="T11" fmla="*/ 79 h 102"/>
                        <a:gd name="T12" fmla="*/ 408 w 408"/>
                        <a:gd name="T13" fmla="*/ 10 h 102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8"/>
                        <a:gd name="T22" fmla="*/ 0 h 102"/>
                        <a:gd name="T23" fmla="*/ 408 w 408"/>
                        <a:gd name="T24" fmla="*/ 102 h 102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14" name="Freeform 77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15" name="Freeform 78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106" name="Group 79"/>
                  <p:cNvGrpSpPr>
                    <a:grpSpLocks/>
                  </p:cNvGrpSpPr>
                  <p:nvPr/>
                </p:nvGrpSpPr>
                <p:grpSpPr bwMode="auto">
                  <a:xfrm rot="4068615">
                    <a:off x="2202" y="1728"/>
                    <a:ext cx="500" cy="226"/>
                    <a:chOff x="500" y="1699"/>
                    <a:chExt cx="660" cy="284"/>
                  </a:xfrm>
                </p:grpSpPr>
                <p:sp>
                  <p:nvSpPr>
                    <p:cNvPr id="1110" name="Freeform 80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>
                        <a:gd name="T0" fmla="*/ 0 w 408"/>
                        <a:gd name="T1" fmla="*/ 99 h 102"/>
                        <a:gd name="T2" fmla="*/ 44 w 408"/>
                        <a:gd name="T3" fmla="*/ 27 h 102"/>
                        <a:gd name="T4" fmla="*/ 118 w 408"/>
                        <a:gd name="T5" fmla="*/ 3 h 102"/>
                        <a:gd name="T6" fmla="*/ 192 w 408"/>
                        <a:gd name="T7" fmla="*/ 15 h 102"/>
                        <a:gd name="T8" fmla="*/ 280 w 408"/>
                        <a:gd name="T9" fmla="*/ 91 h 102"/>
                        <a:gd name="T10" fmla="*/ 360 w 408"/>
                        <a:gd name="T11" fmla="*/ 79 h 102"/>
                        <a:gd name="T12" fmla="*/ 408 w 408"/>
                        <a:gd name="T13" fmla="*/ 10 h 102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8"/>
                        <a:gd name="T22" fmla="*/ 0 h 102"/>
                        <a:gd name="T23" fmla="*/ 408 w 408"/>
                        <a:gd name="T24" fmla="*/ 102 h 102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11" name="Freeform 81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12" name="Freeform 82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107" name="Freeform 83"/>
                  <p:cNvSpPr>
                    <a:spLocks/>
                  </p:cNvSpPr>
                  <p:nvPr/>
                </p:nvSpPr>
                <p:spPr bwMode="auto">
                  <a:xfrm rot="5135648">
                    <a:off x="2576" y="2029"/>
                    <a:ext cx="303" cy="100"/>
                  </a:xfrm>
                  <a:custGeom>
                    <a:avLst/>
                    <a:gdLst>
                      <a:gd name="T0" fmla="*/ 0 w 400"/>
                      <a:gd name="T1" fmla="*/ 48 h 126"/>
                      <a:gd name="T2" fmla="*/ 20 w 400"/>
                      <a:gd name="T3" fmla="*/ 13 h 126"/>
                      <a:gd name="T4" fmla="*/ 58 w 400"/>
                      <a:gd name="T5" fmla="*/ 0 h 126"/>
                      <a:gd name="T6" fmla="*/ 89 w 400"/>
                      <a:gd name="T7" fmla="*/ 11 h 126"/>
                      <a:gd name="T8" fmla="*/ 122 w 400"/>
                      <a:gd name="T9" fmla="*/ 56 h 126"/>
                      <a:gd name="T10" fmla="*/ 158 w 400"/>
                      <a:gd name="T11" fmla="*/ 52 h 126"/>
                      <a:gd name="T12" fmla="*/ 174 w 400"/>
                      <a:gd name="T13" fmla="*/ 18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08" name="Freeform 84"/>
                  <p:cNvSpPr>
                    <a:spLocks/>
                  </p:cNvSpPr>
                  <p:nvPr/>
                </p:nvSpPr>
                <p:spPr bwMode="auto">
                  <a:xfrm>
                    <a:off x="2706" y="2014"/>
                    <a:ext cx="145" cy="221"/>
                  </a:xfrm>
                  <a:custGeom>
                    <a:avLst/>
                    <a:gdLst>
                      <a:gd name="T0" fmla="*/ 72 w 145"/>
                      <a:gd name="T1" fmla="*/ 0 h 221"/>
                      <a:gd name="T2" fmla="*/ 127 w 145"/>
                      <a:gd name="T3" fmla="*/ 39 h 221"/>
                      <a:gd name="T4" fmla="*/ 144 w 145"/>
                      <a:gd name="T5" fmla="*/ 106 h 221"/>
                      <a:gd name="T6" fmla="*/ 123 w 145"/>
                      <a:gd name="T7" fmla="*/ 158 h 221"/>
                      <a:gd name="T8" fmla="*/ 50 w 145"/>
                      <a:gd name="T9" fmla="*/ 212 h 221"/>
                      <a:gd name="T10" fmla="*/ 6 w 145"/>
                      <a:gd name="T11" fmla="*/ 214 h 221"/>
                      <a:gd name="T12" fmla="*/ 14 w 145"/>
                      <a:gd name="T13" fmla="*/ 218 h 221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45"/>
                      <a:gd name="T22" fmla="*/ 0 h 221"/>
                      <a:gd name="T23" fmla="*/ 145 w 145"/>
                      <a:gd name="T24" fmla="*/ 221 h 221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45" h="221">
                        <a:moveTo>
                          <a:pt x="72" y="0"/>
                        </a:moveTo>
                        <a:cubicBezTo>
                          <a:pt x="82" y="7"/>
                          <a:pt x="115" y="23"/>
                          <a:pt x="127" y="39"/>
                        </a:cubicBezTo>
                        <a:cubicBezTo>
                          <a:pt x="139" y="57"/>
                          <a:pt x="145" y="86"/>
                          <a:pt x="144" y="106"/>
                        </a:cubicBezTo>
                        <a:cubicBezTo>
                          <a:pt x="143" y="125"/>
                          <a:pt x="139" y="141"/>
                          <a:pt x="123" y="158"/>
                        </a:cubicBezTo>
                        <a:cubicBezTo>
                          <a:pt x="107" y="176"/>
                          <a:pt x="69" y="203"/>
                          <a:pt x="50" y="212"/>
                        </a:cubicBezTo>
                        <a:cubicBezTo>
                          <a:pt x="31" y="221"/>
                          <a:pt x="12" y="213"/>
                          <a:pt x="6" y="214"/>
                        </a:cubicBezTo>
                        <a:cubicBezTo>
                          <a:pt x="0" y="215"/>
                          <a:pt x="12" y="217"/>
                          <a:pt x="14" y="21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09" name="Freeform 85"/>
                  <p:cNvSpPr>
                    <a:spLocks/>
                  </p:cNvSpPr>
                  <p:nvPr/>
                </p:nvSpPr>
                <p:spPr bwMode="auto">
                  <a:xfrm>
                    <a:off x="503" y="2112"/>
                    <a:ext cx="228" cy="142"/>
                  </a:xfrm>
                  <a:custGeom>
                    <a:avLst/>
                    <a:gdLst>
                      <a:gd name="T0" fmla="*/ 145 w 228"/>
                      <a:gd name="T1" fmla="*/ 96 h 142"/>
                      <a:gd name="T2" fmla="*/ 25 w 228"/>
                      <a:gd name="T3" fmla="*/ 136 h 142"/>
                      <a:gd name="T4" fmla="*/ 7 w 228"/>
                      <a:gd name="T5" fmla="*/ 61 h 142"/>
                      <a:gd name="T6" fmla="*/ 66 w 228"/>
                      <a:gd name="T7" fmla="*/ 53 h 142"/>
                      <a:gd name="T8" fmla="*/ 150 w 228"/>
                      <a:gd name="T9" fmla="*/ 88 h 142"/>
                      <a:gd name="T10" fmla="*/ 207 w 228"/>
                      <a:gd name="T11" fmla="*/ 60 h 142"/>
                      <a:gd name="T12" fmla="*/ 228 w 228"/>
                      <a:gd name="T13" fmla="*/ 0 h 1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8"/>
                      <a:gd name="T22" fmla="*/ 0 h 142"/>
                      <a:gd name="T23" fmla="*/ 228 w 228"/>
                      <a:gd name="T24" fmla="*/ 142 h 14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8" h="142">
                        <a:moveTo>
                          <a:pt x="145" y="96"/>
                        </a:moveTo>
                        <a:cubicBezTo>
                          <a:pt x="126" y="103"/>
                          <a:pt x="48" y="142"/>
                          <a:pt x="25" y="136"/>
                        </a:cubicBezTo>
                        <a:cubicBezTo>
                          <a:pt x="2" y="130"/>
                          <a:pt x="0" y="75"/>
                          <a:pt x="7" y="61"/>
                        </a:cubicBezTo>
                        <a:cubicBezTo>
                          <a:pt x="14" y="47"/>
                          <a:pt x="42" y="48"/>
                          <a:pt x="66" y="53"/>
                        </a:cubicBezTo>
                        <a:cubicBezTo>
                          <a:pt x="89" y="58"/>
                          <a:pt x="126" y="85"/>
                          <a:pt x="150" y="88"/>
                        </a:cubicBezTo>
                        <a:cubicBezTo>
                          <a:pt x="173" y="89"/>
                          <a:pt x="194" y="74"/>
                          <a:pt x="207" y="60"/>
                        </a:cubicBezTo>
                        <a:cubicBezTo>
                          <a:pt x="221" y="46"/>
                          <a:pt x="224" y="12"/>
                          <a:pt x="228" y="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052" name="Group 86"/>
            <p:cNvGrpSpPr>
              <a:grpSpLocks/>
            </p:cNvGrpSpPr>
            <p:nvPr/>
          </p:nvGrpSpPr>
          <p:grpSpPr bwMode="auto">
            <a:xfrm rot="17238228" flipH="1">
              <a:off x="2641" y="1292"/>
              <a:ext cx="476" cy="484"/>
              <a:chOff x="1873" y="3308"/>
              <a:chExt cx="476" cy="484"/>
            </a:xfrm>
          </p:grpSpPr>
          <p:grpSp>
            <p:nvGrpSpPr>
              <p:cNvPr id="1080" name="Group 87"/>
              <p:cNvGrpSpPr>
                <a:grpSpLocks/>
              </p:cNvGrpSpPr>
              <p:nvPr/>
            </p:nvGrpSpPr>
            <p:grpSpPr bwMode="auto">
              <a:xfrm>
                <a:off x="1918" y="3360"/>
                <a:ext cx="431" cy="432"/>
                <a:chOff x="1228" y="2424"/>
                <a:chExt cx="781" cy="816"/>
              </a:xfrm>
            </p:grpSpPr>
            <p:sp>
              <p:nvSpPr>
                <p:cNvPr id="1092" name="Freeform 88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>
                    <a:gd name="T0" fmla="*/ 192 w 328"/>
                    <a:gd name="T1" fmla="*/ 488 h 504"/>
                    <a:gd name="T2" fmla="*/ 48 w 328"/>
                    <a:gd name="T3" fmla="*/ 488 h 504"/>
                    <a:gd name="T4" fmla="*/ 0 w 328"/>
                    <a:gd name="T5" fmla="*/ 392 h 504"/>
                    <a:gd name="T6" fmla="*/ 48 w 328"/>
                    <a:gd name="T7" fmla="*/ 248 h 504"/>
                    <a:gd name="T8" fmla="*/ 48 w 328"/>
                    <a:gd name="T9" fmla="*/ 56 h 504"/>
                    <a:gd name="T10" fmla="*/ 96 w 328"/>
                    <a:gd name="T11" fmla="*/ 8 h 504"/>
                    <a:gd name="T12" fmla="*/ 240 w 328"/>
                    <a:gd name="T13" fmla="*/ 8 h 504"/>
                    <a:gd name="T14" fmla="*/ 288 w 328"/>
                    <a:gd name="T15" fmla="*/ 56 h 504"/>
                    <a:gd name="T16" fmla="*/ 288 w 328"/>
                    <a:gd name="T17" fmla="*/ 104 h 504"/>
                    <a:gd name="T18" fmla="*/ 288 w 328"/>
                    <a:gd name="T19" fmla="*/ 200 h 504"/>
                    <a:gd name="T20" fmla="*/ 288 w 328"/>
                    <a:gd name="T21" fmla="*/ 296 h 504"/>
                    <a:gd name="T22" fmla="*/ 328 w 328"/>
                    <a:gd name="T23" fmla="*/ 435 h 504"/>
                    <a:gd name="T24" fmla="*/ 288 w 328"/>
                    <a:gd name="T25" fmla="*/ 488 h 504"/>
                    <a:gd name="T26" fmla="*/ 192 w 328"/>
                    <a:gd name="T27" fmla="*/ 488 h 50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28"/>
                    <a:gd name="T43" fmla="*/ 0 h 504"/>
                    <a:gd name="T44" fmla="*/ 328 w 328"/>
                    <a:gd name="T45" fmla="*/ 504 h 504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6" cstate="print"/>
                  <a:srcRect/>
                  <a:tile tx="0" ty="0" sx="100000" sy="100000" flip="none" algn="tl"/>
                </a:blipFill>
                <a:ln w="317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93" name="Freeform 89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>
                    <a:gd name="T0" fmla="*/ 674 w 781"/>
                    <a:gd name="T1" fmla="*/ 350 h 416"/>
                    <a:gd name="T2" fmla="*/ 644 w 781"/>
                    <a:gd name="T3" fmla="*/ 360 h 416"/>
                    <a:gd name="T4" fmla="*/ 548 w 781"/>
                    <a:gd name="T5" fmla="*/ 408 h 416"/>
                    <a:gd name="T6" fmla="*/ 356 w 781"/>
                    <a:gd name="T7" fmla="*/ 408 h 416"/>
                    <a:gd name="T8" fmla="*/ 116 w 781"/>
                    <a:gd name="T9" fmla="*/ 360 h 416"/>
                    <a:gd name="T10" fmla="*/ 23 w 781"/>
                    <a:gd name="T11" fmla="*/ 335 h 416"/>
                    <a:gd name="T12" fmla="*/ 7 w 781"/>
                    <a:gd name="T13" fmla="*/ 259 h 416"/>
                    <a:gd name="T14" fmla="*/ 68 w 781"/>
                    <a:gd name="T15" fmla="*/ 168 h 416"/>
                    <a:gd name="T16" fmla="*/ 371 w 781"/>
                    <a:gd name="T17" fmla="*/ 16 h 416"/>
                    <a:gd name="T18" fmla="*/ 548 w 781"/>
                    <a:gd name="T19" fmla="*/ 72 h 416"/>
                    <a:gd name="T20" fmla="*/ 740 w 781"/>
                    <a:gd name="T21" fmla="*/ 168 h 416"/>
                    <a:gd name="T22" fmla="*/ 780 w 781"/>
                    <a:gd name="T23" fmla="*/ 229 h 416"/>
                    <a:gd name="T24" fmla="*/ 735 w 781"/>
                    <a:gd name="T25" fmla="*/ 289 h 416"/>
                    <a:gd name="T26" fmla="*/ 548 w 781"/>
                    <a:gd name="T27" fmla="*/ 408 h 41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781"/>
                    <a:gd name="T43" fmla="*/ 0 h 416"/>
                    <a:gd name="T44" fmla="*/ 781 w 781"/>
                    <a:gd name="T45" fmla="*/ 416 h 41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81" name="Group 90"/>
              <p:cNvGrpSpPr>
                <a:grpSpLocks/>
              </p:cNvGrpSpPr>
              <p:nvPr/>
            </p:nvGrpSpPr>
            <p:grpSpPr bwMode="auto">
              <a:xfrm rot="20994353" flipH="1">
                <a:off x="1873" y="3308"/>
                <a:ext cx="390" cy="236"/>
                <a:chOff x="2509" y="1584"/>
                <a:chExt cx="416" cy="252"/>
              </a:xfrm>
            </p:grpSpPr>
            <p:sp>
              <p:nvSpPr>
                <p:cNvPr id="1082" name="Freeform 91"/>
                <p:cNvSpPr>
                  <a:spLocks/>
                </p:cNvSpPr>
                <p:nvPr/>
              </p:nvSpPr>
              <p:spPr bwMode="auto">
                <a:xfrm rot="-4049421">
                  <a:off x="2757" y="1560"/>
                  <a:ext cx="144" cy="192"/>
                </a:xfrm>
                <a:custGeom>
                  <a:avLst/>
                  <a:gdLst>
                    <a:gd name="T0" fmla="*/ 0 w 144"/>
                    <a:gd name="T1" fmla="*/ 192 h 192"/>
                    <a:gd name="T2" fmla="*/ 48 w 144"/>
                    <a:gd name="T3" fmla="*/ 48 h 192"/>
                    <a:gd name="T4" fmla="*/ 144 w 144"/>
                    <a:gd name="T5" fmla="*/ 0 h 192"/>
                    <a:gd name="T6" fmla="*/ 0 60000 65536"/>
                    <a:gd name="T7" fmla="*/ 0 60000 65536"/>
                    <a:gd name="T8" fmla="*/ 0 60000 65536"/>
                    <a:gd name="T9" fmla="*/ 0 w 144"/>
                    <a:gd name="T10" fmla="*/ 0 h 192"/>
                    <a:gd name="T11" fmla="*/ 144 w 144"/>
                    <a:gd name="T12" fmla="*/ 192 h 19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>
                  <a:solidFill>
                    <a:schemeClr val="tx2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083" name="Group 92"/>
                <p:cNvGrpSpPr>
                  <a:grpSpLocks/>
                </p:cNvGrpSpPr>
                <p:nvPr/>
              </p:nvGrpSpPr>
              <p:grpSpPr bwMode="auto">
                <a:xfrm rot="-22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1084" name="Group 93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090" name="Freeform 94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>
                        <a:gd name="T0" fmla="*/ 848 w 848"/>
                        <a:gd name="T1" fmla="*/ 300 h 308"/>
                        <a:gd name="T2" fmla="*/ 704 w 848"/>
                        <a:gd name="T3" fmla="*/ 76 h 308"/>
                        <a:gd name="T4" fmla="*/ 576 w 848"/>
                        <a:gd name="T5" fmla="*/ 4 h 308"/>
                        <a:gd name="T6" fmla="*/ 376 w 848"/>
                        <a:gd name="T7" fmla="*/ 52 h 308"/>
                        <a:gd name="T8" fmla="*/ 0 w 848"/>
                        <a:gd name="T9" fmla="*/ 308 h 30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48"/>
                        <a:gd name="T16" fmla="*/ 0 h 308"/>
                        <a:gd name="T17" fmla="*/ 848 w 848"/>
                        <a:gd name="T18" fmla="*/ 308 h 30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>
                      <a:solidFill>
                        <a:srgbClr val="0099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91" name="Freeform 95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>
                        <a:gd name="T0" fmla="*/ 0 w 867"/>
                        <a:gd name="T1" fmla="*/ 92 h 407"/>
                        <a:gd name="T2" fmla="*/ 552 w 867"/>
                        <a:gd name="T3" fmla="*/ 380 h 407"/>
                        <a:gd name="T4" fmla="*/ 832 w 867"/>
                        <a:gd name="T5" fmla="*/ 252 h 407"/>
                        <a:gd name="T6" fmla="*/ 760 w 867"/>
                        <a:gd name="T7" fmla="*/ 28 h 407"/>
                        <a:gd name="T8" fmla="*/ 232 w 867"/>
                        <a:gd name="T9" fmla="*/ 84 h 40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67"/>
                        <a:gd name="T16" fmla="*/ 0 h 407"/>
                        <a:gd name="T17" fmla="*/ 867 w 867"/>
                        <a:gd name="T18" fmla="*/ 407 h 40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>
                      <a:solidFill>
                        <a:srgbClr val="0099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085" name="Freeform 96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>
                      <a:gd name="T0" fmla="*/ 40 w 87"/>
                      <a:gd name="T1" fmla="*/ 0 h 288"/>
                      <a:gd name="T2" fmla="*/ 80 w 87"/>
                      <a:gd name="T3" fmla="*/ 160 h 288"/>
                      <a:gd name="T4" fmla="*/ 0 w 87"/>
                      <a:gd name="T5" fmla="*/ 288 h 288"/>
                      <a:gd name="T6" fmla="*/ 0 60000 65536"/>
                      <a:gd name="T7" fmla="*/ 0 60000 65536"/>
                      <a:gd name="T8" fmla="*/ 0 60000 65536"/>
                      <a:gd name="T9" fmla="*/ 0 w 87"/>
                      <a:gd name="T10" fmla="*/ 0 h 288"/>
                      <a:gd name="T11" fmla="*/ 87 w 87"/>
                      <a:gd name="T12" fmla="*/ 288 h 2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86" name="Freeform 97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>
                      <a:gd name="T0" fmla="*/ 40 w 87"/>
                      <a:gd name="T1" fmla="*/ 0 h 288"/>
                      <a:gd name="T2" fmla="*/ 80 w 87"/>
                      <a:gd name="T3" fmla="*/ 160 h 288"/>
                      <a:gd name="T4" fmla="*/ 0 w 87"/>
                      <a:gd name="T5" fmla="*/ 288 h 288"/>
                      <a:gd name="T6" fmla="*/ 0 60000 65536"/>
                      <a:gd name="T7" fmla="*/ 0 60000 65536"/>
                      <a:gd name="T8" fmla="*/ 0 60000 65536"/>
                      <a:gd name="T9" fmla="*/ 0 w 87"/>
                      <a:gd name="T10" fmla="*/ 0 h 288"/>
                      <a:gd name="T11" fmla="*/ 87 w 87"/>
                      <a:gd name="T12" fmla="*/ 288 h 2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87" name="Freeform 98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>
                      <a:gd name="T0" fmla="*/ 48 w 72"/>
                      <a:gd name="T1" fmla="*/ 0 h 184"/>
                      <a:gd name="T2" fmla="*/ 64 w 72"/>
                      <a:gd name="T3" fmla="*/ 120 h 184"/>
                      <a:gd name="T4" fmla="*/ 0 w 72"/>
                      <a:gd name="T5" fmla="*/ 184 h 184"/>
                      <a:gd name="T6" fmla="*/ 0 60000 65536"/>
                      <a:gd name="T7" fmla="*/ 0 60000 65536"/>
                      <a:gd name="T8" fmla="*/ 0 60000 65536"/>
                      <a:gd name="T9" fmla="*/ 0 w 72"/>
                      <a:gd name="T10" fmla="*/ 0 h 184"/>
                      <a:gd name="T11" fmla="*/ 72 w 72"/>
                      <a:gd name="T12" fmla="*/ 184 h 18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88" name="Freeform 99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>
                      <a:gd name="T0" fmla="*/ 0 w 112"/>
                      <a:gd name="T1" fmla="*/ 0 h 144"/>
                      <a:gd name="T2" fmla="*/ 56 w 112"/>
                      <a:gd name="T3" fmla="*/ 48 h 144"/>
                      <a:gd name="T4" fmla="*/ 112 w 112"/>
                      <a:gd name="T5" fmla="*/ 144 h 144"/>
                      <a:gd name="T6" fmla="*/ 0 60000 65536"/>
                      <a:gd name="T7" fmla="*/ 0 60000 65536"/>
                      <a:gd name="T8" fmla="*/ 0 60000 65536"/>
                      <a:gd name="T9" fmla="*/ 0 w 112"/>
                      <a:gd name="T10" fmla="*/ 0 h 144"/>
                      <a:gd name="T11" fmla="*/ 112 w 112"/>
                      <a:gd name="T12" fmla="*/ 144 h 14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89" name="Freeform 100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>
                      <a:gd name="T0" fmla="*/ 0 w 120"/>
                      <a:gd name="T1" fmla="*/ 0 h 160"/>
                      <a:gd name="T2" fmla="*/ 72 w 120"/>
                      <a:gd name="T3" fmla="*/ 72 h 160"/>
                      <a:gd name="T4" fmla="*/ 120 w 120"/>
                      <a:gd name="T5" fmla="*/ 160 h 160"/>
                      <a:gd name="T6" fmla="*/ 0 60000 65536"/>
                      <a:gd name="T7" fmla="*/ 0 60000 65536"/>
                      <a:gd name="T8" fmla="*/ 0 60000 65536"/>
                      <a:gd name="T9" fmla="*/ 0 w 120"/>
                      <a:gd name="T10" fmla="*/ 0 h 160"/>
                      <a:gd name="T11" fmla="*/ 120 w 120"/>
                      <a:gd name="T12" fmla="*/ 160 h 16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053" name="Group 101"/>
            <p:cNvGrpSpPr>
              <a:grpSpLocks/>
            </p:cNvGrpSpPr>
            <p:nvPr/>
          </p:nvGrpSpPr>
          <p:grpSpPr bwMode="auto">
            <a:xfrm rot="3474305" flipH="1">
              <a:off x="3125" y="1245"/>
              <a:ext cx="476" cy="484"/>
              <a:chOff x="1873" y="3308"/>
              <a:chExt cx="476" cy="484"/>
            </a:xfrm>
          </p:grpSpPr>
          <p:grpSp>
            <p:nvGrpSpPr>
              <p:cNvPr id="1066" name="Group 102"/>
              <p:cNvGrpSpPr>
                <a:grpSpLocks/>
              </p:cNvGrpSpPr>
              <p:nvPr/>
            </p:nvGrpSpPr>
            <p:grpSpPr bwMode="auto">
              <a:xfrm>
                <a:off x="1918" y="3360"/>
                <a:ext cx="431" cy="432"/>
                <a:chOff x="1228" y="2424"/>
                <a:chExt cx="781" cy="816"/>
              </a:xfrm>
            </p:grpSpPr>
            <p:sp>
              <p:nvSpPr>
                <p:cNvPr id="1078" name="Freeform 103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>
                    <a:gd name="T0" fmla="*/ 192 w 328"/>
                    <a:gd name="T1" fmla="*/ 488 h 504"/>
                    <a:gd name="T2" fmla="*/ 48 w 328"/>
                    <a:gd name="T3" fmla="*/ 488 h 504"/>
                    <a:gd name="T4" fmla="*/ 0 w 328"/>
                    <a:gd name="T5" fmla="*/ 392 h 504"/>
                    <a:gd name="T6" fmla="*/ 48 w 328"/>
                    <a:gd name="T7" fmla="*/ 248 h 504"/>
                    <a:gd name="T8" fmla="*/ 48 w 328"/>
                    <a:gd name="T9" fmla="*/ 56 h 504"/>
                    <a:gd name="T10" fmla="*/ 96 w 328"/>
                    <a:gd name="T11" fmla="*/ 8 h 504"/>
                    <a:gd name="T12" fmla="*/ 240 w 328"/>
                    <a:gd name="T13" fmla="*/ 8 h 504"/>
                    <a:gd name="T14" fmla="*/ 288 w 328"/>
                    <a:gd name="T15" fmla="*/ 56 h 504"/>
                    <a:gd name="T16" fmla="*/ 288 w 328"/>
                    <a:gd name="T17" fmla="*/ 104 h 504"/>
                    <a:gd name="T18" fmla="*/ 288 w 328"/>
                    <a:gd name="T19" fmla="*/ 200 h 504"/>
                    <a:gd name="T20" fmla="*/ 288 w 328"/>
                    <a:gd name="T21" fmla="*/ 296 h 504"/>
                    <a:gd name="T22" fmla="*/ 328 w 328"/>
                    <a:gd name="T23" fmla="*/ 435 h 504"/>
                    <a:gd name="T24" fmla="*/ 288 w 328"/>
                    <a:gd name="T25" fmla="*/ 488 h 504"/>
                    <a:gd name="T26" fmla="*/ 192 w 328"/>
                    <a:gd name="T27" fmla="*/ 488 h 50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28"/>
                    <a:gd name="T43" fmla="*/ 0 h 504"/>
                    <a:gd name="T44" fmla="*/ 328 w 328"/>
                    <a:gd name="T45" fmla="*/ 504 h 504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6" cstate="print"/>
                  <a:srcRect/>
                  <a:tile tx="0" ty="0" sx="100000" sy="100000" flip="none" algn="tl"/>
                </a:blipFill>
                <a:ln w="317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9" name="Freeform 104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>
                    <a:gd name="T0" fmla="*/ 674 w 781"/>
                    <a:gd name="T1" fmla="*/ 350 h 416"/>
                    <a:gd name="T2" fmla="*/ 644 w 781"/>
                    <a:gd name="T3" fmla="*/ 360 h 416"/>
                    <a:gd name="T4" fmla="*/ 548 w 781"/>
                    <a:gd name="T5" fmla="*/ 408 h 416"/>
                    <a:gd name="T6" fmla="*/ 356 w 781"/>
                    <a:gd name="T7" fmla="*/ 408 h 416"/>
                    <a:gd name="T8" fmla="*/ 116 w 781"/>
                    <a:gd name="T9" fmla="*/ 360 h 416"/>
                    <a:gd name="T10" fmla="*/ 23 w 781"/>
                    <a:gd name="T11" fmla="*/ 335 h 416"/>
                    <a:gd name="T12" fmla="*/ 7 w 781"/>
                    <a:gd name="T13" fmla="*/ 259 h 416"/>
                    <a:gd name="T14" fmla="*/ 68 w 781"/>
                    <a:gd name="T15" fmla="*/ 168 h 416"/>
                    <a:gd name="T16" fmla="*/ 371 w 781"/>
                    <a:gd name="T17" fmla="*/ 16 h 416"/>
                    <a:gd name="T18" fmla="*/ 548 w 781"/>
                    <a:gd name="T19" fmla="*/ 72 h 416"/>
                    <a:gd name="T20" fmla="*/ 740 w 781"/>
                    <a:gd name="T21" fmla="*/ 168 h 416"/>
                    <a:gd name="T22" fmla="*/ 780 w 781"/>
                    <a:gd name="T23" fmla="*/ 229 h 416"/>
                    <a:gd name="T24" fmla="*/ 735 w 781"/>
                    <a:gd name="T25" fmla="*/ 289 h 416"/>
                    <a:gd name="T26" fmla="*/ 548 w 781"/>
                    <a:gd name="T27" fmla="*/ 408 h 41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781"/>
                    <a:gd name="T43" fmla="*/ 0 h 416"/>
                    <a:gd name="T44" fmla="*/ 781 w 781"/>
                    <a:gd name="T45" fmla="*/ 416 h 41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67" name="Group 105"/>
              <p:cNvGrpSpPr>
                <a:grpSpLocks/>
              </p:cNvGrpSpPr>
              <p:nvPr/>
            </p:nvGrpSpPr>
            <p:grpSpPr bwMode="auto">
              <a:xfrm rot="20994353" flipH="1">
                <a:off x="1873" y="3308"/>
                <a:ext cx="390" cy="236"/>
                <a:chOff x="2509" y="1584"/>
                <a:chExt cx="416" cy="252"/>
              </a:xfrm>
            </p:grpSpPr>
            <p:sp>
              <p:nvSpPr>
                <p:cNvPr id="1068" name="Freeform 106"/>
                <p:cNvSpPr>
                  <a:spLocks/>
                </p:cNvSpPr>
                <p:nvPr/>
              </p:nvSpPr>
              <p:spPr bwMode="auto">
                <a:xfrm rot="-4049421">
                  <a:off x="2757" y="1560"/>
                  <a:ext cx="144" cy="192"/>
                </a:xfrm>
                <a:custGeom>
                  <a:avLst/>
                  <a:gdLst>
                    <a:gd name="T0" fmla="*/ 0 w 144"/>
                    <a:gd name="T1" fmla="*/ 192 h 192"/>
                    <a:gd name="T2" fmla="*/ 48 w 144"/>
                    <a:gd name="T3" fmla="*/ 48 h 192"/>
                    <a:gd name="T4" fmla="*/ 144 w 144"/>
                    <a:gd name="T5" fmla="*/ 0 h 192"/>
                    <a:gd name="T6" fmla="*/ 0 60000 65536"/>
                    <a:gd name="T7" fmla="*/ 0 60000 65536"/>
                    <a:gd name="T8" fmla="*/ 0 60000 65536"/>
                    <a:gd name="T9" fmla="*/ 0 w 144"/>
                    <a:gd name="T10" fmla="*/ 0 h 192"/>
                    <a:gd name="T11" fmla="*/ 144 w 144"/>
                    <a:gd name="T12" fmla="*/ 192 h 19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>
                  <a:solidFill>
                    <a:schemeClr val="tx2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069" name="Group 107"/>
                <p:cNvGrpSpPr>
                  <a:grpSpLocks/>
                </p:cNvGrpSpPr>
                <p:nvPr/>
              </p:nvGrpSpPr>
              <p:grpSpPr bwMode="auto">
                <a:xfrm rot="-22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1070" name="Group 108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076" name="Freeform 109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>
                        <a:gd name="T0" fmla="*/ 848 w 848"/>
                        <a:gd name="T1" fmla="*/ 300 h 308"/>
                        <a:gd name="T2" fmla="*/ 704 w 848"/>
                        <a:gd name="T3" fmla="*/ 76 h 308"/>
                        <a:gd name="T4" fmla="*/ 576 w 848"/>
                        <a:gd name="T5" fmla="*/ 4 h 308"/>
                        <a:gd name="T6" fmla="*/ 376 w 848"/>
                        <a:gd name="T7" fmla="*/ 52 h 308"/>
                        <a:gd name="T8" fmla="*/ 0 w 848"/>
                        <a:gd name="T9" fmla="*/ 308 h 30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48"/>
                        <a:gd name="T16" fmla="*/ 0 h 308"/>
                        <a:gd name="T17" fmla="*/ 848 w 848"/>
                        <a:gd name="T18" fmla="*/ 308 h 30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>
                      <a:solidFill>
                        <a:srgbClr val="0099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77" name="Freeform 110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>
                        <a:gd name="T0" fmla="*/ 0 w 867"/>
                        <a:gd name="T1" fmla="*/ 92 h 407"/>
                        <a:gd name="T2" fmla="*/ 552 w 867"/>
                        <a:gd name="T3" fmla="*/ 380 h 407"/>
                        <a:gd name="T4" fmla="*/ 832 w 867"/>
                        <a:gd name="T5" fmla="*/ 252 h 407"/>
                        <a:gd name="T6" fmla="*/ 760 w 867"/>
                        <a:gd name="T7" fmla="*/ 28 h 407"/>
                        <a:gd name="T8" fmla="*/ 232 w 867"/>
                        <a:gd name="T9" fmla="*/ 84 h 40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67"/>
                        <a:gd name="T16" fmla="*/ 0 h 407"/>
                        <a:gd name="T17" fmla="*/ 867 w 867"/>
                        <a:gd name="T18" fmla="*/ 407 h 40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>
                      <a:solidFill>
                        <a:srgbClr val="0099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071" name="Freeform 111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>
                      <a:gd name="T0" fmla="*/ 40 w 87"/>
                      <a:gd name="T1" fmla="*/ 0 h 288"/>
                      <a:gd name="T2" fmla="*/ 80 w 87"/>
                      <a:gd name="T3" fmla="*/ 160 h 288"/>
                      <a:gd name="T4" fmla="*/ 0 w 87"/>
                      <a:gd name="T5" fmla="*/ 288 h 288"/>
                      <a:gd name="T6" fmla="*/ 0 60000 65536"/>
                      <a:gd name="T7" fmla="*/ 0 60000 65536"/>
                      <a:gd name="T8" fmla="*/ 0 60000 65536"/>
                      <a:gd name="T9" fmla="*/ 0 w 87"/>
                      <a:gd name="T10" fmla="*/ 0 h 288"/>
                      <a:gd name="T11" fmla="*/ 87 w 87"/>
                      <a:gd name="T12" fmla="*/ 288 h 2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72" name="Freeform 112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>
                      <a:gd name="T0" fmla="*/ 40 w 87"/>
                      <a:gd name="T1" fmla="*/ 0 h 288"/>
                      <a:gd name="T2" fmla="*/ 80 w 87"/>
                      <a:gd name="T3" fmla="*/ 160 h 288"/>
                      <a:gd name="T4" fmla="*/ 0 w 87"/>
                      <a:gd name="T5" fmla="*/ 288 h 288"/>
                      <a:gd name="T6" fmla="*/ 0 60000 65536"/>
                      <a:gd name="T7" fmla="*/ 0 60000 65536"/>
                      <a:gd name="T8" fmla="*/ 0 60000 65536"/>
                      <a:gd name="T9" fmla="*/ 0 w 87"/>
                      <a:gd name="T10" fmla="*/ 0 h 288"/>
                      <a:gd name="T11" fmla="*/ 87 w 87"/>
                      <a:gd name="T12" fmla="*/ 288 h 2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73" name="Freeform 113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>
                      <a:gd name="T0" fmla="*/ 48 w 72"/>
                      <a:gd name="T1" fmla="*/ 0 h 184"/>
                      <a:gd name="T2" fmla="*/ 64 w 72"/>
                      <a:gd name="T3" fmla="*/ 120 h 184"/>
                      <a:gd name="T4" fmla="*/ 0 w 72"/>
                      <a:gd name="T5" fmla="*/ 184 h 184"/>
                      <a:gd name="T6" fmla="*/ 0 60000 65536"/>
                      <a:gd name="T7" fmla="*/ 0 60000 65536"/>
                      <a:gd name="T8" fmla="*/ 0 60000 65536"/>
                      <a:gd name="T9" fmla="*/ 0 w 72"/>
                      <a:gd name="T10" fmla="*/ 0 h 184"/>
                      <a:gd name="T11" fmla="*/ 72 w 72"/>
                      <a:gd name="T12" fmla="*/ 184 h 18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74" name="Freeform 114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>
                      <a:gd name="T0" fmla="*/ 0 w 112"/>
                      <a:gd name="T1" fmla="*/ 0 h 144"/>
                      <a:gd name="T2" fmla="*/ 56 w 112"/>
                      <a:gd name="T3" fmla="*/ 48 h 144"/>
                      <a:gd name="T4" fmla="*/ 112 w 112"/>
                      <a:gd name="T5" fmla="*/ 144 h 144"/>
                      <a:gd name="T6" fmla="*/ 0 60000 65536"/>
                      <a:gd name="T7" fmla="*/ 0 60000 65536"/>
                      <a:gd name="T8" fmla="*/ 0 60000 65536"/>
                      <a:gd name="T9" fmla="*/ 0 w 112"/>
                      <a:gd name="T10" fmla="*/ 0 h 144"/>
                      <a:gd name="T11" fmla="*/ 112 w 112"/>
                      <a:gd name="T12" fmla="*/ 144 h 14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75" name="Freeform 115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>
                      <a:gd name="T0" fmla="*/ 0 w 120"/>
                      <a:gd name="T1" fmla="*/ 0 h 160"/>
                      <a:gd name="T2" fmla="*/ 72 w 120"/>
                      <a:gd name="T3" fmla="*/ 72 h 160"/>
                      <a:gd name="T4" fmla="*/ 120 w 120"/>
                      <a:gd name="T5" fmla="*/ 160 h 160"/>
                      <a:gd name="T6" fmla="*/ 0 60000 65536"/>
                      <a:gd name="T7" fmla="*/ 0 60000 65536"/>
                      <a:gd name="T8" fmla="*/ 0 60000 65536"/>
                      <a:gd name="T9" fmla="*/ 0 w 120"/>
                      <a:gd name="T10" fmla="*/ 0 h 160"/>
                      <a:gd name="T11" fmla="*/ 120 w 120"/>
                      <a:gd name="T12" fmla="*/ 160 h 16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054" name="Group 116"/>
            <p:cNvGrpSpPr>
              <a:grpSpLocks/>
            </p:cNvGrpSpPr>
            <p:nvPr/>
          </p:nvGrpSpPr>
          <p:grpSpPr bwMode="auto">
            <a:xfrm rot="9614804">
              <a:off x="2928" y="1200"/>
              <a:ext cx="288" cy="432"/>
              <a:chOff x="1228" y="2424"/>
              <a:chExt cx="781" cy="816"/>
            </a:xfrm>
          </p:grpSpPr>
          <p:sp>
            <p:nvSpPr>
              <p:cNvPr id="1064" name="Freeform 117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>
                  <a:gd name="T0" fmla="*/ 192 w 328"/>
                  <a:gd name="T1" fmla="*/ 488 h 504"/>
                  <a:gd name="T2" fmla="*/ 48 w 328"/>
                  <a:gd name="T3" fmla="*/ 488 h 504"/>
                  <a:gd name="T4" fmla="*/ 0 w 328"/>
                  <a:gd name="T5" fmla="*/ 392 h 504"/>
                  <a:gd name="T6" fmla="*/ 48 w 328"/>
                  <a:gd name="T7" fmla="*/ 248 h 504"/>
                  <a:gd name="T8" fmla="*/ 48 w 328"/>
                  <a:gd name="T9" fmla="*/ 56 h 504"/>
                  <a:gd name="T10" fmla="*/ 96 w 328"/>
                  <a:gd name="T11" fmla="*/ 8 h 504"/>
                  <a:gd name="T12" fmla="*/ 240 w 328"/>
                  <a:gd name="T13" fmla="*/ 8 h 504"/>
                  <a:gd name="T14" fmla="*/ 288 w 328"/>
                  <a:gd name="T15" fmla="*/ 56 h 504"/>
                  <a:gd name="T16" fmla="*/ 288 w 328"/>
                  <a:gd name="T17" fmla="*/ 104 h 504"/>
                  <a:gd name="T18" fmla="*/ 288 w 328"/>
                  <a:gd name="T19" fmla="*/ 200 h 504"/>
                  <a:gd name="T20" fmla="*/ 288 w 328"/>
                  <a:gd name="T21" fmla="*/ 296 h 504"/>
                  <a:gd name="T22" fmla="*/ 328 w 328"/>
                  <a:gd name="T23" fmla="*/ 435 h 504"/>
                  <a:gd name="T24" fmla="*/ 288 w 328"/>
                  <a:gd name="T25" fmla="*/ 488 h 504"/>
                  <a:gd name="T26" fmla="*/ 192 w 328"/>
                  <a:gd name="T27" fmla="*/ 488 h 50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28"/>
                  <a:gd name="T43" fmla="*/ 0 h 504"/>
                  <a:gd name="T44" fmla="*/ 328 w 328"/>
                  <a:gd name="T45" fmla="*/ 504 h 50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31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" name="Freeform 118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>
                  <a:gd name="T0" fmla="*/ 674 w 781"/>
                  <a:gd name="T1" fmla="*/ 350 h 416"/>
                  <a:gd name="T2" fmla="*/ 644 w 781"/>
                  <a:gd name="T3" fmla="*/ 360 h 416"/>
                  <a:gd name="T4" fmla="*/ 548 w 781"/>
                  <a:gd name="T5" fmla="*/ 408 h 416"/>
                  <a:gd name="T6" fmla="*/ 356 w 781"/>
                  <a:gd name="T7" fmla="*/ 408 h 416"/>
                  <a:gd name="T8" fmla="*/ 116 w 781"/>
                  <a:gd name="T9" fmla="*/ 360 h 416"/>
                  <a:gd name="T10" fmla="*/ 23 w 781"/>
                  <a:gd name="T11" fmla="*/ 335 h 416"/>
                  <a:gd name="T12" fmla="*/ 7 w 781"/>
                  <a:gd name="T13" fmla="*/ 259 h 416"/>
                  <a:gd name="T14" fmla="*/ 68 w 781"/>
                  <a:gd name="T15" fmla="*/ 168 h 416"/>
                  <a:gd name="T16" fmla="*/ 371 w 781"/>
                  <a:gd name="T17" fmla="*/ 16 h 416"/>
                  <a:gd name="T18" fmla="*/ 548 w 781"/>
                  <a:gd name="T19" fmla="*/ 72 h 416"/>
                  <a:gd name="T20" fmla="*/ 740 w 781"/>
                  <a:gd name="T21" fmla="*/ 168 h 416"/>
                  <a:gd name="T22" fmla="*/ 780 w 781"/>
                  <a:gd name="T23" fmla="*/ 229 h 416"/>
                  <a:gd name="T24" fmla="*/ 735 w 781"/>
                  <a:gd name="T25" fmla="*/ 289 h 416"/>
                  <a:gd name="T26" fmla="*/ 548 w 781"/>
                  <a:gd name="T27" fmla="*/ 408 h 41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81"/>
                  <a:gd name="T43" fmla="*/ 0 h 416"/>
                  <a:gd name="T44" fmla="*/ 781 w 781"/>
                  <a:gd name="T45" fmla="*/ 416 h 41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55" name="Group 119"/>
            <p:cNvGrpSpPr>
              <a:grpSpLocks/>
            </p:cNvGrpSpPr>
            <p:nvPr/>
          </p:nvGrpSpPr>
          <p:grpSpPr bwMode="auto">
            <a:xfrm rot="9614804">
              <a:off x="3552" y="1248"/>
              <a:ext cx="288" cy="432"/>
              <a:chOff x="1228" y="2424"/>
              <a:chExt cx="781" cy="816"/>
            </a:xfrm>
          </p:grpSpPr>
          <p:sp>
            <p:nvSpPr>
              <p:cNvPr id="1062" name="Freeform 120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>
                  <a:gd name="T0" fmla="*/ 192 w 328"/>
                  <a:gd name="T1" fmla="*/ 488 h 504"/>
                  <a:gd name="T2" fmla="*/ 48 w 328"/>
                  <a:gd name="T3" fmla="*/ 488 h 504"/>
                  <a:gd name="T4" fmla="*/ 0 w 328"/>
                  <a:gd name="T5" fmla="*/ 392 h 504"/>
                  <a:gd name="T6" fmla="*/ 48 w 328"/>
                  <a:gd name="T7" fmla="*/ 248 h 504"/>
                  <a:gd name="T8" fmla="*/ 48 w 328"/>
                  <a:gd name="T9" fmla="*/ 56 h 504"/>
                  <a:gd name="T10" fmla="*/ 96 w 328"/>
                  <a:gd name="T11" fmla="*/ 8 h 504"/>
                  <a:gd name="T12" fmla="*/ 240 w 328"/>
                  <a:gd name="T13" fmla="*/ 8 h 504"/>
                  <a:gd name="T14" fmla="*/ 288 w 328"/>
                  <a:gd name="T15" fmla="*/ 56 h 504"/>
                  <a:gd name="T16" fmla="*/ 288 w 328"/>
                  <a:gd name="T17" fmla="*/ 104 h 504"/>
                  <a:gd name="T18" fmla="*/ 288 w 328"/>
                  <a:gd name="T19" fmla="*/ 200 h 504"/>
                  <a:gd name="T20" fmla="*/ 288 w 328"/>
                  <a:gd name="T21" fmla="*/ 296 h 504"/>
                  <a:gd name="T22" fmla="*/ 328 w 328"/>
                  <a:gd name="T23" fmla="*/ 435 h 504"/>
                  <a:gd name="T24" fmla="*/ 288 w 328"/>
                  <a:gd name="T25" fmla="*/ 488 h 504"/>
                  <a:gd name="T26" fmla="*/ 192 w 328"/>
                  <a:gd name="T27" fmla="*/ 488 h 50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28"/>
                  <a:gd name="T43" fmla="*/ 0 h 504"/>
                  <a:gd name="T44" fmla="*/ 328 w 328"/>
                  <a:gd name="T45" fmla="*/ 504 h 50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31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3" name="Freeform 121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>
                  <a:gd name="T0" fmla="*/ 674 w 781"/>
                  <a:gd name="T1" fmla="*/ 350 h 416"/>
                  <a:gd name="T2" fmla="*/ 644 w 781"/>
                  <a:gd name="T3" fmla="*/ 360 h 416"/>
                  <a:gd name="T4" fmla="*/ 548 w 781"/>
                  <a:gd name="T5" fmla="*/ 408 h 416"/>
                  <a:gd name="T6" fmla="*/ 356 w 781"/>
                  <a:gd name="T7" fmla="*/ 408 h 416"/>
                  <a:gd name="T8" fmla="*/ 116 w 781"/>
                  <a:gd name="T9" fmla="*/ 360 h 416"/>
                  <a:gd name="T10" fmla="*/ 23 w 781"/>
                  <a:gd name="T11" fmla="*/ 335 h 416"/>
                  <a:gd name="T12" fmla="*/ 7 w 781"/>
                  <a:gd name="T13" fmla="*/ 259 h 416"/>
                  <a:gd name="T14" fmla="*/ 68 w 781"/>
                  <a:gd name="T15" fmla="*/ 168 h 416"/>
                  <a:gd name="T16" fmla="*/ 371 w 781"/>
                  <a:gd name="T17" fmla="*/ 16 h 416"/>
                  <a:gd name="T18" fmla="*/ 548 w 781"/>
                  <a:gd name="T19" fmla="*/ 72 h 416"/>
                  <a:gd name="T20" fmla="*/ 740 w 781"/>
                  <a:gd name="T21" fmla="*/ 168 h 416"/>
                  <a:gd name="T22" fmla="*/ 780 w 781"/>
                  <a:gd name="T23" fmla="*/ 229 h 416"/>
                  <a:gd name="T24" fmla="*/ 735 w 781"/>
                  <a:gd name="T25" fmla="*/ 289 h 416"/>
                  <a:gd name="T26" fmla="*/ 548 w 781"/>
                  <a:gd name="T27" fmla="*/ 408 h 41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81"/>
                  <a:gd name="T43" fmla="*/ 0 h 416"/>
                  <a:gd name="T44" fmla="*/ 781 w 781"/>
                  <a:gd name="T45" fmla="*/ 416 h 41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56" name="Group 122"/>
            <p:cNvGrpSpPr>
              <a:grpSpLocks/>
            </p:cNvGrpSpPr>
            <p:nvPr/>
          </p:nvGrpSpPr>
          <p:grpSpPr bwMode="auto">
            <a:xfrm rot="-2724436">
              <a:off x="3552" y="1008"/>
              <a:ext cx="576" cy="625"/>
              <a:chOff x="1228" y="2424"/>
              <a:chExt cx="781" cy="816"/>
            </a:xfrm>
          </p:grpSpPr>
          <p:sp>
            <p:nvSpPr>
              <p:cNvPr id="1060" name="Freeform 123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>
                  <a:gd name="T0" fmla="*/ 192 w 328"/>
                  <a:gd name="T1" fmla="*/ 488 h 504"/>
                  <a:gd name="T2" fmla="*/ 48 w 328"/>
                  <a:gd name="T3" fmla="*/ 488 h 504"/>
                  <a:gd name="T4" fmla="*/ 0 w 328"/>
                  <a:gd name="T5" fmla="*/ 392 h 504"/>
                  <a:gd name="T6" fmla="*/ 48 w 328"/>
                  <a:gd name="T7" fmla="*/ 248 h 504"/>
                  <a:gd name="T8" fmla="*/ 48 w 328"/>
                  <a:gd name="T9" fmla="*/ 56 h 504"/>
                  <a:gd name="T10" fmla="*/ 96 w 328"/>
                  <a:gd name="T11" fmla="*/ 8 h 504"/>
                  <a:gd name="T12" fmla="*/ 240 w 328"/>
                  <a:gd name="T13" fmla="*/ 8 h 504"/>
                  <a:gd name="T14" fmla="*/ 288 w 328"/>
                  <a:gd name="T15" fmla="*/ 56 h 504"/>
                  <a:gd name="T16" fmla="*/ 288 w 328"/>
                  <a:gd name="T17" fmla="*/ 104 h 504"/>
                  <a:gd name="T18" fmla="*/ 288 w 328"/>
                  <a:gd name="T19" fmla="*/ 200 h 504"/>
                  <a:gd name="T20" fmla="*/ 288 w 328"/>
                  <a:gd name="T21" fmla="*/ 296 h 504"/>
                  <a:gd name="T22" fmla="*/ 328 w 328"/>
                  <a:gd name="T23" fmla="*/ 435 h 504"/>
                  <a:gd name="T24" fmla="*/ 288 w 328"/>
                  <a:gd name="T25" fmla="*/ 488 h 504"/>
                  <a:gd name="T26" fmla="*/ 192 w 328"/>
                  <a:gd name="T27" fmla="*/ 488 h 50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28"/>
                  <a:gd name="T43" fmla="*/ 0 h 504"/>
                  <a:gd name="T44" fmla="*/ 328 w 328"/>
                  <a:gd name="T45" fmla="*/ 504 h 50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31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1" name="Freeform 124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>
                  <a:gd name="T0" fmla="*/ 674 w 781"/>
                  <a:gd name="T1" fmla="*/ 350 h 416"/>
                  <a:gd name="T2" fmla="*/ 644 w 781"/>
                  <a:gd name="T3" fmla="*/ 360 h 416"/>
                  <a:gd name="T4" fmla="*/ 548 w 781"/>
                  <a:gd name="T5" fmla="*/ 408 h 416"/>
                  <a:gd name="T6" fmla="*/ 356 w 781"/>
                  <a:gd name="T7" fmla="*/ 408 h 416"/>
                  <a:gd name="T8" fmla="*/ 116 w 781"/>
                  <a:gd name="T9" fmla="*/ 360 h 416"/>
                  <a:gd name="T10" fmla="*/ 23 w 781"/>
                  <a:gd name="T11" fmla="*/ 335 h 416"/>
                  <a:gd name="T12" fmla="*/ 7 w 781"/>
                  <a:gd name="T13" fmla="*/ 259 h 416"/>
                  <a:gd name="T14" fmla="*/ 68 w 781"/>
                  <a:gd name="T15" fmla="*/ 168 h 416"/>
                  <a:gd name="T16" fmla="*/ 371 w 781"/>
                  <a:gd name="T17" fmla="*/ 16 h 416"/>
                  <a:gd name="T18" fmla="*/ 548 w 781"/>
                  <a:gd name="T19" fmla="*/ 72 h 416"/>
                  <a:gd name="T20" fmla="*/ 740 w 781"/>
                  <a:gd name="T21" fmla="*/ 168 h 416"/>
                  <a:gd name="T22" fmla="*/ 780 w 781"/>
                  <a:gd name="T23" fmla="*/ 229 h 416"/>
                  <a:gd name="T24" fmla="*/ 735 w 781"/>
                  <a:gd name="T25" fmla="*/ 289 h 416"/>
                  <a:gd name="T26" fmla="*/ 548 w 781"/>
                  <a:gd name="T27" fmla="*/ 408 h 41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81"/>
                  <a:gd name="T43" fmla="*/ 0 h 416"/>
                  <a:gd name="T44" fmla="*/ 781 w 781"/>
                  <a:gd name="T45" fmla="*/ 416 h 41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rgbClr val="996633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57" name="Group 125"/>
            <p:cNvGrpSpPr>
              <a:grpSpLocks/>
            </p:cNvGrpSpPr>
            <p:nvPr/>
          </p:nvGrpSpPr>
          <p:grpSpPr bwMode="auto">
            <a:xfrm rot="4214804">
              <a:off x="2887" y="1032"/>
              <a:ext cx="383" cy="432"/>
              <a:chOff x="1228" y="2424"/>
              <a:chExt cx="781" cy="816"/>
            </a:xfrm>
          </p:grpSpPr>
          <p:sp>
            <p:nvSpPr>
              <p:cNvPr id="1058" name="Freeform 126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>
                  <a:gd name="T0" fmla="*/ 192 w 328"/>
                  <a:gd name="T1" fmla="*/ 488 h 504"/>
                  <a:gd name="T2" fmla="*/ 48 w 328"/>
                  <a:gd name="T3" fmla="*/ 488 h 504"/>
                  <a:gd name="T4" fmla="*/ 0 w 328"/>
                  <a:gd name="T5" fmla="*/ 392 h 504"/>
                  <a:gd name="T6" fmla="*/ 48 w 328"/>
                  <a:gd name="T7" fmla="*/ 248 h 504"/>
                  <a:gd name="T8" fmla="*/ 48 w 328"/>
                  <a:gd name="T9" fmla="*/ 56 h 504"/>
                  <a:gd name="T10" fmla="*/ 96 w 328"/>
                  <a:gd name="T11" fmla="*/ 8 h 504"/>
                  <a:gd name="T12" fmla="*/ 240 w 328"/>
                  <a:gd name="T13" fmla="*/ 8 h 504"/>
                  <a:gd name="T14" fmla="*/ 288 w 328"/>
                  <a:gd name="T15" fmla="*/ 56 h 504"/>
                  <a:gd name="T16" fmla="*/ 288 w 328"/>
                  <a:gd name="T17" fmla="*/ 104 h 504"/>
                  <a:gd name="T18" fmla="*/ 288 w 328"/>
                  <a:gd name="T19" fmla="*/ 200 h 504"/>
                  <a:gd name="T20" fmla="*/ 288 w 328"/>
                  <a:gd name="T21" fmla="*/ 296 h 504"/>
                  <a:gd name="T22" fmla="*/ 328 w 328"/>
                  <a:gd name="T23" fmla="*/ 435 h 504"/>
                  <a:gd name="T24" fmla="*/ 288 w 328"/>
                  <a:gd name="T25" fmla="*/ 488 h 504"/>
                  <a:gd name="T26" fmla="*/ 192 w 328"/>
                  <a:gd name="T27" fmla="*/ 488 h 50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28"/>
                  <a:gd name="T43" fmla="*/ 0 h 504"/>
                  <a:gd name="T44" fmla="*/ 328 w 328"/>
                  <a:gd name="T45" fmla="*/ 504 h 50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31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9" name="Freeform 127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>
                  <a:gd name="T0" fmla="*/ 674 w 781"/>
                  <a:gd name="T1" fmla="*/ 350 h 416"/>
                  <a:gd name="T2" fmla="*/ 644 w 781"/>
                  <a:gd name="T3" fmla="*/ 360 h 416"/>
                  <a:gd name="T4" fmla="*/ 548 w 781"/>
                  <a:gd name="T5" fmla="*/ 408 h 416"/>
                  <a:gd name="T6" fmla="*/ 356 w 781"/>
                  <a:gd name="T7" fmla="*/ 408 h 416"/>
                  <a:gd name="T8" fmla="*/ 116 w 781"/>
                  <a:gd name="T9" fmla="*/ 360 h 416"/>
                  <a:gd name="T10" fmla="*/ 23 w 781"/>
                  <a:gd name="T11" fmla="*/ 335 h 416"/>
                  <a:gd name="T12" fmla="*/ 7 w 781"/>
                  <a:gd name="T13" fmla="*/ 259 h 416"/>
                  <a:gd name="T14" fmla="*/ 68 w 781"/>
                  <a:gd name="T15" fmla="*/ 168 h 416"/>
                  <a:gd name="T16" fmla="*/ 371 w 781"/>
                  <a:gd name="T17" fmla="*/ 16 h 416"/>
                  <a:gd name="T18" fmla="*/ 548 w 781"/>
                  <a:gd name="T19" fmla="*/ 72 h 416"/>
                  <a:gd name="T20" fmla="*/ 740 w 781"/>
                  <a:gd name="T21" fmla="*/ 168 h 416"/>
                  <a:gd name="T22" fmla="*/ 780 w 781"/>
                  <a:gd name="T23" fmla="*/ 229 h 416"/>
                  <a:gd name="T24" fmla="*/ 735 w 781"/>
                  <a:gd name="T25" fmla="*/ 289 h 416"/>
                  <a:gd name="T26" fmla="*/ 548 w 781"/>
                  <a:gd name="T27" fmla="*/ 408 h 41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81"/>
                  <a:gd name="T43" fmla="*/ 0 h 416"/>
                  <a:gd name="T44" fmla="*/ 781 w 781"/>
                  <a:gd name="T45" fmla="*/ 416 h 41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rgbClr val="996633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/>
      <p:bldP spid="40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1"/>
          <p:cNvSpPr>
            <a:spLocks noChangeArrowheads="1"/>
          </p:cNvSpPr>
          <p:nvPr/>
        </p:nvSpPr>
        <p:spPr bwMode="auto">
          <a:xfrm>
            <a:off x="428596" y="285728"/>
            <a:ext cx="8501122" cy="1285884"/>
          </a:xfrm>
          <a:prstGeom prst="wedgeRoundRectCallout">
            <a:avLst>
              <a:gd name="adj1" fmla="val 31379"/>
              <a:gd name="adj2" fmla="val 50699"/>
              <a:gd name="adj3" fmla="val 16667"/>
            </a:avLst>
          </a:prstGeom>
          <a:solidFill>
            <a:srgbClr val="FFFF99"/>
          </a:solidFill>
          <a:ln w="57150">
            <a:solidFill>
              <a:schemeClr val="accent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200" dirty="0">
                <a:solidFill>
                  <a:srgbClr val="002060"/>
                </a:solidFill>
                <a:latin typeface="Bookman Old Style" pitchFamily="18" charset="0"/>
                <a:cs typeface="+mn-cs"/>
              </a:rPr>
              <a:t>Маленькая Танечка посадила в землю 12 семян, а ростков взошло только 5. Какая часть посаженных семян взошла?</a:t>
            </a:r>
          </a:p>
        </p:txBody>
      </p:sp>
      <p:sp>
        <p:nvSpPr>
          <p:cNvPr id="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642938" y="3286125"/>
            <a:ext cx="5214937" cy="1588"/>
          </a:xfrm>
          <a:prstGeom prst="line">
            <a:avLst/>
          </a:prstGeom>
          <a:ln w="76200">
            <a:solidFill>
              <a:srgbClr val="660066"/>
            </a:solidFill>
            <a:headEnd type="oval" w="med" len="med"/>
            <a:tailEnd type="oval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Левая круглая скобка 25"/>
          <p:cNvSpPr/>
          <p:nvPr/>
        </p:nvSpPr>
        <p:spPr>
          <a:xfrm rot="5400000">
            <a:off x="3036083" y="321448"/>
            <a:ext cx="428628" cy="5357850"/>
          </a:xfrm>
          <a:prstGeom prst="leftBracket">
            <a:avLst>
              <a:gd name="adj" fmla="val 81567"/>
            </a:avLst>
          </a:prstGeom>
          <a:ln w="57150">
            <a:solidFill>
              <a:srgbClr val="CC009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27" name="Левая круглая скобка 26"/>
          <p:cNvSpPr/>
          <p:nvPr/>
        </p:nvSpPr>
        <p:spPr>
          <a:xfrm rot="16200000">
            <a:off x="1500167" y="2571745"/>
            <a:ext cx="428628" cy="2143139"/>
          </a:xfrm>
          <a:prstGeom prst="leftBracket">
            <a:avLst>
              <a:gd name="adj" fmla="val 81567"/>
            </a:avLst>
          </a:prstGeom>
          <a:ln w="5715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2286000" y="2143125"/>
            <a:ext cx="145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0099"/>
                </a:solidFill>
                <a:latin typeface="Bookman Old Style" pitchFamily="18" charset="0"/>
              </a:rPr>
              <a:t>12 с.</a:t>
            </a:r>
            <a:r>
              <a:rPr lang="ru-RU" sz="2400">
                <a:solidFill>
                  <a:srgbClr val="002060"/>
                </a:solidFill>
                <a:latin typeface="Bookman Old Style" pitchFamily="18" charset="0"/>
              </a:rPr>
              <a:t> –1</a:t>
            </a:r>
            <a:endParaRPr lang="ru-RU" sz="2400">
              <a:latin typeface="Bookman Old Style" pitchFamily="18" charset="0"/>
            </a:endParaRP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1143000" y="3929063"/>
            <a:ext cx="1328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5 с – </a:t>
            </a:r>
            <a:r>
              <a:rPr lang="ru-RU" sz="2400" dirty="0">
                <a:solidFill>
                  <a:srgbClr val="FF0000"/>
                </a:solidFill>
                <a:latin typeface="Bookman Old Style" pitchFamily="18" charset="0"/>
              </a:rPr>
              <a:t>?</a:t>
            </a: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endParaRPr lang="ru-RU" sz="2400" dirty="0">
              <a:latin typeface="Bookman Old Style" pitchFamily="18" charset="0"/>
            </a:endParaRPr>
          </a:p>
        </p:txBody>
      </p:sp>
      <p:sp>
        <p:nvSpPr>
          <p:cNvPr id="24" name="Oval 308"/>
          <p:cNvSpPr>
            <a:spLocks noChangeArrowheads="1"/>
          </p:cNvSpPr>
          <p:nvPr/>
        </p:nvSpPr>
        <p:spPr bwMode="auto">
          <a:xfrm>
            <a:off x="2717788" y="3217862"/>
            <a:ext cx="139700" cy="139700"/>
          </a:xfrm>
          <a:prstGeom prst="ellipse">
            <a:avLst/>
          </a:prstGeom>
          <a:solidFill>
            <a:srgbClr val="660066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sz="1600">
              <a:latin typeface="Bookman Old Style" pitchFamily="18" charset="0"/>
              <a:cs typeface="+mn-cs"/>
            </a:endParaRPr>
          </a:p>
        </p:txBody>
      </p:sp>
      <p:grpSp>
        <p:nvGrpSpPr>
          <p:cNvPr id="6164" name="Group 87"/>
          <p:cNvGrpSpPr>
            <a:grpSpLocks/>
          </p:cNvGrpSpPr>
          <p:nvPr/>
        </p:nvGrpSpPr>
        <p:grpSpPr bwMode="auto">
          <a:xfrm>
            <a:off x="-34925" y="4119563"/>
            <a:ext cx="7785100" cy="2595562"/>
            <a:chOff x="251" y="2557"/>
            <a:chExt cx="4904" cy="1635"/>
          </a:xfrm>
        </p:grpSpPr>
        <p:sp>
          <p:nvSpPr>
            <p:cNvPr id="6223" name="Freeform 60"/>
            <p:cNvSpPr>
              <a:spLocks/>
            </p:cNvSpPr>
            <p:nvPr/>
          </p:nvSpPr>
          <p:spPr bwMode="auto">
            <a:xfrm>
              <a:off x="283" y="2557"/>
              <a:ext cx="136" cy="1139"/>
            </a:xfrm>
            <a:custGeom>
              <a:avLst/>
              <a:gdLst>
                <a:gd name="T0" fmla="*/ 85 w 136"/>
                <a:gd name="T1" fmla="*/ 1123 h 1139"/>
                <a:gd name="T2" fmla="*/ 5 w 136"/>
                <a:gd name="T3" fmla="*/ 659 h 1139"/>
                <a:gd name="T4" fmla="*/ 117 w 136"/>
                <a:gd name="T5" fmla="*/ 83 h 1139"/>
                <a:gd name="T6" fmla="*/ 117 w 136"/>
                <a:gd name="T7" fmla="*/ 163 h 1139"/>
                <a:gd name="T8" fmla="*/ 85 w 136"/>
                <a:gd name="T9" fmla="*/ 355 h 1139"/>
                <a:gd name="T10" fmla="*/ 53 w 136"/>
                <a:gd name="T11" fmla="*/ 611 h 1139"/>
                <a:gd name="T12" fmla="*/ 53 w 136"/>
                <a:gd name="T13" fmla="*/ 899 h 1139"/>
                <a:gd name="T14" fmla="*/ 133 w 136"/>
                <a:gd name="T15" fmla="*/ 1139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24" name="Freeform 61"/>
            <p:cNvSpPr>
              <a:spLocks/>
            </p:cNvSpPr>
            <p:nvPr/>
          </p:nvSpPr>
          <p:spPr bwMode="auto">
            <a:xfrm flipH="1">
              <a:off x="843" y="2877"/>
              <a:ext cx="104" cy="915"/>
            </a:xfrm>
            <a:custGeom>
              <a:avLst/>
              <a:gdLst>
                <a:gd name="T0" fmla="*/ 29 w 136"/>
                <a:gd name="T1" fmla="*/ 468 h 1139"/>
                <a:gd name="T2" fmla="*/ 2 w 136"/>
                <a:gd name="T3" fmla="*/ 274 h 1139"/>
                <a:gd name="T4" fmla="*/ 40 w 136"/>
                <a:gd name="T5" fmla="*/ 35 h 1139"/>
                <a:gd name="T6" fmla="*/ 40 w 136"/>
                <a:gd name="T7" fmla="*/ 67 h 1139"/>
                <a:gd name="T8" fmla="*/ 29 w 136"/>
                <a:gd name="T9" fmla="*/ 148 h 1139"/>
                <a:gd name="T10" fmla="*/ 18 w 136"/>
                <a:gd name="T11" fmla="*/ 255 h 1139"/>
                <a:gd name="T12" fmla="*/ 18 w 136"/>
                <a:gd name="T13" fmla="*/ 374 h 1139"/>
                <a:gd name="T14" fmla="*/ 46 w 136"/>
                <a:gd name="T15" fmla="*/ 474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25" name="Freeform 62"/>
            <p:cNvSpPr>
              <a:spLocks/>
            </p:cNvSpPr>
            <p:nvPr/>
          </p:nvSpPr>
          <p:spPr bwMode="auto">
            <a:xfrm flipH="1">
              <a:off x="1403" y="2701"/>
              <a:ext cx="104" cy="915"/>
            </a:xfrm>
            <a:custGeom>
              <a:avLst/>
              <a:gdLst>
                <a:gd name="T0" fmla="*/ 29 w 136"/>
                <a:gd name="T1" fmla="*/ 468 h 1139"/>
                <a:gd name="T2" fmla="*/ 2 w 136"/>
                <a:gd name="T3" fmla="*/ 274 h 1139"/>
                <a:gd name="T4" fmla="*/ 40 w 136"/>
                <a:gd name="T5" fmla="*/ 35 h 1139"/>
                <a:gd name="T6" fmla="*/ 40 w 136"/>
                <a:gd name="T7" fmla="*/ 67 h 1139"/>
                <a:gd name="T8" fmla="*/ 29 w 136"/>
                <a:gd name="T9" fmla="*/ 148 h 1139"/>
                <a:gd name="T10" fmla="*/ 18 w 136"/>
                <a:gd name="T11" fmla="*/ 255 h 1139"/>
                <a:gd name="T12" fmla="*/ 18 w 136"/>
                <a:gd name="T13" fmla="*/ 374 h 1139"/>
                <a:gd name="T14" fmla="*/ 46 w 136"/>
                <a:gd name="T15" fmla="*/ 474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26" name="Freeform 63"/>
            <p:cNvSpPr>
              <a:spLocks/>
            </p:cNvSpPr>
            <p:nvPr/>
          </p:nvSpPr>
          <p:spPr bwMode="auto">
            <a:xfrm flipH="1">
              <a:off x="3115" y="2685"/>
              <a:ext cx="104" cy="915"/>
            </a:xfrm>
            <a:custGeom>
              <a:avLst/>
              <a:gdLst>
                <a:gd name="T0" fmla="*/ 29 w 136"/>
                <a:gd name="T1" fmla="*/ 468 h 1139"/>
                <a:gd name="T2" fmla="*/ 2 w 136"/>
                <a:gd name="T3" fmla="*/ 274 h 1139"/>
                <a:gd name="T4" fmla="*/ 40 w 136"/>
                <a:gd name="T5" fmla="*/ 35 h 1139"/>
                <a:gd name="T6" fmla="*/ 40 w 136"/>
                <a:gd name="T7" fmla="*/ 67 h 1139"/>
                <a:gd name="T8" fmla="*/ 29 w 136"/>
                <a:gd name="T9" fmla="*/ 148 h 1139"/>
                <a:gd name="T10" fmla="*/ 18 w 136"/>
                <a:gd name="T11" fmla="*/ 255 h 1139"/>
                <a:gd name="T12" fmla="*/ 18 w 136"/>
                <a:gd name="T13" fmla="*/ 374 h 1139"/>
                <a:gd name="T14" fmla="*/ 46 w 136"/>
                <a:gd name="T15" fmla="*/ 474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27" name="Freeform 64"/>
            <p:cNvSpPr>
              <a:spLocks/>
            </p:cNvSpPr>
            <p:nvPr/>
          </p:nvSpPr>
          <p:spPr bwMode="auto">
            <a:xfrm>
              <a:off x="1915" y="3101"/>
              <a:ext cx="104" cy="595"/>
            </a:xfrm>
            <a:custGeom>
              <a:avLst/>
              <a:gdLst>
                <a:gd name="T0" fmla="*/ 29 w 136"/>
                <a:gd name="T1" fmla="*/ 84 h 1139"/>
                <a:gd name="T2" fmla="*/ 2 w 136"/>
                <a:gd name="T3" fmla="*/ 49 h 1139"/>
                <a:gd name="T4" fmla="*/ 40 w 136"/>
                <a:gd name="T5" fmla="*/ 6 h 1139"/>
                <a:gd name="T6" fmla="*/ 40 w 136"/>
                <a:gd name="T7" fmla="*/ 12 h 1139"/>
                <a:gd name="T8" fmla="*/ 29 w 136"/>
                <a:gd name="T9" fmla="*/ 27 h 1139"/>
                <a:gd name="T10" fmla="*/ 18 w 136"/>
                <a:gd name="T11" fmla="*/ 45 h 1139"/>
                <a:gd name="T12" fmla="*/ 18 w 136"/>
                <a:gd name="T13" fmla="*/ 67 h 1139"/>
                <a:gd name="T14" fmla="*/ 46 w 136"/>
                <a:gd name="T15" fmla="*/ 85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28" name="Freeform 65"/>
            <p:cNvSpPr>
              <a:spLocks/>
            </p:cNvSpPr>
            <p:nvPr/>
          </p:nvSpPr>
          <p:spPr bwMode="auto">
            <a:xfrm>
              <a:off x="2155" y="3341"/>
              <a:ext cx="104" cy="595"/>
            </a:xfrm>
            <a:custGeom>
              <a:avLst/>
              <a:gdLst>
                <a:gd name="T0" fmla="*/ 29 w 136"/>
                <a:gd name="T1" fmla="*/ 84 h 1139"/>
                <a:gd name="T2" fmla="*/ 2 w 136"/>
                <a:gd name="T3" fmla="*/ 49 h 1139"/>
                <a:gd name="T4" fmla="*/ 40 w 136"/>
                <a:gd name="T5" fmla="*/ 6 h 1139"/>
                <a:gd name="T6" fmla="*/ 40 w 136"/>
                <a:gd name="T7" fmla="*/ 12 h 1139"/>
                <a:gd name="T8" fmla="*/ 29 w 136"/>
                <a:gd name="T9" fmla="*/ 27 h 1139"/>
                <a:gd name="T10" fmla="*/ 18 w 136"/>
                <a:gd name="T11" fmla="*/ 45 h 1139"/>
                <a:gd name="T12" fmla="*/ 18 w 136"/>
                <a:gd name="T13" fmla="*/ 67 h 1139"/>
                <a:gd name="T14" fmla="*/ 46 w 136"/>
                <a:gd name="T15" fmla="*/ 85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29" name="Freeform 66"/>
            <p:cNvSpPr>
              <a:spLocks/>
            </p:cNvSpPr>
            <p:nvPr/>
          </p:nvSpPr>
          <p:spPr bwMode="auto">
            <a:xfrm>
              <a:off x="2667" y="3117"/>
              <a:ext cx="104" cy="595"/>
            </a:xfrm>
            <a:custGeom>
              <a:avLst/>
              <a:gdLst>
                <a:gd name="T0" fmla="*/ 29 w 136"/>
                <a:gd name="T1" fmla="*/ 84 h 1139"/>
                <a:gd name="T2" fmla="*/ 2 w 136"/>
                <a:gd name="T3" fmla="*/ 49 h 1139"/>
                <a:gd name="T4" fmla="*/ 40 w 136"/>
                <a:gd name="T5" fmla="*/ 6 h 1139"/>
                <a:gd name="T6" fmla="*/ 40 w 136"/>
                <a:gd name="T7" fmla="*/ 12 h 1139"/>
                <a:gd name="T8" fmla="*/ 29 w 136"/>
                <a:gd name="T9" fmla="*/ 27 h 1139"/>
                <a:gd name="T10" fmla="*/ 18 w 136"/>
                <a:gd name="T11" fmla="*/ 45 h 1139"/>
                <a:gd name="T12" fmla="*/ 18 w 136"/>
                <a:gd name="T13" fmla="*/ 67 h 1139"/>
                <a:gd name="T14" fmla="*/ 46 w 136"/>
                <a:gd name="T15" fmla="*/ 85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0" name="Freeform 67"/>
            <p:cNvSpPr>
              <a:spLocks/>
            </p:cNvSpPr>
            <p:nvPr/>
          </p:nvSpPr>
          <p:spPr bwMode="auto">
            <a:xfrm>
              <a:off x="3835" y="3037"/>
              <a:ext cx="104" cy="595"/>
            </a:xfrm>
            <a:custGeom>
              <a:avLst/>
              <a:gdLst>
                <a:gd name="T0" fmla="*/ 29 w 136"/>
                <a:gd name="T1" fmla="*/ 84 h 1139"/>
                <a:gd name="T2" fmla="*/ 2 w 136"/>
                <a:gd name="T3" fmla="*/ 49 h 1139"/>
                <a:gd name="T4" fmla="*/ 40 w 136"/>
                <a:gd name="T5" fmla="*/ 6 h 1139"/>
                <a:gd name="T6" fmla="*/ 40 w 136"/>
                <a:gd name="T7" fmla="*/ 12 h 1139"/>
                <a:gd name="T8" fmla="*/ 29 w 136"/>
                <a:gd name="T9" fmla="*/ 27 h 1139"/>
                <a:gd name="T10" fmla="*/ 18 w 136"/>
                <a:gd name="T11" fmla="*/ 45 h 1139"/>
                <a:gd name="T12" fmla="*/ 18 w 136"/>
                <a:gd name="T13" fmla="*/ 67 h 1139"/>
                <a:gd name="T14" fmla="*/ 46 w 136"/>
                <a:gd name="T15" fmla="*/ 85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1" name="Freeform 68"/>
            <p:cNvSpPr>
              <a:spLocks/>
            </p:cNvSpPr>
            <p:nvPr/>
          </p:nvSpPr>
          <p:spPr bwMode="auto">
            <a:xfrm flipH="1">
              <a:off x="5051" y="2701"/>
              <a:ext cx="104" cy="915"/>
            </a:xfrm>
            <a:custGeom>
              <a:avLst/>
              <a:gdLst>
                <a:gd name="T0" fmla="*/ 29 w 136"/>
                <a:gd name="T1" fmla="*/ 468 h 1139"/>
                <a:gd name="T2" fmla="*/ 2 w 136"/>
                <a:gd name="T3" fmla="*/ 274 h 1139"/>
                <a:gd name="T4" fmla="*/ 40 w 136"/>
                <a:gd name="T5" fmla="*/ 35 h 1139"/>
                <a:gd name="T6" fmla="*/ 40 w 136"/>
                <a:gd name="T7" fmla="*/ 67 h 1139"/>
                <a:gd name="T8" fmla="*/ 29 w 136"/>
                <a:gd name="T9" fmla="*/ 148 h 1139"/>
                <a:gd name="T10" fmla="*/ 18 w 136"/>
                <a:gd name="T11" fmla="*/ 255 h 1139"/>
                <a:gd name="T12" fmla="*/ 18 w 136"/>
                <a:gd name="T13" fmla="*/ 374 h 1139"/>
                <a:gd name="T14" fmla="*/ 46 w 136"/>
                <a:gd name="T15" fmla="*/ 474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2" name="Freeform 69"/>
            <p:cNvSpPr>
              <a:spLocks/>
            </p:cNvSpPr>
            <p:nvPr/>
          </p:nvSpPr>
          <p:spPr bwMode="auto">
            <a:xfrm>
              <a:off x="4619" y="3261"/>
              <a:ext cx="104" cy="595"/>
            </a:xfrm>
            <a:custGeom>
              <a:avLst/>
              <a:gdLst>
                <a:gd name="T0" fmla="*/ 29 w 136"/>
                <a:gd name="T1" fmla="*/ 84 h 1139"/>
                <a:gd name="T2" fmla="*/ 2 w 136"/>
                <a:gd name="T3" fmla="*/ 49 h 1139"/>
                <a:gd name="T4" fmla="*/ 40 w 136"/>
                <a:gd name="T5" fmla="*/ 6 h 1139"/>
                <a:gd name="T6" fmla="*/ 40 w 136"/>
                <a:gd name="T7" fmla="*/ 12 h 1139"/>
                <a:gd name="T8" fmla="*/ 29 w 136"/>
                <a:gd name="T9" fmla="*/ 27 h 1139"/>
                <a:gd name="T10" fmla="*/ 18 w 136"/>
                <a:gd name="T11" fmla="*/ 45 h 1139"/>
                <a:gd name="T12" fmla="*/ 18 w 136"/>
                <a:gd name="T13" fmla="*/ 67 h 1139"/>
                <a:gd name="T14" fmla="*/ 46 w 136"/>
                <a:gd name="T15" fmla="*/ 85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3" name="Freeform 70"/>
            <p:cNvSpPr>
              <a:spLocks/>
            </p:cNvSpPr>
            <p:nvPr/>
          </p:nvSpPr>
          <p:spPr bwMode="auto">
            <a:xfrm>
              <a:off x="3355" y="3021"/>
              <a:ext cx="136" cy="1139"/>
            </a:xfrm>
            <a:custGeom>
              <a:avLst/>
              <a:gdLst>
                <a:gd name="T0" fmla="*/ 85 w 136"/>
                <a:gd name="T1" fmla="*/ 1123 h 1139"/>
                <a:gd name="T2" fmla="*/ 5 w 136"/>
                <a:gd name="T3" fmla="*/ 659 h 1139"/>
                <a:gd name="T4" fmla="*/ 117 w 136"/>
                <a:gd name="T5" fmla="*/ 83 h 1139"/>
                <a:gd name="T6" fmla="*/ 117 w 136"/>
                <a:gd name="T7" fmla="*/ 163 h 1139"/>
                <a:gd name="T8" fmla="*/ 85 w 136"/>
                <a:gd name="T9" fmla="*/ 355 h 1139"/>
                <a:gd name="T10" fmla="*/ 53 w 136"/>
                <a:gd name="T11" fmla="*/ 611 h 1139"/>
                <a:gd name="T12" fmla="*/ 53 w 136"/>
                <a:gd name="T13" fmla="*/ 899 h 1139"/>
                <a:gd name="T14" fmla="*/ 133 w 136"/>
                <a:gd name="T15" fmla="*/ 1139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4" name="Freeform 71"/>
            <p:cNvSpPr>
              <a:spLocks/>
            </p:cNvSpPr>
            <p:nvPr/>
          </p:nvSpPr>
          <p:spPr bwMode="auto">
            <a:xfrm>
              <a:off x="1739" y="3597"/>
              <a:ext cx="104" cy="595"/>
            </a:xfrm>
            <a:custGeom>
              <a:avLst/>
              <a:gdLst>
                <a:gd name="T0" fmla="*/ 29 w 136"/>
                <a:gd name="T1" fmla="*/ 84 h 1139"/>
                <a:gd name="T2" fmla="*/ 2 w 136"/>
                <a:gd name="T3" fmla="*/ 49 h 1139"/>
                <a:gd name="T4" fmla="*/ 40 w 136"/>
                <a:gd name="T5" fmla="*/ 6 h 1139"/>
                <a:gd name="T6" fmla="*/ 40 w 136"/>
                <a:gd name="T7" fmla="*/ 12 h 1139"/>
                <a:gd name="T8" fmla="*/ 29 w 136"/>
                <a:gd name="T9" fmla="*/ 27 h 1139"/>
                <a:gd name="T10" fmla="*/ 18 w 136"/>
                <a:gd name="T11" fmla="*/ 45 h 1139"/>
                <a:gd name="T12" fmla="*/ 18 w 136"/>
                <a:gd name="T13" fmla="*/ 67 h 1139"/>
                <a:gd name="T14" fmla="*/ 46 w 136"/>
                <a:gd name="T15" fmla="*/ 85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5" name="Freeform 72"/>
            <p:cNvSpPr>
              <a:spLocks/>
            </p:cNvSpPr>
            <p:nvPr/>
          </p:nvSpPr>
          <p:spPr bwMode="auto">
            <a:xfrm>
              <a:off x="4283" y="3245"/>
              <a:ext cx="88" cy="339"/>
            </a:xfrm>
            <a:custGeom>
              <a:avLst/>
              <a:gdLst>
                <a:gd name="T0" fmla="*/ 15 w 136"/>
                <a:gd name="T1" fmla="*/ 9 h 1139"/>
                <a:gd name="T2" fmla="*/ 1 w 136"/>
                <a:gd name="T3" fmla="*/ 5 h 1139"/>
                <a:gd name="T4" fmla="*/ 21 w 136"/>
                <a:gd name="T5" fmla="*/ 1 h 1139"/>
                <a:gd name="T6" fmla="*/ 21 w 136"/>
                <a:gd name="T7" fmla="*/ 1 h 1139"/>
                <a:gd name="T8" fmla="*/ 15 w 136"/>
                <a:gd name="T9" fmla="*/ 3 h 1139"/>
                <a:gd name="T10" fmla="*/ 9 w 136"/>
                <a:gd name="T11" fmla="*/ 5 h 1139"/>
                <a:gd name="T12" fmla="*/ 9 w 136"/>
                <a:gd name="T13" fmla="*/ 7 h 1139"/>
                <a:gd name="T14" fmla="*/ 23 w 136"/>
                <a:gd name="T15" fmla="*/ 9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6" name="Freeform 73"/>
            <p:cNvSpPr>
              <a:spLocks/>
            </p:cNvSpPr>
            <p:nvPr/>
          </p:nvSpPr>
          <p:spPr bwMode="auto">
            <a:xfrm flipH="1">
              <a:off x="4043" y="3693"/>
              <a:ext cx="88" cy="339"/>
            </a:xfrm>
            <a:custGeom>
              <a:avLst/>
              <a:gdLst>
                <a:gd name="T0" fmla="*/ 15 w 136"/>
                <a:gd name="T1" fmla="*/ 9 h 1139"/>
                <a:gd name="T2" fmla="*/ 1 w 136"/>
                <a:gd name="T3" fmla="*/ 5 h 1139"/>
                <a:gd name="T4" fmla="*/ 21 w 136"/>
                <a:gd name="T5" fmla="*/ 1 h 1139"/>
                <a:gd name="T6" fmla="*/ 21 w 136"/>
                <a:gd name="T7" fmla="*/ 1 h 1139"/>
                <a:gd name="T8" fmla="*/ 15 w 136"/>
                <a:gd name="T9" fmla="*/ 3 h 1139"/>
                <a:gd name="T10" fmla="*/ 9 w 136"/>
                <a:gd name="T11" fmla="*/ 5 h 1139"/>
                <a:gd name="T12" fmla="*/ 9 w 136"/>
                <a:gd name="T13" fmla="*/ 7 h 1139"/>
                <a:gd name="T14" fmla="*/ 23 w 136"/>
                <a:gd name="T15" fmla="*/ 9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7" name="Freeform 74"/>
            <p:cNvSpPr>
              <a:spLocks/>
            </p:cNvSpPr>
            <p:nvPr/>
          </p:nvSpPr>
          <p:spPr bwMode="auto">
            <a:xfrm flipH="1">
              <a:off x="3707" y="3421"/>
              <a:ext cx="56" cy="339"/>
            </a:xfrm>
            <a:custGeom>
              <a:avLst/>
              <a:gdLst>
                <a:gd name="T0" fmla="*/ 2 w 136"/>
                <a:gd name="T1" fmla="*/ 9 h 1139"/>
                <a:gd name="T2" fmla="*/ 0 w 136"/>
                <a:gd name="T3" fmla="*/ 5 h 1139"/>
                <a:gd name="T4" fmla="*/ 3 w 136"/>
                <a:gd name="T5" fmla="*/ 1 h 1139"/>
                <a:gd name="T6" fmla="*/ 3 w 136"/>
                <a:gd name="T7" fmla="*/ 1 h 1139"/>
                <a:gd name="T8" fmla="*/ 2 w 136"/>
                <a:gd name="T9" fmla="*/ 3 h 1139"/>
                <a:gd name="T10" fmla="*/ 2 w 136"/>
                <a:gd name="T11" fmla="*/ 5 h 1139"/>
                <a:gd name="T12" fmla="*/ 2 w 136"/>
                <a:gd name="T13" fmla="*/ 7 h 1139"/>
                <a:gd name="T14" fmla="*/ 4 w 136"/>
                <a:gd name="T15" fmla="*/ 9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8" name="Freeform 75"/>
            <p:cNvSpPr>
              <a:spLocks/>
            </p:cNvSpPr>
            <p:nvPr/>
          </p:nvSpPr>
          <p:spPr bwMode="auto">
            <a:xfrm>
              <a:off x="2523" y="3517"/>
              <a:ext cx="88" cy="339"/>
            </a:xfrm>
            <a:custGeom>
              <a:avLst/>
              <a:gdLst>
                <a:gd name="T0" fmla="*/ 15 w 136"/>
                <a:gd name="T1" fmla="*/ 9 h 1139"/>
                <a:gd name="T2" fmla="*/ 1 w 136"/>
                <a:gd name="T3" fmla="*/ 5 h 1139"/>
                <a:gd name="T4" fmla="*/ 21 w 136"/>
                <a:gd name="T5" fmla="*/ 1 h 1139"/>
                <a:gd name="T6" fmla="*/ 21 w 136"/>
                <a:gd name="T7" fmla="*/ 1 h 1139"/>
                <a:gd name="T8" fmla="*/ 15 w 136"/>
                <a:gd name="T9" fmla="*/ 3 h 1139"/>
                <a:gd name="T10" fmla="*/ 9 w 136"/>
                <a:gd name="T11" fmla="*/ 5 h 1139"/>
                <a:gd name="T12" fmla="*/ 9 w 136"/>
                <a:gd name="T13" fmla="*/ 7 h 1139"/>
                <a:gd name="T14" fmla="*/ 23 w 136"/>
                <a:gd name="T15" fmla="*/ 9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9" name="Freeform 76"/>
            <p:cNvSpPr>
              <a:spLocks/>
            </p:cNvSpPr>
            <p:nvPr/>
          </p:nvSpPr>
          <p:spPr bwMode="auto">
            <a:xfrm>
              <a:off x="2315" y="3597"/>
              <a:ext cx="88" cy="339"/>
            </a:xfrm>
            <a:custGeom>
              <a:avLst/>
              <a:gdLst>
                <a:gd name="T0" fmla="*/ 15 w 136"/>
                <a:gd name="T1" fmla="*/ 9 h 1139"/>
                <a:gd name="T2" fmla="*/ 1 w 136"/>
                <a:gd name="T3" fmla="*/ 5 h 1139"/>
                <a:gd name="T4" fmla="*/ 21 w 136"/>
                <a:gd name="T5" fmla="*/ 1 h 1139"/>
                <a:gd name="T6" fmla="*/ 21 w 136"/>
                <a:gd name="T7" fmla="*/ 1 h 1139"/>
                <a:gd name="T8" fmla="*/ 15 w 136"/>
                <a:gd name="T9" fmla="*/ 3 h 1139"/>
                <a:gd name="T10" fmla="*/ 9 w 136"/>
                <a:gd name="T11" fmla="*/ 5 h 1139"/>
                <a:gd name="T12" fmla="*/ 9 w 136"/>
                <a:gd name="T13" fmla="*/ 7 h 1139"/>
                <a:gd name="T14" fmla="*/ 23 w 136"/>
                <a:gd name="T15" fmla="*/ 9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0" name="Freeform 77"/>
            <p:cNvSpPr>
              <a:spLocks/>
            </p:cNvSpPr>
            <p:nvPr/>
          </p:nvSpPr>
          <p:spPr bwMode="auto">
            <a:xfrm>
              <a:off x="603" y="3261"/>
              <a:ext cx="88" cy="339"/>
            </a:xfrm>
            <a:custGeom>
              <a:avLst/>
              <a:gdLst>
                <a:gd name="T0" fmla="*/ 15 w 136"/>
                <a:gd name="T1" fmla="*/ 9 h 1139"/>
                <a:gd name="T2" fmla="*/ 1 w 136"/>
                <a:gd name="T3" fmla="*/ 5 h 1139"/>
                <a:gd name="T4" fmla="*/ 21 w 136"/>
                <a:gd name="T5" fmla="*/ 1 h 1139"/>
                <a:gd name="T6" fmla="*/ 21 w 136"/>
                <a:gd name="T7" fmla="*/ 1 h 1139"/>
                <a:gd name="T8" fmla="*/ 15 w 136"/>
                <a:gd name="T9" fmla="*/ 3 h 1139"/>
                <a:gd name="T10" fmla="*/ 9 w 136"/>
                <a:gd name="T11" fmla="*/ 5 h 1139"/>
                <a:gd name="T12" fmla="*/ 9 w 136"/>
                <a:gd name="T13" fmla="*/ 7 h 1139"/>
                <a:gd name="T14" fmla="*/ 23 w 136"/>
                <a:gd name="T15" fmla="*/ 9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1" name="Freeform 78"/>
            <p:cNvSpPr>
              <a:spLocks/>
            </p:cNvSpPr>
            <p:nvPr/>
          </p:nvSpPr>
          <p:spPr bwMode="auto">
            <a:xfrm>
              <a:off x="251" y="3581"/>
              <a:ext cx="88" cy="339"/>
            </a:xfrm>
            <a:custGeom>
              <a:avLst/>
              <a:gdLst>
                <a:gd name="T0" fmla="*/ 15 w 136"/>
                <a:gd name="T1" fmla="*/ 9 h 1139"/>
                <a:gd name="T2" fmla="*/ 1 w 136"/>
                <a:gd name="T3" fmla="*/ 5 h 1139"/>
                <a:gd name="T4" fmla="*/ 21 w 136"/>
                <a:gd name="T5" fmla="*/ 1 h 1139"/>
                <a:gd name="T6" fmla="*/ 21 w 136"/>
                <a:gd name="T7" fmla="*/ 1 h 1139"/>
                <a:gd name="T8" fmla="*/ 15 w 136"/>
                <a:gd name="T9" fmla="*/ 3 h 1139"/>
                <a:gd name="T10" fmla="*/ 9 w 136"/>
                <a:gd name="T11" fmla="*/ 5 h 1139"/>
                <a:gd name="T12" fmla="*/ 9 w 136"/>
                <a:gd name="T13" fmla="*/ 7 h 1139"/>
                <a:gd name="T14" fmla="*/ 23 w 136"/>
                <a:gd name="T15" fmla="*/ 9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2" name="Freeform 79"/>
            <p:cNvSpPr>
              <a:spLocks/>
            </p:cNvSpPr>
            <p:nvPr/>
          </p:nvSpPr>
          <p:spPr bwMode="auto">
            <a:xfrm>
              <a:off x="699" y="3645"/>
              <a:ext cx="88" cy="339"/>
            </a:xfrm>
            <a:custGeom>
              <a:avLst/>
              <a:gdLst>
                <a:gd name="T0" fmla="*/ 15 w 136"/>
                <a:gd name="T1" fmla="*/ 9 h 1139"/>
                <a:gd name="T2" fmla="*/ 1 w 136"/>
                <a:gd name="T3" fmla="*/ 5 h 1139"/>
                <a:gd name="T4" fmla="*/ 21 w 136"/>
                <a:gd name="T5" fmla="*/ 1 h 1139"/>
                <a:gd name="T6" fmla="*/ 21 w 136"/>
                <a:gd name="T7" fmla="*/ 1 h 1139"/>
                <a:gd name="T8" fmla="*/ 15 w 136"/>
                <a:gd name="T9" fmla="*/ 3 h 1139"/>
                <a:gd name="T10" fmla="*/ 9 w 136"/>
                <a:gd name="T11" fmla="*/ 5 h 1139"/>
                <a:gd name="T12" fmla="*/ 9 w 136"/>
                <a:gd name="T13" fmla="*/ 7 h 1139"/>
                <a:gd name="T14" fmla="*/ 23 w 136"/>
                <a:gd name="T15" fmla="*/ 9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3" name="Freeform 80"/>
            <p:cNvSpPr>
              <a:spLocks/>
            </p:cNvSpPr>
            <p:nvPr/>
          </p:nvSpPr>
          <p:spPr bwMode="auto">
            <a:xfrm>
              <a:off x="619" y="3853"/>
              <a:ext cx="88" cy="339"/>
            </a:xfrm>
            <a:custGeom>
              <a:avLst/>
              <a:gdLst>
                <a:gd name="T0" fmla="*/ 15 w 136"/>
                <a:gd name="T1" fmla="*/ 9 h 1139"/>
                <a:gd name="T2" fmla="*/ 1 w 136"/>
                <a:gd name="T3" fmla="*/ 5 h 1139"/>
                <a:gd name="T4" fmla="*/ 21 w 136"/>
                <a:gd name="T5" fmla="*/ 1 h 1139"/>
                <a:gd name="T6" fmla="*/ 21 w 136"/>
                <a:gd name="T7" fmla="*/ 1 h 1139"/>
                <a:gd name="T8" fmla="*/ 15 w 136"/>
                <a:gd name="T9" fmla="*/ 3 h 1139"/>
                <a:gd name="T10" fmla="*/ 9 w 136"/>
                <a:gd name="T11" fmla="*/ 5 h 1139"/>
                <a:gd name="T12" fmla="*/ 9 w 136"/>
                <a:gd name="T13" fmla="*/ 7 h 1139"/>
                <a:gd name="T14" fmla="*/ 23 w 136"/>
                <a:gd name="T15" fmla="*/ 9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4" name="Freeform 81"/>
            <p:cNvSpPr>
              <a:spLocks/>
            </p:cNvSpPr>
            <p:nvPr/>
          </p:nvSpPr>
          <p:spPr bwMode="auto">
            <a:xfrm>
              <a:off x="1099" y="3389"/>
              <a:ext cx="88" cy="339"/>
            </a:xfrm>
            <a:custGeom>
              <a:avLst/>
              <a:gdLst>
                <a:gd name="T0" fmla="*/ 15 w 136"/>
                <a:gd name="T1" fmla="*/ 9 h 1139"/>
                <a:gd name="T2" fmla="*/ 1 w 136"/>
                <a:gd name="T3" fmla="*/ 5 h 1139"/>
                <a:gd name="T4" fmla="*/ 21 w 136"/>
                <a:gd name="T5" fmla="*/ 1 h 1139"/>
                <a:gd name="T6" fmla="*/ 21 w 136"/>
                <a:gd name="T7" fmla="*/ 1 h 1139"/>
                <a:gd name="T8" fmla="*/ 15 w 136"/>
                <a:gd name="T9" fmla="*/ 3 h 1139"/>
                <a:gd name="T10" fmla="*/ 9 w 136"/>
                <a:gd name="T11" fmla="*/ 5 h 1139"/>
                <a:gd name="T12" fmla="*/ 9 w 136"/>
                <a:gd name="T13" fmla="*/ 7 h 1139"/>
                <a:gd name="T14" fmla="*/ 23 w 136"/>
                <a:gd name="T15" fmla="*/ 9 h 1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139"/>
                <a:gd name="T26" fmla="*/ 136 w 136"/>
                <a:gd name="T27" fmla="*/ 1139 h 1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139">
                  <a:moveTo>
                    <a:pt x="85" y="1123"/>
                  </a:moveTo>
                  <a:cubicBezTo>
                    <a:pt x="42" y="977"/>
                    <a:pt x="0" y="832"/>
                    <a:pt x="5" y="659"/>
                  </a:cubicBezTo>
                  <a:cubicBezTo>
                    <a:pt x="10" y="486"/>
                    <a:pt x="98" y="166"/>
                    <a:pt x="117" y="83"/>
                  </a:cubicBezTo>
                  <a:cubicBezTo>
                    <a:pt x="136" y="0"/>
                    <a:pt x="122" y="118"/>
                    <a:pt x="117" y="163"/>
                  </a:cubicBezTo>
                  <a:cubicBezTo>
                    <a:pt x="112" y="208"/>
                    <a:pt x="96" y="280"/>
                    <a:pt x="85" y="355"/>
                  </a:cubicBezTo>
                  <a:cubicBezTo>
                    <a:pt x="74" y="430"/>
                    <a:pt x="58" y="520"/>
                    <a:pt x="53" y="611"/>
                  </a:cubicBezTo>
                  <a:cubicBezTo>
                    <a:pt x="48" y="702"/>
                    <a:pt x="40" y="811"/>
                    <a:pt x="53" y="899"/>
                  </a:cubicBezTo>
                  <a:cubicBezTo>
                    <a:pt x="66" y="987"/>
                    <a:pt x="99" y="1063"/>
                    <a:pt x="133" y="1139"/>
                  </a:cubicBezTo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65" name="Group 8"/>
          <p:cNvGrpSpPr>
            <a:grpSpLocks/>
          </p:cNvGrpSpPr>
          <p:nvPr/>
        </p:nvGrpSpPr>
        <p:grpSpPr bwMode="auto">
          <a:xfrm>
            <a:off x="4763" y="5851525"/>
            <a:ext cx="1414462" cy="501650"/>
            <a:chOff x="340" y="3686"/>
            <a:chExt cx="891" cy="316"/>
          </a:xfrm>
        </p:grpSpPr>
        <p:sp>
          <p:nvSpPr>
            <p:cNvPr id="6220" name="Freeform 9" descr="Пробка"/>
            <p:cNvSpPr>
              <a:spLocks/>
            </p:cNvSpPr>
            <p:nvPr/>
          </p:nvSpPr>
          <p:spPr bwMode="auto">
            <a:xfrm rot="20803610" flipH="1">
              <a:off x="712" y="394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21" name="Freeform 10" descr="Пробка"/>
            <p:cNvSpPr>
              <a:spLocks/>
            </p:cNvSpPr>
            <p:nvPr/>
          </p:nvSpPr>
          <p:spPr bwMode="auto">
            <a:xfrm rot="20803610" flipH="1">
              <a:off x="340" y="368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22" name="Freeform 11" descr="Пробка"/>
            <p:cNvSpPr>
              <a:spLocks/>
            </p:cNvSpPr>
            <p:nvPr/>
          </p:nvSpPr>
          <p:spPr bwMode="auto">
            <a:xfrm rot="20803610" flipH="1">
              <a:off x="1124" y="3709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66" name="Group 12"/>
          <p:cNvGrpSpPr>
            <a:grpSpLocks/>
          </p:cNvGrpSpPr>
          <p:nvPr/>
        </p:nvGrpSpPr>
        <p:grpSpPr bwMode="auto">
          <a:xfrm>
            <a:off x="766763" y="5978525"/>
            <a:ext cx="1414462" cy="501650"/>
            <a:chOff x="340" y="3686"/>
            <a:chExt cx="891" cy="316"/>
          </a:xfrm>
        </p:grpSpPr>
        <p:sp>
          <p:nvSpPr>
            <p:cNvPr id="6217" name="Freeform 13" descr="Пробка"/>
            <p:cNvSpPr>
              <a:spLocks/>
            </p:cNvSpPr>
            <p:nvPr/>
          </p:nvSpPr>
          <p:spPr bwMode="auto">
            <a:xfrm rot="20803610" flipH="1">
              <a:off x="712" y="394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8" name="Freeform 14" descr="Пробка"/>
            <p:cNvSpPr>
              <a:spLocks/>
            </p:cNvSpPr>
            <p:nvPr/>
          </p:nvSpPr>
          <p:spPr bwMode="auto">
            <a:xfrm rot="20803610" flipH="1">
              <a:off x="340" y="368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9" name="Freeform 15" descr="Пробка"/>
            <p:cNvSpPr>
              <a:spLocks/>
            </p:cNvSpPr>
            <p:nvPr/>
          </p:nvSpPr>
          <p:spPr bwMode="auto">
            <a:xfrm rot="20803610" flipH="1">
              <a:off x="1124" y="3709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67" name="Group 16"/>
          <p:cNvGrpSpPr>
            <a:grpSpLocks/>
          </p:cNvGrpSpPr>
          <p:nvPr/>
        </p:nvGrpSpPr>
        <p:grpSpPr bwMode="auto">
          <a:xfrm>
            <a:off x="411163" y="5673725"/>
            <a:ext cx="1414462" cy="501650"/>
            <a:chOff x="340" y="3686"/>
            <a:chExt cx="891" cy="316"/>
          </a:xfrm>
        </p:grpSpPr>
        <p:sp>
          <p:nvSpPr>
            <p:cNvPr id="6214" name="Freeform 17" descr="Пробка"/>
            <p:cNvSpPr>
              <a:spLocks/>
            </p:cNvSpPr>
            <p:nvPr/>
          </p:nvSpPr>
          <p:spPr bwMode="auto">
            <a:xfrm rot="20803610" flipH="1">
              <a:off x="712" y="394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5" name="Freeform 18" descr="Пробка"/>
            <p:cNvSpPr>
              <a:spLocks/>
            </p:cNvSpPr>
            <p:nvPr/>
          </p:nvSpPr>
          <p:spPr bwMode="auto">
            <a:xfrm rot="20803610" flipH="1">
              <a:off x="340" y="368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6" name="Freeform 19" descr="Пробка"/>
            <p:cNvSpPr>
              <a:spLocks/>
            </p:cNvSpPr>
            <p:nvPr/>
          </p:nvSpPr>
          <p:spPr bwMode="auto">
            <a:xfrm rot="20803610" flipH="1">
              <a:off x="1124" y="3709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68" name="Group 20"/>
          <p:cNvGrpSpPr>
            <a:grpSpLocks/>
          </p:cNvGrpSpPr>
          <p:nvPr/>
        </p:nvGrpSpPr>
        <p:grpSpPr bwMode="auto">
          <a:xfrm>
            <a:off x="-71438" y="6181725"/>
            <a:ext cx="1414463" cy="501650"/>
            <a:chOff x="340" y="3686"/>
            <a:chExt cx="891" cy="316"/>
          </a:xfrm>
        </p:grpSpPr>
        <p:sp>
          <p:nvSpPr>
            <p:cNvPr id="6211" name="Freeform 21" descr="Пробка"/>
            <p:cNvSpPr>
              <a:spLocks/>
            </p:cNvSpPr>
            <p:nvPr/>
          </p:nvSpPr>
          <p:spPr bwMode="auto">
            <a:xfrm rot="20803610" flipH="1">
              <a:off x="712" y="394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2" name="Freeform 22" descr="Пробка"/>
            <p:cNvSpPr>
              <a:spLocks/>
            </p:cNvSpPr>
            <p:nvPr/>
          </p:nvSpPr>
          <p:spPr bwMode="auto">
            <a:xfrm rot="20803610" flipH="1">
              <a:off x="340" y="368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3" name="Freeform 23" descr="Пробка"/>
            <p:cNvSpPr>
              <a:spLocks/>
            </p:cNvSpPr>
            <p:nvPr/>
          </p:nvSpPr>
          <p:spPr bwMode="auto">
            <a:xfrm rot="20803610" flipH="1">
              <a:off x="1124" y="3709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69" name="Group 24"/>
          <p:cNvGrpSpPr>
            <a:grpSpLocks/>
          </p:cNvGrpSpPr>
          <p:nvPr/>
        </p:nvGrpSpPr>
        <p:grpSpPr bwMode="auto">
          <a:xfrm>
            <a:off x="1655763" y="6181725"/>
            <a:ext cx="1414462" cy="501650"/>
            <a:chOff x="340" y="3686"/>
            <a:chExt cx="891" cy="316"/>
          </a:xfrm>
        </p:grpSpPr>
        <p:sp>
          <p:nvSpPr>
            <p:cNvPr id="6208" name="Freeform 25" descr="Пробка"/>
            <p:cNvSpPr>
              <a:spLocks/>
            </p:cNvSpPr>
            <p:nvPr/>
          </p:nvSpPr>
          <p:spPr bwMode="auto">
            <a:xfrm rot="20803610" flipH="1">
              <a:off x="712" y="394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09" name="Freeform 26" descr="Пробка"/>
            <p:cNvSpPr>
              <a:spLocks/>
            </p:cNvSpPr>
            <p:nvPr/>
          </p:nvSpPr>
          <p:spPr bwMode="auto">
            <a:xfrm rot="20803610" flipH="1">
              <a:off x="340" y="368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0" name="Freeform 27" descr="Пробка"/>
            <p:cNvSpPr>
              <a:spLocks/>
            </p:cNvSpPr>
            <p:nvPr/>
          </p:nvSpPr>
          <p:spPr bwMode="auto">
            <a:xfrm rot="20803610" flipH="1">
              <a:off x="1124" y="3709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70" name="Group 28"/>
          <p:cNvGrpSpPr>
            <a:grpSpLocks/>
          </p:cNvGrpSpPr>
          <p:nvPr/>
        </p:nvGrpSpPr>
        <p:grpSpPr bwMode="auto">
          <a:xfrm>
            <a:off x="2519363" y="5851525"/>
            <a:ext cx="1414462" cy="501650"/>
            <a:chOff x="340" y="3686"/>
            <a:chExt cx="891" cy="316"/>
          </a:xfrm>
        </p:grpSpPr>
        <p:sp>
          <p:nvSpPr>
            <p:cNvPr id="6205" name="Freeform 29" descr="Пробка"/>
            <p:cNvSpPr>
              <a:spLocks/>
            </p:cNvSpPr>
            <p:nvPr/>
          </p:nvSpPr>
          <p:spPr bwMode="auto">
            <a:xfrm rot="20803610" flipH="1">
              <a:off x="712" y="394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06" name="Freeform 30" descr="Пробка"/>
            <p:cNvSpPr>
              <a:spLocks/>
            </p:cNvSpPr>
            <p:nvPr/>
          </p:nvSpPr>
          <p:spPr bwMode="auto">
            <a:xfrm rot="20803610" flipH="1">
              <a:off x="340" y="368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07" name="Freeform 31" descr="Пробка"/>
            <p:cNvSpPr>
              <a:spLocks/>
            </p:cNvSpPr>
            <p:nvPr/>
          </p:nvSpPr>
          <p:spPr bwMode="auto">
            <a:xfrm rot="20803610" flipH="1">
              <a:off x="1124" y="3709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71" name="Group 32"/>
          <p:cNvGrpSpPr>
            <a:grpSpLocks/>
          </p:cNvGrpSpPr>
          <p:nvPr/>
        </p:nvGrpSpPr>
        <p:grpSpPr bwMode="auto">
          <a:xfrm>
            <a:off x="3459163" y="6105525"/>
            <a:ext cx="1414462" cy="501650"/>
            <a:chOff x="340" y="3686"/>
            <a:chExt cx="891" cy="316"/>
          </a:xfrm>
        </p:grpSpPr>
        <p:sp>
          <p:nvSpPr>
            <p:cNvPr id="6202" name="Freeform 33" descr="Пробка"/>
            <p:cNvSpPr>
              <a:spLocks/>
            </p:cNvSpPr>
            <p:nvPr/>
          </p:nvSpPr>
          <p:spPr bwMode="auto">
            <a:xfrm rot="20803610" flipH="1">
              <a:off x="712" y="394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03" name="Freeform 34" descr="Пробка"/>
            <p:cNvSpPr>
              <a:spLocks/>
            </p:cNvSpPr>
            <p:nvPr/>
          </p:nvSpPr>
          <p:spPr bwMode="auto">
            <a:xfrm rot="20803610" flipH="1">
              <a:off x="340" y="368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04" name="Freeform 35" descr="Пробка"/>
            <p:cNvSpPr>
              <a:spLocks/>
            </p:cNvSpPr>
            <p:nvPr/>
          </p:nvSpPr>
          <p:spPr bwMode="auto">
            <a:xfrm rot="20803610" flipH="1">
              <a:off x="1124" y="3709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72" name="Group 36"/>
          <p:cNvGrpSpPr>
            <a:grpSpLocks/>
          </p:cNvGrpSpPr>
          <p:nvPr/>
        </p:nvGrpSpPr>
        <p:grpSpPr bwMode="auto">
          <a:xfrm>
            <a:off x="4348163" y="5699125"/>
            <a:ext cx="1414462" cy="501650"/>
            <a:chOff x="340" y="3686"/>
            <a:chExt cx="891" cy="316"/>
          </a:xfrm>
        </p:grpSpPr>
        <p:sp>
          <p:nvSpPr>
            <p:cNvPr id="6199" name="Freeform 37" descr="Пробка"/>
            <p:cNvSpPr>
              <a:spLocks/>
            </p:cNvSpPr>
            <p:nvPr/>
          </p:nvSpPr>
          <p:spPr bwMode="auto">
            <a:xfrm rot="20803610" flipH="1">
              <a:off x="712" y="394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00" name="Freeform 38" descr="Пробка"/>
            <p:cNvSpPr>
              <a:spLocks/>
            </p:cNvSpPr>
            <p:nvPr/>
          </p:nvSpPr>
          <p:spPr bwMode="auto">
            <a:xfrm rot="20803610" flipH="1">
              <a:off x="340" y="368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01" name="Freeform 39" descr="Пробка"/>
            <p:cNvSpPr>
              <a:spLocks/>
            </p:cNvSpPr>
            <p:nvPr/>
          </p:nvSpPr>
          <p:spPr bwMode="auto">
            <a:xfrm rot="20803610" flipH="1">
              <a:off x="1124" y="3709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73" name="Group 40"/>
          <p:cNvGrpSpPr>
            <a:grpSpLocks/>
          </p:cNvGrpSpPr>
          <p:nvPr/>
        </p:nvGrpSpPr>
        <p:grpSpPr bwMode="auto">
          <a:xfrm>
            <a:off x="4297363" y="6130925"/>
            <a:ext cx="1414462" cy="501650"/>
            <a:chOff x="340" y="3686"/>
            <a:chExt cx="891" cy="316"/>
          </a:xfrm>
        </p:grpSpPr>
        <p:sp>
          <p:nvSpPr>
            <p:cNvPr id="6196" name="Freeform 41" descr="Пробка"/>
            <p:cNvSpPr>
              <a:spLocks/>
            </p:cNvSpPr>
            <p:nvPr/>
          </p:nvSpPr>
          <p:spPr bwMode="auto">
            <a:xfrm rot="20803610" flipH="1">
              <a:off x="712" y="394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97" name="Freeform 42" descr="Пробка"/>
            <p:cNvSpPr>
              <a:spLocks/>
            </p:cNvSpPr>
            <p:nvPr/>
          </p:nvSpPr>
          <p:spPr bwMode="auto">
            <a:xfrm rot="20803610" flipH="1">
              <a:off x="340" y="368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98" name="Freeform 43" descr="Пробка"/>
            <p:cNvSpPr>
              <a:spLocks/>
            </p:cNvSpPr>
            <p:nvPr/>
          </p:nvSpPr>
          <p:spPr bwMode="auto">
            <a:xfrm rot="20803610" flipH="1">
              <a:off x="1124" y="3709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74" name="Group 44"/>
          <p:cNvGrpSpPr>
            <a:grpSpLocks/>
          </p:cNvGrpSpPr>
          <p:nvPr/>
        </p:nvGrpSpPr>
        <p:grpSpPr bwMode="auto">
          <a:xfrm>
            <a:off x="5262563" y="5978525"/>
            <a:ext cx="1414462" cy="501650"/>
            <a:chOff x="340" y="3686"/>
            <a:chExt cx="891" cy="316"/>
          </a:xfrm>
        </p:grpSpPr>
        <p:sp>
          <p:nvSpPr>
            <p:cNvPr id="6193" name="Freeform 45" descr="Пробка"/>
            <p:cNvSpPr>
              <a:spLocks/>
            </p:cNvSpPr>
            <p:nvPr/>
          </p:nvSpPr>
          <p:spPr bwMode="auto">
            <a:xfrm rot="20803610" flipH="1">
              <a:off x="712" y="394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94" name="Freeform 46" descr="Пробка"/>
            <p:cNvSpPr>
              <a:spLocks/>
            </p:cNvSpPr>
            <p:nvPr/>
          </p:nvSpPr>
          <p:spPr bwMode="auto">
            <a:xfrm rot="20803610" flipH="1">
              <a:off x="340" y="368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95" name="Freeform 47" descr="Пробка"/>
            <p:cNvSpPr>
              <a:spLocks/>
            </p:cNvSpPr>
            <p:nvPr/>
          </p:nvSpPr>
          <p:spPr bwMode="auto">
            <a:xfrm rot="20803610" flipH="1">
              <a:off x="1124" y="3709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75" name="Group 48"/>
          <p:cNvGrpSpPr>
            <a:grpSpLocks/>
          </p:cNvGrpSpPr>
          <p:nvPr/>
        </p:nvGrpSpPr>
        <p:grpSpPr bwMode="auto">
          <a:xfrm>
            <a:off x="6253163" y="5673725"/>
            <a:ext cx="1414462" cy="501650"/>
            <a:chOff x="340" y="3686"/>
            <a:chExt cx="891" cy="316"/>
          </a:xfrm>
        </p:grpSpPr>
        <p:sp>
          <p:nvSpPr>
            <p:cNvPr id="6190" name="Freeform 49" descr="Пробка"/>
            <p:cNvSpPr>
              <a:spLocks/>
            </p:cNvSpPr>
            <p:nvPr/>
          </p:nvSpPr>
          <p:spPr bwMode="auto">
            <a:xfrm rot="20803610" flipH="1">
              <a:off x="712" y="394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91" name="Freeform 50" descr="Пробка"/>
            <p:cNvSpPr>
              <a:spLocks/>
            </p:cNvSpPr>
            <p:nvPr/>
          </p:nvSpPr>
          <p:spPr bwMode="auto">
            <a:xfrm rot="20803610" flipH="1">
              <a:off x="340" y="368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92" name="Freeform 51" descr="Пробка"/>
            <p:cNvSpPr>
              <a:spLocks/>
            </p:cNvSpPr>
            <p:nvPr/>
          </p:nvSpPr>
          <p:spPr bwMode="auto">
            <a:xfrm rot="20803610" flipH="1">
              <a:off x="1124" y="3709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76" name="Group 75"/>
          <p:cNvGrpSpPr>
            <a:grpSpLocks/>
          </p:cNvGrpSpPr>
          <p:nvPr/>
        </p:nvGrpSpPr>
        <p:grpSpPr bwMode="auto">
          <a:xfrm>
            <a:off x="6151563" y="6207125"/>
            <a:ext cx="1414462" cy="501650"/>
            <a:chOff x="340" y="3686"/>
            <a:chExt cx="891" cy="316"/>
          </a:xfrm>
        </p:grpSpPr>
        <p:sp>
          <p:nvSpPr>
            <p:cNvPr id="6187" name="Freeform 76" descr="Пробка"/>
            <p:cNvSpPr>
              <a:spLocks/>
            </p:cNvSpPr>
            <p:nvPr/>
          </p:nvSpPr>
          <p:spPr bwMode="auto">
            <a:xfrm rot="20803610" flipH="1">
              <a:off x="712" y="394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8" name="Freeform 77" descr="Пробка"/>
            <p:cNvSpPr>
              <a:spLocks/>
            </p:cNvSpPr>
            <p:nvPr/>
          </p:nvSpPr>
          <p:spPr bwMode="auto">
            <a:xfrm rot="20803610" flipH="1">
              <a:off x="340" y="3686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9" name="Freeform 78" descr="Пробка"/>
            <p:cNvSpPr>
              <a:spLocks/>
            </p:cNvSpPr>
            <p:nvPr/>
          </p:nvSpPr>
          <p:spPr bwMode="auto">
            <a:xfrm rot="20803610" flipH="1">
              <a:off x="1124" y="3709"/>
              <a:ext cx="107" cy="56"/>
            </a:xfrm>
            <a:custGeom>
              <a:avLst/>
              <a:gdLst>
                <a:gd name="T0" fmla="*/ 7 w 155"/>
                <a:gd name="T1" fmla="*/ 3 h 112"/>
                <a:gd name="T2" fmla="*/ 22 w 155"/>
                <a:gd name="T3" fmla="*/ 0 h 112"/>
                <a:gd name="T4" fmla="*/ 35 w 155"/>
                <a:gd name="T5" fmla="*/ 5 h 112"/>
                <a:gd name="T6" fmla="*/ 27 w 155"/>
                <a:gd name="T7" fmla="*/ 6 h 112"/>
                <a:gd name="T8" fmla="*/ 0 w 155"/>
                <a:gd name="T9" fmla="*/ 7 h 112"/>
                <a:gd name="T10" fmla="*/ 7 w 155"/>
                <a:gd name="T11" fmla="*/ 3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112"/>
                <a:gd name="T20" fmla="*/ 155 w 15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112">
                  <a:moveTo>
                    <a:pt x="32" y="48"/>
                  </a:moveTo>
                  <a:lnTo>
                    <a:pt x="96" y="0"/>
                  </a:lnTo>
                  <a:cubicBezTo>
                    <a:pt x="115" y="24"/>
                    <a:pt x="144" y="43"/>
                    <a:pt x="152" y="72"/>
                  </a:cubicBezTo>
                  <a:cubicBezTo>
                    <a:pt x="155" y="84"/>
                    <a:pt x="120" y="88"/>
                    <a:pt x="120" y="88"/>
                  </a:cubicBezTo>
                  <a:lnTo>
                    <a:pt x="0" y="112"/>
                  </a:lnTo>
                  <a:lnTo>
                    <a:pt x="32" y="48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8" name="Group 87"/>
          <p:cNvGrpSpPr>
            <a:grpSpLocks/>
          </p:cNvGrpSpPr>
          <p:nvPr/>
        </p:nvGrpSpPr>
        <p:grpSpPr bwMode="auto">
          <a:xfrm>
            <a:off x="1454150" y="5303838"/>
            <a:ext cx="6043613" cy="1358900"/>
            <a:chOff x="1253" y="3341"/>
            <a:chExt cx="3807" cy="856"/>
          </a:xfrm>
        </p:grpSpPr>
        <p:sp>
          <p:nvSpPr>
            <p:cNvPr id="6179" name="Freeform 79"/>
            <p:cNvSpPr>
              <a:spLocks/>
            </p:cNvSpPr>
            <p:nvPr/>
          </p:nvSpPr>
          <p:spPr bwMode="auto">
            <a:xfrm>
              <a:off x="2848" y="3741"/>
              <a:ext cx="100" cy="392"/>
            </a:xfrm>
            <a:custGeom>
              <a:avLst/>
              <a:gdLst>
                <a:gd name="T0" fmla="*/ 84 w 101"/>
                <a:gd name="T1" fmla="*/ 371 h 392"/>
                <a:gd name="T2" fmla="*/ 8 w 101"/>
                <a:gd name="T3" fmla="*/ 67 h 392"/>
                <a:gd name="T4" fmla="*/ 40 w 101"/>
                <a:gd name="T5" fmla="*/ 3 h 392"/>
                <a:gd name="T6" fmla="*/ 40 w 101"/>
                <a:gd name="T7" fmla="*/ 51 h 392"/>
                <a:gd name="T8" fmla="*/ 84 w 101"/>
                <a:gd name="T9" fmla="*/ 195 h 392"/>
                <a:gd name="T10" fmla="*/ 84 w 101"/>
                <a:gd name="T11" fmla="*/ 371 h 3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1"/>
                <a:gd name="T19" fmla="*/ 0 h 392"/>
                <a:gd name="T20" fmla="*/ 101 w 101"/>
                <a:gd name="T21" fmla="*/ 392 h 3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1" h="392">
                  <a:moveTo>
                    <a:pt x="88" y="371"/>
                  </a:moveTo>
                  <a:cubicBezTo>
                    <a:pt x="75" y="350"/>
                    <a:pt x="16" y="128"/>
                    <a:pt x="8" y="67"/>
                  </a:cubicBezTo>
                  <a:cubicBezTo>
                    <a:pt x="0" y="6"/>
                    <a:pt x="35" y="6"/>
                    <a:pt x="40" y="3"/>
                  </a:cubicBezTo>
                  <a:cubicBezTo>
                    <a:pt x="45" y="0"/>
                    <a:pt x="32" y="19"/>
                    <a:pt x="40" y="51"/>
                  </a:cubicBezTo>
                  <a:cubicBezTo>
                    <a:pt x="48" y="83"/>
                    <a:pt x="77" y="144"/>
                    <a:pt x="88" y="195"/>
                  </a:cubicBezTo>
                  <a:cubicBezTo>
                    <a:pt x="99" y="246"/>
                    <a:pt x="101" y="392"/>
                    <a:pt x="88" y="37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99CC00"/>
                </a:gs>
                <a:gs pos="100000">
                  <a:srgbClr val="FFFF00"/>
                </a:gs>
              </a:gsLst>
              <a:lin ang="18900000" scaled="1"/>
            </a:gra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0" name="Freeform 80"/>
            <p:cNvSpPr>
              <a:spLocks/>
            </p:cNvSpPr>
            <p:nvPr/>
          </p:nvSpPr>
          <p:spPr bwMode="auto">
            <a:xfrm>
              <a:off x="4560" y="3805"/>
              <a:ext cx="100" cy="392"/>
            </a:xfrm>
            <a:custGeom>
              <a:avLst/>
              <a:gdLst>
                <a:gd name="T0" fmla="*/ 84 w 101"/>
                <a:gd name="T1" fmla="*/ 371 h 392"/>
                <a:gd name="T2" fmla="*/ 8 w 101"/>
                <a:gd name="T3" fmla="*/ 67 h 392"/>
                <a:gd name="T4" fmla="*/ 40 w 101"/>
                <a:gd name="T5" fmla="*/ 3 h 392"/>
                <a:gd name="T6" fmla="*/ 40 w 101"/>
                <a:gd name="T7" fmla="*/ 51 h 392"/>
                <a:gd name="T8" fmla="*/ 84 w 101"/>
                <a:gd name="T9" fmla="*/ 195 h 392"/>
                <a:gd name="T10" fmla="*/ 84 w 101"/>
                <a:gd name="T11" fmla="*/ 371 h 3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1"/>
                <a:gd name="T19" fmla="*/ 0 h 392"/>
                <a:gd name="T20" fmla="*/ 101 w 101"/>
                <a:gd name="T21" fmla="*/ 392 h 3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1" h="392">
                  <a:moveTo>
                    <a:pt x="88" y="371"/>
                  </a:moveTo>
                  <a:cubicBezTo>
                    <a:pt x="75" y="350"/>
                    <a:pt x="16" y="128"/>
                    <a:pt x="8" y="67"/>
                  </a:cubicBezTo>
                  <a:cubicBezTo>
                    <a:pt x="0" y="6"/>
                    <a:pt x="35" y="6"/>
                    <a:pt x="40" y="3"/>
                  </a:cubicBezTo>
                  <a:cubicBezTo>
                    <a:pt x="45" y="0"/>
                    <a:pt x="32" y="19"/>
                    <a:pt x="40" y="51"/>
                  </a:cubicBezTo>
                  <a:cubicBezTo>
                    <a:pt x="48" y="83"/>
                    <a:pt x="77" y="144"/>
                    <a:pt x="88" y="195"/>
                  </a:cubicBezTo>
                  <a:cubicBezTo>
                    <a:pt x="99" y="246"/>
                    <a:pt x="101" y="392"/>
                    <a:pt x="88" y="37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99CC00"/>
                </a:gs>
                <a:gs pos="100000">
                  <a:srgbClr val="FFFF00"/>
                </a:gs>
              </a:gsLst>
              <a:lin ang="18900000" scaled="1"/>
            </a:gra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1" name="Freeform 81"/>
            <p:cNvSpPr>
              <a:spLocks/>
            </p:cNvSpPr>
            <p:nvPr/>
          </p:nvSpPr>
          <p:spPr bwMode="auto">
            <a:xfrm>
              <a:off x="4960" y="3581"/>
              <a:ext cx="100" cy="392"/>
            </a:xfrm>
            <a:custGeom>
              <a:avLst/>
              <a:gdLst>
                <a:gd name="T0" fmla="*/ 84 w 101"/>
                <a:gd name="T1" fmla="*/ 371 h 392"/>
                <a:gd name="T2" fmla="*/ 8 w 101"/>
                <a:gd name="T3" fmla="*/ 67 h 392"/>
                <a:gd name="T4" fmla="*/ 40 w 101"/>
                <a:gd name="T5" fmla="*/ 3 h 392"/>
                <a:gd name="T6" fmla="*/ 40 w 101"/>
                <a:gd name="T7" fmla="*/ 51 h 392"/>
                <a:gd name="T8" fmla="*/ 84 w 101"/>
                <a:gd name="T9" fmla="*/ 195 h 392"/>
                <a:gd name="T10" fmla="*/ 84 w 101"/>
                <a:gd name="T11" fmla="*/ 371 h 3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1"/>
                <a:gd name="T19" fmla="*/ 0 h 392"/>
                <a:gd name="T20" fmla="*/ 101 w 101"/>
                <a:gd name="T21" fmla="*/ 392 h 3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1" h="392">
                  <a:moveTo>
                    <a:pt x="88" y="371"/>
                  </a:moveTo>
                  <a:cubicBezTo>
                    <a:pt x="75" y="350"/>
                    <a:pt x="16" y="128"/>
                    <a:pt x="8" y="67"/>
                  </a:cubicBezTo>
                  <a:cubicBezTo>
                    <a:pt x="0" y="6"/>
                    <a:pt x="35" y="6"/>
                    <a:pt x="40" y="3"/>
                  </a:cubicBezTo>
                  <a:cubicBezTo>
                    <a:pt x="45" y="0"/>
                    <a:pt x="32" y="19"/>
                    <a:pt x="40" y="51"/>
                  </a:cubicBezTo>
                  <a:cubicBezTo>
                    <a:pt x="48" y="83"/>
                    <a:pt x="77" y="144"/>
                    <a:pt x="88" y="195"/>
                  </a:cubicBezTo>
                  <a:cubicBezTo>
                    <a:pt x="99" y="246"/>
                    <a:pt x="101" y="392"/>
                    <a:pt x="88" y="37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99CC00"/>
                </a:gs>
                <a:gs pos="100000">
                  <a:srgbClr val="FFFF00"/>
                </a:gs>
              </a:gsLst>
              <a:lin ang="18900000" scaled="1"/>
            </a:gra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2" name="Freeform 82"/>
            <p:cNvSpPr>
              <a:spLocks/>
            </p:cNvSpPr>
            <p:nvPr/>
          </p:nvSpPr>
          <p:spPr bwMode="auto">
            <a:xfrm flipH="1">
              <a:off x="4416" y="3453"/>
              <a:ext cx="100" cy="392"/>
            </a:xfrm>
            <a:custGeom>
              <a:avLst/>
              <a:gdLst>
                <a:gd name="T0" fmla="*/ 84 w 101"/>
                <a:gd name="T1" fmla="*/ 371 h 392"/>
                <a:gd name="T2" fmla="*/ 8 w 101"/>
                <a:gd name="T3" fmla="*/ 67 h 392"/>
                <a:gd name="T4" fmla="*/ 40 w 101"/>
                <a:gd name="T5" fmla="*/ 3 h 392"/>
                <a:gd name="T6" fmla="*/ 40 w 101"/>
                <a:gd name="T7" fmla="*/ 51 h 392"/>
                <a:gd name="T8" fmla="*/ 84 w 101"/>
                <a:gd name="T9" fmla="*/ 195 h 392"/>
                <a:gd name="T10" fmla="*/ 84 w 101"/>
                <a:gd name="T11" fmla="*/ 371 h 3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1"/>
                <a:gd name="T19" fmla="*/ 0 h 392"/>
                <a:gd name="T20" fmla="*/ 101 w 101"/>
                <a:gd name="T21" fmla="*/ 392 h 3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1" h="392">
                  <a:moveTo>
                    <a:pt x="88" y="371"/>
                  </a:moveTo>
                  <a:cubicBezTo>
                    <a:pt x="75" y="350"/>
                    <a:pt x="16" y="128"/>
                    <a:pt x="8" y="67"/>
                  </a:cubicBezTo>
                  <a:cubicBezTo>
                    <a:pt x="0" y="6"/>
                    <a:pt x="35" y="6"/>
                    <a:pt x="40" y="3"/>
                  </a:cubicBezTo>
                  <a:cubicBezTo>
                    <a:pt x="45" y="0"/>
                    <a:pt x="32" y="19"/>
                    <a:pt x="40" y="51"/>
                  </a:cubicBezTo>
                  <a:cubicBezTo>
                    <a:pt x="48" y="83"/>
                    <a:pt x="77" y="144"/>
                    <a:pt x="88" y="195"/>
                  </a:cubicBezTo>
                  <a:cubicBezTo>
                    <a:pt x="99" y="246"/>
                    <a:pt x="101" y="392"/>
                    <a:pt x="88" y="37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99CC00"/>
                </a:gs>
                <a:gs pos="100000">
                  <a:srgbClr val="FFFF00"/>
                </a:gs>
              </a:gsLst>
              <a:lin ang="18900000" scaled="1"/>
            </a:gra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3" name="Freeform 83"/>
            <p:cNvSpPr>
              <a:spLocks/>
            </p:cNvSpPr>
            <p:nvPr/>
          </p:nvSpPr>
          <p:spPr bwMode="auto">
            <a:xfrm>
              <a:off x="4176" y="3549"/>
              <a:ext cx="100" cy="392"/>
            </a:xfrm>
            <a:custGeom>
              <a:avLst/>
              <a:gdLst>
                <a:gd name="T0" fmla="*/ 84 w 101"/>
                <a:gd name="T1" fmla="*/ 371 h 392"/>
                <a:gd name="T2" fmla="*/ 8 w 101"/>
                <a:gd name="T3" fmla="*/ 67 h 392"/>
                <a:gd name="T4" fmla="*/ 40 w 101"/>
                <a:gd name="T5" fmla="*/ 3 h 392"/>
                <a:gd name="T6" fmla="*/ 40 w 101"/>
                <a:gd name="T7" fmla="*/ 51 h 392"/>
                <a:gd name="T8" fmla="*/ 84 w 101"/>
                <a:gd name="T9" fmla="*/ 195 h 392"/>
                <a:gd name="T10" fmla="*/ 84 w 101"/>
                <a:gd name="T11" fmla="*/ 371 h 3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1"/>
                <a:gd name="T19" fmla="*/ 0 h 392"/>
                <a:gd name="T20" fmla="*/ 101 w 101"/>
                <a:gd name="T21" fmla="*/ 392 h 3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1" h="392">
                  <a:moveTo>
                    <a:pt x="88" y="371"/>
                  </a:moveTo>
                  <a:cubicBezTo>
                    <a:pt x="75" y="350"/>
                    <a:pt x="16" y="128"/>
                    <a:pt x="8" y="67"/>
                  </a:cubicBezTo>
                  <a:cubicBezTo>
                    <a:pt x="0" y="6"/>
                    <a:pt x="35" y="6"/>
                    <a:pt x="40" y="3"/>
                  </a:cubicBezTo>
                  <a:cubicBezTo>
                    <a:pt x="45" y="0"/>
                    <a:pt x="32" y="19"/>
                    <a:pt x="40" y="51"/>
                  </a:cubicBezTo>
                  <a:cubicBezTo>
                    <a:pt x="48" y="83"/>
                    <a:pt x="77" y="144"/>
                    <a:pt x="88" y="195"/>
                  </a:cubicBezTo>
                  <a:cubicBezTo>
                    <a:pt x="99" y="246"/>
                    <a:pt x="101" y="392"/>
                    <a:pt x="88" y="37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99CC00"/>
                </a:gs>
                <a:gs pos="100000">
                  <a:srgbClr val="FFFF00"/>
                </a:gs>
              </a:gsLst>
              <a:lin ang="18900000" scaled="1"/>
            </a:gra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4" name="Freeform 84"/>
            <p:cNvSpPr>
              <a:spLocks/>
            </p:cNvSpPr>
            <p:nvPr/>
          </p:nvSpPr>
          <p:spPr bwMode="auto">
            <a:xfrm>
              <a:off x="2992" y="3485"/>
              <a:ext cx="100" cy="392"/>
            </a:xfrm>
            <a:custGeom>
              <a:avLst/>
              <a:gdLst>
                <a:gd name="T0" fmla="*/ 84 w 101"/>
                <a:gd name="T1" fmla="*/ 371 h 392"/>
                <a:gd name="T2" fmla="*/ 8 w 101"/>
                <a:gd name="T3" fmla="*/ 67 h 392"/>
                <a:gd name="T4" fmla="*/ 40 w 101"/>
                <a:gd name="T5" fmla="*/ 3 h 392"/>
                <a:gd name="T6" fmla="*/ 40 w 101"/>
                <a:gd name="T7" fmla="*/ 51 h 392"/>
                <a:gd name="T8" fmla="*/ 84 w 101"/>
                <a:gd name="T9" fmla="*/ 195 h 392"/>
                <a:gd name="T10" fmla="*/ 84 w 101"/>
                <a:gd name="T11" fmla="*/ 371 h 3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1"/>
                <a:gd name="T19" fmla="*/ 0 h 392"/>
                <a:gd name="T20" fmla="*/ 101 w 101"/>
                <a:gd name="T21" fmla="*/ 392 h 3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1" h="392">
                  <a:moveTo>
                    <a:pt x="88" y="371"/>
                  </a:moveTo>
                  <a:cubicBezTo>
                    <a:pt x="75" y="350"/>
                    <a:pt x="16" y="128"/>
                    <a:pt x="8" y="67"/>
                  </a:cubicBezTo>
                  <a:cubicBezTo>
                    <a:pt x="0" y="6"/>
                    <a:pt x="35" y="6"/>
                    <a:pt x="40" y="3"/>
                  </a:cubicBezTo>
                  <a:cubicBezTo>
                    <a:pt x="45" y="0"/>
                    <a:pt x="32" y="19"/>
                    <a:pt x="40" y="51"/>
                  </a:cubicBezTo>
                  <a:cubicBezTo>
                    <a:pt x="48" y="83"/>
                    <a:pt x="77" y="144"/>
                    <a:pt x="88" y="195"/>
                  </a:cubicBezTo>
                  <a:cubicBezTo>
                    <a:pt x="99" y="246"/>
                    <a:pt x="101" y="392"/>
                    <a:pt x="88" y="37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99CC00"/>
                </a:gs>
                <a:gs pos="100000">
                  <a:srgbClr val="FFFF00"/>
                </a:gs>
              </a:gsLst>
              <a:lin ang="18900000" scaled="1"/>
            </a:gra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5" name="Freeform 85"/>
            <p:cNvSpPr>
              <a:spLocks/>
            </p:cNvSpPr>
            <p:nvPr/>
          </p:nvSpPr>
          <p:spPr bwMode="auto">
            <a:xfrm flipH="1">
              <a:off x="1616" y="3405"/>
              <a:ext cx="100" cy="392"/>
            </a:xfrm>
            <a:custGeom>
              <a:avLst/>
              <a:gdLst>
                <a:gd name="T0" fmla="*/ 84 w 101"/>
                <a:gd name="T1" fmla="*/ 371 h 392"/>
                <a:gd name="T2" fmla="*/ 8 w 101"/>
                <a:gd name="T3" fmla="*/ 67 h 392"/>
                <a:gd name="T4" fmla="*/ 40 w 101"/>
                <a:gd name="T5" fmla="*/ 3 h 392"/>
                <a:gd name="T6" fmla="*/ 40 w 101"/>
                <a:gd name="T7" fmla="*/ 51 h 392"/>
                <a:gd name="T8" fmla="*/ 84 w 101"/>
                <a:gd name="T9" fmla="*/ 195 h 392"/>
                <a:gd name="T10" fmla="*/ 84 w 101"/>
                <a:gd name="T11" fmla="*/ 371 h 3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1"/>
                <a:gd name="T19" fmla="*/ 0 h 392"/>
                <a:gd name="T20" fmla="*/ 101 w 101"/>
                <a:gd name="T21" fmla="*/ 392 h 3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1" h="392">
                  <a:moveTo>
                    <a:pt x="88" y="371"/>
                  </a:moveTo>
                  <a:cubicBezTo>
                    <a:pt x="75" y="350"/>
                    <a:pt x="16" y="128"/>
                    <a:pt x="8" y="67"/>
                  </a:cubicBezTo>
                  <a:cubicBezTo>
                    <a:pt x="0" y="6"/>
                    <a:pt x="35" y="6"/>
                    <a:pt x="40" y="3"/>
                  </a:cubicBezTo>
                  <a:cubicBezTo>
                    <a:pt x="45" y="0"/>
                    <a:pt x="32" y="19"/>
                    <a:pt x="40" y="51"/>
                  </a:cubicBezTo>
                  <a:cubicBezTo>
                    <a:pt x="48" y="83"/>
                    <a:pt x="77" y="144"/>
                    <a:pt x="88" y="195"/>
                  </a:cubicBezTo>
                  <a:cubicBezTo>
                    <a:pt x="99" y="246"/>
                    <a:pt x="101" y="392"/>
                    <a:pt x="88" y="37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99CC00"/>
                </a:gs>
                <a:gs pos="100000">
                  <a:srgbClr val="FFFF00"/>
                </a:gs>
              </a:gsLst>
              <a:lin ang="18900000" scaled="1"/>
            </a:gra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6" name="Freeform 86"/>
            <p:cNvSpPr>
              <a:spLocks/>
            </p:cNvSpPr>
            <p:nvPr/>
          </p:nvSpPr>
          <p:spPr bwMode="auto">
            <a:xfrm flipH="1">
              <a:off x="1253" y="3341"/>
              <a:ext cx="75" cy="728"/>
            </a:xfrm>
            <a:custGeom>
              <a:avLst/>
              <a:gdLst>
                <a:gd name="T0" fmla="*/ 27 w 101"/>
                <a:gd name="T1" fmla="*/ 4414 h 392"/>
                <a:gd name="T2" fmla="*/ 2 w 101"/>
                <a:gd name="T3" fmla="*/ 793 h 392"/>
                <a:gd name="T4" fmla="*/ 12 w 101"/>
                <a:gd name="T5" fmla="*/ 37 h 392"/>
                <a:gd name="T6" fmla="*/ 12 w 101"/>
                <a:gd name="T7" fmla="*/ 607 h 392"/>
                <a:gd name="T8" fmla="*/ 27 w 101"/>
                <a:gd name="T9" fmla="*/ 2318 h 392"/>
                <a:gd name="T10" fmla="*/ 27 w 101"/>
                <a:gd name="T11" fmla="*/ 4414 h 3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1"/>
                <a:gd name="T19" fmla="*/ 0 h 392"/>
                <a:gd name="T20" fmla="*/ 101 w 101"/>
                <a:gd name="T21" fmla="*/ 392 h 3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1" h="392">
                  <a:moveTo>
                    <a:pt x="88" y="371"/>
                  </a:moveTo>
                  <a:cubicBezTo>
                    <a:pt x="75" y="350"/>
                    <a:pt x="16" y="128"/>
                    <a:pt x="8" y="67"/>
                  </a:cubicBezTo>
                  <a:cubicBezTo>
                    <a:pt x="0" y="6"/>
                    <a:pt x="35" y="6"/>
                    <a:pt x="40" y="3"/>
                  </a:cubicBezTo>
                  <a:cubicBezTo>
                    <a:pt x="45" y="0"/>
                    <a:pt x="32" y="19"/>
                    <a:pt x="40" y="51"/>
                  </a:cubicBezTo>
                  <a:cubicBezTo>
                    <a:pt x="48" y="83"/>
                    <a:pt x="77" y="144"/>
                    <a:pt x="88" y="195"/>
                  </a:cubicBezTo>
                  <a:cubicBezTo>
                    <a:pt x="99" y="246"/>
                    <a:pt x="101" y="392"/>
                    <a:pt x="88" y="37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99CC00"/>
                </a:gs>
                <a:gs pos="100000">
                  <a:srgbClr val="FFFF00"/>
                </a:gs>
              </a:gsLst>
              <a:lin ang="18900000" scaled="1"/>
            </a:gra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/>
      <p:bldP spid="29" grpId="0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428625" y="357188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F46D8C2-170C-450A-B7D0-D578C8F793EC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30.01.2016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7088" y="2197100"/>
            <a:ext cx="7632700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kern="10" dirty="0">
                <a:solidFill>
                  <a:srgbClr val="000099"/>
                </a:solidFill>
                <a:latin typeface="Bookman Old Style" pitchFamily="18" charset="0"/>
              </a:rPr>
              <a:t>Деление  и дроби</a:t>
            </a:r>
            <a:r>
              <a:rPr lang="ru-RU" sz="6000" dirty="0">
                <a:ln w="1905"/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6000" b="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3" descr="Апельсин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65650" y="4610100"/>
            <a:ext cx="1608138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4" descr="Апельсин5copy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65650" y="4824413"/>
            <a:ext cx="1649413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5" descr="Апельсин1 copy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275" y="4610100"/>
            <a:ext cx="1785938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6" descr="Апельсин2 copy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275" y="4824413"/>
            <a:ext cx="16256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7" descr="Апельсин3 copy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2775" y="4824413"/>
            <a:ext cx="1500188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5" name="Picture 3" descr="Апельсин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25" y="4360863"/>
            <a:ext cx="1608138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6" name="Picture 4" descr="Апельсин5copy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25" y="4575175"/>
            <a:ext cx="1649413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7" name="Picture 5" descr="Апельсин1 copy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4360863"/>
            <a:ext cx="1785938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8" name="Picture 6" descr="Апельсин2 copy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4575175"/>
            <a:ext cx="16256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9" name="Picture 7" descr="Апельсин3 copy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50" y="4575175"/>
            <a:ext cx="1500188" cy="153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31" name="AutoShape 12"/>
          <p:cNvSpPr>
            <a:spLocks noChangeArrowheads="1"/>
          </p:cNvSpPr>
          <p:nvPr/>
        </p:nvSpPr>
        <p:spPr bwMode="auto">
          <a:xfrm>
            <a:off x="1643042" y="285728"/>
            <a:ext cx="5572164" cy="1285884"/>
          </a:xfrm>
          <a:prstGeom prst="wedgeRoundRectCallout">
            <a:avLst>
              <a:gd name="adj1" fmla="val -49014"/>
              <a:gd name="adj2" fmla="val 3428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Как разделить два одинаковых апельсина между пятью детьми?</a:t>
            </a:r>
          </a:p>
        </p:txBody>
      </p:sp>
      <p:sp>
        <p:nvSpPr>
          <p:cNvPr id="33" name="AutoShape 12"/>
          <p:cNvSpPr>
            <a:spLocks noChangeArrowheads="1"/>
          </p:cNvSpPr>
          <p:nvPr/>
        </p:nvSpPr>
        <p:spPr bwMode="auto">
          <a:xfrm>
            <a:off x="1643042" y="1357298"/>
            <a:ext cx="5572164" cy="1643074"/>
          </a:xfrm>
          <a:prstGeom prst="wedgeRoundRectCallout">
            <a:avLst>
              <a:gd name="adj1" fmla="val -50066"/>
              <a:gd name="adj2" fmla="val -17827"/>
              <a:gd name="adj3" fmla="val 16667"/>
            </a:avLst>
          </a:prstGeom>
          <a:solidFill>
            <a:srgbClr val="FFFF66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Разделим каждый апельсин на 5 равных частей. Каждый ребенок получит по 1/5 от каждого апельсина.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00250" y="3000375"/>
            <a:ext cx="3786188" cy="1570038"/>
            <a:chOff x="2031" y="632"/>
            <a:chExt cx="1718" cy="989"/>
          </a:xfrm>
        </p:grpSpPr>
        <p:sp>
          <p:nvSpPr>
            <p:cNvPr id="8222" name="Text Box 3"/>
            <p:cNvSpPr txBox="1">
              <a:spLocks noChangeArrowheads="1"/>
            </p:cNvSpPr>
            <p:nvPr/>
          </p:nvSpPr>
          <p:spPr bwMode="auto">
            <a:xfrm>
              <a:off x="2031" y="632"/>
              <a:ext cx="277" cy="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4800" u="sng">
                  <a:solidFill>
                    <a:srgbClr val="0000CC"/>
                  </a:solidFill>
                  <a:latin typeface="Bookman Old Style" pitchFamily="18" charset="0"/>
                </a:rPr>
                <a:t>1</a:t>
              </a:r>
            </a:p>
            <a:p>
              <a:pPr algn="ctr"/>
              <a:r>
                <a:rPr lang="ru-RU" sz="4800">
                  <a:solidFill>
                    <a:srgbClr val="0000CC"/>
                  </a:solidFill>
                  <a:latin typeface="Bookman Old Style" pitchFamily="18" charset="0"/>
                </a:rPr>
                <a:t>5</a:t>
              </a:r>
            </a:p>
          </p:txBody>
        </p:sp>
        <p:sp>
          <p:nvSpPr>
            <p:cNvPr id="8223" name="Text Box 4"/>
            <p:cNvSpPr txBox="1">
              <a:spLocks noChangeArrowheads="1"/>
            </p:cNvSpPr>
            <p:nvPr/>
          </p:nvSpPr>
          <p:spPr bwMode="auto">
            <a:xfrm>
              <a:off x="2385" y="659"/>
              <a:ext cx="84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4800">
                <a:solidFill>
                  <a:srgbClr val="0000CC"/>
                </a:solidFill>
                <a:latin typeface="Bookman Old Style" pitchFamily="18" charset="0"/>
              </a:endParaRPr>
            </a:p>
          </p:txBody>
        </p:sp>
        <p:sp>
          <p:nvSpPr>
            <p:cNvPr id="8224" name="Text Box 5"/>
            <p:cNvSpPr txBox="1">
              <a:spLocks noChangeArrowheads="1"/>
            </p:cNvSpPr>
            <p:nvPr/>
          </p:nvSpPr>
          <p:spPr bwMode="auto">
            <a:xfrm>
              <a:off x="2272" y="737"/>
              <a:ext cx="251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800">
                  <a:solidFill>
                    <a:srgbClr val="0000CC"/>
                  </a:solidFill>
                  <a:latin typeface="Bookman Old Style" pitchFamily="18" charset="0"/>
                </a:rPr>
                <a:t>+</a:t>
              </a:r>
            </a:p>
          </p:txBody>
        </p:sp>
        <p:sp>
          <p:nvSpPr>
            <p:cNvPr id="8225" name="Text Box 6"/>
            <p:cNvSpPr txBox="1">
              <a:spLocks noChangeArrowheads="1"/>
            </p:cNvSpPr>
            <p:nvPr/>
          </p:nvSpPr>
          <p:spPr bwMode="auto">
            <a:xfrm>
              <a:off x="2554" y="632"/>
              <a:ext cx="278" cy="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800" u="sng">
                  <a:solidFill>
                    <a:srgbClr val="0000CC"/>
                  </a:solidFill>
                  <a:latin typeface="Bookman Old Style" pitchFamily="18" charset="0"/>
                </a:rPr>
                <a:t>1</a:t>
              </a:r>
              <a:r>
                <a:rPr lang="ru-RU" sz="4800">
                  <a:solidFill>
                    <a:srgbClr val="0000CC"/>
                  </a:solidFill>
                  <a:latin typeface="Bookman Old Style" pitchFamily="18" charset="0"/>
                </a:rPr>
                <a:t>5</a:t>
              </a:r>
            </a:p>
          </p:txBody>
        </p:sp>
        <p:sp>
          <p:nvSpPr>
            <p:cNvPr id="8226" name="Text Box 7"/>
            <p:cNvSpPr txBox="1">
              <a:spLocks noChangeArrowheads="1"/>
            </p:cNvSpPr>
            <p:nvPr/>
          </p:nvSpPr>
          <p:spPr bwMode="auto">
            <a:xfrm>
              <a:off x="3062" y="632"/>
              <a:ext cx="687" cy="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800" u="sng">
                  <a:solidFill>
                    <a:srgbClr val="0000CC"/>
                  </a:solidFill>
                  <a:latin typeface="Bookman Old Style" pitchFamily="18" charset="0"/>
                </a:rPr>
                <a:t>2</a:t>
              </a:r>
            </a:p>
            <a:p>
              <a:r>
                <a:rPr lang="ru-RU" sz="4800">
                  <a:solidFill>
                    <a:srgbClr val="0000CC"/>
                  </a:solidFill>
                  <a:latin typeface="Bookman Old Style" pitchFamily="18" charset="0"/>
                </a:rPr>
                <a:t>5</a:t>
              </a:r>
            </a:p>
          </p:txBody>
        </p:sp>
        <p:sp>
          <p:nvSpPr>
            <p:cNvPr id="8227" name="Text Box 8"/>
            <p:cNvSpPr txBox="1">
              <a:spLocks noChangeArrowheads="1"/>
            </p:cNvSpPr>
            <p:nvPr/>
          </p:nvSpPr>
          <p:spPr bwMode="auto">
            <a:xfrm>
              <a:off x="2837" y="737"/>
              <a:ext cx="251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800">
                  <a:solidFill>
                    <a:srgbClr val="0000CC"/>
                  </a:solidFill>
                  <a:latin typeface="Bookman Old Style" pitchFamily="18" charset="0"/>
                </a:rPr>
                <a:t>=</a:t>
              </a:r>
            </a:p>
          </p:txBody>
        </p:sp>
      </p:grpSp>
      <p:sp>
        <p:nvSpPr>
          <p:cNvPr id="41" name="Прямоугольник 40"/>
          <p:cNvSpPr>
            <a:spLocks noChangeArrowheads="1"/>
          </p:cNvSpPr>
          <p:nvPr/>
        </p:nvSpPr>
        <p:spPr bwMode="auto">
          <a:xfrm>
            <a:off x="357188" y="3357563"/>
            <a:ext cx="17224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99"/>
                </a:solidFill>
                <a:latin typeface="Bookman Old Style" pitchFamily="18" charset="0"/>
              </a:rPr>
              <a:t>Итого:</a:t>
            </a:r>
            <a:endParaRPr lang="ru-RU" sz="2400">
              <a:latin typeface="Bookman Old Style" pitchFamily="18" charset="0"/>
            </a:endParaRPr>
          </a:p>
        </p:txBody>
      </p:sp>
      <p:sp>
        <p:nvSpPr>
          <p:cNvPr id="42" name="Прямоугольник 41"/>
          <p:cNvSpPr>
            <a:spLocks noChangeArrowheads="1"/>
          </p:cNvSpPr>
          <p:nvPr/>
        </p:nvSpPr>
        <p:spPr bwMode="auto">
          <a:xfrm>
            <a:off x="285750" y="4572000"/>
            <a:ext cx="48577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99"/>
                </a:solidFill>
                <a:latin typeface="Bookman Old Style" pitchFamily="18" charset="0"/>
              </a:rPr>
              <a:t>Или этот же результат можно получить если:</a:t>
            </a:r>
            <a:endParaRPr lang="ru-RU">
              <a:latin typeface="Bookman Old Style" pitchFamily="18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403350" y="5072063"/>
            <a:ext cx="3494088" cy="1570037"/>
            <a:chOff x="2163" y="632"/>
            <a:chExt cx="1586" cy="989"/>
          </a:xfrm>
        </p:grpSpPr>
        <p:sp>
          <p:nvSpPr>
            <p:cNvPr id="8218" name="Text Box 4"/>
            <p:cNvSpPr txBox="1">
              <a:spLocks noChangeArrowheads="1"/>
            </p:cNvSpPr>
            <p:nvPr/>
          </p:nvSpPr>
          <p:spPr bwMode="auto">
            <a:xfrm>
              <a:off x="2385" y="659"/>
              <a:ext cx="84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4800">
                <a:solidFill>
                  <a:srgbClr val="0000CC"/>
                </a:solidFill>
                <a:latin typeface="Bookman Old Style" pitchFamily="18" charset="0"/>
              </a:endParaRPr>
            </a:p>
          </p:txBody>
        </p:sp>
        <p:sp>
          <p:nvSpPr>
            <p:cNvPr id="8219" name="Text Box 5"/>
            <p:cNvSpPr txBox="1">
              <a:spLocks noChangeArrowheads="1"/>
            </p:cNvSpPr>
            <p:nvPr/>
          </p:nvSpPr>
          <p:spPr bwMode="auto">
            <a:xfrm>
              <a:off x="2163" y="737"/>
              <a:ext cx="749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800">
                  <a:solidFill>
                    <a:srgbClr val="0000CC"/>
                  </a:solidFill>
                  <a:latin typeface="Bookman Old Style" pitchFamily="18" charset="0"/>
                </a:rPr>
                <a:t>2 : 5</a:t>
              </a:r>
            </a:p>
          </p:txBody>
        </p:sp>
        <p:sp>
          <p:nvSpPr>
            <p:cNvPr id="8220" name="Text Box 7"/>
            <p:cNvSpPr txBox="1">
              <a:spLocks noChangeArrowheads="1"/>
            </p:cNvSpPr>
            <p:nvPr/>
          </p:nvSpPr>
          <p:spPr bwMode="auto">
            <a:xfrm>
              <a:off x="3062" y="632"/>
              <a:ext cx="687" cy="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800" u="sng">
                  <a:solidFill>
                    <a:srgbClr val="0000CC"/>
                  </a:solidFill>
                  <a:latin typeface="Bookman Old Style" pitchFamily="18" charset="0"/>
                </a:rPr>
                <a:t>2</a:t>
              </a:r>
            </a:p>
            <a:p>
              <a:r>
                <a:rPr lang="ru-RU" sz="4800">
                  <a:solidFill>
                    <a:srgbClr val="0000CC"/>
                  </a:solidFill>
                  <a:latin typeface="Bookman Old Style" pitchFamily="18" charset="0"/>
                </a:rPr>
                <a:t>5</a:t>
              </a:r>
            </a:p>
          </p:txBody>
        </p:sp>
        <p:sp>
          <p:nvSpPr>
            <p:cNvPr id="8221" name="Text Box 8"/>
            <p:cNvSpPr txBox="1">
              <a:spLocks noChangeArrowheads="1"/>
            </p:cNvSpPr>
            <p:nvPr/>
          </p:nvSpPr>
          <p:spPr bwMode="auto">
            <a:xfrm>
              <a:off x="2837" y="797"/>
              <a:ext cx="251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800">
                  <a:solidFill>
                    <a:srgbClr val="0000CC"/>
                  </a:solidFill>
                  <a:latin typeface="Bookman Old Style" pitchFamily="18" charset="0"/>
                </a:rPr>
                <a:t>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6161E-6 L 0.62414 0.1618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00" y="81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79371E-6 L 0.4743 -0.1660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00" y="-83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9.89824E-7 L 0.66545 0.141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00" y="71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79371E-6 L 0.4434 0.1170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00" y="59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26735E-6 L 0.33229 0.1588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00" y="7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58927E-6 L 0.17848 -0.1785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00" y="-890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34135E-6 L 0.24913 -0.5416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00" y="-271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79463E-6 L 0.31823 -0.51434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00" y="-257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0148E-6 L 0.37587 -0.34458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00" y="-172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62535E-8 L 0.43802 -0.29232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00" y="-14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323528" y="188913"/>
            <a:ext cx="8424936" cy="1454137"/>
          </a:xfrm>
          <a:prstGeom prst="wedgeRoundRectCallout">
            <a:avLst>
              <a:gd name="adj1" fmla="val 32707"/>
              <a:gd name="adj2" fmla="val 4359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Если </a:t>
            </a:r>
            <a:r>
              <a:rPr lang="ru-RU" sz="2400" dirty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т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одинаковых предметов разделить на </a:t>
            </a:r>
            <a:r>
              <a:rPr lang="ru-RU" sz="2400" dirty="0" err="1">
                <a:solidFill>
                  <a:srgbClr val="C00000"/>
                </a:solidFill>
                <a:latin typeface="Bookman Old Style" pitchFamily="18" charset="0"/>
                <a:cs typeface="+mn-cs"/>
              </a:rPr>
              <a:t>п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равных частей, то каждая часть будет равна       целого предмета:</a:t>
            </a:r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323528" y="1658452"/>
            <a:ext cx="8424936" cy="1122476"/>
          </a:xfrm>
          <a:prstGeom prst="wedgeRoundRectCallout">
            <a:avLst>
              <a:gd name="adj1" fmla="val -32222"/>
              <a:gd name="adj2" fmla="val 41532"/>
              <a:gd name="adj3" fmla="val 16667"/>
            </a:avLst>
          </a:prstGeom>
          <a:solidFill>
            <a:srgbClr val="FFFF99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Таким  образом, с помощью дробей можно записать результат деления двух натуральных чисел</a:t>
            </a: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214282" y="5214950"/>
            <a:ext cx="8534182" cy="1166378"/>
          </a:xfrm>
          <a:prstGeom prst="wedgeRoundRectCallout">
            <a:avLst>
              <a:gd name="adj1" fmla="val 15725"/>
              <a:gd name="adj2" fmla="val -4665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Делимое равно числителю дроби, а делитель – знаменателю. Значит, </a:t>
            </a:r>
            <a:r>
              <a:rPr lang="ru-RU" sz="2200" dirty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черту дроби </a:t>
            </a: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можно понимать как </a:t>
            </a:r>
            <a:r>
              <a:rPr lang="ru-RU" sz="2200" dirty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знак деления</a:t>
            </a:r>
          </a:p>
          <a:p>
            <a:pPr algn="ctr">
              <a:defRPr/>
            </a:pPr>
            <a:endParaRPr lang="ru-RU" sz="22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grpSp>
        <p:nvGrpSpPr>
          <p:cNvPr id="2" name="Группа 29"/>
          <p:cNvGrpSpPr>
            <a:grpSpLocks/>
          </p:cNvGrpSpPr>
          <p:nvPr/>
        </p:nvGrpSpPr>
        <p:grpSpPr bwMode="auto">
          <a:xfrm>
            <a:off x="1619672" y="915981"/>
            <a:ext cx="479425" cy="819150"/>
            <a:chOff x="5276162" y="3071752"/>
            <a:chExt cx="613667" cy="819049"/>
          </a:xfrm>
        </p:grpSpPr>
        <p:sp>
          <p:nvSpPr>
            <p:cNvPr id="9243" name="Прямоугольник 30"/>
            <p:cNvSpPr>
              <a:spLocks noChangeArrowheads="1"/>
            </p:cNvSpPr>
            <p:nvPr/>
          </p:nvSpPr>
          <p:spPr bwMode="auto">
            <a:xfrm>
              <a:off x="5276162" y="3071752"/>
              <a:ext cx="613667" cy="461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dirty="0">
                  <a:solidFill>
                    <a:srgbClr val="C00000"/>
                  </a:solidFill>
                  <a:latin typeface="Bookman Old Style" pitchFamily="18" charset="0"/>
                </a:rPr>
                <a:t>т</a:t>
              </a:r>
              <a:endParaRPr lang="ru-RU" dirty="0">
                <a:latin typeface="Bookman Old Style" pitchFamily="18" charset="0"/>
              </a:endParaRPr>
            </a:p>
          </p:txBody>
        </p:sp>
        <p:sp>
          <p:nvSpPr>
            <p:cNvPr id="9244" name="Прямоугольник 31"/>
            <p:cNvSpPr>
              <a:spLocks noChangeArrowheads="1"/>
            </p:cNvSpPr>
            <p:nvPr/>
          </p:nvSpPr>
          <p:spPr bwMode="auto">
            <a:xfrm>
              <a:off x="5290378" y="3429025"/>
              <a:ext cx="504964" cy="461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rgbClr val="C00000"/>
                  </a:solidFill>
                  <a:latin typeface="Bookman Old Style" pitchFamily="18" charset="0"/>
                </a:rPr>
                <a:t>п</a:t>
              </a:r>
              <a:endParaRPr lang="ru-RU">
                <a:latin typeface="Bookman Old Style" pitchFamily="18" charset="0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5357442" y="3500324"/>
              <a:ext cx="375922" cy="158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500438" y="2928938"/>
            <a:ext cx="3254375" cy="1446212"/>
            <a:chOff x="2272" y="632"/>
            <a:chExt cx="1477" cy="911"/>
          </a:xfrm>
        </p:grpSpPr>
        <p:sp>
          <p:nvSpPr>
            <p:cNvPr id="9239" name="Text Box 4"/>
            <p:cNvSpPr txBox="1">
              <a:spLocks noChangeArrowheads="1"/>
            </p:cNvSpPr>
            <p:nvPr/>
          </p:nvSpPr>
          <p:spPr bwMode="auto">
            <a:xfrm>
              <a:off x="2385" y="659"/>
              <a:ext cx="84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4400">
                <a:solidFill>
                  <a:srgbClr val="0000CC"/>
                </a:solidFill>
                <a:latin typeface="Bookman Old Style" pitchFamily="18" charset="0"/>
              </a:endParaRPr>
            </a:p>
          </p:txBody>
        </p:sp>
        <p:sp>
          <p:nvSpPr>
            <p:cNvPr id="9240" name="Text Box 5"/>
            <p:cNvSpPr txBox="1">
              <a:spLocks noChangeArrowheads="1"/>
            </p:cNvSpPr>
            <p:nvPr/>
          </p:nvSpPr>
          <p:spPr bwMode="auto">
            <a:xfrm>
              <a:off x="2272" y="737"/>
              <a:ext cx="693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0000CC"/>
                  </a:solidFill>
                  <a:latin typeface="Bookman Old Style" pitchFamily="18" charset="0"/>
                </a:rPr>
                <a:t>4 : 6</a:t>
              </a:r>
            </a:p>
          </p:txBody>
        </p:sp>
        <p:sp>
          <p:nvSpPr>
            <p:cNvPr id="9241" name="Text Box 7"/>
            <p:cNvSpPr txBox="1">
              <a:spLocks noChangeArrowheads="1"/>
            </p:cNvSpPr>
            <p:nvPr/>
          </p:nvSpPr>
          <p:spPr bwMode="auto">
            <a:xfrm>
              <a:off x="3062" y="632"/>
              <a:ext cx="687" cy="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400" u="sng">
                  <a:solidFill>
                    <a:srgbClr val="0000CC"/>
                  </a:solidFill>
                  <a:latin typeface="Bookman Old Style" pitchFamily="18" charset="0"/>
                </a:rPr>
                <a:t>4</a:t>
              </a:r>
            </a:p>
            <a:p>
              <a:r>
                <a:rPr lang="ru-RU" sz="4400">
                  <a:solidFill>
                    <a:srgbClr val="0000CC"/>
                  </a:solidFill>
                  <a:latin typeface="Bookman Old Style" pitchFamily="18" charset="0"/>
                </a:rPr>
                <a:t>6</a:t>
              </a:r>
            </a:p>
          </p:txBody>
        </p:sp>
        <p:sp>
          <p:nvSpPr>
            <p:cNvPr id="9242" name="Text Box 8"/>
            <p:cNvSpPr txBox="1">
              <a:spLocks noChangeArrowheads="1"/>
            </p:cNvSpPr>
            <p:nvPr/>
          </p:nvSpPr>
          <p:spPr bwMode="auto">
            <a:xfrm>
              <a:off x="2867" y="767"/>
              <a:ext cx="237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0000CC"/>
                  </a:solidFill>
                  <a:latin typeface="Bookman Old Style" pitchFamily="18" charset="0"/>
                </a:rPr>
                <a:t>=</a:t>
              </a:r>
            </a:p>
          </p:txBody>
        </p:sp>
      </p:grp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674938" y="3643313"/>
            <a:ext cx="3254375" cy="1446212"/>
            <a:chOff x="2272" y="632"/>
            <a:chExt cx="1477" cy="911"/>
          </a:xfrm>
        </p:grpSpPr>
        <p:sp>
          <p:nvSpPr>
            <p:cNvPr id="9235" name="Text Box 4"/>
            <p:cNvSpPr txBox="1">
              <a:spLocks noChangeArrowheads="1"/>
            </p:cNvSpPr>
            <p:nvPr/>
          </p:nvSpPr>
          <p:spPr bwMode="auto">
            <a:xfrm>
              <a:off x="2385" y="659"/>
              <a:ext cx="84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440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  <p:sp>
          <p:nvSpPr>
            <p:cNvPr id="9236" name="Text Box 5"/>
            <p:cNvSpPr txBox="1">
              <a:spLocks noChangeArrowheads="1"/>
            </p:cNvSpPr>
            <p:nvPr/>
          </p:nvSpPr>
          <p:spPr bwMode="auto">
            <a:xfrm>
              <a:off x="2272" y="737"/>
              <a:ext cx="693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C00000"/>
                  </a:solidFill>
                  <a:latin typeface="Bookman Old Style" pitchFamily="18" charset="0"/>
                </a:rPr>
                <a:t>3 : 8</a:t>
              </a:r>
            </a:p>
          </p:txBody>
        </p:sp>
        <p:sp>
          <p:nvSpPr>
            <p:cNvPr id="9237" name="Text Box 7"/>
            <p:cNvSpPr txBox="1">
              <a:spLocks noChangeArrowheads="1"/>
            </p:cNvSpPr>
            <p:nvPr/>
          </p:nvSpPr>
          <p:spPr bwMode="auto">
            <a:xfrm>
              <a:off x="3062" y="632"/>
              <a:ext cx="687" cy="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400" u="sng">
                  <a:solidFill>
                    <a:srgbClr val="C00000"/>
                  </a:solidFill>
                  <a:latin typeface="Bookman Old Style" pitchFamily="18" charset="0"/>
                </a:rPr>
                <a:t>3</a:t>
              </a:r>
            </a:p>
            <a:p>
              <a:r>
                <a:rPr lang="ru-RU" sz="4400">
                  <a:solidFill>
                    <a:srgbClr val="C00000"/>
                  </a:solidFill>
                  <a:latin typeface="Bookman Old Style" pitchFamily="18" charset="0"/>
                </a:rPr>
                <a:t>8</a:t>
              </a:r>
            </a:p>
          </p:txBody>
        </p:sp>
        <p:sp>
          <p:nvSpPr>
            <p:cNvPr id="9238" name="Text Box 8"/>
            <p:cNvSpPr txBox="1">
              <a:spLocks noChangeArrowheads="1"/>
            </p:cNvSpPr>
            <p:nvPr/>
          </p:nvSpPr>
          <p:spPr bwMode="auto">
            <a:xfrm>
              <a:off x="2867" y="767"/>
              <a:ext cx="237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C00000"/>
                  </a:solidFill>
                  <a:latin typeface="Bookman Old Style" pitchFamily="18" charset="0"/>
                </a:rPr>
                <a:t>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611560" y="188913"/>
            <a:ext cx="7992888" cy="1295871"/>
          </a:xfrm>
          <a:prstGeom prst="wedgeRoundRectCallout">
            <a:avLst>
              <a:gd name="adj1" fmla="val 13799"/>
              <a:gd name="adj2" fmla="val 4049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 помощью дробей можно записать результат деления двух любых натуральных чисел.</a:t>
            </a:r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611560" y="1412776"/>
            <a:ext cx="7992888" cy="1008112"/>
          </a:xfrm>
          <a:prstGeom prst="wedgeRoundRectCallout">
            <a:avLst>
              <a:gd name="adj1" fmla="val -23846"/>
              <a:gd name="adj2" fmla="val 47476"/>
              <a:gd name="adj3" fmla="val 16667"/>
            </a:avLst>
          </a:prstGeom>
          <a:solidFill>
            <a:srgbClr val="FFFF99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Если деление выполняется нацело, то частное является натуральным числом</a:t>
            </a: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611560" y="4143404"/>
            <a:ext cx="7992888" cy="869772"/>
          </a:xfrm>
          <a:prstGeom prst="wedgeRoundRectCallout">
            <a:avLst>
              <a:gd name="adj1" fmla="val 49843"/>
              <a:gd name="adj2" fmla="val -1705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Если же разделить нацело нельзя, то частное является дробным числом</a:t>
            </a:r>
          </a:p>
          <a:p>
            <a:pPr algn="ctr">
              <a:defRPr/>
            </a:pPr>
            <a:endParaRPr lang="ru-RU" sz="2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987675" y="2817813"/>
            <a:ext cx="3313113" cy="1446212"/>
            <a:chOff x="2039" y="562"/>
            <a:chExt cx="1504" cy="911"/>
          </a:xfrm>
        </p:grpSpPr>
        <p:sp>
          <p:nvSpPr>
            <p:cNvPr id="10263" name="Text Box 4"/>
            <p:cNvSpPr txBox="1">
              <a:spLocks noChangeArrowheads="1"/>
            </p:cNvSpPr>
            <p:nvPr/>
          </p:nvSpPr>
          <p:spPr bwMode="auto">
            <a:xfrm>
              <a:off x="2385" y="659"/>
              <a:ext cx="84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44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0264" name="Text Box 5"/>
            <p:cNvSpPr txBox="1">
              <a:spLocks noChangeArrowheads="1"/>
            </p:cNvSpPr>
            <p:nvPr/>
          </p:nvSpPr>
          <p:spPr bwMode="auto">
            <a:xfrm>
              <a:off x="2039" y="737"/>
              <a:ext cx="868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000099"/>
                  </a:solidFill>
                  <a:latin typeface="Bookman Old Style" pitchFamily="18" charset="0"/>
                </a:rPr>
                <a:t>27 : 3</a:t>
              </a:r>
            </a:p>
          </p:txBody>
        </p:sp>
        <p:sp>
          <p:nvSpPr>
            <p:cNvPr id="10265" name="Text Box 7"/>
            <p:cNvSpPr txBox="1">
              <a:spLocks noChangeArrowheads="1"/>
            </p:cNvSpPr>
            <p:nvPr/>
          </p:nvSpPr>
          <p:spPr bwMode="auto">
            <a:xfrm>
              <a:off x="3062" y="562"/>
              <a:ext cx="481" cy="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400" u="sng">
                  <a:solidFill>
                    <a:srgbClr val="000099"/>
                  </a:solidFill>
                  <a:latin typeface="Bookman Old Style" pitchFamily="18" charset="0"/>
                </a:rPr>
                <a:t>27</a:t>
              </a:r>
            </a:p>
            <a:p>
              <a:r>
                <a:rPr lang="ru-RU" sz="4400">
                  <a:solidFill>
                    <a:srgbClr val="000099"/>
                  </a:solidFill>
                  <a:latin typeface="Bookman Old Style" pitchFamily="18" charset="0"/>
                </a:rPr>
                <a:t> 3</a:t>
              </a:r>
            </a:p>
          </p:txBody>
        </p:sp>
        <p:sp>
          <p:nvSpPr>
            <p:cNvPr id="10266" name="Text Box 8"/>
            <p:cNvSpPr txBox="1">
              <a:spLocks noChangeArrowheads="1"/>
            </p:cNvSpPr>
            <p:nvPr/>
          </p:nvSpPr>
          <p:spPr bwMode="auto">
            <a:xfrm>
              <a:off x="2824" y="734"/>
              <a:ext cx="237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000099"/>
                  </a:solidFill>
                  <a:latin typeface="Bookman Old Style" pitchFamily="18" charset="0"/>
                </a:rPr>
                <a:t>=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348038" y="5411788"/>
            <a:ext cx="3335337" cy="1446212"/>
            <a:chOff x="2235" y="632"/>
            <a:chExt cx="1514" cy="911"/>
          </a:xfrm>
        </p:grpSpPr>
        <p:sp>
          <p:nvSpPr>
            <p:cNvPr id="10259" name="Text Box 4"/>
            <p:cNvSpPr txBox="1">
              <a:spLocks noChangeArrowheads="1"/>
            </p:cNvSpPr>
            <p:nvPr/>
          </p:nvSpPr>
          <p:spPr bwMode="auto">
            <a:xfrm>
              <a:off x="2385" y="659"/>
              <a:ext cx="84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440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  <p:sp>
          <p:nvSpPr>
            <p:cNvPr id="10260" name="Text Box 5"/>
            <p:cNvSpPr txBox="1">
              <a:spLocks noChangeArrowheads="1"/>
            </p:cNvSpPr>
            <p:nvPr/>
          </p:nvSpPr>
          <p:spPr bwMode="auto">
            <a:xfrm>
              <a:off x="2235" y="737"/>
              <a:ext cx="693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C00000"/>
                  </a:solidFill>
                  <a:latin typeface="Bookman Old Style" pitchFamily="18" charset="0"/>
                </a:rPr>
                <a:t>9 : 4</a:t>
              </a:r>
            </a:p>
          </p:txBody>
        </p:sp>
        <p:sp>
          <p:nvSpPr>
            <p:cNvPr id="10261" name="Text Box 7"/>
            <p:cNvSpPr txBox="1">
              <a:spLocks noChangeArrowheads="1"/>
            </p:cNvSpPr>
            <p:nvPr/>
          </p:nvSpPr>
          <p:spPr bwMode="auto">
            <a:xfrm>
              <a:off x="3062" y="632"/>
              <a:ext cx="687" cy="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400" u="sng">
                  <a:solidFill>
                    <a:srgbClr val="C00000"/>
                  </a:solidFill>
                  <a:latin typeface="Bookman Old Style" pitchFamily="18" charset="0"/>
                </a:rPr>
                <a:t>9</a:t>
              </a:r>
            </a:p>
            <a:p>
              <a:r>
                <a:rPr lang="ru-RU" sz="4400">
                  <a:solidFill>
                    <a:srgbClr val="C00000"/>
                  </a:solidFill>
                  <a:latin typeface="Bookman Old Style" pitchFamily="18" charset="0"/>
                </a:rPr>
                <a:t>4</a:t>
              </a:r>
            </a:p>
          </p:txBody>
        </p:sp>
        <p:sp>
          <p:nvSpPr>
            <p:cNvPr id="10262" name="Text Box 8"/>
            <p:cNvSpPr txBox="1">
              <a:spLocks noChangeArrowheads="1"/>
            </p:cNvSpPr>
            <p:nvPr/>
          </p:nvSpPr>
          <p:spPr bwMode="auto">
            <a:xfrm>
              <a:off x="2867" y="767"/>
              <a:ext cx="237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C00000"/>
                  </a:solidFill>
                  <a:latin typeface="Bookman Old Style" pitchFamily="18" charset="0"/>
                </a:rPr>
                <a:t>=</a:t>
              </a:r>
            </a:p>
          </p:txBody>
        </p:sp>
      </p:grp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6000750" y="3068638"/>
            <a:ext cx="10906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>
                <a:solidFill>
                  <a:srgbClr val="000099"/>
                </a:solidFill>
                <a:latin typeface="Bookman Old Style" pitchFamily="18" charset="0"/>
              </a:rPr>
              <a:t>= 9</a:t>
            </a:r>
            <a:endParaRPr lang="ru-RU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5179</TotalTime>
  <Words>539</Words>
  <Application>Microsoft Office PowerPoint</Application>
  <PresentationFormat>Экран (4:3)</PresentationFormat>
  <Paragraphs>167</Paragraphs>
  <Slides>15</Slides>
  <Notes>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Шаблон оформления с нарциссами</vt:lpstr>
      <vt:lpstr>CorelDRAW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635</cp:revision>
  <dcterms:created xsi:type="dcterms:W3CDTF">2007-07-13T07:27:52Z</dcterms:created>
  <dcterms:modified xsi:type="dcterms:W3CDTF">2016-01-30T16:24:22Z</dcterms:modified>
</cp:coreProperties>
</file>