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0"/>
  </p:notesMasterIdLst>
  <p:handoutMasterIdLst>
    <p:handoutMasterId r:id="rId21"/>
  </p:handoutMasterIdLst>
  <p:sldIdLst>
    <p:sldId id="467" r:id="rId2"/>
    <p:sldId id="690" r:id="rId3"/>
    <p:sldId id="693" r:id="rId4"/>
    <p:sldId id="692" r:id="rId5"/>
    <p:sldId id="694" r:id="rId6"/>
    <p:sldId id="695" r:id="rId7"/>
    <p:sldId id="696" r:id="rId8"/>
    <p:sldId id="717" r:id="rId9"/>
    <p:sldId id="709" r:id="rId10"/>
    <p:sldId id="710" r:id="rId11"/>
    <p:sldId id="711" r:id="rId12"/>
    <p:sldId id="712" r:id="rId13"/>
    <p:sldId id="713" r:id="rId14"/>
    <p:sldId id="714" r:id="rId15"/>
    <p:sldId id="715" r:id="rId16"/>
    <p:sldId id="716" r:id="rId17"/>
    <p:sldId id="707" r:id="rId18"/>
    <p:sldId id="70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B0C95F"/>
    <a:srgbClr val="CC00FF"/>
    <a:srgbClr val="FFFF99"/>
    <a:srgbClr val="CCFF99"/>
    <a:srgbClr val="F9E1FF"/>
    <a:srgbClr val="33CCFF"/>
    <a:srgbClr val="AE7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9" autoAdjust="0"/>
  </p:normalViewPr>
  <p:slideViewPr>
    <p:cSldViewPr>
      <p:cViewPr>
        <p:scale>
          <a:sx n="75" d="100"/>
          <a:sy n="75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719996E-A83F-47D9-A64E-245A5E4D1FF8}" type="datetimeFigureOut">
              <a:rPr lang="ru-RU"/>
              <a:pPr>
                <a:defRPr/>
              </a:pPr>
              <a:t>05.12.2015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D13DCCB-7E5A-4B34-B27D-8D13E7474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450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54B74B8-1D48-4A7C-B8B6-0E018E9C3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3859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14A12F-20E5-42AB-9D1E-DE48D838BDC3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2BFFA-43AF-4320-A14D-550DF7359F19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02AB33-998C-4F20-947C-48CD5B945F59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Гепард за 40 мин пробегает 1км 200м. Какова скорость гепарда?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CC823-9404-4573-A662-F8002CB3EA26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6609-6DE7-427A-BD8B-87A400E2D40B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75C03D-C1D9-405D-BB64-82CD3D2BD5EA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693DD-9E00-4C6F-B65C-547974B4D6F7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A4BC5-2E50-4D95-9C16-E9D7A1219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CB55A-E207-490D-9313-077849A2CB00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193A8-F5AC-4DA7-96A2-148463540B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3F26B-B511-4DEA-BE9F-8DF166730FE6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93D91-827E-47C4-9C34-42BD2A06A4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79D48-2E6A-4580-851C-289B21615478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D2669-5931-41DC-8621-B82E17E5BF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F2C76-500F-4CEA-9DC0-BF3B17C171DC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6D0B7-5464-46A0-ADBA-BF3329596E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9C7B1-CD15-4D81-9212-8E7379BB7CCC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FA80E-ED2C-4F22-A7A4-9F39F67A5D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04BE5-4E1F-4386-9AA3-598F47849BE3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F9AD-9D1A-4316-ADBE-0212B4CAB4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063AC-69A8-4EA1-81DC-1FE1DFCDFF11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021C-517C-492A-9AD6-999ABA5F59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61F1A-7FB9-4B27-8AFB-2AA49A925D65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21D5-6B6D-4C2B-82D3-BAC8CAE574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E53355-A67A-4BCA-97DF-A26761A5C256}" type="datetime1">
              <a:rPr lang="ru-RU"/>
              <a:pPr>
                <a:defRPr/>
              </a:pPr>
              <a:t>05.12.2015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EB826F-2E77-4EC3-98BC-844BCDFDC5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05.12.2015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4652962" y="3648076"/>
            <a:ext cx="4419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714875" y="4867275"/>
            <a:ext cx="4333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сближения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–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652962" y="4286256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7472362" y="4286256"/>
            <a:ext cx="838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3" name="Oval 25"/>
          <p:cNvSpPr>
            <a:spLocks noChangeArrowheads="1"/>
          </p:cNvSpPr>
          <p:nvPr/>
        </p:nvSpPr>
        <p:spPr bwMode="auto">
          <a:xfrm>
            <a:off x="4643438" y="4229112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5567363" y="3571875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7929563" y="3571875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6" name="Oval 28"/>
          <p:cNvSpPr>
            <a:spLocks noChangeArrowheads="1"/>
          </p:cNvSpPr>
          <p:nvPr/>
        </p:nvSpPr>
        <p:spPr bwMode="auto">
          <a:xfrm>
            <a:off x="7358082" y="4229112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157162" y="3724276"/>
            <a:ext cx="4419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214313" y="4943475"/>
            <a:ext cx="398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удаления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–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157162" y="4400560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233362" y="4857760"/>
            <a:ext cx="838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81" name="Oval 33"/>
          <p:cNvSpPr>
            <a:spLocks noChangeArrowheads="1"/>
          </p:cNvSpPr>
          <p:nvPr/>
        </p:nvSpPr>
        <p:spPr bwMode="auto">
          <a:xfrm>
            <a:off x="142844" y="4300550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1071563" y="3648075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071563" y="4410075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142844" y="4729178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968135" y="2206608"/>
            <a:ext cx="5973756" cy="919401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Движение                                                 в одном направлении</a:t>
            </a:r>
          </a:p>
        </p:txBody>
      </p:sp>
      <p:sp>
        <p:nvSpPr>
          <p:cNvPr id="39" name="AutoShape 32"/>
          <p:cNvSpPr>
            <a:spLocks noChangeArrowheads="1"/>
          </p:cNvSpPr>
          <p:nvPr/>
        </p:nvSpPr>
        <p:spPr bwMode="auto">
          <a:xfrm>
            <a:off x="357158" y="285728"/>
            <a:ext cx="8501122" cy="1357322"/>
          </a:xfrm>
          <a:prstGeom prst="wedgeRoundRectCallout">
            <a:avLst>
              <a:gd name="adj1" fmla="val -57712"/>
              <a:gd name="adj2" fmla="val 4034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найти скорость сближения </a:t>
            </a:r>
          </a:p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или  скорость удаления </a:t>
            </a:r>
          </a:p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при движении двух объектов?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0" grpId="0" autoUpdateAnimBg="0"/>
      <p:bldP spid="2074" grpId="0" autoUpdateAnimBg="0"/>
      <p:bldP spid="2075" grpId="0" autoUpdateAnimBg="0"/>
      <p:bldP spid="2078" grpId="0" autoUpdateAnimBg="0"/>
      <p:bldP spid="2082" grpId="0" autoUpdateAnimBg="0"/>
      <p:bldP spid="208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724400" y="1509714"/>
            <a:ext cx="4419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381000" y="1509714"/>
            <a:ext cx="4038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785786" y="879477"/>
            <a:ext cx="7643866" cy="476726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200" dirty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Движение в противоположных направлениях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577975" y="3952406"/>
            <a:ext cx="5988050" cy="476726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200" dirty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Движение в одном направлении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514600" y="2143116"/>
            <a:ext cx="1219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>
            <a:off x="990600" y="2143116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2357422" y="2071678"/>
            <a:ext cx="233378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38" name="Text Box 9"/>
          <p:cNvSpPr txBox="1">
            <a:spLocks noChangeArrowheads="1"/>
          </p:cNvSpPr>
          <p:nvPr/>
        </p:nvSpPr>
        <p:spPr bwMode="auto">
          <a:xfrm>
            <a:off x="838200" y="1433513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339" name="Text Box 10"/>
          <p:cNvSpPr txBox="1">
            <a:spLocks noChangeArrowheads="1"/>
          </p:cNvSpPr>
          <p:nvPr/>
        </p:nvSpPr>
        <p:spPr bwMode="auto">
          <a:xfrm>
            <a:off x="3352800" y="1433513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340" name="Text Box 11"/>
          <p:cNvSpPr txBox="1">
            <a:spLocks noChangeArrowheads="1"/>
          </p:cNvSpPr>
          <p:nvPr/>
        </p:nvSpPr>
        <p:spPr bwMode="auto">
          <a:xfrm>
            <a:off x="4714875" y="2728913"/>
            <a:ext cx="4429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сближения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+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341" name="Text Box 12"/>
          <p:cNvSpPr txBox="1">
            <a:spLocks noChangeArrowheads="1"/>
          </p:cNvSpPr>
          <p:nvPr/>
        </p:nvSpPr>
        <p:spPr bwMode="auto">
          <a:xfrm>
            <a:off x="428625" y="2728913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удаления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+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4724400" y="2214554"/>
            <a:ext cx="1219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7543800" y="2214554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4714876" y="2071678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51" name="Text Box 16"/>
          <p:cNvSpPr txBox="1">
            <a:spLocks noChangeArrowheads="1"/>
          </p:cNvSpPr>
          <p:nvPr/>
        </p:nvSpPr>
        <p:spPr bwMode="auto">
          <a:xfrm>
            <a:off x="5638800" y="1433513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352" name="Text Box 17"/>
          <p:cNvSpPr txBox="1">
            <a:spLocks noChangeArrowheads="1"/>
          </p:cNvSpPr>
          <p:nvPr/>
        </p:nvSpPr>
        <p:spPr bwMode="auto">
          <a:xfrm>
            <a:off x="7391400" y="1433513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8858280" y="2071678"/>
            <a:ext cx="209520" cy="200036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4724400" y="4505348"/>
            <a:ext cx="4419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59" name="Text Box 22"/>
          <p:cNvSpPr txBox="1">
            <a:spLocks noChangeArrowheads="1"/>
          </p:cNvSpPr>
          <p:nvPr/>
        </p:nvSpPr>
        <p:spPr bwMode="auto">
          <a:xfrm>
            <a:off x="4786313" y="5724525"/>
            <a:ext cx="4333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сближения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–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4724400" y="5214950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7543800" y="5214950"/>
            <a:ext cx="838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3" name="Oval 25"/>
          <p:cNvSpPr>
            <a:spLocks noChangeArrowheads="1"/>
          </p:cNvSpPr>
          <p:nvPr/>
        </p:nvSpPr>
        <p:spPr bwMode="auto">
          <a:xfrm>
            <a:off x="4714876" y="5086384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69" name="Text Box 26"/>
          <p:cNvSpPr txBox="1">
            <a:spLocks noChangeArrowheads="1"/>
          </p:cNvSpPr>
          <p:nvPr/>
        </p:nvSpPr>
        <p:spPr bwMode="auto">
          <a:xfrm>
            <a:off x="5638800" y="4429125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370" name="Text Box 27"/>
          <p:cNvSpPr txBox="1">
            <a:spLocks noChangeArrowheads="1"/>
          </p:cNvSpPr>
          <p:nvPr/>
        </p:nvSpPr>
        <p:spPr bwMode="auto">
          <a:xfrm>
            <a:off x="8001000" y="4429125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6" name="Oval 28"/>
          <p:cNvSpPr>
            <a:spLocks noChangeArrowheads="1"/>
          </p:cNvSpPr>
          <p:nvPr/>
        </p:nvSpPr>
        <p:spPr bwMode="auto">
          <a:xfrm>
            <a:off x="7429520" y="5086384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228600" y="4495800"/>
            <a:ext cx="4419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77" name="Text Box 30"/>
          <p:cNvSpPr txBox="1">
            <a:spLocks noChangeArrowheads="1"/>
          </p:cNvSpPr>
          <p:nvPr/>
        </p:nvSpPr>
        <p:spPr bwMode="auto">
          <a:xfrm>
            <a:off x="285750" y="5715000"/>
            <a:ext cx="398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удаления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–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228600" y="5186378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304800" y="5643578"/>
            <a:ext cx="838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81" name="Oval 33"/>
          <p:cNvSpPr>
            <a:spLocks noChangeArrowheads="1"/>
          </p:cNvSpPr>
          <p:nvPr/>
        </p:nvSpPr>
        <p:spPr bwMode="auto">
          <a:xfrm>
            <a:off x="214282" y="5072074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3387" name="Text Box 34"/>
          <p:cNvSpPr txBox="1">
            <a:spLocks noChangeArrowheads="1"/>
          </p:cNvSpPr>
          <p:nvPr/>
        </p:nvSpPr>
        <p:spPr bwMode="auto">
          <a:xfrm>
            <a:off x="1143000" y="4419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388" name="Text Box 35"/>
          <p:cNvSpPr txBox="1">
            <a:spLocks noChangeArrowheads="1"/>
          </p:cNvSpPr>
          <p:nvPr/>
        </p:nvSpPr>
        <p:spPr bwMode="auto">
          <a:xfrm>
            <a:off x="1143000" y="5181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214282" y="5500702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" name="AutoShape 32"/>
          <p:cNvSpPr>
            <a:spLocks noChangeArrowheads="1"/>
          </p:cNvSpPr>
          <p:nvPr/>
        </p:nvSpPr>
        <p:spPr bwMode="auto">
          <a:xfrm>
            <a:off x="1285852" y="214290"/>
            <a:ext cx="6858048" cy="500066"/>
          </a:xfrm>
          <a:prstGeom prst="wedgeRoundRectCallout">
            <a:avLst>
              <a:gd name="adj1" fmla="val -50035"/>
              <a:gd name="adj2" fmla="val 12639"/>
              <a:gd name="adj3" fmla="val 16667"/>
            </a:avLst>
          </a:prstGeom>
          <a:solidFill>
            <a:srgbClr val="FFFF99"/>
          </a:solidFill>
          <a:ln w="571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Задачи на  движение двух объектов?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-25400" y="4876800"/>
            <a:ext cx="9169400" cy="914400"/>
            <a:chOff x="-16" y="2352"/>
            <a:chExt cx="5776" cy="572"/>
          </a:xfrm>
        </p:grpSpPr>
        <p:sp>
          <p:nvSpPr>
            <p:cNvPr id="15398" name="Freeform 7" descr="Орех"/>
            <p:cNvSpPr>
              <a:spLocks/>
            </p:cNvSpPr>
            <p:nvPr/>
          </p:nvSpPr>
          <p:spPr bwMode="auto">
            <a:xfrm rot="21228534" flipH="1">
              <a:off x="288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99" name="Freeform 8" descr="Орех"/>
            <p:cNvSpPr>
              <a:spLocks/>
            </p:cNvSpPr>
            <p:nvPr/>
          </p:nvSpPr>
          <p:spPr bwMode="auto">
            <a:xfrm rot="21228534" flipH="1">
              <a:off x="4907" y="240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0" name="Freeform 9" descr="Орех"/>
            <p:cNvSpPr>
              <a:spLocks/>
            </p:cNvSpPr>
            <p:nvPr/>
          </p:nvSpPr>
          <p:spPr bwMode="auto">
            <a:xfrm rot="21228534" flipH="1">
              <a:off x="5088" y="235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1" name="Freeform 10" descr="Орех"/>
            <p:cNvSpPr>
              <a:spLocks/>
            </p:cNvSpPr>
            <p:nvPr/>
          </p:nvSpPr>
          <p:spPr bwMode="auto">
            <a:xfrm rot="21228534" flipH="1">
              <a:off x="5243" y="235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2" name="Freeform 11" descr="Орех"/>
            <p:cNvSpPr>
              <a:spLocks/>
            </p:cNvSpPr>
            <p:nvPr/>
          </p:nvSpPr>
          <p:spPr bwMode="auto">
            <a:xfrm rot="21228534" flipH="1">
              <a:off x="5483" y="2352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3" name="Freeform 12" descr="Дуб"/>
            <p:cNvSpPr>
              <a:spLocks/>
            </p:cNvSpPr>
            <p:nvPr/>
          </p:nvSpPr>
          <p:spPr bwMode="auto">
            <a:xfrm rot="21228534" flipH="1">
              <a:off x="624" y="26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4" name="Freeform 13" descr="Каштан"/>
            <p:cNvSpPr>
              <a:spLocks/>
            </p:cNvSpPr>
            <p:nvPr/>
          </p:nvSpPr>
          <p:spPr bwMode="auto">
            <a:xfrm rot="21228534" flipH="1">
              <a:off x="0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5" name="Freeform 14" descr="Каштан"/>
            <p:cNvSpPr>
              <a:spLocks/>
            </p:cNvSpPr>
            <p:nvPr/>
          </p:nvSpPr>
          <p:spPr bwMode="auto">
            <a:xfrm rot="21228534" flipH="1">
              <a:off x="144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6" name="Freeform 15" descr="Каштан"/>
            <p:cNvSpPr>
              <a:spLocks/>
            </p:cNvSpPr>
            <p:nvPr/>
          </p:nvSpPr>
          <p:spPr bwMode="auto">
            <a:xfrm rot="21228534" flipH="1">
              <a:off x="480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7" name="Freeform 16" descr="Каштан"/>
            <p:cNvSpPr>
              <a:spLocks/>
            </p:cNvSpPr>
            <p:nvPr/>
          </p:nvSpPr>
          <p:spPr bwMode="auto">
            <a:xfrm rot="21228534" flipH="1">
              <a:off x="4475" y="240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8" name="Freeform 17" descr="Каштан"/>
            <p:cNvSpPr>
              <a:spLocks/>
            </p:cNvSpPr>
            <p:nvPr/>
          </p:nvSpPr>
          <p:spPr bwMode="auto">
            <a:xfrm rot="21228534" flipH="1">
              <a:off x="4704" y="240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09" name="Freeform 18" descr="Орех"/>
            <p:cNvSpPr>
              <a:spLocks/>
            </p:cNvSpPr>
            <p:nvPr/>
          </p:nvSpPr>
          <p:spPr bwMode="auto">
            <a:xfrm rot="21228534" flipH="1">
              <a:off x="4272" y="240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0" name="Freeform 19" descr="Каштан"/>
            <p:cNvSpPr>
              <a:spLocks/>
            </p:cNvSpPr>
            <p:nvPr/>
          </p:nvSpPr>
          <p:spPr bwMode="auto">
            <a:xfrm rot="21228534" flipH="1">
              <a:off x="4080" y="24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1" name="Freeform 20" descr="Каштан"/>
            <p:cNvSpPr>
              <a:spLocks/>
            </p:cNvSpPr>
            <p:nvPr/>
          </p:nvSpPr>
          <p:spPr bwMode="auto">
            <a:xfrm rot="21228534" flipH="1">
              <a:off x="3888" y="24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2" name="Freeform 21" descr="Каштан"/>
            <p:cNvSpPr>
              <a:spLocks/>
            </p:cNvSpPr>
            <p:nvPr/>
          </p:nvSpPr>
          <p:spPr bwMode="auto">
            <a:xfrm rot="21228534" flipH="1">
              <a:off x="3696" y="24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3" name="Freeform 22" descr="Каштан"/>
            <p:cNvSpPr>
              <a:spLocks/>
            </p:cNvSpPr>
            <p:nvPr/>
          </p:nvSpPr>
          <p:spPr bwMode="auto">
            <a:xfrm rot="21228534" flipH="1">
              <a:off x="3504" y="249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4" name="Freeform 23" descr="Орех"/>
            <p:cNvSpPr>
              <a:spLocks/>
            </p:cNvSpPr>
            <p:nvPr/>
          </p:nvSpPr>
          <p:spPr bwMode="auto">
            <a:xfrm rot="21228534" flipH="1">
              <a:off x="3312" y="249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5" name="Freeform 24" descr="Каштан"/>
            <p:cNvSpPr>
              <a:spLocks/>
            </p:cNvSpPr>
            <p:nvPr/>
          </p:nvSpPr>
          <p:spPr bwMode="auto">
            <a:xfrm rot="21228534" flipH="1">
              <a:off x="3072" y="249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6" name="Freeform 25" descr="Каштан"/>
            <p:cNvSpPr>
              <a:spLocks/>
            </p:cNvSpPr>
            <p:nvPr/>
          </p:nvSpPr>
          <p:spPr bwMode="auto">
            <a:xfrm rot="21228534" flipH="1">
              <a:off x="2880" y="25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7" name="Freeform 26" descr="Каштан"/>
            <p:cNvSpPr>
              <a:spLocks/>
            </p:cNvSpPr>
            <p:nvPr/>
          </p:nvSpPr>
          <p:spPr bwMode="auto">
            <a:xfrm rot="21228534" flipH="1">
              <a:off x="2688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8" name="Freeform 27" descr="Орех"/>
            <p:cNvSpPr>
              <a:spLocks/>
            </p:cNvSpPr>
            <p:nvPr/>
          </p:nvSpPr>
          <p:spPr bwMode="auto">
            <a:xfrm rot="21228534" flipH="1">
              <a:off x="2496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19" name="Freeform 28" descr="Орех"/>
            <p:cNvSpPr>
              <a:spLocks/>
            </p:cNvSpPr>
            <p:nvPr/>
          </p:nvSpPr>
          <p:spPr bwMode="auto">
            <a:xfrm rot="21228534" flipH="1">
              <a:off x="2304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0" name="Freeform 29" descr="Орех"/>
            <p:cNvSpPr>
              <a:spLocks/>
            </p:cNvSpPr>
            <p:nvPr/>
          </p:nvSpPr>
          <p:spPr bwMode="auto">
            <a:xfrm rot="21228534" flipH="1">
              <a:off x="2112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1" name="Freeform 30" descr="Орех"/>
            <p:cNvSpPr>
              <a:spLocks/>
            </p:cNvSpPr>
            <p:nvPr/>
          </p:nvSpPr>
          <p:spPr bwMode="auto">
            <a:xfrm rot="21228534" flipH="1">
              <a:off x="1872" y="2540"/>
              <a:ext cx="277" cy="244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2" name="Freeform 31" descr="Орех"/>
            <p:cNvSpPr>
              <a:spLocks/>
            </p:cNvSpPr>
            <p:nvPr/>
          </p:nvSpPr>
          <p:spPr bwMode="auto">
            <a:xfrm rot="21228534" flipH="1">
              <a:off x="1691" y="2588"/>
              <a:ext cx="277" cy="244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3" name="Freeform 32" descr="Орех"/>
            <p:cNvSpPr>
              <a:spLocks/>
            </p:cNvSpPr>
            <p:nvPr/>
          </p:nvSpPr>
          <p:spPr bwMode="auto">
            <a:xfrm rot="21228534" flipH="1">
              <a:off x="1488" y="2592"/>
              <a:ext cx="277" cy="244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4" name="Freeform 33" descr="Каштан"/>
            <p:cNvSpPr>
              <a:spLocks/>
            </p:cNvSpPr>
            <p:nvPr/>
          </p:nvSpPr>
          <p:spPr bwMode="auto">
            <a:xfrm rot="21228534" flipH="1">
              <a:off x="1296" y="2592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5" name="Freeform 34" descr="Каштан"/>
            <p:cNvSpPr>
              <a:spLocks/>
            </p:cNvSpPr>
            <p:nvPr/>
          </p:nvSpPr>
          <p:spPr bwMode="auto">
            <a:xfrm rot="21228534" flipH="1">
              <a:off x="1152" y="264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6" name="Freeform 35" descr="Каштан"/>
            <p:cNvSpPr>
              <a:spLocks/>
            </p:cNvSpPr>
            <p:nvPr/>
          </p:nvSpPr>
          <p:spPr bwMode="auto">
            <a:xfrm rot="21228534" flipH="1">
              <a:off x="960" y="264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427" name="Freeform 36" descr="Каштан"/>
            <p:cNvSpPr>
              <a:spLocks/>
            </p:cNvSpPr>
            <p:nvPr/>
          </p:nvSpPr>
          <p:spPr bwMode="auto">
            <a:xfrm rot="21228534" flipH="1">
              <a:off x="768" y="264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-16" y="2484"/>
              <a:ext cx="5776" cy="404"/>
              <a:chOff x="-16" y="2484"/>
              <a:chExt cx="5776" cy="404"/>
            </a:xfrm>
          </p:grpSpPr>
          <p:sp>
            <p:nvSpPr>
              <p:cNvPr id="15429" name="Line 38"/>
              <p:cNvSpPr>
                <a:spLocks noChangeShapeType="1"/>
              </p:cNvSpPr>
              <p:nvPr/>
            </p:nvSpPr>
            <p:spPr bwMode="auto">
              <a:xfrm rot="-371466">
                <a:off x="9" y="2484"/>
                <a:ext cx="5751" cy="25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55" name="Freeform 39"/>
              <p:cNvSpPr>
                <a:spLocks/>
              </p:cNvSpPr>
              <p:nvPr/>
            </p:nvSpPr>
            <p:spPr bwMode="auto">
              <a:xfrm>
                <a:off x="-16" y="2498"/>
                <a:ext cx="5736" cy="390"/>
              </a:xfrm>
              <a:custGeom>
                <a:avLst/>
                <a:gdLst/>
                <a:ahLst/>
                <a:cxnLst>
                  <a:cxn ang="0">
                    <a:pos x="0" y="390"/>
                  </a:cxn>
                  <a:cxn ang="0">
                    <a:pos x="5736" y="0"/>
                  </a:cxn>
                </a:cxnLst>
                <a:rect l="0" t="0" r="r" b="b"/>
                <a:pathLst>
                  <a:path w="5736" h="390">
                    <a:moveTo>
                      <a:pt x="0" y="390"/>
                    </a:moveTo>
                    <a:lnTo>
                      <a:pt x="5736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57150" cmpd="sng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0" y="5661025"/>
            <a:ext cx="9169400" cy="914400"/>
            <a:chOff x="-16" y="2352"/>
            <a:chExt cx="5776" cy="572"/>
          </a:xfrm>
        </p:grpSpPr>
        <p:sp>
          <p:nvSpPr>
            <p:cNvPr id="15365" name="Freeform 41" descr="Орех"/>
            <p:cNvSpPr>
              <a:spLocks/>
            </p:cNvSpPr>
            <p:nvPr/>
          </p:nvSpPr>
          <p:spPr bwMode="auto">
            <a:xfrm rot="21228534" flipH="1">
              <a:off x="288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66" name="Freeform 42" descr="Орех"/>
            <p:cNvSpPr>
              <a:spLocks/>
            </p:cNvSpPr>
            <p:nvPr/>
          </p:nvSpPr>
          <p:spPr bwMode="auto">
            <a:xfrm rot="21228534" flipH="1">
              <a:off x="4907" y="240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67" name="Freeform 43" descr="Орех"/>
            <p:cNvSpPr>
              <a:spLocks/>
            </p:cNvSpPr>
            <p:nvPr/>
          </p:nvSpPr>
          <p:spPr bwMode="auto">
            <a:xfrm rot="21228534" flipH="1">
              <a:off x="5088" y="235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68" name="Freeform 44" descr="Орех"/>
            <p:cNvSpPr>
              <a:spLocks/>
            </p:cNvSpPr>
            <p:nvPr/>
          </p:nvSpPr>
          <p:spPr bwMode="auto">
            <a:xfrm rot="21228534" flipH="1">
              <a:off x="5243" y="235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69" name="Freeform 45" descr="Орех"/>
            <p:cNvSpPr>
              <a:spLocks/>
            </p:cNvSpPr>
            <p:nvPr/>
          </p:nvSpPr>
          <p:spPr bwMode="auto">
            <a:xfrm rot="21228534" flipH="1">
              <a:off x="5483" y="2352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0" name="Freeform 46" descr="Дуб"/>
            <p:cNvSpPr>
              <a:spLocks/>
            </p:cNvSpPr>
            <p:nvPr/>
          </p:nvSpPr>
          <p:spPr bwMode="auto">
            <a:xfrm rot="21228534" flipH="1">
              <a:off x="624" y="26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1" name="Freeform 47" descr="Каштан"/>
            <p:cNvSpPr>
              <a:spLocks/>
            </p:cNvSpPr>
            <p:nvPr/>
          </p:nvSpPr>
          <p:spPr bwMode="auto">
            <a:xfrm rot="21228534" flipH="1">
              <a:off x="0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2" name="Freeform 48" descr="Каштан"/>
            <p:cNvSpPr>
              <a:spLocks/>
            </p:cNvSpPr>
            <p:nvPr/>
          </p:nvSpPr>
          <p:spPr bwMode="auto">
            <a:xfrm rot="21228534" flipH="1">
              <a:off x="144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3" name="Freeform 49" descr="Каштан"/>
            <p:cNvSpPr>
              <a:spLocks/>
            </p:cNvSpPr>
            <p:nvPr/>
          </p:nvSpPr>
          <p:spPr bwMode="auto">
            <a:xfrm rot="21228534" flipH="1">
              <a:off x="480" y="268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4" name="Freeform 50" descr="Каштан"/>
            <p:cNvSpPr>
              <a:spLocks/>
            </p:cNvSpPr>
            <p:nvPr/>
          </p:nvSpPr>
          <p:spPr bwMode="auto">
            <a:xfrm rot="21228534" flipH="1">
              <a:off x="4475" y="240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5" name="Freeform 51" descr="Каштан"/>
            <p:cNvSpPr>
              <a:spLocks/>
            </p:cNvSpPr>
            <p:nvPr/>
          </p:nvSpPr>
          <p:spPr bwMode="auto">
            <a:xfrm rot="21228534" flipH="1">
              <a:off x="4704" y="240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6" name="Freeform 52" descr="Орех"/>
            <p:cNvSpPr>
              <a:spLocks/>
            </p:cNvSpPr>
            <p:nvPr/>
          </p:nvSpPr>
          <p:spPr bwMode="auto">
            <a:xfrm rot="21228534" flipH="1">
              <a:off x="4272" y="240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7" name="Freeform 53" descr="Каштан"/>
            <p:cNvSpPr>
              <a:spLocks/>
            </p:cNvSpPr>
            <p:nvPr/>
          </p:nvSpPr>
          <p:spPr bwMode="auto">
            <a:xfrm rot="21228534" flipH="1">
              <a:off x="4080" y="24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8" name="Freeform 54" descr="Каштан"/>
            <p:cNvSpPr>
              <a:spLocks/>
            </p:cNvSpPr>
            <p:nvPr/>
          </p:nvSpPr>
          <p:spPr bwMode="auto">
            <a:xfrm rot="21228534" flipH="1">
              <a:off x="3888" y="24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79" name="Freeform 55" descr="Каштан"/>
            <p:cNvSpPr>
              <a:spLocks/>
            </p:cNvSpPr>
            <p:nvPr/>
          </p:nvSpPr>
          <p:spPr bwMode="auto">
            <a:xfrm rot="21228534" flipH="1">
              <a:off x="3696" y="24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0" name="Freeform 56" descr="Каштан"/>
            <p:cNvSpPr>
              <a:spLocks/>
            </p:cNvSpPr>
            <p:nvPr/>
          </p:nvSpPr>
          <p:spPr bwMode="auto">
            <a:xfrm rot="21228534" flipH="1">
              <a:off x="3504" y="249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1" name="Freeform 57" descr="Орех"/>
            <p:cNvSpPr>
              <a:spLocks/>
            </p:cNvSpPr>
            <p:nvPr/>
          </p:nvSpPr>
          <p:spPr bwMode="auto">
            <a:xfrm rot="21228534" flipH="1">
              <a:off x="3312" y="249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2" name="Freeform 58" descr="Каштан"/>
            <p:cNvSpPr>
              <a:spLocks/>
            </p:cNvSpPr>
            <p:nvPr/>
          </p:nvSpPr>
          <p:spPr bwMode="auto">
            <a:xfrm rot="21228534" flipH="1">
              <a:off x="3072" y="2496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3" name="Freeform 59" descr="Каштан"/>
            <p:cNvSpPr>
              <a:spLocks/>
            </p:cNvSpPr>
            <p:nvPr/>
          </p:nvSpPr>
          <p:spPr bwMode="auto">
            <a:xfrm rot="21228534" flipH="1">
              <a:off x="2880" y="2548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4" name="Freeform 60" descr="Каштан"/>
            <p:cNvSpPr>
              <a:spLocks/>
            </p:cNvSpPr>
            <p:nvPr/>
          </p:nvSpPr>
          <p:spPr bwMode="auto">
            <a:xfrm rot="21228534" flipH="1">
              <a:off x="2688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5" name="Freeform 61" descr="Орех"/>
            <p:cNvSpPr>
              <a:spLocks/>
            </p:cNvSpPr>
            <p:nvPr/>
          </p:nvSpPr>
          <p:spPr bwMode="auto">
            <a:xfrm rot="21228534" flipH="1">
              <a:off x="2496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6" name="Freeform 62" descr="Орех"/>
            <p:cNvSpPr>
              <a:spLocks/>
            </p:cNvSpPr>
            <p:nvPr/>
          </p:nvSpPr>
          <p:spPr bwMode="auto">
            <a:xfrm rot="21228534" flipH="1">
              <a:off x="2304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7" name="Freeform 63" descr="Орех"/>
            <p:cNvSpPr>
              <a:spLocks/>
            </p:cNvSpPr>
            <p:nvPr/>
          </p:nvSpPr>
          <p:spPr bwMode="auto">
            <a:xfrm rot="21228534" flipH="1">
              <a:off x="2112" y="2544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8" name="Freeform 64" descr="Орех"/>
            <p:cNvSpPr>
              <a:spLocks/>
            </p:cNvSpPr>
            <p:nvPr/>
          </p:nvSpPr>
          <p:spPr bwMode="auto">
            <a:xfrm rot="21228534" flipH="1">
              <a:off x="1872" y="2540"/>
              <a:ext cx="277" cy="244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89" name="Freeform 65" descr="Орех"/>
            <p:cNvSpPr>
              <a:spLocks/>
            </p:cNvSpPr>
            <p:nvPr/>
          </p:nvSpPr>
          <p:spPr bwMode="auto">
            <a:xfrm rot="21228534" flipH="1">
              <a:off x="1691" y="2588"/>
              <a:ext cx="277" cy="244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90" name="Freeform 66" descr="Орех"/>
            <p:cNvSpPr>
              <a:spLocks/>
            </p:cNvSpPr>
            <p:nvPr/>
          </p:nvSpPr>
          <p:spPr bwMode="auto">
            <a:xfrm rot="21228534" flipH="1">
              <a:off x="1488" y="2592"/>
              <a:ext cx="277" cy="244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91" name="Freeform 67" descr="Каштан"/>
            <p:cNvSpPr>
              <a:spLocks/>
            </p:cNvSpPr>
            <p:nvPr/>
          </p:nvSpPr>
          <p:spPr bwMode="auto">
            <a:xfrm rot="21228534" flipH="1">
              <a:off x="1296" y="2592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92" name="Freeform 68" descr="Каштан"/>
            <p:cNvSpPr>
              <a:spLocks/>
            </p:cNvSpPr>
            <p:nvPr/>
          </p:nvSpPr>
          <p:spPr bwMode="auto">
            <a:xfrm rot="21228534" flipH="1">
              <a:off x="1152" y="264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93" name="Freeform 69" descr="Каштан"/>
            <p:cNvSpPr>
              <a:spLocks/>
            </p:cNvSpPr>
            <p:nvPr/>
          </p:nvSpPr>
          <p:spPr bwMode="auto">
            <a:xfrm rot="21228534" flipH="1">
              <a:off x="960" y="264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5394" name="Freeform 70" descr="Каштан"/>
            <p:cNvSpPr>
              <a:spLocks/>
            </p:cNvSpPr>
            <p:nvPr/>
          </p:nvSpPr>
          <p:spPr bwMode="auto">
            <a:xfrm rot="21228534" flipH="1">
              <a:off x="768" y="2640"/>
              <a:ext cx="277" cy="236"/>
            </a:xfrm>
            <a:custGeom>
              <a:avLst/>
              <a:gdLst>
                <a:gd name="T0" fmla="*/ 0 w 265"/>
                <a:gd name="T1" fmla="*/ 334 h 334"/>
                <a:gd name="T2" fmla="*/ 197 w 265"/>
                <a:gd name="T3" fmla="*/ 0 h 334"/>
                <a:gd name="T4" fmla="*/ 265 w 265"/>
                <a:gd name="T5" fmla="*/ 8 h 334"/>
                <a:gd name="T6" fmla="*/ 91 w 265"/>
                <a:gd name="T7" fmla="*/ 326 h 334"/>
                <a:gd name="T8" fmla="*/ 0 w 265"/>
                <a:gd name="T9" fmla="*/ 334 h 3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5"/>
                <a:gd name="T16" fmla="*/ 0 h 334"/>
                <a:gd name="T17" fmla="*/ 265 w 265"/>
                <a:gd name="T18" fmla="*/ 334 h 3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>
                <a:rot lat="20099998" lon="20399998" rev="0"/>
              </a:camera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</p:spPr>
          <p:txBody>
            <a:bodyPr wrap="none">
              <a:flatTx/>
            </a:bodyPr>
            <a:lstStyle/>
            <a:p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-16" y="2484"/>
              <a:ext cx="5776" cy="404"/>
              <a:chOff x="-16" y="2484"/>
              <a:chExt cx="5776" cy="404"/>
            </a:xfrm>
          </p:grpSpPr>
          <p:sp>
            <p:nvSpPr>
              <p:cNvPr id="15396" name="Line 72"/>
              <p:cNvSpPr>
                <a:spLocks noChangeShapeType="1"/>
              </p:cNvSpPr>
              <p:nvPr/>
            </p:nvSpPr>
            <p:spPr bwMode="auto">
              <a:xfrm rot="-371466">
                <a:off x="9" y="2484"/>
                <a:ext cx="5751" cy="25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9289" name="Freeform 73"/>
              <p:cNvSpPr>
                <a:spLocks/>
              </p:cNvSpPr>
              <p:nvPr/>
            </p:nvSpPr>
            <p:spPr bwMode="auto">
              <a:xfrm>
                <a:off x="-16" y="2498"/>
                <a:ext cx="5736" cy="390"/>
              </a:xfrm>
              <a:custGeom>
                <a:avLst/>
                <a:gdLst/>
                <a:ahLst/>
                <a:cxnLst>
                  <a:cxn ang="0">
                    <a:pos x="0" y="390"/>
                  </a:cxn>
                  <a:cxn ang="0">
                    <a:pos x="5736" y="0"/>
                  </a:cxn>
                </a:cxnLst>
                <a:rect l="0" t="0" r="r" b="b"/>
                <a:pathLst>
                  <a:path w="5736" h="390">
                    <a:moveTo>
                      <a:pt x="0" y="390"/>
                    </a:moveTo>
                    <a:lnTo>
                      <a:pt x="5736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CC6600"/>
                  </a:gs>
                  <a:gs pos="100000">
                    <a:schemeClr val="bg1"/>
                  </a:gs>
                </a:gsLst>
                <a:lin ang="18900000" scaled="1"/>
              </a:gradFill>
              <a:ln w="57150" cmpd="sng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ru-RU">
                  <a:solidFill>
                    <a:srgbClr val="000099"/>
                  </a:solidFill>
                  <a:latin typeface="Bookman Old Style" pitchFamily="18" charset="0"/>
                  <a:cs typeface="+mn-cs"/>
                </a:endParaRPr>
              </a:p>
            </p:txBody>
          </p:sp>
        </p:grpSp>
      </p:grp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481265" y="188913"/>
            <a:ext cx="3662371" cy="720725"/>
          </a:xfrm>
          <a:prstGeom prst="wedgeRoundRectCallout">
            <a:avLst>
              <a:gd name="adj1" fmla="val -62319"/>
              <a:gd name="adj2" fmla="val 66855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Задача № 680.</a:t>
            </a:r>
          </a:p>
        </p:txBody>
      </p:sp>
      <p:grpSp>
        <p:nvGrpSpPr>
          <p:cNvPr id="6" name="Group 1398"/>
          <p:cNvGrpSpPr>
            <a:grpSpLocks/>
          </p:cNvGrpSpPr>
          <p:nvPr/>
        </p:nvGrpSpPr>
        <p:grpSpPr bwMode="auto">
          <a:xfrm>
            <a:off x="-468313" y="5300663"/>
            <a:ext cx="5703888" cy="1281112"/>
            <a:chOff x="1087" y="379"/>
            <a:chExt cx="3593" cy="807"/>
          </a:xfrm>
        </p:grpSpPr>
        <p:grpSp>
          <p:nvGrpSpPr>
            <p:cNvPr id="7" name="Group 854"/>
            <p:cNvGrpSpPr>
              <a:grpSpLocks/>
            </p:cNvGrpSpPr>
            <p:nvPr/>
          </p:nvGrpSpPr>
          <p:grpSpPr bwMode="auto">
            <a:xfrm rot="-282430">
              <a:off x="1087" y="917"/>
              <a:ext cx="800" cy="269"/>
              <a:chOff x="3792" y="3408"/>
              <a:chExt cx="1251" cy="480"/>
            </a:xfrm>
          </p:grpSpPr>
          <p:grpSp>
            <p:nvGrpSpPr>
              <p:cNvPr id="8" name="Group 855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grpSp>
              <p:nvGrpSpPr>
                <p:cNvPr id="9" name="Group 856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10" name="Group 857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5363" name="Oval 8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364" name="Oval 8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11" name="Group 860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5361" name="Oval 8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362" name="Oval 8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2" name="Group 863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5357" name="Freeform 864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358" name="Freeform 865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13" name="Group 866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grpSp>
              <p:nvGrpSpPr>
                <p:cNvPr id="14" name="Group 867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15" name="Group 86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5353" name="Oval 8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354" name="Oval 8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16" name="Group 87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5351" name="Oval 8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352" name="Oval 8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7" name="Group 874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5347" name="Freeform 87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348" name="Freeform 87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18" name="Group 877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grpSp>
              <p:nvGrpSpPr>
                <p:cNvPr id="19" name="Group 878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15343" name="Oval 879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344" name="Oval 880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20" name="Group 881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5341" name="Oval 882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342" name="Oval 883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21" name="Group 884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337" name="Freeform 88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38" name="Freeform 88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2" name="Group 887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sp>
              <p:nvSpPr>
                <p:cNvPr id="15335" name="Oval 888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36" name="Oval 88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3" name="Group 890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333" name="Oval 891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34" name="Oval 89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4" name="Group 893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sp>
              <p:nvSpPr>
                <p:cNvPr id="15331" name="Oval 89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32" name="Oval 895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5" name="Group 896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329" name="Oval 89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30" name="Oval 898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6" name="Group 899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327" name="Freeform 90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28" name="Freeform 90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27" name="Group 902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grpSp>
              <p:nvGrpSpPr>
                <p:cNvPr id="28" name="Group 903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15325" name="Oval 90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326" name="Oval 90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29" name="Group 906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5323" name="Oval 90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324" name="Oval 90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30" name="Group 909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319" name="Freeform 91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20" name="Freeform 91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31" name="Group 912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sp>
              <p:nvSpPr>
                <p:cNvPr id="15317" name="Oval 913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18" name="Oval 91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36" name="Group 915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315" name="Oval 916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16" name="Oval 91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37" name="Group 918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sp>
              <p:nvSpPr>
                <p:cNvPr id="15313" name="Oval 91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14" name="Oval 920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42" name="Group 921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311" name="Oval 92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12" name="Oval 923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43" name="Group 924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309" name="Freeform 92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310" name="Freeform 92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46" name="Group 927"/>
              <p:cNvGrpSpPr>
                <a:grpSpLocks/>
              </p:cNvGrpSpPr>
              <p:nvPr/>
            </p:nvGrpSpPr>
            <p:grpSpPr bwMode="auto">
              <a:xfrm rot="-1131">
                <a:off x="3792" y="3551"/>
                <a:ext cx="1070" cy="134"/>
                <a:chOff x="3936" y="2509"/>
                <a:chExt cx="630" cy="288"/>
              </a:xfrm>
            </p:grpSpPr>
            <p:pic>
              <p:nvPicPr>
                <p:cNvPr id="15307" name="Picture 928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308" name="Rectangle 929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sp>
            <p:nvSpPr>
              <p:cNvPr id="15299" name="Freeform 930" descr="Дуб"/>
              <p:cNvSpPr>
                <a:spLocks/>
              </p:cNvSpPr>
              <p:nvPr/>
            </p:nvSpPr>
            <p:spPr bwMode="auto">
              <a:xfrm>
                <a:off x="3792" y="3408"/>
                <a:ext cx="1200" cy="144"/>
              </a:xfrm>
              <a:custGeom>
                <a:avLst/>
                <a:gdLst>
                  <a:gd name="T0" fmla="*/ 0 w 1200"/>
                  <a:gd name="T1" fmla="*/ 144 h 144"/>
                  <a:gd name="T2" fmla="*/ 208 w 1200"/>
                  <a:gd name="T3" fmla="*/ 0 h 144"/>
                  <a:gd name="T4" fmla="*/ 1200 w 1200"/>
                  <a:gd name="T5" fmla="*/ 0 h 144"/>
                  <a:gd name="T6" fmla="*/ 1056 w 1200"/>
                  <a:gd name="T7" fmla="*/ 144 h 144"/>
                  <a:gd name="T8" fmla="*/ 0 w 1200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00"/>
                  <a:gd name="T16" fmla="*/ 0 h 144"/>
                  <a:gd name="T17" fmla="*/ 1200 w 1200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00" h="144">
                    <a:moveTo>
                      <a:pt x="0" y="144"/>
                    </a:moveTo>
                    <a:lnTo>
                      <a:pt x="208" y="0"/>
                    </a:lnTo>
                    <a:lnTo>
                      <a:pt x="1200" y="0"/>
                    </a:lnTo>
                    <a:lnTo>
                      <a:pt x="1056" y="144"/>
                    </a:lnTo>
                    <a:lnTo>
                      <a:pt x="0" y="144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5300" name="Freeform 931" descr="Дуб"/>
              <p:cNvSpPr>
                <a:spLocks/>
              </p:cNvSpPr>
              <p:nvPr/>
            </p:nvSpPr>
            <p:spPr bwMode="auto">
              <a:xfrm>
                <a:off x="4848" y="3408"/>
                <a:ext cx="144" cy="272"/>
              </a:xfrm>
              <a:custGeom>
                <a:avLst/>
                <a:gdLst>
                  <a:gd name="T0" fmla="*/ 144 w 144"/>
                  <a:gd name="T1" fmla="*/ 0 h 272"/>
                  <a:gd name="T2" fmla="*/ 144 w 144"/>
                  <a:gd name="T3" fmla="*/ 144 h 272"/>
                  <a:gd name="T4" fmla="*/ 0 w 144"/>
                  <a:gd name="T5" fmla="*/ 272 h 272"/>
                  <a:gd name="T6" fmla="*/ 0 w 144"/>
                  <a:gd name="T7" fmla="*/ 144 h 272"/>
                  <a:gd name="T8" fmla="*/ 144 w 144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272"/>
                  <a:gd name="T17" fmla="*/ 144 w 144"/>
                  <a:gd name="T18" fmla="*/ 272 h 2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272">
                    <a:moveTo>
                      <a:pt x="144" y="0"/>
                    </a:moveTo>
                    <a:lnTo>
                      <a:pt x="144" y="144"/>
                    </a:lnTo>
                    <a:lnTo>
                      <a:pt x="0" y="272"/>
                    </a:lnTo>
                    <a:lnTo>
                      <a:pt x="0" y="144"/>
                    </a:lnTo>
                    <a:lnTo>
                      <a:pt x="144" y="0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grpSp>
            <p:nvGrpSpPr>
              <p:cNvPr id="14447" name="Group 932"/>
              <p:cNvGrpSpPr>
                <a:grpSpLocks/>
              </p:cNvGrpSpPr>
              <p:nvPr/>
            </p:nvGrpSpPr>
            <p:grpSpPr bwMode="auto">
              <a:xfrm>
                <a:off x="4896" y="3504"/>
                <a:ext cx="147" cy="161"/>
                <a:chOff x="5325" y="3391"/>
                <a:chExt cx="289" cy="198"/>
              </a:xfrm>
            </p:grpSpPr>
            <p:sp>
              <p:nvSpPr>
                <p:cNvPr id="15302" name="Line 933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03" name="Line 934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04" name="Line 935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05" name="Line 936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06" name="Freeform 937"/>
                <p:cNvSpPr>
                  <a:spLocks noEditPoints="1"/>
                </p:cNvSpPr>
                <p:nvPr/>
              </p:nvSpPr>
              <p:spPr bwMode="auto">
                <a:xfrm rot="-1131">
                  <a:off x="5325" y="3471"/>
                  <a:ext cx="289" cy="47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4454" name="Group 938"/>
            <p:cNvGrpSpPr>
              <a:grpSpLocks/>
            </p:cNvGrpSpPr>
            <p:nvPr/>
          </p:nvGrpSpPr>
          <p:grpSpPr bwMode="auto">
            <a:xfrm rot="-282430">
              <a:off x="2699" y="565"/>
              <a:ext cx="951" cy="457"/>
              <a:chOff x="4128" y="2544"/>
              <a:chExt cx="1488" cy="816"/>
            </a:xfrm>
          </p:grpSpPr>
          <p:grpSp>
            <p:nvGrpSpPr>
              <p:cNvPr id="14455" name="Group 939"/>
              <p:cNvGrpSpPr>
                <a:grpSpLocks/>
              </p:cNvGrpSpPr>
              <p:nvPr/>
            </p:nvGrpSpPr>
            <p:grpSpPr bwMode="auto">
              <a:xfrm>
                <a:off x="4128" y="2544"/>
                <a:ext cx="1344" cy="816"/>
                <a:chOff x="1871" y="2560"/>
                <a:chExt cx="2304" cy="1280"/>
              </a:xfrm>
            </p:grpSpPr>
            <p:sp>
              <p:nvSpPr>
                <p:cNvPr id="10156" name="Oval 940"/>
                <p:cNvSpPr>
                  <a:spLocks noChangeArrowheads="1"/>
                </p:cNvSpPr>
                <p:nvPr/>
              </p:nvSpPr>
              <p:spPr bwMode="auto">
                <a:xfrm>
                  <a:off x="1869" y="2724"/>
                  <a:ext cx="233" cy="8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grpSp>
              <p:nvGrpSpPr>
                <p:cNvPr id="14456" name="Group 941"/>
                <p:cNvGrpSpPr>
                  <a:grpSpLocks/>
                </p:cNvGrpSpPr>
                <p:nvPr/>
              </p:nvGrpSpPr>
              <p:grpSpPr bwMode="auto">
                <a:xfrm>
                  <a:off x="2111" y="3503"/>
                  <a:ext cx="331" cy="337"/>
                  <a:chOff x="1000" y="3040"/>
                  <a:chExt cx="432" cy="432"/>
                </a:xfrm>
              </p:grpSpPr>
              <p:sp>
                <p:nvSpPr>
                  <p:cNvPr id="10158" name="Oval 942"/>
                  <p:cNvSpPr>
                    <a:spLocks noChangeArrowheads="1"/>
                  </p:cNvSpPr>
                  <p:nvPr/>
                </p:nvSpPr>
                <p:spPr bwMode="auto">
                  <a:xfrm>
                    <a:off x="995" y="3037"/>
                    <a:ext cx="434" cy="43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  <p:sp>
                <p:nvSpPr>
                  <p:cNvPr id="10159" name="AutoShape 943"/>
                  <p:cNvSpPr>
                    <a:spLocks noChangeArrowheads="1"/>
                  </p:cNvSpPr>
                  <p:nvPr/>
                </p:nvSpPr>
                <p:spPr bwMode="auto">
                  <a:xfrm>
                    <a:off x="995" y="3048"/>
                    <a:ext cx="434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</p:grpSp>
            <p:grpSp>
              <p:nvGrpSpPr>
                <p:cNvPr id="14457" name="Group 944"/>
                <p:cNvGrpSpPr>
                  <a:grpSpLocks/>
                </p:cNvGrpSpPr>
                <p:nvPr/>
              </p:nvGrpSpPr>
              <p:grpSpPr bwMode="auto">
                <a:xfrm>
                  <a:off x="3530" y="3490"/>
                  <a:ext cx="332" cy="338"/>
                  <a:chOff x="1000" y="3040"/>
                  <a:chExt cx="432" cy="432"/>
                </a:xfrm>
              </p:grpSpPr>
              <p:sp>
                <p:nvSpPr>
                  <p:cNvPr id="10161" name="Oval 945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34"/>
                    <a:ext cx="429" cy="43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  <p:sp>
                <p:nvSpPr>
                  <p:cNvPr id="10162" name="AutoShape 946"/>
                  <p:cNvSpPr>
                    <a:spLocks noChangeArrowheads="1"/>
                  </p:cNvSpPr>
                  <p:nvPr/>
                </p:nvSpPr>
                <p:spPr bwMode="auto">
                  <a:xfrm>
                    <a:off x="999" y="3045"/>
                    <a:ext cx="429" cy="419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</p:grpSp>
            <p:sp>
              <p:nvSpPr>
                <p:cNvPr id="10163" name="Freeform 947"/>
                <p:cNvSpPr>
                  <a:spLocks/>
                </p:cNvSpPr>
                <p:nvPr/>
              </p:nvSpPr>
              <p:spPr bwMode="auto">
                <a:xfrm>
                  <a:off x="1880" y="2738"/>
                  <a:ext cx="2189" cy="818"/>
                </a:xfrm>
                <a:custGeom>
                  <a:avLst/>
                  <a:gdLst/>
                  <a:ahLst/>
                  <a:cxnLst>
                    <a:cxn ang="0">
                      <a:pos x="136" y="32"/>
                    </a:cxn>
                    <a:cxn ang="0">
                      <a:pos x="2720" y="0"/>
                    </a:cxn>
                    <a:cxn ang="0">
                      <a:pos x="2781" y="139"/>
                    </a:cxn>
                    <a:cxn ang="0">
                      <a:pos x="2832" y="312"/>
                    </a:cxn>
                    <a:cxn ang="0">
                      <a:pos x="2847" y="499"/>
                    </a:cxn>
                    <a:cxn ang="0">
                      <a:pos x="2848" y="632"/>
                    </a:cxn>
                    <a:cxn ang="0">
                      <a:pos x="2816" y="824"/>
                    </a:cxn>
                    <a:cxn ang="0">
                      <a:pos x="2768" y="936"/>
                    </a:cxn>
                    <a:cxn ang="0">
                      <a:pos x="2800" y="1008"/>
                    </a:cxn>
                    <a:cxn ang="0">
                      <a:pos x="176" y="1048"/>
                    </a:cxn>
                    <a:cxn ang="0">
                      <a:pos x="80" y="920"/>
                    </a:cxn>
                    <a:cxn ang="0">
                      <a:pos x="16" y="760"/>
                    </a:cxn>
                    <a:cxn ang="0">
                      <a:pos x="0" y="624"/>
                    </a:cxn>
                    <a:cxn ang="0">
                      <a:pos x="0" y="504"/>
                    </a:cxn>
                    <a:cxn ang="0">
                      <a:pos x="8" y="320"/>
                    </a:cxn>
                    <a:cxn ang="0">
                      <a:pos x="40" y="176"/>
                    </a:cxn>
                    <a:cxn ang="0">
                      <a:pos x="104" y="32"/>
                    </a:cxn>
                  </a:cxnLst>
                  <a:rect l="0" t="0" r="r" b="b"/>
                  <a:pathLst>
                    <a:path w="2848" h="1048">
                      <a:moveTo>
                        <a:pt x="136" y="32"/>
                      </a:moveTo>
                      <a:lnTo>
                        <a:pt x="2720" y="0"/>
                      </a:lnTo>
                      <a:lnTo>
                        <a:pt x="2781" y="139"/>
                      </a:lnTo>
                      <a:lnTo>
                        <a:pt x="2832" y="312"/>
                      </a:lnTo>
                      <a:lnTo>
                        <a:pt x="2847" y="499"/>
                      </a:lnTo>
                      <a:lnTo>
                        <a:pt x="2848" y="632"/>
                      </a:lnTo>
                      <a:lnTo>
                        <a:pt x="2816" y="824"/>
                      </a:lnTo>
                      <a:lnTo>
                        <a:pt x="2768" y="936"/>
                      </a:lnTo>
                      <a:lnTo>
                        <a:pt x="2800" y="1008"/>
                      </a:lnTo>
                      <a:lnTo>
                        <a:pt x="176" y="1048"/>
                      </a:lnTo>
                      <a:lnTo>
                        <a:pt x="80" y="920"/>
                      </a:lnTo>
                      <a:lnTo>
                        <a:pt x="16" y="760"/>
                      </a:lnTo>
                      <a:lnTo>
                        <a:pt x="0" y="624"/>
                      </a:lnTo>
                      <a:lnTo>
                        <a:pt x="0" y="504"/>
                      </a:lnTo>
                      <a:lnTo>
                        <a:pt x="8" y="320"/>
                      </a:lnTo>
                      <a:lnTo>
                        <a:pt x="40" y="176"/>
                      </a:lnTo>
                      <a:lnTo>
                        <a:pt x="104" y="32"/>
                      </a:lnTo>
                    </a:path>
                  </a:pathLst>
                </a:cu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99190" dir="18588334" algn="ctr" rotWithShape="0">
                    <a:schemeClr val="tx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grpSp>
              <p:nvGrpSpPr>
                <p:cNvPr id="14458" name="Group 948"/>
                <p:cNvGrpSpPr>
                  <a:grpSpLocks/>
                </p:cNvGrpSpPr>
                <p:nvPr/>
              </p:nvGrpSpPr>
              <p:grpSpPr bwMode="auto">
                <a:xfrm>
                  <a:off x="3495" y="2560"/>
                  <a:ext cx="353" cy="212"/>
                  <a:chOff x="2299" y="1640"/>
                  <a:chExt cx="427" cy="336"/>
                </a:xfrm>
              </p:grpSpPr>
              <p:sp>
                <p:nvSpPr>
                  <p:cNvPr id="10165" name="Oval 949"/>
                  <p:cNvSpPr>
                    <a:spLocks noChangeArrowheads="1"/>
                  </p:cNvSpPr>
                  <p:nvPr/>
                </p:nvSpPr>
                <p:spPr bwMode="auto">
                  <a:xfrm>
                    <a:off x="2294" y="1801"/>
                    <a:ext cx="412" cy="16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  <p:sp>
                <p:nvSpPr>
                  <p:cNvPr id="10166" name="Freeform 950"/>
                  <p:cNvSpPr>
                    <a:spLocks/>
                  </p:cNvSpPr>
                  <p:nvPr/>
                </p:nvSpPr>
                <p:spPr bwMode="auto">
                  <a:xfrm>
                    <a:off x="2310" y="1716"/>
                    <a:ext cx="376" cy="138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  <p:sp>
                <p:nvSpPr>
                  <p:cNvPr id="10167" name="Oval 951"/>
                  <p:cNvSpPr>
                    <a:spLocks noChangeArrowheads="1"/>
                  </p:cNvSpPr>
                  <p:nvPr/>
                </p:nvSpPr>
                <p:spPr bwMode="auto">
                  <a:xfrm>
                    <a:off x="2295" y="1632"/>
                    <a:ext cx="428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</p:grpSp>
            <p:sp>
              <p:nvSpPr>
                <p:cNvPr id="10168" name="Oval 952"/>
                <p:cNvSpPr>
                  <a:spLocks noChangeArrowheads="1"/>
                </p:cNvSpPr>
                <p:nvPr/>
              </p:nvSpPr>
              <p:spPr bwMode="auto">
                <a:xfrm>
                  <a:off x="3941" y="2694"/>
                  <a:ext cx="233" cy="8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pPr>
                    <a:defRPr/>
                  </a:pPr>
                  <a:endParaRPr lang="ru-RU" i="0">
                    <a:latin typeface="Georgia" pitchFamily="18" charset="0"/>
                    <a:cs typeface="+mn-cs"/>
                  </a:endParaRPr>
                </a:p>
              </p:txBody>
            </p:sp>
            <p:grpSp>
              <p:nvGrpSpPr>
                <p:cNvPr id="14459" name="Group 953"/>
                <p:cNvGrpSpPr>
                  <a:grpSpLocks/>
                </p:cNvGrpSpPr>
                <p:nvPr/>
              </p:nvGrpSpPr>
              <p:grpSpPr bwMode="auto">
                <a:xfrm>
                  <a:off x="2248" y="2572"/>
                  <a:ext cx="353" cy="213"/>
                  <a:chOff x="2299" y="1640"/>
                  <a:chExt cx="427" cy="336"/>
                </a:xfrm>
              </p:grpSpPr>
              <p:sp>
                <p:nvSpPr>
                  <p:cNvPr id="10170" name="Oval 954"/>
                  <p:cNvSpPr>
                    <a:spLocks noChangeArrowheads="1"/>
                  </p:cNvSpPr>
                  <p:nvPr/>
                </p:nvSpPr>
                <p:spPr bwMode="auto">
                  <a:xfrm>
                    <a:off x="2297" y="1798"/>
                    <a:ext cx="409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  <p:sp>
                <p:nvSpPr>
                  <p:cNvPr id="10171" name="Freeform 955"/>
                  <p:cNvSpPr>
                    <a:spLocks/>
                  </p:cNvSpPr>
                  <p:nvPr/>
                </p:nvSpPr>
                <p:spPr bwMode="auto">
                  <a:xfrm>
                    <a:off x="2313" y="1714"/>
                    <a:ext cx="376" cy="137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  <p:sp>
                <p:nvSpPr>
                  <p:cNvPr id="10172" name="Oval 956"/>
                  <p:cNvSpPr>
                    <a:spLocks noChangeArrowheads="1"/>
                  </p:cNvSpPr>
                  <p:nvPr/>
                </p:nvSpPr>
                <p:spPr bwMode="auto">
                  <a:xfrm>
                    <a:off x="2298" y="1631"/>
                    <a:ext cx="425" cy="150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pPr>
                      <a:defRPr/>
                    </a:pPr>
                    <a:endParaRPr lang="ru-RU" i="0">
                      <a:latin typeface="Georgia" pitchFamily="18" charset="0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4460" name="Group 957"/>
              <p:cNvGrpSpPr>
                <a:grpSpLocks/>
              </p:cNvGrpSpPr>
              <p:nvPr/>
            </p:nvGrpSpPr>
            <p:grpSpPr bwMode="auto">
              <a:xfrm>
                <a:off x="5424" y="2976"/>
                <a:ext cx="192" cy="144"/>
                <a:chOff x="3981" y="3391"/>
                <a:chExt cx="321" cy="199"/>
              </a:xfrm>
            </p:grpSpPr>
            <p:sp>
              <p:nvSpPr>
                <p:cNvPr id="15260" name="Line 958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261" name="Line 959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262" name="Line 960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263" name="Line 961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264" name="Freeform 962"/>
                <p:cNvSpPr>
                  <a:spLocks noEditPoints="1"/>
                </p:cNvSpPr>
                <p:nvPr/>
              </p:nvSpPr>
              <p:spPr bwMode="auto">
                <a:xfrm rot="-1131">
                  <a:off x="3981" y="3473"/>
                  <a:ext cx="321" cy="30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4461" name="Group 969"/>
            <p:cNvGrpSpPr>
              <a:grpSpLocks/>
            </p:cNvGrpSpPr>
            <p:nvPr/>
          </p:nvGrpSpPr>
          <p:grpSpPr bwMode="auto">
            <a:xfrm rot="-282430">
              <a:off x="1913" y="849"/>
              <a:ext cx="800" cy="269"/>
              <a:chOff x="3792" y="3408"/>
              <a:chExt cx="1251" cy="480"/>
            </a:xfrm>
          </p:grpSpPr>
          <p:grpSp>
            <p:nvGrpSpPr>
              <p:cNvPr id="9216" name="Group 970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grpSp>
              <p:nvGrpSpPr>
                <p:cNvPr id="9217" name="Group 971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9218" name="Group 972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5256" name="Oval 9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257" name="Oval 9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9219" name="Group 975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5254" name="Oval 9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255" name="Oval 9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222" name="Group 978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5250" name="Freeform 979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251" name="Freeform 98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9223" name="Group 981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grpSp>
              <p:nvGrpSpPr>
                <p:cNvPr id="9224" name="Group 982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9225" name="Group 98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5246" name="Oval 9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247" name="Oval 9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9226" name="Group 98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5244" name="Oval 9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245" name="Oval 9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227" name="Group 989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5240" name="Freeform 99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241" name="Freeform 99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9228" name="Group 992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grpSp>
              <p:nvGrpSpPr>
                <p:cNvPr id="9229" name="Group 993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15236" name="Oval 99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237" name="Oval 99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30" name="Group 996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5234" name="Oval 99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235" name="Oval 99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9231" name="Group 999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230" name="Freeform 100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31" name="Freeform 100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32" name="Group 1002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sp>
              <p:nvSpPr>
                <p:cNvPr id="15228" name="Oval 100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29" name="Oval 100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33" name="Group 1005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226" name="Oval 100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27" name="Oval 100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34" name="Group 1008"/>
              <p:cNvGrpSpPr>
                <a:grpSpLocks/>
              </p:cNvGrpSpPr>
              <p:nvPr/>
            </p:nvGrpSpPr>
            <p:grpSpPr bwMode="auto">
              <a:xfrm rot="-1131">
                <a:off x="3856" y="3620"/>
                <a:ext cx="250" cy="268"/>
                <a:chOff x="3973" y="2756"/>
                <a:chExt cx="148" cy="164"/>
              </a:xfrm>
            </p:grpSpPr>
            <p:sp>
              <p:nvSpPr>
                <p:cNvPr id="15224" name="Oval 100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25" name="Oval 101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35" name="Group 1011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222" name="Oval 101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23" name="Oval 101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36" name="Group 1014"/>
              <p:cNvGrpSpPr>
                <a:grpSpLocks/>
              </p:cNvGrpSpPr>
              <p:nvPr/>
            </p:nvGrpSpPr>
            <p:grpSpPr bwMode="auto">
              <a:xfrm rot="-1131">
                <a:off x="3876" y="3643"/>
                <a:ext cx="207" cy="222"/>
                <a:chOff x="3985" y="2770"/>
                <a:chExt cx="123" cy="136"/>
              </a:xfrm>
            </p:grpSpPr>
            <p:sp>
              <p:nvSpPr>
                <p:cNvPr id="15220" name="Freeform 101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21" name="Freeform 101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37" name="Group 1017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grpSp>
              <p:nvGrpSpPr>
                <p:cNvPr id="9238" name="Group 1018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15218" name="Oval 101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219" name="Oval 102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39" name="Group 1021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5216" name="Oval 102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217" name="Oval 102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9240" name="Group 1024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212" name="Freeform 102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13" name="Freeform 102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41" name="Group 1027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sp>
              <p:nvSpPr>
                <p:cNvPr id="15210" name="Oval 102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11" name="Oval 102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42" name="Group 1030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208" name="Oval 103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09" name="Oval 103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43" name="Group 1033"/>
              <p:cNvGrpSpPr>
                <a:grpSpLocks/>
              </p:cNvGrpSpPr>
              <p:nvPr/>
            </p:nvGrpSpPr>
            <p:grpSpPr bwMode="auto">
              <a:xfrm rot="-1131">
                <a:off x="4546" y="3620"/>
                <a:ext cx="252" cy="268"/>
                <a:chOff x="4381" y="2756"/>
                <a:chExt cx="148" cy="164"/>
              </a:xfrm>
            </p:grpSpPr>
            <p:sp>
              <p:nvSpPr>
                <p:cNvPr id="15206" name="Oval 103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07" name="Oval 103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44" name="Group 1036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204" name="Oval 103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05" name="Oval 103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45" name="Group 1039"/>
              <p:cNvGrpSpPr>
                <a:grpSpLocks/>
              </p:cNvGrpSpPr>
              <p:nvPr/>
            </p:nvGrpSpPr>
            <p:grpSpPr bwMode="auto">
              <a:xfrm rot="-1131">
                <a:off x="4567" y="3643"/>
                <a:ext cx="209" cy="222"/>
                <a:chOff x="4393" y="2770"/>
                <a:chExt cx="123" cy="136"/>
              </a:xfrm>
            </p:grpSpPr>
            <p:sp>
              <p:nvSpPr>
                <p:cNvPr id="15202" name="Freeform 104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203" name="Freeform 104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46" name="Group 1042"/>
              <p:cNvGrpSpPr>
                <a:grpSpLocks/>
              </p:cNvGrpSpPr>
              <p:nvPr/>
            </p:nvGrpSpPr>
            <p:grpSpPr bwMode="auto">
              <a:xfrm rot="-1131">
                <a:off x="3792" y="3551"/>
                <a:ext cx="1070" cy="134"/>
                <a:chOff x="3936" y="2509"/>
                <a:chExt cx="630" cy="288"/>
              </a:xfrm>
            </p:grpSpPr>
            <p:pic>
              <p:nvPicPr>
                <p:cNvPr id="15200" name="Picture 104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936" y="2509"/>
                  <a:ext cx="630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5201" name="Rectangle 1044"/>
                <p:cNvSpPr>
                  <a:spLocks noChangeArrowheads="1"/>
                </p:cNvSpPr>
                <p:nvPr/>
              </p:nvSpPr>
              <p:spPr bwMode="auto">
                <a:xfrm>
                  <a:off x="3936" y="2511"/>
                  <a:ext cx="630" cy="28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sp>
            <p:nvSpPr>
              <p:cNvPr id="15192" name="Freeform 1045" descr="Дуб"/>
              <p:cNvSpPr>
                <a:spLocks/>
              </p:cNvSpPr>
              <p:nvPr/>
            </p:nvSpPr>
            <p:spPr bwMode="auto">
              <a:xfrm>
                <a:off x="3792" y="3408"/>
                <a:ext cx="1200" cy="144"/>
              </a:xfrm>
              <a:custGeom>
                <a:avLst/>
                <a:gdLst>
                  <a:gd name="T0" fmla="*/ 0 w 1200"/>
                  <a:gd name="T1" fmla="*/ 144 h 144"/>
                  <a:gd name="T2" fmla="*/ 208 w 1200"/>
                  <a:gd name="T3" fmla="*/ 0 h 144"/>
                  <a:gd name="T4" fmla="*/ 1200 w 1200"/>
                  <a:gd name="T5" fmla="*/ 0 h 144"/>
                  <a:gd name="T6" fmla="*/ 1056 w 1200"/>
                  <a:gd name="T7" fmla="*/ 144 h 144"/>
                  <a:gd name="T8" fmla="*/ 0 w 1200"/>
                  <a:gd name="T9" fmla="*/ 144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00"/>
                  <a:gd name="T16" fmla="*/ 0 h 144"/>
                  <a:gd name="T17" fmla="*/ 1200 w 1200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00" h="144">
                    <a:moveTo>
                      <a:pt x="0" y="144"/>
                    </a:moveTo>
                    <a:lnTo>
                      <a:pt x="208" y="0"/>
                    </a:lnTo>
                    <a:lnTo>
                      <a:pt x="1200" y="0"/>
                    </a:lnTo>
                    <a:lnTo>
                      <a:pt x="1056" y="144"/>
                    </a:lnTo>
                    <a:lnTo>
                      <a:pt x="0" y="144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5193" name="Freeform 1046" descr="Дуб"/>
              <p:cNvSpPr>
                <a:spLocks/>
              </p:cNvSpPr>
              <p:nvPr/>
            </p:nvSpPr>
            <p:spPr bwMode="auto">
              <a:xfrm>
                <a:off x="4848" y="3408"/>
                <a:ext cx="144" cy="272"/>
              </a:xfrm>
              <a:custGeom>
                <a:avLst/>
                <a:gdLst>
                  <a:gd name="T0" fmla="*/ 144 w 144"/>
                  <a:gd name="T1" fmla="*/ 0 h 272"/>
                  <a:gd name="T2" fmla="*/ 144 w 144"/>
                  <a:gd name="T3" fmla="*/ 144 h 272"/>
                  <a:gd name="T4" fmla="*/ 0 w 144"/>
                  <a:gd name="T5" fmla="*/ 272 h 272"/>
                  <a:gd name="T6" fmla="*/ 0 w 144"/>
                  <a:gd name="T7" fmla="*/ 144 h 272"/>
                  <a:gd name="T8" fmla="*/ 144 w 144"/>
                  <a:gd name="T9" fmla="*/ 0 h 2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272"/>
                  <a:gd name="T17" fmla="*/ 144 w 144"/>
                  <a:gd name="T18" fmla="*/ 272 h 2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272">
                    <a:moveTo>
                      <a:pt x="144" y="0"/>
                    </a:moveTo>
                    <a:lnTo>
                      <a:pt x="144" y="144"/>
                    </a:lnTo>
                    <a:lnTo>
                      <a:pt x="0" y="272"/>
                    </a:lnTo>
                    <a:lnTo>
                      <a:pt x="0" y="144"/>
                    </a:lnTo>
                    <a:lnTo>
                      <a:pt x="144" y="0"/>
                    </a:lnTo>
                    <a:close/>
                  </a:path>
                </a:pathLst>
              </a:cu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grpSp>
            <p:nvGrpSpPr>
              <p:cNvPr id="9247" name="Group 1047"/>
              <p:cNvGrpSpPr>
                <a:grpSpLocks/>
              </p:cNvGrpSpPr>
              <p:nvPr/>
            </p:nvGrpSpPr>
            <p:grpSpPr bwMode="auto">
              <a:xfrm>
                <a:off x="4896" y="3504"/>
                <a:ext cx="147" cy="161"/>
                <a:chOff x="5325" y="3391"/>
                <a:chExt cx="289" cy="198"/>
              </a:xfrm>
            </p:grpSpPr>
            <p:sp>
              <p:nvSpPr>
                <p:cNvPr id="15195" name="Line 1048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96" name="Line 1049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97" name="Line 1050"/>
                <p:cNvSpPr>
                  <a:spLocks noChangeShapeType="1"/>
                </p:cNvSpPr>
                <p:nvPr/>
              </p:nvSpPr>
              <p:spPr bwMode="auto">
                <a:xfrm rot="-1131">
                  <a:off x="5435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98" name="Line 1051"/>
                <p:cNvSpPr>
                  <a:spLocks noChangeShapeType="1"/>
                </p:cNvSpPr>
                <p:nvPr/>
              </p:nvSpPr>
              <p:spPr bwMode="auto">
                <a:xfrm rot="-1131">
                  <a:off x="5496" y="3391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199" name="Freeform 1052"/>
                <p:cNvSpPr>
                  <a:spLocks noEditPoints="1"/>
                </p:cNvSpPr>
                <p:nvPr/>
              </p:nvSpPr>
              <p:spPr bwMode="auto">
                <a:xfrm rot="-1131">
                  <a:off x="5325" y="3471"/>
                  <a:ext cx="289" cy="47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</p:grpSp>
        <p:grpSp>
          <p:nvGrpSpPr>
            <p:cNvPr id="14474" name="Group 1159"/>
            <p:cNvGrpSpPr>
              <a:grpSpLocks/>
            </p:cNvGrpSpPr>
            <p:nvPr/>
          </p:nvGrpSpPr>
          <p:grpSpPr bwMode="auto">
            <a:xfrm rot="-282430">
              <a:off x="1899" y="581"/>
              <a:ext cx="798" cy="463"/>
              <a:chOff x="2256" y="1632"/>
              <a:chExt cx="1248" cy="826"/>
            </a:xfrm>
          </p:grpSpPr>
          <p:sp>
            <p:nvSpPr>
              <p:cNvPr id="15112" name="Rectangle 1160"/>
              <p:cNvSpPr>
                <a:spLocks noChangeArrowheads="1"/>
              </p:cNvSpPr>
              <p:nvPr/>
            </p:nvSpPr>
            <p:spPr bwMode="auto">
              <a:xfrm>
                <a:off x="2805" y="2043"/>
                <a:ext cx="240" cy="415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i="0">
                    <a:latin typeface="Georgia" pitchFamily="18" charset="0"/>
                  </a:rPr>
                  <a:t> </a:t>
                </a:r>
              </a:p>
            </p:txBody>
          </p:sp>
          <p:grpSp>
            <p:nvGrpSpPr>
              <p:cNvPr id="14475" name="Group 1161"/>
              <p:cNvGrpSpPr>
                <a:grpSpLocks/>
              </p:cNvGrpSpPr>
              <p:nvPr/>
            </p:nvGrpSpPr>
            <p:grpSpPr bwMode="auto">
              <a:xfrm rot="20286216" flipH="1">
                <a:off x="2448" y="1882"/>
                <a:ext cx="1056" cy="412"/>
                <a:chOff x="672" y="997"/>
                <a:chExt cx="2952" cy="2163"/>
              </a:xfrm>
            </p:grpSpPr>
            <p:sp>
              <p:nvSpPr>
                <p:cNvPr id="15170" name="Freeform 1162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71" name="Oval 1163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72" name="Oval 1164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73" name="Oval 1165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74" name="Oval 1166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80" name="Group 1167"/>
              <p:cNvGrpSpPr>
                <a:grpSpLocks/>
              </p:cNvGrpSpPr>
              <p:nvPr/>
            </p:nvGrpSpPr>
            <p:grpSpPr bwMode="auto">
              <a:xfrm rot="20286216" flipH="1">
                <a:off x="2352" y="2016"/>
                <a:ext cx="1056" cy="412"/>
                <a:chOff x="672" y="997"/>
                <a:chExt cx="2952" cy="2163"/>
              </a:xfrm>
            </p:grpSpPr>
            <p:sp>
              <p:nvSpPr>
                <p:cNvPr id="15165" name="Freeform 1168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6" name="Oval 1169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7" name="Oval 1170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8" name="Oval 1171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9" name="Oval 1172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81" name="Group 1173"/>
              <p:cNvGrpSpPr>
                <a:grpSpLocks/>
              </p:cNvGrpSpPr>
              <p:nvPr/>
            </p:nvGrpSpPr>
            <p:grpSpPr bwMode="auto">
              <a:xfrm rot="20286216" flipH="1">
                <a:off x="2400" y="1920"/>
                <a:ext cx="1056" cy="412"/>
                <a:chOff x="672" y="997"/>
                <a:chExt cx="2952" cy="2163"/>
              </a:xfrm>
            </p:grpSpPr>
            <p:sp>
              <p:nvSpPr>
                <p:cNvPr id="15160" name="Freeform 1174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1" name="Oval 1175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2" name="Oval 1176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3" name="Oval 1177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64" name="Oval 1178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84" name="Group 1179"/>
              <p:cNvGrpSpPr>
                <a:grpSpLocks/>
              </p:cNvGrpSpPr>
              <p:nvPr/>
            </p:nvGrpSpPr>
            <p:grpSpPr bwMode="auto">
              <a:xfrm rot="20286216" flipH="1">
                <a:off x="2256" y="1968"/>
                <a:ext cx="1056" cy="412"/>
                <a:chOff x="672" y="997"/>
                <a:chExt cx="2952" cy="2163"/>
              </a:xfrm>
            </p:grpSpPr>
            <p:sp>
              <p:nvSpPr>
                <p:cNvPr id="15155" name="Freeform 1180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6" name="Oval 1181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7" name="Oval 1182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8" name="Oval 1183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9" name="Oval 1184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85" name="Group 1185"/>
              <p:cNvGrpSpPr>
                <a:grpSpLocks/>
              </p:cNvGrpSpPr>
              <p:nvPr/>
            </p:nvGrpSpPr>
            <p:grpSpPr bwMode="auto">
              <a:xfrm rot="20286216" flipH="1">
                <a:off x="2400" y="1796"/>
                <a:ext cx="1056" cy="412"/>
                <a:chOff x="672" y="997"/>
                <a:chExt cx="2952" cy="2163"/>
              </a:xfrm>
            </p:grpSpPr>
            <p:sp>
              <p:nvSpPr>
                <p:cNvPr id="15150" name="Freeform 1186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1" name="Oval 1187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2" name="Oval 1188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3" name="Oval 1189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54" name="Oval 1190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90" name="Group 1191"/>
              <p:cNvGrpSpPr>
                <a:grpSpLocks/>
              </p:cNvGrpSpPr>
              <p:nvPr/>
            </p:nvGrpSpPr>
            <p:grpSpPr bwMode="auto">
              <a:xfrm rot="20286216" flipH="1">
                <a:off x="2304" y="1872"/>
                <a:ext cx="1056" cy="412"/>
                <a:chOff x="672" y="997"/>
                <a:chExt cx="2952" cy="2163"/>
              </a:xfrm>
            </p:grpSpPr>
            <p:sp>
              <p:nvSpPr>
                <p:cNvPr id="15145" name="Freeform 1192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6" name="Oval 1193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7" name="Oval 1194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8" name="Oval 1195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9" name="Oval 1196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91" name="Group 1197"/>
              <p:cNvGrpSpPr>
                <a:grpSpLocks/>
              </p:cNvGrpSpPr>
              <p:nvPr/>
            </p:nvGrpSpPr>
            <p:grpSpPr bwMode="auto">
              <a:xfrm rot="20286216" flipH="1">
                <a:off x="2256" y="1872"/>
                <a:ext cx="1056" cy="412"/>
                <a:chOff x="672" y="997"/>
                <a:chExt cx="2952" cy="2163"/>
              </a:xfrm>
            </p:grpSpPr>
            <p:sp>
              <p:nvSpPr>
                <p:cNvPr id="15140" name="Freeform 1198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1" name="Oval 1199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2" name="Oval 1200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3" name="Oval 1201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44" name="Oval 1202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92" name="Group 1203"/>
              <p:cNvGrpSpPr>
                <a:grpSpLocks/>
              </p:cNvGrpSpPr>
              <p:nvPr/>
            </p:nvGrpSpPr>
            <p:grpSpPr bwMode="auto">
              <a:xfrm rot="20286216" flipH="1">
                <a:off x="2352" y="1728"/>
                <a:ext cx="1056" cy="412"/>
                <a:chOff x="672" y="997"/>
                <a:chExt cx="2952" cy="2163"/>
              </a:xfrm>
            </p:grpSpPr>
            <p:sp>
              <p:nvSpPr>
                <p:cNvPr id="15135" name="Freeform 1204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6" name="Oval 1205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7" name="Oval 1206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8" name="Oval 1207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9" name="Oval 1208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93" name="Group 1209"/>
              <p:cNvGrpSpPr>
                <a:grpSpLocks/>
              </p:cNvGrpSpPr>
              <p:nvPr/>
            </p:nvGrpSpPr>
            <p:grpSpPr bwMode="auto">
              <a:xfrm rot="20286216" flipH="1">
                <a:off x="2352" y="1632"/>
                <a:ext cx="1056" cy="412"/>
                <a:chOff x="672" y="997"/>
                <a:chExt cx="2952" cy="2163"/>
              </a:xfrm>
            </p:grpSpPr>
            <p:sp>
              <p:nvSpPr>
                <p:cNvPr id="15130" name="Freeform 1210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1" name="Oval 1211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2" name="Oval 1212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3" name="Oval 1213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34" name="Oval 1214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14494" name="Group 1215"/>
              <p:cNvGrpSpPr>
                <a:grpSpLocks/>
              </p:cNvGrpSpPr>
              <p:nvPr/>
            </p:nvGrpSpPr>
            <p:grpSpPr bwMode="auto">
              <a:xfrm rot="20286216" flipH="1">
                <a:off x="2256" y="1680"/>
                <a:ext cx="1056" cy="412"/>
                <a:chOff x="672" y="997"/>
                <a:chExt cx="2952" cy="2163"/>
              </a:xfrm>
            </p:grpSpPr>
            <p:sp>
              <p:nvSpPr>
                <p:cNvPr id="15125" name="Freeform 1216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26" name="Oval 1217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3" cstate="print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27" name="Oval 1218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28" name="Oval 1219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5129" name="Oval 1220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sp>
            <p:nvSpPr>
              <p:cNvPr id="15123" name="Freeform 1221" descr="Орех"/>
              <p:cNvSpPr>
                <a:spLocks/>
              </p:cNvSpPr>
              <p:nvPr/>
            </p:nvSpPr>
            <p:spPr bwMode="auto">
              <a:xfrm>
                <a:off x="2884" y="1776"/>
                <a:ext cx="332" cy="486"/>
              </a:xfrm>
              <a:custGeom>
                <a:avLst/>
                <a:gdLst>
                  <a:gd name="T0" fmla="*/ 302 w 332"/>
                  <a:gd name="T1" fmla="*/ 0 h 486"/>
                  <a:gd name="T2" fmla="*/ 60 w 332"/>
                  <a:gd name="T3" fmla="*/ 126 h 486"/>
                  <a:gd name="T4" fmla="*/ 0 w 332"/>
                  <a:gd name="T5" fmla="*/ 486 h 486"/>
                  <a:gd name="T6" fmla="*/ 36 w 332"/>
                  <a:gd name="T7" fmla="*/ 486 h 486"/>
                  <a:gd name="T8" fmla="*/ 97 w 332"/>
                  <a:gd name="T9" fmla="*/ 150 h 486"/>
                  <a:gd name="T10" fmla="*/ 157 w 332"/>
                  <a:gd name="T11" fmla="*/ 106 h 486"/>
                  <a:gd name="T12" fmla="*/ 332 w 332"/>
                  <a:gd name="T13" fmla="*/ 15 h 486"/>
                  <a:gd name="T14" fmla="*/ 302 w 332"/>
                  <a:gd name="T15" fmla="*/ 0 h 4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32"/>
                  <a:gd name="T25" fmla="*/ 0 h 486"/>
                  <a:gd name="T26" fmla="*/ 332 w 332"/>
                  <a:gd name="T27" fmla="*/ 486 h 4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32" h="486">
                    <a:moveTo>
                      <a:pt x="302" y="0"/>
                    </a:moveTo>
                    <a:lnTo>
                      <a:pt x="60" y="126"/>
                    </a:lnTo>
                    <a:lnTo>
                      <a:pt x="0" y="486"/>
                    </a:lnTo>
                    <a:lnTo>
                      <a:pt x="36" y="486"/>
                    </a:lnTo>
                    <a:lnTo>
                      <a:pt x="97" y="150"/>
                    </a:lnTo>
                    <a:lnTo>
                      <a:pt x="157" y="106"/>
                    </a:lnTo>
                    <a:lnTo>
                      <a:pt x="332" y="15"/>
                    </a:lnTo>
                    <a:lnTo>
                      <a:pt x="302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5124" name="Freeform 1222" descr="Орех"/>
              <p:cNvSpPr>
                <a:spLocks/>
              </p:cNvSpPr>
              <p:nvPr/>
            </p:nvSpPr>
            <p:spPr bwMode="auto">
              <a:xfrm>
                <a:off x="2400" y="1776"/>
                <a:ext cx="332" cy="486"/>
              </a:xfrm>
              <a:custGeom>
                <a:avLst/>
                <a:gdLst>
                  <a:gd name="T0" fmla="*/ 302 w 332"/>
                  <a:gd name="T1" fmla="*/ 0 h 486"/>
                  <a:gd name="T2" fmla="*/ 60 w 332"/>
                  <a:gd name="T3" fmla="*/ 126 h 486"/>
                  <a:gd name="T4" fmla="*/ 0 w 332"/>
                  <a:gd name="T5" fmla="*/ 486 h 486"/>
                  <a:gd name="T6" fmla="*/ 36 w 332"/>
                  <a:gd name="T7" fmla="*/ 486 h 486"/>
                  <a:gd name="T8" fmla="*/ 97 w 332"/>
                  <a:gd name="T9" fmla="*/ 150 h 486"/>
                  <a:gd name="T10" fmla="*/ 157 w 332"/>
                  <a:gd name="T11" fmla="*/ 106 h 486"/>
                  <a:gd name="T12" fmla="*/ 332 w 332"/>
                  <a:gd name="T13" fmla="*/ 15 h 486"/>
                  <a:gd name="T14" fmla="*/ 302 w 332"/>
                  <a:gd name="T15" fmla="*/ 0 h 4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32"/>
                  <a:gd name="T25" fmla="*/ 0 h 486"/>
                  <a:gd name="T26" fmla="*/ 332 w 332"/>
                  <a:gd name="T27" fmla="*/ 486 h 4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32" h="486">
                    <a:moveTo>
                      <a:pt x="302" y="0"/>
                    </a:moveTo>
                    <a:lnTo>
                      <a:pt x="60" y="126"/>
                    </a:lnTo>
                    <a:lnTo>
                      <a:pt x="0" y="486"/>
                    </a:lnTo>
                    <a:lnTo>
                      <a:pt x="36" y="486"/>
                    </a:lnTo>
                    <a:lnTo>
                      <a:pt x="97" y="150"/>
                    </a:lnTo>
                    <a:lnTo>
                      <a:pt x="157" y="106"/>
                    </a:lnTo>
                    <a:lnTo>
                      <a:pt x="332" y="15"/>
                    </a:lnTo>
                    <a:lnTo>
                      <a:pt x="302" y="0"/>
                    </a:ln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</p:grpSp>
        <p:grpSp>
          <p:nvGrpSpPr>
            <p:cNvPr id="14495" name="Group 1223"/>
            <p:cNvGrpSpPr>
              <a:grpSpLocks/>
            </p:cNvGrpSpPr>
            <p:nvPr/>
          </p:nvGrpSpPr>
          <p:grpSpPr bwMode="auto">
            <a:xfrm rot="-282430">
              <a:off x="3564" y="379"/>
              <a:ext cx="1116" cy="590"/>
              <a:chOff x="723" y="872"/>
              <a:chExt cx="2390" cy="1386"/>
            </a:xfrm>
          </p:grpSpPr>
          <p:grpSp>
            <p:nvGrpSpPr>
              <p:cNvPr id="14496" name="Group 1224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14497" name="Group 122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4510" name="Group 122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4511" name="Group 12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5110" name="Oval 12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111" name="Oval 12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  <p:grpSp>
                  <p:nvGrpSpPr>
                    <p:cNvPr id="14516" name="Group 12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5108" name="Oval 123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109" name="Oval 12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4517" name="Group 123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5104" name="Freeform 123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105" name="Freeform 123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4520" name="Group 123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4521" name="Group 123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5100" name="Oval 1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101" name="Oval 1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14526" name="Group 1240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5098" name="Oval 1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99" name="Oval 1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4527" name="Group 124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94" name="Freeform 124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95" name="Freeform 124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48" name="Group 124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5092" name="Oval 124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93" name="Oval 124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49" name="Group 124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90" name="Oval 125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91" name="Oval 125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50" name="Group 125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5088" name="Oval 125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89" name="Oval 125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51" name="Group 125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86" name="Oval 125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87" name="Oval 125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52" name="Group 125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84" name="Freeform 12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85" name="Freeform 126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9253" name="Group 1261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9254" name="Group 126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256" name="Group 126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257" name="Group 12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5074" name="Oval 12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075" name="Oval 12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  <p:grpSp>
                  <p:nvGrpSpPr>
                    <p:cNvPr id="9258" name="Group 12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5072" name="Oval 12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073" name="Oval 12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9259" name="Group 1270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5068" name="Freeform 1271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69" name="Freeform 127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260" name="Group 127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261" name="Group 127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5064" name="Oval 1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65" name="Oval 1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9262" name="Group 127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5062" name="Oval 1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63" name="Oval 1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263" name="Group 128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58" name="Freeform 128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59" name="Freeform 128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64" name="Group 128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5056" name="Oval 128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57" name="Oval 128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65" name="Group 128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54" name="Oval 128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55" name="Oval 128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66" name="Group 128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5052" name="Oval 129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53" name="Oval 129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67" name="Group 129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50" name="Oval 129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51" name="Oval 129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9268" name="Group 129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5048" name="Freeform 129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49" name="Freeform 129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9269" name="Group 1298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15038" name="Line 1299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039" name="Freeform 1300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grpSp>
            <p:nvGrpSpPr>
              <p:cNvPr id="9270" name="Group 1301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9271" name="Group 1302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9272" name="Group 1303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9273" name="Group 130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5036" name="Oval 130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037" name="Oval 13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  <p:grpSp>
                  <p:nvGrpSpPr>
                    <p:cNvPr id="9274" name="Group 130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5034" name="Oval 13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035" name="Oval 13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9275" name="Group 1310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5030" name="Freeform 1311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31" name="Freeform 1312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276" name="Group 131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9277" name="Group 1314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5026" name="Oval 1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27" name="Oval 1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9278" name="Group 1317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5024" name="Oval 1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5025" name="Oval 1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279" name="Group 1320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5020" name="Freeform 132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21" name="Freeform 132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592" name="Group 132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5018" name="Oval 132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19" name="Oval 132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593" name="Group 132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5016" name="Oval 132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17" name="Oval 132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594" name="Group 1329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5014" name="Oval 1330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15" name="Oval 133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596" name="Group 1332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5012" name="Oval 1333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13" name="Oval 133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597" name="Group 1335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5010" name="Freeform 133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5011" name="Freeform 133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grpSp>
            <p:nvGrpSpPr>
              <p:cNvPr id="10598" name="Group 1338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10599" name="Group 133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600" name="Group 134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0601" name="Group 13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5000" name="Oval 13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5001" name="Oval 13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  <p:grpSp>
                  <p:nvGrpSpPr>
                    <p:cNvPr id="10602" name="Group 13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998" name="Oval 13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  <p:sp>
                    <p:nvSpPr>
                      <p:cNvPr id="14999" name="Oval 13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 i="0">
                          <a:latin typeface="Georgia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0603" name="Group 134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994" name="Freeform 134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4995" name="Freeform 134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0604" name="Group 135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605" name="Group 135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4990" name="Oval 1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4991" name="Oval 1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  <p:grpSp>
                <p:nvGrpSpPr>
                  <p:cNvPr id="10606" name="Group 135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988" name="Oval 1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  <p:sp>
                  <p:nvSpPr>
                    <p:cNvPr id="14989" name="Oval 1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i="0">
                        <a:latin typeface="Georgia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0607" name="Group 135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984" name="Freeform 135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4985" name="Freeform 13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608" name="Group 136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982" name="Oval 136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4983" name="Oval 13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609" name="Group 136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980" name="Oval 136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4981" name="Oval 13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610" name="Group 13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978" name="Oval 136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4979" name="Oval 136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611" name="Group 136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976" name="Oval 137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4977" name="Oval 137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  <p:grpSp>
              <p:nvGrpSpPr>
                <p:cNvPr id="10612" name="Group 137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974" name="Freeform 13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  <p:sp>
                <p:nvSpPr>
                  <p:cNvPr id="14975" name="Freeform 13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i="0">
                      <a:latin typeface="Georgia" pitchFamily="18" charset="0"/>
                    </a:endParaRPr>
                  </a:p>
                </p:txBody>
              </p:sp>
            </p:grpSp>
          </p:grpSp>
          <p:sp>
            <p:nvSpPr>
              <p:cNvPr id="14944" name="Freeform 1375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grpSp>
            <p:nvGrpSpPr>
              <p:cNvPr id="10613" name="Group 1376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14964" name="Line 1377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965" name="Freeform 1378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sp>
            <p:nvSpPr>
              <p:cNvPr id="10595" name="Freeform 1379"/>
              <p:cNvSpPr>
                <a:spLocks/>
              </p:cNvSpPr>
              <p:nvPr/>
            </p:nvSpPr>
            <p:spPr bwMode="auto">
              <a:xfrm>
                <a:off x="991" y="1094"/>
                <a:ext cx="2088" cy="890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 i="0">
                  <a:latin typeface="Georgia" pitchFamily="18" charset="0"/>
                  <a:cs typeface="+mn-cs"/>
                </a:endParaRPr>
              </a:p>
            </p:txBody>
          </p:sp>
          <p:sp>
            <p:nvSpPr>
              <p:cNvPr id="14947" name="Rectangle 1380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48" name="Rectangle 1381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49" name="Rectangle 1382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grpSp>
            <p:nvGrpSpPr>
              <p:cNvPr id="10614" name="Group 1383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14962" name="Oval 1384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4963" name="Freeform 1385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sp>
            <p:nvSpPr>
              <p:cNvPr id="14951" name="Freeform 1386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52" name="Freeform 1387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grpSp>
            <p:nvGrpSpPr>
              <p:cNvPr id="10615" name="Group 1388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14960" name="Oval 1389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  <p:sp>
              <p:nvSpPr>
                <p:cNvPr id="14961" name="Freeform 1390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i="0">
                    <a:latin typeface="Georgia" pitchFamily="18" charset="0"/>
                  </a:endParaRPr>
                </a:p>
              </p:txBody>
            </p:sp>
          </p:grpSp>
          <p:sp>
            <p:nvSpPr>
              <p:cNvPr id="14954" name="Freeform 1391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55" name="Freeform 1392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56" name="Freeform 1393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>
                  <a:gd name="T0" fmla="*/ 216 w 432"/>
                  <a:gd name="T1" fmla="*/ 0 h 520"/>
                  <a:gd name="T2" fmla="*/ 0 w 432"/>
                  <a:gd name="T3" fmla="*/ 136 h 520"/>
                  <a:gd name="T4" fmla="*/ 64 w 432"/>
                  <a:gd name="T5" fmla="*/ 520 h 520"/>
                  <a:gd name="T6" fmla="*/ 400 w 432"/>
                  <a:gd name="T7" fmla="*/ 520 h 520"/>
                  <a:gd name="T8" fmla="*/ 432 w 432"/>
                  <a:gd name="T9" fmla="*/ 424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2"/>
                  <a:gd name="T16" fmla="*/ 0 h 520"/>
                  <a:gd name="T17" fmla="*/ 432 w 432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57" name="Rectangle 1394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58" name="Freeform 1395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>
                  <a:gd name="T0" fmla="*/ 328 w 784"/>
                  <a:gd name="T1" fmla="*/ 280 h 328"/>
                  <a:gd name="T2" fmla="*/ 0 w 784"/>
                  <a:gd name="T3" fmla="*/ 0 h 328"/>
                  <a:gd name="T4" fmla="*/ 784 w 784"/>
                  <a:gd name="T5" fmla="*/ 0 h 328"/>
                  <a:gd name="T6" fmla="*/ 232 w 784"/>
                  <a:gd name="T7" fmla="*/ 328 h 3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84"/>
                  <a:gd name="T13" fmla="*/ 0 h 328"/>
                  <a:gd name="T14" fmla="*/ 784 w 784"/>
                  <a:gd name="T15" fmla="*/ 328 h 3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  <p:sp>
            <p:nvSpPr>
              <p:cNvPr id="14959" name="Rectangle 1396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 i="0">
                  <a:latin typeface="Georgia" pitchFamily="18" charset="0"/>
                </a:endParaRPr>
              </a:p>
            </p:txBody>
          </p:sp>
        </p:grpSp>
      </p:grpSp>
      <p:sp>
        <p:nvSpPr>
          <p:cNvPr id="14348" name="Text Box 1399"/>
          <p:cNvSpPr txBox="1">
            <a:spLocks noChangeArrowheads="1"/>
          </p:cNvSpPr>
          <p:nvPr/>
        </p:nvSpPr>
        <p:spPr bwMode="auto">
          <a:xfrm>
            <a:off x="234939" y="981075"/>
            <a:ext cx="856633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С одной станции в противоположных направлениях вышли два поезда в одно и то же время.  Скорость одного поезда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  50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км/ч, а другого – 70 км/ч. Какое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расстояние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между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ними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будет через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 2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часа?</a:t>
            </a:r>
          </a:p>
        </p:txBody>
      </p:sp>
      <p:pic>
        <p:nvPicPr>
          <p:cNvPr id="14349" name="Picture 1403" descr="Рисунок2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68538" y="3284538"/>
            <a:ext cx="453707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616" name="Group 1404"/>
          <p:cNvGrpSpPr>
            <a:grpSpLocks/>
          </p:cNvGrpSpPr>
          <p:nvPr/>
        </p:nvGrpSpPr>
        <p:grpSpPr bwMode="auto">
          <a:xfrm rot="21395801" flipH="1">
            <a:off x="3419475" y="4149725"/>
            <a:ext cx="8458200" cy="1066800"/>
            <a:chOff x="96" y="3024"/>
            <a:chExt cx="6240" cy="816"/>
          </a:xfrm>
        </p:grpSpPr>
        <p:grpSp>
          <p:nvGrpSpPr>
            <p:cNvPr id="10617" name="Group 1405"/>
            <p:cNvGrpSpPr>
              <a:grpSpLocks/>
            </p:cNvGrpSpPr>
            <p:nvPr/>
          </p:nvGrpSpPr>
          <p:grpSpPr bwMode="auto">
            <a:xfrm>
              <a:off x="96" y="3120"/>
              <a:ext cx="4896" cy="720"/>
              <a:chOff x="336" y="2928"/>
              <a:chExt cx="4896" cy="720"/>
            </a:xfrm>
          </p:grpSpPr>
          <p:grpSp>
            <p:nvGrpSpPr>
              <p:cNvPr id="10618" name="Group 1406"/>
              <p:cNvGrpSpPr>
                <a:grpSpLocks/>
              </p:cNvGrpSpPr>
              <p:nvPr/>
            </p:nvGrpSpPr>
            <p:grpSpPr bwMode="auto">
              <a:xfrm>
                <a:off x="336" y="2928"/>
                <a:ext cx="2496" cy="720"/>
                <a:chOff x="-48" y="1920"/>
                <a:chExt cx="4288" cy="1152"/>
              </a:xfrm>
            </p:grpSpPr>
            <p:grpSp>
              <p:nvGrpSpPr>
                <p:cNvPr id="10619" name="Group 1407"/>
                <p:cNvGrpSpPr>
                  <a:grpSpLocks/>
                </p:cNvGrpSpPr>
                <p:nvPr/>
              </p:nvGrpSpPr>
              <p:grpSpPr bwMode="auto">
                <a:xfrm>
                  <a:off x="4032" y="2496"/>
                  <a:ext cx="208" cy="285"/>
                  <a:chOff x="0" y="2496"/>
                  <a:chExt cx="304" cy="285"/>
                </a:xfrm>
              </p:grpSpPr>
              <p:sp>
                <p:nvSpPr>
                  <p:cNvPr id="14932" name="Line 1408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933" name="Freeform 1409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>
                      <a:gd name="T0" fmla="*/ 0 w 190"/>
                      <a:gd name="T1" fmla="*/ 0 h 18"/>
                      <a:gd name="T2" fmla="*/ 18 w 190"/>
                      <a:gd name="T3" fmla="*/ 0 h 18"/>
                      <a:gd name="T4" fmla="*/ 18 w 190"/>
                      <a:gd name="T5" fmla="*/ 18 h 18"/>
                      <a:gd name="T6" fmla="*/ 0 w 190"/>
                      <a:gd name="T7" fmla="*/ 18 h 18"/>
                      <a:gd name="T8" fmla="*/ 0 w 190"/>
                      <a:gd name="T9" fmla="*/ 0 h 18"/>
                      <a:gd name="T10" fmla="*/ 36 w 190"/>
                      <a:gd name="T11" fmla="*/ 0 h 18"/>
                      <a:gd name="T12" fmla="*/ 54 w 190"/>
                      <a:gd name="T13" fmla="*/ 0 h 18"/>
                      <a:gd name="T14" fmla="*/ 54 w 190"/>
                      <a:gd name="T15" fmla="*/ 18 h 18"/>
                      <a:gd name="T16" fmla="*/ 36 w 190"/>
                      <a:gd name="T17" fmla="*/ 18 h 18"/>
                      <a:gd name="T18" fmla="*/ 36 w 190"/>
                      <a:gd name="T19" fmla="*/ 0 h 18"/>
                      <a:gd name="T20" fmla="*/ 72 w 190"/>
                      <a:gd name="T21" fmla="*/ 0 h 18"/>
                      <a:gd name="T22" fmla="*/ 90 w 190"/>
                      <a:gd name="T23" fmla="*/ 0 h 18"/>
                      <a:gd name="T24" fmla="*/ 90 w 190"/>
                      <a:gd name="T25" fmla="*/ 18 h 18"/>
                      <a:gd name="T26" fmla="*/ 72 w 190"/>
                      <a:gd name="T27" fmla="*/ 18 h 18"/>
                      <a:gd name="T28" fmla="*/ 72 w 190"/>
                      <a:gd name="T29" fmla="*/ 0 h 18"/>
                      <a:gd name="T30" fmla="*/ 108 w 190"/>
                      <a:gd name="T31" fmla="*/ 0 h 18"/>
                      <a:gd name="T32" fmla="*/ 126 w 190"/>
                      <a:gd name="T33" fmla="*/ 0 h 18"/>
                      <a:gd name="T34" fmla="*/ 126 w 190"/>
                      <a:gd name="T35" fmla="*/ 18 h 18"/>
                      <a:gd name="T36" fmla="*/ 108 w 190"/>
                      <a:gd name="T37" fmla="*/ 18 h 18"/>
                      <a:gd name="T38" fmla="*/ 108 w 190"/>
                      <a:gd name="T39" fmla="*/ 0 h 18"/>
                      <a:gd name="T40" fmla="*/ 144 w 190"/>
                      <a:gd name="T41" fmla="*/ 0 h 18"/>
                      <a:gd name="T42" fmla="*/ 162 w 190"/>
                      <a:gd name="T43" fmla="*/ 0 h 18"/>
                      <a:gd name="T44" fmla="*/ 162 w 190"/>
                      <a:gd name="T45" fmla="*/ 18 h 18"/>
                      <a:gd name="T46" fmla="*/ 144 w 190"/>
                      <a:gd name="T47" fmla="*/ 18 h 18"/>
                      <a:gd name="T48" fmla="*/ 144 w 190"/>
                      <a:gd name="T49" fmla="*/ 0 h 18"/>
                      <a:gd name="T50" fmla="*/ 180 w 190"/>
                      <a:gd name="T51" fmla="*/ 0 h 18"/>
                      <a:gd name="T52" fmla="*/ 190 w 190"/>
                      <a:gd name="T53" fmla="*/ 0 h 18"/>
                      <a:gd name="T54" fmla="*/ 190 w 190"/>
                      <a:gd name="T55" fmla="*/ 18 h 18"/>
                      <a:gd name="T56" fmla="*/ 180 w 190"/>
                      <a:gd name="T57" fmla="*/ 18 h 18"/>
                      <a:gd name="T58" fmla="*/ 180 w 190"/>
                      <a:gd name="T59" fmla="*/ 0 h 18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90"/>
                      <a:gd name="T91" fmla="*/ 0 h 18"/>
                      <a:gd name="T92" fmla="*/ 190 w 190"/>
                      <a:gd name="T93" fmla="*/ 18 h 18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620" name="Group 1410"/>
                <p:cNvGrpSpPr>
                  <a:grpSpLocks/>
                </p:cNvGrpSpPr>
                <p:nvPr/>
              </p:nvGrpSpPr>
              <p:grpSpPr bwMode="auto">
                <a:xfrm>
                  <a:off x="196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14930" name="Line 1411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931" name="Freeform 1412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>
                      <a:gd name="T0" fmla="*/ 0 w 190"/>
                      <a:gd name="T1" fmla="*/ 0 h 18"/>
                      <a:gd name="T2" fmla="*/ 18 w 190"/>
                      <a:gd name="T3" fmla="*/ 0 h 18"/>
                      <a:gd name="T4" fmla="*/ 18 w 190"/>
                      <a:gd name="T5" fmla="*/ 18 h 18"/>
                      <a:gd name="T6" fmla="*/ 0 w 190"/>
                      <a:gd name="T7" fmla="*/ 18 h 18"/>
                      <a:gd name="T8" fmla="*/ 0 w 190"/>
                      <a:gd name="T9" fmla="*/ 0 h 18"/>
                      <a:gd name="T10" fmla="*/ 36 w 190"/>
                      <a:gd name="T11" fmla="*/ 0 h 18"/>
                      <a:gd name="T12" fmla="*/ 54 w 190"/>
                      <a:gd name="T13" fmla="*/ 0 h 18"/>
                      <a:gd name="T14" fmla="*/ 54 w 190"/>
                      <a:gd name="T15" fmla="*/ 18 h 18"/>
                      <a:gd name="T16" fmla="*/ 36 w 190"/>
                      <a:gd name="T17" fmla="*/ 18 h 18"/>
                      <a:gd name="T18" fmla="*/ 36 w 190"/>
                      <a:gd name="T19" fmla="*/ 0 h 18"/>
                      <a:gd name="T20" fmla="*/ 72 w 190"/>
                      <a:gd name="T21" fmla="*/ 0 h 18"/>
                      <a:gd name="T22" fmla="*/ 90 w 190"/>
                      <a:gd name="T23" fmla="*/ 0 h 18"/>
                      <a:gd name="T24" fmla="*/ 90 w 190"/>
                      <a:gd name="T25" fmla="*/ 18 h 18"/>
                      <a:gd name="T26" fmla="*/ 72 w 190"/>
                      <a:gd name="T27" fmla="*/ 18 h 18"/>
                      <a:gd name="T28" fmla="*/ 72 w 190"/>
                      <a:gd name="T29" fmla="*/ 0 h 18"/>
                      <a:gd name="T30" fmla="*/ 108 w 190"/>
                      <a:gd name="T31" fmla="*/ 0 h 18"/>
                      <a:gd name="T32" fmla="*/ 126 w 190"/>
                      <a:gd name="T33" fmla="*/ 0 h 18"/>
                      <a:gd name="T34" fmla="*/ 126 w 190"/>
                      <a:gd name="T35" fmla="*/ 18 h 18"/>
                      <a:gd name="T36" fmla="*/ 108 w 190"/>
                      <a:gd name="T37" fmla="*/ 18 h 18"/>
                      <a:gd name="T38" fmla="*/ 108 w 190"/>
                      <a:gd name="T39" fmla="*/ 0 h 18"/>
                      <a:gd name="T40" fmla="*/ 144 w 190"/>
                      <a:gd name="T41" fmla="*/ 0 h 18"/>
                      <a:gd name="T42" fmla="*/ 162 w 190"/>
                      <a:gd name="T43" fmla="*/ 0 h 18"/>
                      <a:gd name="T44" fmla="*/ 162 w 190"/>
                      <a:gd name="T45" fmla="*/ 18 h 18"/>
                      <a:gd name="T46" fmla="*/ 144 w 190"/>
                      <a:gd name="T47" fmla="*/ 18 h 18"/>
                      <a:gd name="T48" fmla="*/ 144 w 190"/>
                      <a:gd name="T49" fmla="*/ 0 h 18"/>
                      <a:gd name="T50" fmla="*/ 180 w 190"/>
                      <a:gd name="T51" fmla="*/ 0 h 18"/>
                      <a:gd name="T52" fmla="*/ 190 w 190"/>
                      <a:gd name="T53" fmla="*/ 0 h 18"/>
                      <a:gd name="T54" fmla="*/ 190 w 190"/>
                      <a:gd name="T55" fmla="*/ 18 h 18"/>
                      <a:gd name="T56" fmla="*/ 180 w 190"/>
                      <a:gd name="T57" fmla="*/ 18 h 18"/>
                      <a:gd name="T58" fmla="*/ 180 w 190"/>
                      <a:gd name="T59" fmla="*/ 0 h 18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90"/>
                      <a:gd name="T91" fmla="*/ 0 h 18"/>
                      <a:gd name="T92" fmla="*/ 190 w 190"/>
                      <a:gd name="T93" fmla="*/ 18 h 18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621" name="Group 1413"/>
                <p:cNvGrpSpPr>
                  <a:grpSpLocks/>
                </p:cNvGrpSpPr>
                <p:nvPr/>
              </p:nvGrpSpPr>
              <p:grpSpPr bwMode="auto">
                <a:xfrm>
                  <a:off x="0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10622" name="Group 1414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0623" name="Group 14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9280" name="Group 14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14928" name="Oval 14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929" name="Oval 14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9281" name="Group 14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14926" name="Oval 142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927" name="Oval 14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9282" name="Group 14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922" name="Freeform 14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923" name="Freeform 14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283" name="Group 1425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9284" name="Group 14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9285" name="Group 14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14918" name="Oval 14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919" name="Oval 142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9286" name="Group 14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14916" name="Oval 143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917" name="Oval 14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9287" name="Group 143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912" name="Freeform 143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913" name="Freeform 14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288" name="Group 1436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9290" name="Group 14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4908" name="Oval 14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909" name="Oval 14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291" name="Group 14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906" name="Oval 144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907" name="Oval 14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292" name="Group 1443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902" name="Freeform 1444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903" name="Freeform 144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93" name="Group 1446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900" name="Oval 1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901" name="Oval 1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94" name="Group 1449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898" name="Oval 1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99" name="Oval 1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95" name="Group 1452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896" name="Oval 1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97" name="Oval 1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96" name="Group 1455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894" name="Oval 1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95" name="Oval 1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97" name="Group 1458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892" name="Freeform 1459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93" name="Freeform 1460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298" name="Group 1461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9299" name="Group 14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890" name="Oval 14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891" name="Oval 14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300" name="Group 14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888" name="Oval 14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889" name="Oval 14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301" name="Group 1468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884" name="Freeform 146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85" name="Freeform 147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2" name="Group 1471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882" name="Oval 1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83" name="Oval 14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3" name="Group 1474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880" name="Oval 1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81" name="Oval 1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4" name="Group 1477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878" name="Oval 1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79" name="Oval 1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5" name="Group 1480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876" name="Oval 1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77" name="Oval 1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6" name="Group 1483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874" name="Freeform 148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75" name="Freeform 148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850" name="Freeform 1486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>
                      <a:gd name="T0" fmla="*/ 0 w 4"/>
                      <a:gd name="T1" fmla="*/ 0 h 232"/>
                      <a:gd name="T2" fmla="*/ 4 w 4"/>
                      <a:gd name="T3" fmla="*/ 232 h 232"/>
                      <a:gd name="T4" fmla="*/ 0 60000 65536"/>
                      <a:gd name="T5" fmla="*/ 0 60000 65536"/>
                      <a:gd name="T6" fmla="*/ 0 w 4"/>
                      <a:gd name="T7" fmla="*/ 0 h 232"/>
                      <a:gd name="T8" fmla="*/ 4 w 4"/>
                      <a:gd name="T9" fmla="*/ 232 h 2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9307" name="Group 1487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14872" name="Line 14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73" name="Freeform 1489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>
                        <a:gd name="T0" fmla="*/ 0 w 190"/>
                        <a:gd name="T1" fmla="*/ 0 h 18"/>
                        <a:gd name="T2" fmla="*/ 18 w 190"/>
                        <a:gd name="T3" fmla="*/ 0 h 18"/>
                        <a:gd name="T4" fmla="*/ 18 w 190"/>
                        <a:gd name="T5" fmla="*/ 18 h 18"/>
                        <a:gd name="T6" fmla="*/ 0 w 190"/>
                        <a:gd name="T7" fmla="*/ 18 h 18"/>
                        <a:gd name="T8" fmla="*/ 0 w 190"/>
                        <a:gd name="T9" fmla="*/ 0 h 18"/>
                        <a:gd name="T10" fmla="*/ 36 w 190"/>
                        <a:gd name="T11" fmla="*/ 0 h 18"/>
                        <a:gd name="T12" fmla="*/ 54 w 190"/>
                        <a:gd name="T13" fmla="*/ 0 h 18"/>
                        <a:gd name="T14" fmla="*/ 54 w 190"/>
                        <a:gd name="T15" fmla="*/ 18 h 18"/>
                        <a:gd name="T16" fmla="*/ 36 w 190"/>
                        <a:gd name="T17" fmla="*/ 18 h 18"/>
                        <a:gd name="T18" fmla="*/ 36 w 190"/>
                        <a:gd name="T19" fmla="*/ 0 h 18"/>
                        <a:gd name="T20" fmla="*/ 72 w 190"/>
                        <a:gd name="T21" fmla="*/ 0 h 18"/>
                        <a:gd name="T22" fmla="*/ 90 w 190"/>
                        <a:gd name="T23" fmla="*/ 0 h 18"/>
                        <a:gd name="T24" fmla="*/ 90 w 190"/>
                        <a:gd name="T25" fmla="*/ 18 h 18"/>
                        <a:gd name="T26" fmla="*/ 72 w 190"/>
                        <a:gd name="T27" fmla="*/ 18 h 18"/>
                        <a:gd name="T28" fmla="*/ 72 w 190"/>
                        <a:gd name="T29" fmla="*/ 0 h 18"/>
                        <a:gd name="T30" fmla="*/ 108 w 190"/>
                        <a:gd name="T31" fmla="*/ 0 h 18"/>
                        <a:gd name="T32" fmla="*/ 126 w 190"/>
                        <a:gd name="T33" fmla="*/ 0 h 18"/>
                        <a:gd name="T34" fmla="*/ 126 w 190"/>
                        <a:gd name="T35" fmla="*/ 18 h 18"/>
                        <a:gd name="T36" fmla="*/ 108 w 190"/>
                        <a:gd name="T37" fmla="*/ 18 h 18"/>
                        <a:gd name="T38" fmla="*/ 108 w 190"/>
                        <a:gd name="T39" fmla="*/ 0 h 18"/>
                        <a:gd name="T40" fmla="*/ 144 w 190"/>
                        <a:gd name="T41" fmla="*/ 0 h 18"/>
                        <a:gd name="T42" fmla="*/ 162 w 190"/>
                        <a:gd name="T43" fmla="*/ 0 h 18"/>
                        <a:gd name="T44" fmla="*/ 162 w 190"/>
                        <a:gd name="T45" fmla="*/ 18 h 18"/>
                        <a:gd name="T46" fmla="*/ 144 w 190"/>
                        <a:gd name="T47" fmla="*/ 18 h 18"/>
                        <a:gd name="T48" fmla="*/ 144 w 190"/>
                        <a:gd name="T49" fmla="*/ 0 h 18"/>
                        <a:gd name="T50" fmla="*/ 180 w 190"/>
                        <a:gd name="T51" fmla="*/ 0 h 18"/>
                        <a:gd name="T52" fmla="*/ 190 w 190"/>
                        <a:gd name="T53" fmla="*/ 0 h 18"/>
                        <a:gd name="T54" fmla="*/ 190 w 190"/>
                        <a:gd name="T55" fmla="*/ 18 h 18"/>
                        <a:gd name="T56" fmla="*/ 180 w 190"/>
                        <a:gd name="T57" fmla="*/ 18 h 18"/>
                        <a:gd name="T58" fmla="*/ 180 w 190"/>
                        <a:gd name="T59" fmla="*/ 0 h 18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w 190"/>
                        <a:gd name="T91" fmla="*/ 0 h 18"/>
                        <a:gd name="T92" fmla="*/ 190 w 190"/>
                        <a:gd name="T93" fmla="*/ 18 h 18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T90" t="T91" r="T92" b="T93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>
                      <a:solidFill>
                        <a:srgbClr val="000000"/>
                      </a:solidFill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706" name="Freeform 1490"/>
                  <p:cNvSpPr>
                    <a:spLocks/>
                  </p:cNvSpPr>
                  <p:nvPr/>
                </p:nvSpPr>
                <p:spPr bwMode="auto">
                  <a:xfrm>
                    <a:off x="257" y="2036"/>
                    <a:ext cx="1783" cy="791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cs typeface="+mn-cs"/>
                    </a:endParaRPr>
                  </a:p>
                </p:txBody>
              </p:sp>
              <p:grpSp>
                <p:nvGrpSpPr>
                  <p:cNvPr id="9308" name="Group 1491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14864" name="Rectangle 1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5" name="Rectangle 1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6" name="Rectangle 1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7" name="Rectangle 1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8" name="Rectangle 1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9" name="Rectangle 1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70" name="Rectangle 1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71" name="Rectangle 1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9" name="Group 1500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862" name="Oval 1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3" name="Freeform 1502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855" name="Freeform 1503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>
                      <a:gd name="T0" fmla="*/ 0 w 1728"/>
                      <a:gd name="T1" fmla="*/ 0 h 1"/>
                      <a:gd name="T2" fmla="*/ 1728 w 1728"/>
                      <a:gd name="T3" fmla="*/ 0 h 1"/>
                      <a:gd name="T4" fmla="*/ 0 60000 65536"/>
                      <a:gd name="T5" fmla="*/ 0 60000 65536"/>
                      <a:gd name="T6" fmla="*/ 0 w 1728"/>
                      <a:gd name="T7" fmla="*/ 0 h 1"/>
                      <a:gd name="T8" fmla="*/ 1728 w 1728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856" name="Freeform 1504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>
                      <a:gd name="T0" fmla="*/ 0 w 1762"/>
                      <a:gd name="T1" fmla="*/ 0 h 1"/>
                      <a:gd name="T2" fmla="*/ 1762 w 1762"/>
                      <a:gd name="T3" fmla="*/ 0 h 1"/>
                      <a:gd name="T4" fmla="*/ 0 60000 65536"/>
                      <a:gd name="T5" fmla="*/ 0 60000 65536"/>
                      <a:gd name="T6" fmla="*/ 0 w 1762"/>
                      <a:gd name="T7" fmla="*/ 0 h 1"/>
                      <a:gd name="T8" fmla="*/ 1762 w 176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9310" name="Group 1505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860" name="Oval 1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61" name="Freeform 1507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858" name="Freeform 1508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>
                      <a:gd name="T0" fmla="*/ 0 w 16"/>
                      <a:gd name="T1" fmla="*/ 31 h 31"/>
                      <a:gd name="T2" fmla="*/ 16 w 16"/>
                      <a:gd name="T3" fmla="*/ 0 h 31"/>
                      <a:gd name="T4" fmla="*/ 0 w 16"/>
                      <a:gd name="T5" fmla="*/ 31 h 31"/>
                      <a:gd name="T6" fmla="*/ 0 60000 65536"/>
                      <a:gd name="T7" fmla="*/ 0 60000 65536"/>
                      <a:gd name="T8" fmla="*/ 0 60000 65536"/>
                      <a:gd name="T9" fmla="*/ 0 w 16"/>
                      <a:gd name="T10" fmla="*/ 0 h 31"/>
                      <a:gd name="T11" fmla="*/ 16 w 16"/>
                      <a:gd name="T12" fmla="*/ 31 h 3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859" name="Freeform 1509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>
                      <a:gd name="T0" fmla="*/ 214 w 214"/>
                      <a:gd name="T1" fmla="*/ 528 h 528"/>
                      <a:gd name="T2" fmla="*/ 214 w 214"/>
                      <a:gd name="T3" fmla="*/ 0 h 528"/>
                      <a:gd name="T4" fmla="*/ 0 w 214"/>
                      <a:gd name="T5" fmla="*/ 2 h 528"/>
                      <a:gd name="T6" fmla="*/ 0 w 214"/>
                      <a:gd name="T7" fmla="*/ 527 h 528"/>
                      <a:gd name="T8" fmla="*/ 214 w 214"/>
                      <a:gd name="T9" fmla="*/ 528 h 52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528"/>
                      <a:gd name="T17" fmla="*/ 214 w 214"/>
                      <a:gd name="T18" fmla="*/ 528 h 52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11" name="Group 1510"/>
                <p:cNvGrpSpPr>
                  <a:grpSpLocks/>
                </p:cNvGrpSpPr>
                <p:nvPr/>
              </p:nvGrpSpPr>
              <p:grpSpPr bwMode="auto">
                <a:xfrm>
                  <a:off x="2016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14528" name="Group 1511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4529" name="Group 15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14530" name="Group 151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14832" name="Oval 151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833" name="Oval 151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4531" name="Group 15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14830" name="Oval 15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831" name="Oval 15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4532" name="Group 15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826" name="Freeform 15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827" name="Freeform 15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535" name="Group 1522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14536" name="Group 15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14537" name="Group 15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14822" name="Oval 15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823" name="Oval 152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4538" name="Group 15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14820" name="Oval 152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821" name="Oval 152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4539" name="Group 15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816" name="Freeform 15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817" name="Freeform 15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540" name="Group 1533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4541" name="Group 15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4812" name="Oval 15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813" name="Oval 15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4542" name="Group 15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810" name="Oval 15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811" name="Oval 15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543" name="Group 1540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806" name="Freeform 1541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07" name="Freeform 1542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44" name="Group 1543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804" name="Oval 1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05" name="Oval 1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45" name="Group 1546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802" name="Oval 1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03" name="Oval 1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46" name="Group 1549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800" name="Oval 1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801" name="Oval 1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47" name="Group 1552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798" name="Oval 1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99" name="Oval 1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48" name="Group 1555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796" name="Freeform 155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97" name="Freeform 1557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49" name="Group 1558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14550" name="Group 15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794" name="Oval 15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795" name="Oval 15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4552" name="Group 15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792" name="Oval 15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793" name="Oval 15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553" name="Group 1565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788" name="Freeform 156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89" name="Freeform 1567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54" name="Group 1568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786" name="Oval 1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87" name="Oval 1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55" name="Group 1571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784" name="Oval 1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85" name="Oval 1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58" name="Group 1574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782" name="Oval 1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83" name="Oval 1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87" name="Group 1577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780" name="Oval 15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81" name="Oval 1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588" name="Group 1580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778" name="Freeform 1581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9" name="Freeform 158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754" name="Freeform 1583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>
                      <a:gd name="T0" fmla="*/ 0 w 4"/>
                      <a:gd name="T1" fmla="*/ 0 h 232"/>
                      <a:gd name="T2" fmla="*/ 4 w 4"/>
                      <a:gd name="T3" fmla="*/ 232 h 232"/>
                      <a:gd name="T4" fmla="*/ 0 60000 65536"/>
                      <a:gd name="T5" fmla="*/ 0 60000 65536"/>
                      <a:gd name="T6" fmla="*/ 0 w 4"/>
                      <a:gd name="T7" fmla="*/ 0 h 232"/>
                      <a:gd name="T8" fmla="*/ 4 w 4"/>
                      <a:gd name="T9" fmla="*/ 232 h 2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4605" name="Group 1584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14776" name="Line 15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7" name="Freeform 1586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>
                        <a:gd name="T0" fmla="*/ 0 w 190"/>
                        <a:gd name="T1" fmla="*/ 0 h 18"/>
                        <a:gd name="T2" fmla="*/ 18 w 190"/>
                        <a:gd name="T3" fmla="*/ 0 h 18"/>
                        <a:gd name="T4" fmla="*/ 18 w 190"/>
                        <a:gd name="T5" fmla="*/ 18 h 18"/>
                        <a:gd name="T6" fmla="*/ 0 w 190"/>
                        <a:gd name="T7" fmla="*/ 18 h 18"/>
                        <a:gd name="T8" fmla="*/ 0 w 190"/>
                        <a:gd name="T9" fmla="*/ 0 h 18"/>
                        <a:gd name="T10" fmla="*/ 36 w 190"/>
                        <a:gd name="T11" fmla="*/ 0 h 18"/>
                        <a:gd name="T12" fmla="*/ 54 w 190"/>
                        <a:gd name="T13" fmla="*/ 0 h 18"/>
                        <a:gd name="T14" fmla="*/ 54 w 190"/>
                        <a:gd name="T15" fmla="*/ 18 h 18"/>
                        <a:gd name="T16" fmla="*/ 36 w 190"/>
                        <a:gd name="T17" fmla="*/ 18 h 18"/>
                        <a:gd name="T18" fmla="*/ 36 w 190"/>
                        <a:gd name="T19" fmla="*/ 0 h 18"/>
                        <a:gd name="T20" fmla="*/ 72 w 190"/>
                        <a:gd name="T21" fmla="*/ 0 h 18"/>
                        <a:gd name="T22" fmla="*/ 90 w 190"/>
                        <a:gd name="T23" fmla="*/ 0 h 18"/>
                        <a:gd name="T24" fmla="*/ 90 w 190"/>
                        <a:gd name="T25" fmla="*/ 18 h 18"/>
                        <a:gd name="T26" fmla="*/ 72 w 190"/>
                        <a:gd name="T27" fmla="*/ 18 h 18"/>
                        <a:gd name="T28" fmla="*/ 72 w 190"/>
                        <a:gd name="T29" fmla="*/ 0 h 18"/>
                        <a:gd name="T30" fmla="*/ 108 w 190"/>
                        <a:gd name="T31" fmla="*/ 0 h 18"/>
                        <a:gd name="T32" fmla="*/ 126 w 190"/>
                        <a:gd name="T33" fmla="*/ 0 h 18"/>
                        <a:gd name="T34" fmla="*/ 126 w 190"/>
                        <a:gd name="T35" fmla="*/ 18 h 18"/>
                        <a:gd name="T36" fmla="*/ 108 w 190"/>
                        <a:gd name="T37" fmla="*/ 18 h 18"/>
                        <a:gd name="T38" fmla="*/ 108 w 190"/>
                        <a:gd name="T39" fmla="*/ 0 h 18"/>
                        <a:gd name="T40" fmla="*/ 144 w 190"/>
                        <a:gd name="T41" fmla="*/ 0 h 18"/>
                        <a:gd name="T42" fmla="*/ 162 w 190"/>
                        <a:gd name="T43" fmla="*/ 0 h 18"/>
                        <a:gd name="T44" fmla="*/ 162 w 190"/>
                        <a:gd name="T45" fmla="*/ 18 h 18"/>
                        <a:gd name="T46" fmla="*/ 144 w 190"/>
                        <a:gd name="T47" fmla="*/ 18 h 18"/>
                        <a:gd name="T48" fmla="*/ 144 w 190"/>
                        <a:gd name="T49" fmla="*/ 0 h 18"/>
                        <a:gd name="T50" fmla="*/ 180 w 190"/>
                        <a:gd name="T51" fmla="*/ 0 h 18"/>
                        <a:gd name="T52" fmla="*/ 190 w 190"/>
                        <a:gd name="T53" fmla="*/ 0 h 18"/>
                        <a:gd name="T54" fmla="*/ 190 w 190"/>
                        <a:gd name="T55" fmla="*/ 18 h 18"/>
                        <a:gd name="T56" fmla="*/ 180 w 190"/>
                        <a:gd name="T57" fmla="*/ 18 h 18"/>
                        <a:gd name="T58" fmla="*/ 180 w 190"/>
                        <a:gd name="T59" fmla="*/ 0 h 18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w 190"/>
                        <a:gd name="T91" fmla="*/ 0 h 18"/>
                        <a:gd name="T92" fmla="*/ 190 w 190"/>
                        <a:gd name="T93" fmla="*/ 18 h 18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T90" t="T91" r="T92" b="T93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>
                      <a:solidFill>
                        <a:srgbClr val="000000"/>
                      </a:solidFill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803" name="Freeform 1587"/>
                  <p:cNvSpPr>
                    <a:spLocks/>
                  </p:cNvSpPr>
                  <p:nvPr/>
                </p:nvSpPr>
                <p:spPr bwMode="auto">
                  <a:xfrm>
                    <a:off x="259" y="2035"/>
                    <a:ext cx="1783" cy="791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cs typeface="+mn-cs"/>
                    </a:endParaRPr>
                  </a:p>
                </p:txBody>
              </p:sp>
              <p:grpSp>
                <p:nvGrpSpPr>
                  <p:cNvPr id="14606" name="Group 1588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14768" name="Rectangle 1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69" name="Rectangle 1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0" name="Rectangle 1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1" name="Rectangle 1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2" name="Rectangle 1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3" name="Rectangle 1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4" name="Rectangle 15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75" name="Rectangle 1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11" name="Group 1597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766" name="Oval 1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67" name="Freeform 1599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759" name="Freeform 1600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>
                      <a:gd name="T0" fmla="*/ 0 w 1728"/>
                      <a:gd name="T1" fmla="*/ 0 h 1"/>
                      <a:gd name="T2" fmla="*/ 1728 w 1728"/>
                      <a:gd name="T3" fmla="*/ 0 h 1"/>
                      <a:gd name="T4" fmla="*/ 0 60000 65536"/>
                      <a:gd name="T5" fmla="*/ 0 60000 65536"/>
                      <a:gd name="T6" fmla="*/ 0 w 1728"/>
                      <a:gd name="T7" fmla="*/ 0 h 1"/>
                      <a:gd name="T8" fmla="*/ 1728 w 1728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760" name="Freeform 1601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>
                      <a:gd name="T0" fmla="*/ 0 w 1762"/>
                      <a:gd name="T1" fmla="*/ 0 h 1"/>
                      <a:gd name="T2" fmla="*/ 1762 w 1762"/>
                      <a:gd name="T3" fmla="*/ 0 h 1"/>
                      <a:gd name="T4" fmla="*/ 0 60000 65536"/>
                      <a:gd name="T5" fmla="*/ 0 60000 65536"/>
                      <a:gd name="T6" fmla="*/ 0 w 1762"/>
                      <a:gd name="T7" fmla="*/ 0 h 1"/>
                      <a:gd name="T8" fmla="*/ 1762 w 176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4612" name="Group 1602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764" name="Oval 1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65" name="Freeform 1604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762" name="Freeform 1605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>
                      <a:gd name="T0" fmla="*/ 0 w 16"/>
                      <a:gd name="T1" fmla="*/ 31 h 31"/>
                      <a:gd name="T2" fmla="*/ 16 w 16"/>
                      <a:gd name="T3" fmla="*/ 0 h 31"/>
                      <a:gd name="T4" fmla="*/ 0 w 16"/>
                      <a:gd name="T5" fmla="*/ 31 h 31"/>
                      <a:gd name="T6" fmla="*/ 0 60000 65536"/>
                      <a:gd name="T7" fmla="*/ 0 60000 65536"/>
                      <a:gd name="T8" fmla="*/ 0 60000 65536"/>
                      <a:gd name="T9" fmla="*/ 0 w 16"/>
                      <a:gd name="T10" fmla="*/ 0 h 31"/>
                      <a:gd name="T11" fmla="*/ 16 w 16"/>
                      <a:gd name="T12" fmla="*/ 31 h 3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763" name="Freeform 1606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>
                      <a:gd name="T0" fmla="*/ 214 w 214"/>
                      <a:gd name="T1" fmla="*/ 528 h 528"/>
                      <a:gd name="T2" fmla="*/ 214 w 214"/>
                      <a:gd name="T3" fmla="*/ 0 h 528"/>
                      <a:gd name="T4" fmla="*/ 0 w 214"/>
                      <a:gd name="T5" fmla="*/ 2 h 528"/>
                      <a:gd name="T6" fmla="*/ 0 w 214"/>
                      <a:gd name="T7" fmla="*/ 527 h 528"/>
                      <a:gd name="T8" fmla="*/ 214 w 214"/>
                      <a:gd name="T9" fmla="*/ 528 h 52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528"/>
                      <a:gd name="T17" fmla="*/ 214 w 214"/>
                      <a:gd name="T18" fmla="*/ 528 h 52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615" name="Group 1607"/>
                <p:cNvGrpSpPr>
                  <a:grpSpLocks/>
                </p:cNvGrpSpPr>
                <p:nvPr/>
              </p:nvGrpSpPr>
              <p:grpSpPr bwMode="auto">
                <a:xfrm>
                  <a:off x="-4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14736" name="Line 1608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737" name="Freeform 1609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>
                      <a:gd name="T0" fmla="*/ 0 w 190"/>
                      <a:gd name="T1" fmla="*/ 0 h 18"/>
                      <a:gd name="T2" fmla="*/ 18 w 190"/>
                      <a:gd name="T3" fmla="*/ 0 h 18"/>
                      <a:gd name="T4" fmla="*/ 18 w 190"/>
                      <a:gd name="T5" fmla="*/ 18 h 18"/>
                      <a:gd name="T6" fmla="*/ 0 w 190"/>
                      <a:gd name="T7" fmla="*/ 18 h 18"/>
                      <a:gd name="T8" fmla="*/ 0 w 190"/>
                      <a:gd name="T9" fmla="*/ 0 h 18"/>
                      <a:gd name="T10" fmla="*/ 36 w 190"/>
                      <a:gd name="T11" fmla="*/ 0 h 18"/>
                      <a:gd name="T12" fmla="*/ 54 w 190"/>
                      <a:gd name="T13" fmla="*/ 0 h 18"/>
                      <a:gd name="T14" fmla="*/ 54 w 190"/>
                      <a:gd name="T15" fmla="*/ 18 h 18"/>
                      <a:gd name="T16" fmla="*/ 36 w 190"/>
                      <a:gd name="T17" fmla="*/ 18 h 18"/>
                      <a:gd name="T18" fmla="*/ 36 w 190"/>
                      <a:gd name="T19" fmla="*/ 0 h 18"/>
                      <a:gd name="T20" fmla="*/ 72 w 190"/>
                      <a:gd name="T21" fmla="*/ 0 h 18"/>
                      <a:gd name="T22" fmla="*/ 90 w 190"/>
                      <a:gd name="T23" fmla="*/ 0 h 18"/>
                      <a:gd name="T24" fmla="*/ 90 w 190"/>
                      <a:gd name="T25" fmla="*/ 18 h 18"/>
                      <a:gd name="T26" fmla="*/ 72 w 190"/>
                      <a:gd name="T27" fmla="*/ 18 h 18"/>
                      <a:gd name="T28" fmla="*/ 72 w 190"/>
                      <a:gd name="T29" fmla="*/ 0 h 18"/>
                      <a:gd name="T30" fmla="*/ 108 w 190"/>
                      <a:gd name="T31" fmla="*/ 0 h 18"/>
                      <a:gd name="T32" fmla="*/ 126 w 190"/>
                      <a:gd name="T33" fmla="*/ 0 h 18"/>
                      <a:gd name="T34" fmla="*/ 126 w 190"/>
                      <a:gd name="T35" fmla="*/ 18 h 18"/>
                      <a:gd name="T36" fmla="*/ 108 w 190"/>
                      <a:gd name="T37" fmla="*/ 18 h 18"/>
                      <a:gd name="T38" fmla="*/ 108 w 190"/>
                      <a:gd name="T39" fmla="*/ 0 h 18"/>
                      <a:gd name="T40" fmla="*/ 144 w 190"/>
                      <a:gd name="T41" fmla="*/ 0 h 18"/>
                      <a:gd name="T42" fmla="*/ 162 w 190"/>
                      <a:gd name="T43" fmla="*/ 0 h 18"/>
                      <a:gd name="T44" fmla="*/ 162 w 190"/>
                      <a:gd name="T45" fmla="*/ 18 h 18"/>
                      <a:gd name="T46" fmla="*/ 144 w 190"/>
                      <a:gd name="T47" fmla="*/ 18 h 18"/>
                      <a:gd name="T48" fmla="*/ 144 w 190"/>
                      <a:gd name="T49" fmla="*/ 0 h 18"/>
                      <a:gd name="T50" fmla="*/ 180 w 190"/>
                      <a:gd name="T51" fmla="*/ 0 h 18"/>
                      <a:gd name="T52" fmla="*/ 190 w 190"/>
                      <a:gd name="T53" fmla="*/ 0 h 18"/>
                      <a:gd name="T54" fmla="*/ 190 w 190"/>
                      <a:gd name="T55" fmla="*/ 18 h 18"/>
                      <a:gd name="T56" fmla="*/ 180 w 190"/>
                      <a:gd name="T57" fmla="*/ 18 h 18"/>
                      <a:gd name="T58" fmla="*/ 180 w 190"/>
                      <a:gd name="T59" fmla="*/ 0 h 18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90"/>
                      <a:gd name="T91" fmla="*/ 0 h 18"/>
                      <a:gd name="T92" fmla="*/ 190 w 190"/>
                      <a:gd name="T93" fmla="*/ 18 h 18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616" name="Group 1610"/>
              <p:cNvGrpSpPr>
                <a:grpSpLocks/>
              </p:cNvGrpSpPr>
              <p:nvPr/>
            </p:nvGrpSpPr>
            <p:grpSpPr bwMode="auto">
              <a:xfrm>
                <a:off x="2736" y="2928"/>
                <a:ext cx="2496" cy="720"/>
                <a:chOff x="-48" y="1920"/>
                <a:chExt cx="4288" cy="1152"/>
              </a:xfrm>
            </p:grpSpPr>
            <p:grpSp>
              <p:nvGrpSpPr>
                <p:cNvPr id="14621" name="Group 1611"/>
                <p:cNvGrpSpPr>
                  <a:grpSpLocks/>
                </p:cNvGrpSpPr>
                <p:nvPr/>
              </p:nvGrpSpPr>
              <p:grpSpPr bwMode="auto">
                <a:xfrm>
                  <a:off x="4032" y="2496"/>
                  <a:ext cx="208" cy="285"/>
                  <a:chOff x="0" y="2496"/>
                  <a:chExt cx="304" cy="285"/>
                </a:xfrm>
              </p:grpSpPr>
              <p:sp>
                <p:nvSpPr>
                  <p:cNvPr id="14729" name="Line 1612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730" name="Freeform 1613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>
                      <a:gd name="T0" fmla="*/ 0 w 190"/>
                      <a:gd name="T1" fmla="*/ 0 h 18"/>
                      <a:gd name="T2" fmla="*/ 18 w 190"/>
                      <a:gd name="T3" fmla="*/ 0 h 18"/>
                      <a:gd name="T4" fmla="*/ 18 w 190"/>
                      <a:gd name="T5" fmla="*/ 18 h 18"/>
                      <a:gd name="T6" fmla="*/ 0 w 190"/>
                      <a:gd name="T7" fmla="*/ 18 h 18"/>
                      <a:gd name="T8" fmla="*/ 0 w 190"/>
                      <a:gd name="T9" fmla="*/ 0 h 18"/>
                      <a:gd name="T10" fmla="*/ 36 w 190"/>
                      <a:gd name="T11" fmla="*/ 0 h 18"/>
                      <a:gd name="T12" fmla="*/ 54 w 190"/>
                      <a:gd name="T13" fmla="*/ 0 h 18"/>
                      <a:gd name="T14" fmla="*/ 54 w 190"/>
                      <a:gd name="T15" fmla="*/ 18 h 18"/>
                      <a:gd name="T16" fmla="*/ 36 w 190"/>
                      <a:gd name="T17" fmla="*/ 18 h 18"/>
                      <a:gd name="T18" fmla="*/ 36 w 190"/>
                      <a:gd name="T19" fmla="*/ 0 h 18"/>
                      <a:gd name="T20" fmla="*/ 72 w 190"/>
                      <a:gd name="T21" fmla="*/ 0 h 18"/>
                      <a:gd name="T22" fmla="*/ 90 w 190"/>
                      <a:gd name="T23" fmla="*/ 0 h 18"/>
                      <a:gd name="T24" fmla="*/ 90 w 190"/>
                      <a:gd name="T25" fmla="*/ 18 h 18"/>
                      <a:gd name="T26" fmla="*/ 72 w 190"/>
                      <a:gd name="T27" fmla="*/ 18 h 18"/>
                      <a:gd name="T28" fmla="*/ 72 w 190"/>
                      <a:gd name="T29" fmla="*/ 0 h 18"/>
                      <a:gd name="T30" fmla="*/ 108 w 190"/>
                      <a:gd name="T31" fmla="*/ 0 h 18"/>
                      <a:gd name="T32" fmla="*/ 126 w 190"/>
                      <a:gd name="T33" fmla="*/ 0 h 18"/>
                      <a:gd name="T34" fmla="*/ 126 w 190"/>
                      <a:gd name="T35" fmla="*/ 18 h 18"/>
                      <a:gd name="T36" fmla="*/ 108 w 190"/>
                      <a:gd name="T37" fmla="*/ 18 h 18"/>
                      <a:gd name="T38" fmla="*/ 108 w 190"/>
                      <a:gd name="T39" fmla="*/ 0 h 18"/>
                      <a:gd name="T40" fmla="*/ 144 w 190"/>
                      <a:gd name="T41" fmla="*/ 0 h 18"/>
                      <a:gd name="T42" fmla="*/ 162 w 190"/>
                      <a:gd name="T43" fmla="*/ 0 h 18"/>
                      <a:gd name="T44" fmla="*/ 162 w 190"/>
                      <a:gd name="T45" fmla="*/ 18 h 18"/>
                      <a:gd name="T46" fmla="*/ 144 w 190"/>
                      <a:gd name="T47" fmla="*/ 18 h 18"/>
                      <a:gd name="T48" fmla="*/ 144 w 190"/>
                      <a:gd name="T49" fmla="*/ 0 h 18"/>
                      <a:gd name="T50" fmla="*/ 180 w 190"/>
                      <a:gd name="T51" fmla="*/ 0 h 18"/>
                      <a:gd name="T52" fmla="*/ 190 w 190"/>
                      <a:gd name="T53" fmla="*/ 0 h 18"/>
                      <a:gd name="T54" fmla="*/ 190 w 190"/>
                      <a:gd name="T55" fmla="*/ 18 h 18"/>
                      <a:gd name="T56" fmla="*/ 180 w 190"/>
                      <a:gd name="T57" fmla="*/ 18 h 18"/>
                      <a:gd name="T58" fmla="*/ 180 w 190"/>
                      <a:gd name="T59" fmla="*/ 0 h 18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90"/>
                      <a:gd name="T91" fmla="*/ 0 h 18"/>
                      <a:gd name="T92" fmla="*/ 190 w 190"/>
                      <a:gd name="T93" fmla="*/ 18 h 18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622" name="Group 1614"/>
                <p:cNvGrpSpPr>
                  <a:grpSpLocks/>
                </p:cNvGrpSpPr>
                <p:nvPr/>
              </p:nvGrpSpPr>
              <p:grpSpPr bwMode="auto">
                <a:xfrm>
                  <a:off x="196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14727" name="Line 1615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728" name="Freeform 1616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>
                      <a:gd name="T0" fmla="*/ 0 w 190"/>
                      <a:gd name="T1" fmla="*/ 0 h 18"/>
                      <a:gd name="T2" fmla="*/ 18 w 190"/>
                      <a:gd name="T3" fmla="*/ 0 h 18"/>
                      <a:gd name="T4" fmla="*/ 18 w 190"/>
                      <a:gd name="T5" fmla="*/ 18 h 18"/>
                      <a:gd name="T6" fmla="*/ 0 w 190"/>
                      <a:gd name="T7" fmla="*/ 18 h 18"/>
                      <a:gd name="T8" fmla="*/ 0 w 190"/>
                      <a:gd name="T9" fmla="*/ 0 h 18"/>
                      <a:gd name="T10" fmla="*/ 36 w 190"/>
                      <a:gd name="T11" fmla="*/ 0 h 18"/>
                      <a:gd name="T12" fmla="*/ 54 w 190"/>
                      <a:gd name="T13" fmla="*/ 0 h 18"/>
                      <a:gd name="T14" fmla="*/ 54 w 190"/>
                      <a:gd name="T15" fmla="*/ 18 h 18"/>
                      <a:gd name="T16" fmla="*/ 36 w 190"/>
                      <a:gd name="T17" fmla="*/ 18 h 18"/>
                      <a:gd name="T18" fmla="*/ 36 w 190"/>
                      <a:gd name="T19" fmla="*/ 0 h 18"/>
                      <a:gd name="T20" fmla="*/ 72 w 190"/>
                      <a:gd name="T21" fmla="*/ 0 h 18"/>
                      <a:gd name="T22" fmla="*/ 90 w 190"/>
                      <a:gd name="T23" fmla="*/ 0 h 18"/>
                      <a:gd name="T24" fmla="*/ 90 w 190"/>
                      <a:gd name="T25" fmla="*/ 18 h 18"/>
                      <a:gd name="T26" fmla="*/ 72 w 190"/>
                      <a:gd name="T27" fmla="*/ 18 h 18"/>
                      <a:gd name="T28" fmla="*/ 72 w 190"/>
                      <a:gd name="T29" fmla="*/ 0 h 18"/>
                      <a:gd name="T30" fmla="*/ 108 w 190"/>
                      <a:gd name="T31" fmla="*/ 0 h 18"/>
                      <a:gd name="T32" fmla="*/ 126 w 190"/>
                      <a:gd name="T33" fmla="*/ 0 h 18"/>
                      <a:gd name="T34" fmla="*/ 126 w 190"/>
                      <a:gd name="T35" fmla="*/ 18 h 18"/>
                      <a:gd name="T36" fmla="*/ 108 w 190"/>
                      <a:gd name="T37" fmla="*/ 18 h 18"/>
                      <a:gd name="T38" fmla="*/ 108 w 190"/>
                      <a:gd name="T39" fmla="*/ 0 h 18"/>
                      <a:gd name="T40" fmla="*/ 144 w 190"/>
                      <a:gd name="T41" fmla="*/ 0 h 18"/>
                      <a:gd name="T42" fmla="*/ 162 w 190"/>
                      <a:gd name="T43" fmla="*/ 0 h 18"/>
                      <a:gd name="T44" fmla="*/ 162 w 190"/>
                      <a:gd name="T45" fmla="*/ 18 h 18"/>
                      <a:gd name="T46" fmla="*/ 144 w 190"/>
                      <a:gd name="T47" fmla="*/ 18 h 18"/>
                      <a:gd name="T48" fmla="*/ 144 w 190"/>
                      <a:gd name="T49" fmla="*/ 0 h 18"/>
                      <a:gd name="T50" fmla="*/ 180 w 190"/>
                      <a:gd name="T51" fmla="*/ 0 h 18"/>
                      <a:gd name="T52" fmla="*/ 190 w 190"/>
                      <a:gd name="T53" fmla="*/ 0 h 18"/>
                      <a:gd name="T54" fmla="*/ 190 w 190"/>
                      <a:gd name="T55" fmla="*/ 18 h 18"/>
                      <a:gd name="T56" fmla="*/ 180 w 190"/>
                      <a:gd name="T57" fmla="*/ 18 h 18"/>
                      <a:gd name="T58" fmla="*/ 180 w 190"/>
                      <a:gd name="T59" fmla="*/ 0 h 18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90"/>
                      <a:gd name="T91" fmla="*/ 0 h 18"/>
                      <a:gd name="T92" fmla="*/ 190 w 190"/>
                      <a:gd name="T93" fmla="*/ 18 h 18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688" name="Group 1617"/>
                <p:cNvGrpSpPr>
                  <a:grpSpLocks/>
                </p:cNvGrpSpPr>
                <p:nvPr/>
              </p:nvGrpSpPr>
              <p:grpSpPr bwMode="auto">
                <a:xfrm>
                  <a:off x="0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10689" name="Group 1618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0690" name="Group 16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10691" name="Group 16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14725" name="Oval 16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726" name="Oval 162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0692" name="Group 162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14723" name="Oval 162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724" name="Oval 162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0693" name="Group 16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719" name="Freeform 16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720" name="Freeform 16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694" name="Group 1629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10695" name="Group 16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10696" name="Group 16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14715" name="Oval 16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716" name="Oval 16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0697" name="Group 16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14713" name="Oval 163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714" name="Oval 163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0698" name="Group 16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709" name="Freeform 16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710" name="Freeform 16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699" name="Group 1640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0700" name="Group 16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4705" name="Oval 16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706" name="Oval 16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701" name="Group 16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703" name="Oval 16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704" name="Oval 16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702" name="Group 1647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699" name="Freeform 1648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700" name="Freeform 1649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3" name="Group 1650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697" name="Oval 16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98" name="Oval 16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4" name="Group 1653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695" name="Oval 16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96" name="Oval 16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5" name="Group 1656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693" name="Oval 16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94" name="Oval 16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7" name="Group 1659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691" name="Oval 16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92" name="Oval 16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8" name="Group 1662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689" name="Freeform 1663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90" name="Freeform 1664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09" name="Group 1665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10710" name="Group 16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687" name="Oval 16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688" name="Oval 16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711" name="Group 16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685" name="Oval 16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686" name="Oval 16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712" name="Group 1672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681" name="Freeform 167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82" name="Freeform 167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13" name="Group 1675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679" name="Oval 16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80" name="Oval 16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14" name="Group 1678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677" name="Oval 16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78" name="Oval 16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15" name="Group 1681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675" name="Oval 16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76" name="Oval 16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16" name="Group 1684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673" name="Oval 16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74" name="Oval 16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17" name="Group 1687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671" name="Freeform 168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72" name="Freeform 168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647" name="Freeform 1690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>
                      <a:gd name="T0" fmla="*/ 0 w 4"/>
                      <a:gd name="T1" fmla="*/ 0 h 232"/>
                      <a:gd name="T2" fmla="*/ 4 w 4"/>
                      <a:gd name="T3" fmla="*/ 232 h 232"/>
                      <a:gd name="T4" fmla="*/ 0 60000 65536"/>
                      <a:gd name="T5" fmla="*/ 0 60000 65536"/>
                      <a:gd name="T6" fmla="*/ 0 w 4"/>
                      <a:gd name="T7" fmla="*/ 0 h 232"/>
                      <a:gd name="T8" fmla="*/ 4 w 4"/>
                      <a:gd name="T9" fmla="*/ 232 h 2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0718" name="Group 1691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14669" name="Line 169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70" name="Freeform 1693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>
                        <a:gd name="T0" fmla="*/ 0 w 190"/>
                        <a:gd name="T1" fmla="*/ 0 h 18"/>
                        <a:gd name="T2" fmla="*/ 18 w 190"/>
                        <a:gd name="T3" fmla="*/ 0 h 18"/>
                        <a:gd name="T4" fmla="*/ 18 w 190"/>
                        <a:gd name="T5" fmla="*/ 18 h 18"/>
                        <a:gd name="T6" fmla="*/ 0 w 190"/>
                        <a:gd name="T7" fmla="*/ 18 h 18"/>
                        <a:gd name="T8" fmla="*/ 0 w 190"/>
                        <a:gd name="T9" fmla="*/ 0 h 18"/>
                        <a:gd name="T10" fmla="*/ 36 w 190"/>
                        <a:gd name="T11" fmla="*/ 0 h 18"/>
                        <a:gd name="T12" fmla="*/ 54 w 190"/>
                        <a:gd name="T13" fmla="*/ 0 h 18"/>
                        <a:gd name="T14" fmla="*/ 54 w 190"/>
                        <a:gd name="T15" fmla="*/ 18 h 18"/>
                        <a:gd name="T16" fmla="*/ 36 w 190"/>
                        <a:gd name="T17" fmla="*/ 18 h 18"/>
                        <a:gd name="T18" fmla="*/ 36 w 190"/>
                        <a:gd name="T19" fmla="*/ 0 h 18"/>
                        <a:gd name="T20" fmla="*/ 72 w 190"/>
                        <a:gd name="T21" fmla="*/ 0 h 18"/>
                        <a:gd name="T22" fmla="*/ 90 w 190"/>
                        <a:gd name="T23" fmla="*/ 0 h 18"/>
                        <a:gd name="T24" fmla="*/ 90 w 190"/>
                        <a:gd name="T25" fmla="*/ 18 h 18"/>
                        <a:gd name="T26" fmla="*/ 72 w 190"/>
                        <a:gd name="T27" fmla="*/ 18 h 18"/>
                        <a:gd name="T28" fmla="*/ 72 w 190"/>
                        <a:gd name="T29" fmla="*/ 0 h 18"/>
                        <a:gd name="T30" fmla="*/ 108 w 190"/>
                        <a:gd name="T31" fmla="*/ 0 h 18"/>
                        <a:gd name="T32" fmla="*/ 126 w 190"/>
                        <a:gd name="T33" fmla="*/ 0 h 18"/>
                        <a:gd name="T34" fmla="*/ 126 w 190"/>
                        <a:gd name="T35" fmla="*/ 18 h 18"/>
                        <a:gd name="T36" fmla="*/ 108 w 190"/>
                        <a:gd name="T37" fmla="*/ 18 h 18"/>
                        <a:gd name="T38" fmla="*/ 108 w 190"/>
                        <a:gd name="T39" fmla="*/ 0 h 18"/>
                        <a:gd name="T40" fmla="*/ 144 w 190"/>
                        <a:gd name="T41" fmla="*/ 0 h 18"/>
                        <a:gd name="T42" fmla="*/ 162 w 190"/>
                        <a:gd name="T43" fmla="*/ 0 h 18"/>
                        <a:gd name="T44" fmla="*/ 162 w 190"/>
                        <a:gd name="T45" fmla="*/ 18 h 18"/>
                        <a:gd name="T46" fmla="*/ 144 w 190"/>
                        <a:gd name="T47" fmla="*/ 18 h 18"/>
                        <a:gd name="T48" fmla="*/ 144 w 190"/>
                        <a:gd name="T49" fmla="*/ 0 h 18"/>
                        <a:gd name="T50" fmla="*/ 180 w 190"/>
                        <a:gd name="T51" fmla="*/ 0 h 18"/>
                        <a:gd name="T52" fmla="*/ 190 w 190"/>
                        <a:gd name="T53" fmla="*/ 0 h 18"/>
                        <a:gd name="T54" fmla="*/ 190 w 190"/>
                        <a:gd name="T55" fmla="*/ 18 h 18"/>
                        <a:gd name="T56" fmla="*/ 180 w 190"/>
                        <a:gd name="T57" fmla="*/ 18 h 18"/>
                        <a:gd name="T58" fmla="*/ 180 w 190"/>
                        <a:gd name="T59" fmla="*/ 0 h 18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w 190"/>
                        <a:gd name="T91" fmla="*/ 0 h 18"/>
                        <a:gd name="T92" fmla="*/ 190 w 190"/>
                        <a:gd name="T93" fmla="*/ 18 h 18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T90" t="T91" r="T92" b="T93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>
                      <a:solidFill>
                        <a:srgbClr val="000000"/>
                      </a:solidFill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910" name="Freeform 1694"/>
                  <p:cNvSpPr>
                    <a:spLocks/>
                  </p:cNvSpPr>
                  <p:nvPr/>
                </p:nvSpPr>
                <p:spPr bwMode="auto">
                  <a:xfrm>
                    <a:off x="258" y="2035"/>
                    <a:ext cx="1783" cy="791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cs typeface="+mn-cs"/>
                    </a:endParaRPr>
                  </a:p>
                </p:txBody>
              </p:sp>
              <p:grpSp>
                <p:nvGrpSpPr>
                  <p:cNvPr id="10719" name="Group 1695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14661" name="Rectangle 16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2" name="Rectangle 16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3" name="Rectangle 16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4" name="Rectangle 16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5" name="Rectangle 17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6" name="Rectangle 17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7" name="Rectangle 17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8" name="Rectangle 17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25" name="Group 1704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659" name="Oval 17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60" name="Freeform 1706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652" name="Freeform 1707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>
                      <a:gd name="T0" fmla="*/ 0 w 1728"/>
                      <a:gd name="T1" fmla="*/ 0 h 1"/>
                      <a:gd name="T2" fmla="*/ 1728 w 1728"/>
                      <a:gd name="T3" fmla="*/ 0 h 1"/>
                      <a:gd name="T4" fmla="*/ 0 60000 65536"/>
                      <a:gd name="T5" fmla="*/ 0 60000 65536"/>
                      <a:gd name="T6" fmla="*/ 0 w 1728"/>
                      <a:gd name="T7" fmla="*/ 0 h 1"/>
                      <a:gd name="T8" fmla="*/ 1728 w 1728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653" name="Freeform 1708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>
                      <a:gd name="T0" fmla="*/ 0 w 1762"/>
                      <a:gd name="T1" fmla="*/ 0 h 1"/>
                      <a:gd name="T2" fmla="*/ 1762 w 1762"/>
                      <a:gd name="T3" fmla="*/ 0 h 1"/>
                      <a:gd name="T4" fmla="*/ 0 60000 65536"/>
                      <a:gd name="T5" fmla="*/ 0 60000 65536"/>
                      <a:gd name="T6" fmla="*/ 0 w 1762"/>
                      <a:gd name="T7" fmla="*/ 0 h 1"/>
                      <a:gd name="T8" fmla="*/ 1762 w 176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4626" name="Group 1709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657" name="Oval 17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58" name="Freeform 1711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655" name="Freeform 1712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>
                      <a:gd name="T0" fmla="*/ 0 w 16"/>
                      <a:gd name="T1" fmla="*/ 31 h 31"/>
                      <a:gd name="T2" fmla="*/ 16 w 16"/>
                      <a:gd name="T3" fmla="*/ 0 h 31"/>
                      <a:gd name="T4" fmla="*/ 0 w 16"/>
                      <a:gd name="T5" fmla="*/ 31 h 31"/>
                      <a:gd name="T6" fmla="*/ 0 60000 65536"/>
                      <a:gd name="T7" fmla="*/ 0 60000 65536"/>
                      <a:gd name="T8" fmla="*/ 0 60000 65536"/>
                      <a:gd name="T9" fmla="*/ 0 w 16"/>
                      <a:gd name="T10" fmla="*/ 0 h 31"/>
                      <a:gd name="T11" fmla="*/ 16 w 16"/>
                      <a:gd name="T12" fmla="*/ 31 h 3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656" name="Freeform 1713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>
                      <a:gd name="T0" fmla="*/ 214 w 214"/>
                      <a:gd name="T1" fmla="*/ 528 h 528"/>
                      <a:gd name="T2" fmla="*/ 214 w 214"/>
                      <a:gd name="T3" fmla="*/ 0 h 528"/>
                      <a:gd name="T4" fmla="*/ 0 w 214"/>
                      <a:gd name="T5" fmla="*/ 2 h 528"/>
                      <a:gd name="T6" fmla="*/ 0 w 214"/>
                      <a:gd name="T7" fmla="*/ 527 h 528"/>
                      <a:gd name="T8" fmla="*/ 214 w 214"/>
                      <a:gd name="T9" fmla="*/ 528 h 52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528"/>
                      <a:gd name="T17" fmla="*/ 214 w 214"/>
                      <a:gd name="T18" fmla="*/ 528 h 52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631" name="Group 1714"/>
                <p:cNvGrpSpPr>
                  <a:grpSpLocks/>
                </p:cNvGrpSpPr>
                <p:nvPr/>
              </p:nvGrpSpPr>
              <p:grpSpPr bwMode="auto">
                <a:xfrm>
                  <a:off x="2016" y="1920"/>
                  <a:ext cx="2038" cy="1152"/>
                  <a:chOff x="0" y="1920"/>
                  <a:chExt cx="2038" cy="1152"/>
                </a:xfrm>
              </p:grpSpPr>
              <p:grpSp>
                <p:nvGrpSpPr>
                  <p:cNvPr id="14632" name="Group 1715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4633" name="Group 17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grpSp>
                    <p:nvGrpSpPr>
                      <p:cNvPr id="14634" name="Group 17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73" y="2756"/>
                        <a:ext cx="148" cy="164"/>
                        <a:chOff x="3973" y="2756"/>
                        <a:chExt cx="148" cy="164"/>
                      </a:xfrm>
                    </p:grpSpPr>
                    <p:sp>
                      <p:nvSpPr>
                        <p:cNvPr id="14629" name="Oval 171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630" name="Oval 171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73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4635" name="Group 17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985" y="2770"/>
                        <a:ext cx="123" cy="136"/>
                        <a:chOff x="3985" y="2770"/>
                        <a:chExt cx="123" cy="136"/>
                      </a:xfrm>
                    </p:grpSpPr>
                    <p:sp>
                      <p:nvSpPr>
                        <p:cNvPr id="14627" name="Oval 172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628" name="Oval 172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985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4636" name="Group 17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623" name="Freeform 17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624" name="Freeform 17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59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59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59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59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637" name="Group 1726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14638" name="Group 172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grpSp>
                    <p:nvGrpSpPr>
                      <p:cNvPr id="14639" name="Group 17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81" y="2756"/>
                        <a:ext cx="148" cy="164"/>
                        <a:chOff x="4381" y="2756"/>
                        <a:chExt cx="148" cy="164"/>
                      </a:xfrm>
                    </p:grpSpPr>
                    <p:sp>
                      <p:nvSpPr>
                        <p:cNvPr id="14619" name="Oval 172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solidFill>
                          <a:srgbClr val="CC0000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620" name="Oval 173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81" y="2756"/>
                          <a:ext cx="148" cy="164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4640" name="Group 17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393" y="2770"/>
                        <a:ext cx="123" cy="136"/>
                        <a:chOff x="4393" y="2770"/>
                        <a:chExt cx="123" cy="136"/>
                      </a:xfrm>
                    </p:grpSpPr>
                    <p:sp>
                      <p:nvSpPr>
                        <p:cNvPr id="14617" name="Oval 173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solidFill>
                          <a:srgbClr val="FFFFFF"/>
                        </a:solidFill>
                        <a:ln w="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4618" name="Oval 17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4393" y="2770"/>
                          <a:ext cx="123" cy="136"/>
                        </a:xfrm>
                        <a:prstGeom prst="ellipse">
                          <a:avLst/>
                        </a:prstGeom>
                        <a:noFill/>
                        <a:ln w="9525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4641" name="Group 17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613" name="Freeform 17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614" name="Freeform 17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custGeom>
                        <a:avLst/>
                        <a:gdLst>
                          <a:gd name="T0" fmla="*/ 123 w 123"/>
                          <a:gd name="T1" fmla="*/ 68 h 136"/>
                          <a:gd name="T2" fmla="*/ 72 w 123"/>
                          <a:gd name="T3" fmla="*/ 66 h 136"/>
                          <a:gd name="T4" fmla="*/ 118 w 123"/>
                          <a:gd name="T5" fmla="*/ 42 h 136"/>
                          <a:gd name="T6" fmla="*/ 71 w 123"/>
                          <a:gd name="T7" fmla="*/ 62 h 136"/>
                          <a:gd name="T8" fmla="*/ 105 w 123"/>
                          <a:gd name="T9" fmla="*/ 20 h 136"/>
                          <a:gd name="T10" fmla="*/ 68 w 123"/>
                          <a:gd name="T11" fmla="*/ 58 h 136"/>
                          <a:gd name="T12" fmla="*/ 85 w 123"/>
                          <a:gd name="T13" fmla="*/ 5 h 136"/>
                          <a:gd name="T14" fmla="*/ 64 w 123"/>
                          <a:gd name="T15" fmla="*/ 56 h 136"/>
                          <a:gd name="T16" fmla="*/ 62 w 123"/>
                          <a:gd name="T17" fmla="*/ 0 h 136"/>
                          <a:gd name="T18" fmla="*/ 60 w 123"/>
                          <a:gd name="T19" fmla="*/ 56 h 136"/>
                          <a:gd name="T20" fmla="*/ 38 w 123"/>
                          <a:gd name="T21" fmla="*/ 5 h 136"/>
                          <a:gd name="T22" fmla="*/ 56 w 123"/>
                          <a:gd name="T23" fmla="*/ 58 h 136"/>
                          <a:gd name="T24" fmla="*/ 18 w 123"/>
                          <a:gd name="T25" fmla="*/ 20 h 136"/>
                          <a:gd name="T26" fmla="*/ 53 w 123"/>
                          <a:gd name="T27" fmla="*/ 62 h 136"/>
                          <a:gd name="T28" fmla="*/ 5 w 123"/>
                          <a:gd name="T29" fmla="*/ 42 h 136"/>
                          <a:gd name="T30" fmla="*/ 51 w 123"/>
                          <a:gd name="T31" fmla="*/ 66 h 136"/>
                          <a:gd name="T32" fmla="*/ 0 w 123"/>
                          <a:gd name="T33" fmla="*/ 68 h 136"/>
                          <a:gd name="T34" fmla="*/ 51 w 123"/>
                          <a:gd name="T35" fmla="*/ 71 h 136"/>
                          <a:gd name="T36" fmla="*/ 5 w 123"/>
                          <a:gd name="T37" fmla="*/ 94 h 136"/>
                          <a:gd name="T38" fmla="*/ 53 w 123"/>
                          <a:gd name="T39" fmla="*/ 75 h 136"/>
                          <a:gd name="T40" fmla="*/ 18 w 123"/>
                          <a:gd name="T41" fmla="*/ 116 h 136"/>
                          <a:gd name="T42" fmla="*/ 56 w 123"/>
                          <a:gd name="T43" fmla="*/ 78 h 136"/>
                          <a:gd name="T44" fmla="*/ 38 w 123"/>
                          <a:gd name="T45" fmla="*/ 131 h 136"/>
                          <a:gd name="T46" fmla="*/ 60 w 123"/>
                          <a:gd name="T47" fmla="*/ 80 h 136"/>
                          <a:gd name="T48" fmla="*/ 62 w 123"/>
                          <a:gd name="T49" fmla="*/ 136 h 136"/>
                          <a:gd name="T50" fmla="*/ 64 w 123"/>
                          <a:gd name="T51" fmla="*/ 80 h 136"/>
                          <a:gd name="T52" fmla="*/ 85 w 123"/>
                          <a:gd name="T53" fmla="*/ 131 h 136"/>
                          <a:gd name="T54" fmla="*/ 68 w 123"/>
                          <a:gd name="T55" fmla="*/ 78 h 136"/>
                          <a:gd name="T56" fmla="*/ 105 w 123"/>
                          <a:gd name="T57" fmla="*/ 116 h 136"/>
                          <a:gd name="T58" fmla="*/ 71 w 123"/>
                          <a:gd name="T59" fmla="*/ 75 h 136"/>
                          <a:gd name="T60" fmla="*/ 118 w 123"/>
                          <a:gd name="T61" fmla="*/ 94 h 136"/>
                          <a:gd name="T62" fmla="*/ 72 w 123"/>
                          <a:gd name="T63" fmla="*/ 71 h 136"/>
                          <a:gd name="T64" fmla="*/ 123 w 123"/>
                          <a:gd name="T65" fmla="*/ 68 h 136"/>
                          <a:gd name="T66" fmla="*/ 0 60000 65536"/>
                          <a:gd name="T67" fmla="*/ 0 60000 65536"/>
                          <a:gd name="T68" fmla="*/ 0 60000 65536"/>
                          <a:gd name="T69" fmla="*/ 0 60000 65536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w 123"/>
                          <a:gd name="T100" fmla="*/ 0 h 136"/>
                          <a:gd name="T101" fmla="*/ 123 w 123"/>
                          <a:gd name="T102" fmla="*/ 136 h 136"/>
                        </a:gdLst>
                        <a:ahLst/>
                        <a:cxnLst>
                          <a:cxn ang="T66">
                            <a:pos x="T0" y="T1"/>
                          </a:cxn>
                          <a:cxn ang="T67">
                            <a:pos x="T2" y="T3"/>
                          </a:cxn>
                          <a:cxn ang="T68">
                            <a:pos x="T4" y="T5"/>
                          </a:cxn>
                          <a:cxn ang="T69">
                            <a:pos x="T6" y="T7"/>
                          </a:cxn>
                          <a:cxn ang="T70">
                            <a:pos x="T8" y="T9"/>
                          </a:cxn>
                          <a:cxn ang="T71">
                            <a:pos x="T10" y="T11"/>
                          </a:cxn>
                          <a:cxn ang="T72">
                            <a:pos x="T12" y="T13"/>
                          </a:cxn>
                          <a:cxn ang="T73">
                            <a:pos x="T14" y="T15"/>
                          </a:cxn>
                          <a:cxn ang="T74">
                            <a:pos x="T16" y="T17"/>
                          </a:cxn>
                          <a:cxn ang="T75">
                            <a:pos x="T18" y="T19"/>
                          </a:cxn>
                          <a:cxn ang="T76">
                            <a:pos x="T20" y="T21"/>
                          </a:cxn>
                          <a:cxn ang="T77">
                            <a:pos x="T22" y="T23"/>
                          </a:cxn>
                          <a:cxn ang="T78">
                            <a:pos x="T24" y="T25"/>
                          </a:cxn>
                          <a:cxn ang="T79">
                            <a:pos x="T26" y="T27"/>
                          </a:cxn>
                          <a:cxn ang="T80">
                            <a:pos x="T28" y="T29"/>
                          </a:cxn>
                          <a:cxn ang="T81">
                            <a:pos x="T30" y="T31"/>
                          </a:cxn>
                          <a:cxn ang="T82">
                            <a:pos x="T32" y="T33"/>
                          </a:cxn>
                          <a:cxn ang="T83">
                            <a:pos x="T34" y="T35"/>
                          </a:cxn>
                          <a:cxn ang="T84">
                            <a:pos x="T36" y="T37"/>
                          </a:cxn>
                          <a:cxn ang="T85">
                            <a:pos x="T38" y="T39"/>
                          </a:cxn>
                          <a:cxn ang="T86">
                            <a:pos x="T40" y="T41"/>
                          </a:cxn>
                          <a:cxn ang="T87">
                            <a:pos x="T42" y="T43"/>
                          </a:cxn>
                          <a:cxn ang="T88">
                            <a:pos x="T44" y="T45"/>
                          </a:cxn>
                          <a:cxn ang="T89">
                            <a:pos x="T46" y="T47"/>
                          </a:cxn>
                          <a:cxn ang="T90">
                            <a:pos x="T48" y="T49"/>
                          </a:cxn>
                          <a:cxn ang="T91">
                            <a:pos x="T50" y="T51"/>
                          </a:cxn>
                          <a:cxn ang="T92">
                            <a:pos x="T52" y="T53"/>
                          </a:cxn>
                          <a:cxn ang="T93">
                            <a:pos x="T54" y="T55"/>
                          </a:cxn>
                          <a:cxn ang="T94">
                            <a:pos x="T56" y="T57"/>
                          </a:cxn>
                          <a:cxn ang="T95">
                            <a:pos x="T58" y="T59"/>
                          </a:cxn>
                          <a:cxn ang="T96">
                            <a:pos x="T60" y="T61"/>
                          </a:cxn>
                          <a:cxn ang="T97">
                            <a:pos x="T62" y="T63"/>
                          </a:cxn>
                          <a:cxn ang="T98">
                            <a:pos x="T64" y="T65"/>
                          </a:cxn>
                        </a:cxnLst>
                        <a:rect l="T99" t="T100" r="T101" b="T102"/>
                        <a:pathLst>
                          <a:path w="123" h="136">
                            <a:moveTo>
                              <a:pt x="123" y="68"/>
                            </a:moveTo>
                            <a:lnTo>
                              <a:pt x="72" y="66"/>
                            </a:lnTo>
                            <a:lnTo>
                              <a:pt x="118" y="42"/>
                            </a:lnTo>
                            <a:lnTo>
                              <a:pt x="71" y="62"/>
                            </a:lnTo>
                            <a:lnTo>
                              <a:pt x="105" y="20"/>
                            </a:lnTo>
                            <a:lnTo>
                              <a:pt x="68" y="58"/>
                            </a:lnTo>
                            <a:lnTo>
                              <a:pt x="85" y="5"/>
                            </a:lnTo>
                            <a:lnTo>
                              <a:pt x="64" y="56"/>
                            </a:lnTo>
                            <a:lnTo>
                              <a:pt x="62" y="0"/>
                            </a:lnTo>
                            <a:lnTo>
                              <a:pt x="60" y="56"/>
                            </a:lnTo>
                            <a:lnTo>
                              <a:pt x="38" y="5"/>
                            </a:lnTo>
                            <a:lnTo>
                              <a:pt x="56" y="58"/>
                            </a:lnTo>
                            <a:lnTo>
                              <a:pt x="18" y="20"/>
                            </a:lnTo>
                            <a:lnTo>
                              <a:pt x="53" y="62"/>
                            </a:lnTo>
                            <a:lnTo>
                              <a:pt x="5" y="42"/>
                            </a:lnTo>
                            <a:lnTo>
                              <a:pt x="51" y="66"/>
                            </a:lnTo>
                            <a:lnTo>
                              <a:pt x="0" y="68"/>
                            </a:lnTo>
                            <a:lnTo>
                              <a:pt x="51" y="71"/>
                            </a:lnTo>
                            <a:lnTo>
                              <a:pt x="5" y="94"/>
                            </a:lnTo>
                            <a:lnTo>
                              <a:pt x="53" y="75"/>
                            </a:lnTo>
                            <a:lnTo>
                              <a:pt x="18" y="116"/>
                            </a:lnTo>
                            <a:lnTo>
                              <a:pt x="56" y="78"/>
                            </a:lnTo>
                            <a:lnTo>
                              <a:pt x="38" y="131"/>
                            </a:lnTo>
                            <a:lnTo>
                              <a:pt x="60" y="80"/>
                            </a:lnTo>
                            <a:lnTo>
                              <a:pt x="62" y="136"/>
                            </a:lnTo>
                            <a:lnTo>
                              <a:pt x="64" y="80"/>
                            </a:lnTo>
                            <a:lnTo>
                              <a:pt x="85" y="131"/>
                            </a:lnTo>
                            <a:lnTo>
                              <a:pt x="68" y="78"/>
                            </a:lnTo>
                            <a:lnTo>
                              <a:pt x="105" y="116"/>
                            </a:lnTo>
                            <a:lnTo>
                              <a:pt x="71" y="75"/>
                            </a:lnTo>
                            <a:lnTo>
                              <a:pt x="118" y="94"/>
                            </a:lnTo>
                            <a:lnTo>
                              <a:pt x="72" y="71"/>
                            </a:lnTo>
                            <a:lnTo>
                              <a:pt x="123" y="68"/>
                            </a:lnTo>
                            <a:close/>
                          </a:path>
                        </a:pathLst>
                      </a:cu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642" name="Group 1737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grpSp>
                  <p:nvGrpSpPr>
                    <p:cNvPr id="14643" name="Group 17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4609" name="Oval 17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610" name="Oval 17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4644" name="Group 17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607" name="Oval 17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608" name="Oval 17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645" name="Group 1744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603" name="Freeform 174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04" name="Freeform 174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46" name="Group 1747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601" name="Oval 17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02" name="Oval 17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48" name="Group 1750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599" name="Oval 17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600" name="Oval 17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49" name="Group 1753"/>
                  <p:cNvGrpSpPr>
                    <a:grpSpLocks/>
                  </p:cNvGrpSpPr>
                  <p:nvPr/>
                </p:nvGrpSpPr>
                <p:grpSpPr bwMode="auto">
                  <a:xfrm>
                    <a:off x="432" y="2686"/>
                    <a:ext cx="385" cy="386"/>
                    <a:chOff x="3973" y="2756"/>
                    <a:chExt cx="148" cy="164"/>
                  </a:xfrm>
                </p:grpSpPr>
                <p:sp>
                  <p:nvSpPr>
                    <p:cNvPr id="14597" name="Oval 17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98" name="Oval 17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50" name="Group 1756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595" name="Oval 17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96" name="Oval 17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51" name="Group 1759"/>
                  <p:cNvGrpSpPr>
                    <a:grpSpLocks/>
                  </p:cNvGrpSpPr>
                  <p:nvPr/>
                </p:nvGrpSpPr>
                <p:grpSpPr bwMode="auto">
                  <a:xfrm>
                    <a:off x="463" y="2720"/>
                    <a:ext cx="320" cy="318"/>
                    <a:chOff x="3985" y="2770"/>
                    <a:chExt cx="123" cy="136"/>
                  </a:xfrm>
                </p:grpSpPr>
                <p:sp>
                  <p:nvSpPr>
                    <p:cNvPr id="14593" name="Freeform 1760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94" name="Freeform 1761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654" name="Group 1762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grpSp>
                  <p:nvGrpSpPr>
                    <p:cNvPr id="14683" name="Group 17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591" name="Oval 17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592" name="Oval 17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4684" name="Group 17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589" name="Oval 17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590" name="Oval 17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701" name="Group 1769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585" name="Freeform 177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86" name="Freeform 1771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02" name="Group 1772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583" name="Oval 17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84" name="Oval 17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07" name="Group 1775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581" name="Oval 17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82" name="Oval 17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08" name="Group 1778"/>
                  <p:cNvGrpSpPr>
                    <a:grpSpLocks/>
                  </p:cNvGrpSpPr>
                  <p:nvPr/>
                </p:nvGrpSpPr>
                <p:grpSpPr bwMode="auto">
                  <a:xfrm>
                    <a:off x="1497" y="2686"/>
                    <a:ext cx="389" cy="386"/>
                    <a:chOff x="4381" y="2756"/>
                    <a:chExt cx="148" cy="164"/>
                  </a:xfrm>
                </p:grpSpPr>
                <p:sp>
                  <p:nvSpPr>
                    <p:cNvPr id="14579" name="Oval 17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80" name="Oval 17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11" name="Group 1781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577" name="Oval 17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78" name="Oval 17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12" name="Group 1784"/>
                  <p:cNvGrpSpPr>
                    <a:grpSpLocks/>
                  </p:cNvGrpSpPr>
                  <p:nvPr/>
                </p:nvGrpSpPr>
                <p:grpSpPr bwMode="auto">
                  <a:xfrm>
                    <a:off x="1528" y="2720"/>
                    <a:ext cx="323" cy="318"/>
                    <a:chOff x="4393" y="2770"/>
                    <a:chExt cx="123" cy="136"/>
                  </a:xfrm>
                </p:grpSpPr>
                <p:sp>
                  <p:nvSpPr>
                    <p:cNvPr id="14575" name="Freeform 178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76" name="Freeform 178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551" name="Freeform 1787"/>
                  <p:cNvSpPr>
                    <a:spLocks/>
                  </p:cNvSpPr>
                  <p:nvPr/>
                </p:nvSpPr>
                <p:spPr bwMode="auto">
                  <a:xfrm>
                    <a:off x="148" y="2496"/>
                    <a:ext cx="4" cy="232"/>
                  </a:xfrm>
                  <a:custGeom>
                    <a:avLst/>
                    <a:gdLst>
                      <a:gd name="T0" fmla="*/ 0 w 4"/>
                      <a:gd name="T1" fmla="*/ 0 h 232"/>
                      <a:gd name="T2" fmla="*/ 4 w 4"/>
                      <a:gd name="T3" fmla="*/ 232 h 232"/>
                      <a:gd name="T4" fmla="*/ 0 60000 65536"/>
                      <a:gd name="T5" fmla="*/ 0 60000 65536"/>
                      <a:gd name="T6" fmla="*/ 0 w 4"/>
                      <a:gd name="T7" fmla="*/ 0 h 232"/>
                      <a:gd name="T8" fmla="*/ 4 w 4"/>
                      <a:gd name="T9" fmla="*/ 232 h 232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4" h="232">
                        <a:moveTo>
                          <a:pt x="0" y="0"/>
                        </a:moveTo>
                        <a:lnTo>
                          <a:pt x="4" y="232"/>
                        </a:lnTo>
                      </a:path>
                    </a:pathLst>
                  </a:custGeom>
                  <a:solidFill>
                    <a:srgbClr val="FFFFFF"/>
                  </a:solidFill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4717" name="Group 1788"/>
                  <p:cNvGrpSpPr>
                    <a:grpSpLocks/>
                  </p:cNvGrpSpPr>
                  <p:nvPr/>
                </p:nvGrpSpPr>
                <p:grpSpPr bwMode="auto">
                  <a:xfrm>
                    <a:off x="0" y="2496"/>
                    <a:ext cx="304" cy="285"/>
                    <a:chOff x="0" y="2496"/>
                    <a:chExt cx="304" cy="285"/>
                  </a:xfrm>
                </p:grpSpPr>
                <p:sp>
                  <p:nvSpPr>
                    <p:cNvPr id="14573" name="Line 178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" y="2496"/>
                      <a:ext cx="3" cy="285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74" name="Freeform 1790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0" y="2592"/>
                      <a:ext cx="304" cy="48"/>
                    </a:xfrm>
                    <a:custGeom>
                      <a:avLst/>
                      <a:gdLst>
                        <a:gd name="T0" fmla="*/ 0 w 190"/>
                        <a:gd name="T1" fmla="*/ 0 h 18"/>
                        <a:gd name="T2" fmla="*/ 18 w 190"/>
                        <a:gd name="T3" fmla="*/ 0 h 18"/>
                        <a:gd name="T4" fmla="*/ 18 w 190"/>
                        <a:gd name="T5" fmla="*/ 18 h 18"/>
                        <a:gd name="T6" fmla="*/ 0 w 190"/>
                        <a:gd name="T7" fmla="*/ 18 h 18"/>
                        <a:gd name="T8" fmla="*/ 0 w 190"/>
                        <a:gd name="T9" fmla="*/ 0 h 18"/>
                        <a:gd name="T10" fmla="*/ 36 w 190"/>
                        <a:gd name="T11" fmla="*/ 0 h 18"/>
                        <a:gd name="T12" fmla="*/ 54 w 190"/>
                        <a:gd name="T13" fmla="*/ 0 h 18"/>
                        <a:gd name="T14" fmla="*/ 54 w 190"/>
                        <a:gd name="T15" fmla="*/ 18 h 18"/>
                        <a:gd name="T16" fmla="*/ 36 w 190"/>
                        <a:gd name="T17" fmla="*/ 18 h 18"/>
                        <a:gd name="T18" fmla="*/ 36 w 190"/>
                        <a:gd name="T19" fmla="*/ 0 h 18"/>
                        <a:gd name="T20" fmla="*/ 72 w 190"/>
                        <a:gd name="T21" fmla="*/ 0 h 18"/>
                        <a:gd name="T22" fmla="*/ 90 w 190"/>
                        <a:gd name="T23" fmla="*/ 0 h 18"/>
                        <a:gd name="T24" fmla="*/ 90 w 190"/>
                        <a:gd name="T25" fmla="*/ 18 h 18"/>
                        <a:gd name="T26" fmla="*/ 72 w 190"/>
                        <a:gd name="T27" fmla="*/ 18 h 18"/>
                        <a:gd name="T28" fmla="*/ 72 w 190"/>
                        <a:gd name="T29" fmla="*/ 0 h 18"/>
                        <a:gd name="T30" fmla="*/ 108 w 190"/>
                        <a:gd name="T31" fmla="*/ 0 h 18"/>
                        <a:gd name="T32" fmla="*/ 126 w 190"/>
                        <a:gd name="T33" fmla="*/ 0 h 18"/>
                        <a:gd name="T34" fmla="*/ 126 w 190"/>
                        <a:gd name="T35" fmla="*/ 18 h 18"/>
                        <a:gd name="T36" fmla="*/ 108 w 190"/>
                        <a:gd name="T37" fmla="*/ 18 h 18"/>
                        <a:gd name="T38" fmla="*/ 108 w 190"/>
                        <a:gd name="T39" fmla="*/ 0 h 18"/>
                        <a:gd name="T40" fmla="*/ 144 w 190"/>
                        <a:gd name="T41" fmla="*/ 0 h 18"/>
                        <a:gd name="T42" fmla="*/ 162 w 190"/>
                        <a:gd name="T43" fmla="*/ 0 h 18"/>
                        <a:gd name="T44" fmla="*/ 162 w 190"/>
                        <a:gd name="T45" fmla="*/ 18 h 18"/>
                        <a:gd name="T46" fmla="*/ 144 w 190"/>
                        <a:gd name="T47" fmla="*/ 18 h 18"/>
                        <a:gd name="T48" fmla="*/ 144 w 190"/>
                        <a:gd name="T49" fmla="*/ 0 h 18"/>
                        <a:gd name="T50" fmla="*/ 180 w 190"/>
                        <a:gd name="T51" fmla="*/ 0 h 18"/>
                        <a:gd name="T52" fmla="*/ 190 w 190"/>
                        <a:gd name="T53" fmla="*/ 0 h 18"/>
                        <a:gd name="T54" fmla="*/ 190 w 190"/>
                        <a:gd name="T55" fmla="*/ 18 h 18"/>
                        <a:gd name="T56" fmla="*/ 180 w 190"/>
                        <a:gd name="T57" fmla="*/ 18 h 18"/>
                        <a:gd name="T58" fmla="*/ 180 w 190"/>
                        <a:gd name="T59" fmla="*/ 0 h 18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w 190"/>
                        <a:gd name="T91" fmla="*/ 0 h 18"/>
                        <a:gd name="T92" fmla="*/ 190 w 190"/>
                        <a:gd name="T93" fmla="*/ 18 h 18"/>
                      </a:gdLst>
                      <a:ahLst/>
                      <a:cxnLst>
                        <a:cxn ang="T60">
                          <a:pos x="T0" y="T1"/>
                        </a:cxn>
                        <a:cxn ang="T61">
                          <a:pos x="T2" y="T3"/>
                        </a:cxn>
                        <a:cxn ang="T62">
                          <a:pos x="T4" y="T5"/>
                        </a:cxn>
                        <a:cxn ang="T63">
                          <a:pos x="T6" y="T7"/>
                        </a:cxn>
                        <a:cxn ang="T64">
                          <a:pos x="T8" y="T9"/>
                        </a:cxn>
                        <a:cxn ang="T65">
                          <a:pos x="T10" y="T11"/>
                        </a:cxn>
                        <a:cxn ang="T66">
                          <a:pos x="T12" y="T13"/>
                        </a:cxn>
                        <a:cxn ang="T67">
                          <a:pos x="T14" y="T15"/>
                        </a:cxn>
                        <a:cxn ang="T68">
                          <a:pos x="T16" y="T17"/>
                        </a:cxn>
                        <a:cxn ang="T69">
                          <a:pos x="T18" y="T19"/>
                        </a:cxn>
                        <a:cxn ang="T70">
                          <a:pos x="T20" y="T21"/>
                        </a:cxn>
                        <a:cxn ang="T71">
                          <a:pos x="T22" y="T23"/>
                        </a:cxn>
                        <a:cxn ang="T72">
                          <a:pos x="T24" y="T25"/>
                        </a:cxn>
                        <a:cxn ang="T73">
                          <a:pos x="T26" y="T27"/>
                        </a:cxn>
                        <a:cxn ang="T74">
                          <a:pos x="T28" y="T29"/>
                        </a:cxn>
                        <a:cxn ang="T75">
                          <a:pos x="T30" y="T31"/>
                        </a:cxn>
                        <a:cxn ang="T76">
                          <a:pos x="T32" y="T33"/>
                        </a:cxn>
                        <a:cxn ang="T77">
                          <a:pos x="T34" y="T35"/>
                        </a:cxn>
                        <a:cxn ang="T78">
                          <a:pos x="T36" y="T37"/>
                        </a:cxn>
                        <a:cxn ang="T79">
                          <a:pos x="T38" y="T39"/>
                        </a:cxn>
                        <a:cxn ang="T80">
                          <a:pos x="T40" y="T41"/>
                        </a:cxn>
                        <a:cxn ang="T81">
                          <a:pos x="T42" y="T43"/>
                        </a:cxn>
                        <a:cxn ang="T82">
                          <a:pos x="T44" y="T45"/>
                        </a:cxn>
                        <a:cxn ang="T83">
                          <a:pos x="T46" y="T47"/>
                        </a:cxn>
                        <a:cxn ang="T84">
                          <a:pos x="T48" y="T49"/>
                        </a:cxn>
                        <a:cxn ang="T85">
                          <a:pos x="T50" y="T51"/>
                        </a:cxn>
                        <a:cxn ang="T86">
                          <a:pos x="T52" y="T53"/>
                        </a:cxn>
                        <a:cxn ang="T87">
                          <a:pos x="T54" y="T55"/>
                        </a:cxn>
                        <a:cxn ang="T88">
                          <a:pos x="T56" y="T57"/>
                        </a:cxn>
                        <a:cxn ang="T89">
                          <a:pos x="T58" y="T59"/>
                        </a:cxn>
                      </a:cxnLst>
                      <a:rect l="T90" t="T91" r="T92" b="T93"/>
                      <a:pathLst>
                        <a:path w="190" h="18">
                          <a:moveTo>
                            <a:pt x="0" y="0"/>
                          </a:moveTo>
                          <a:lnTo>
                            <a:pt x="18" y="0"/>
                          </a:lnTo>
                          <a:lnTo>
                            <a:pt x="18" y="18"/>
                          </a:lnTo>
                          <a:lnTo>
                            <a:pt x="0" y="18"/>
                          </a:lnTo>
                          <a:lnTo>
                            <a:pt x="0" y="0"/>
                          </a:lnTo>
                          <a:close/>
                          <a:moveTo>
                            <a:pt x="36" y="0"/>
                          </a:moveTo>
                          <a:lnTo>
                            <a:pt x="54" y="0"/>
                          </a:lnTo>
                          <a:lnTo>
                            <a:pt x="54" y="18"/>
                          </a:lnTo>
                          <a:lnTo>
                            <a:pt x="36" y="18"/>
                          </a:lnTo>
                          <a:lnTo>
                            <a:pt x="36" y="0"/>
                          </a:lnTo>
                          <a:close/>
                          <a:moveTo>
                            <a:pt x="72" y="0"/>
                          </a:moveTo>
                          <a:lnTo>
                            <a:pt x="90" y="0"/>
                          </a:lnTo>
                          <a:lnTo>
                            <a:pt x="90" y="18"/>
                          </a:lnTo>
                          <a:lnTo>
                            <a:pt x="72" y="18"/>
                          </a:lnTo>
                          <a:lnTo>
                            <a:pt x="72" y="0"/>
                          </a:lnTo>
                          <a:close/>
                          <a:moveTo>
                            <a:pt x="108" y="0"/>
                          </a:moveTo>
                          <a:lnTo>
                            <a:pt x="126" y="0"/>
                          </a:lnTo>
                          <a:lnTo>
                            <a:pt x="126" y="18"/>
                          </a:lnTo>
                          <a:lnTo>
                            <a:pt x="108" y="18"/>
                          </a:lnTo>
                          <a:lnTo>
                            <a:pt x="108" y="0"/>
                          </a:lnTo>
                          <a:close/>
                          <a:moveTo>
                            <a:pt x="144" y="0"/>
                          </a:moveTo>
                          <a:lnTo>
                            <a:pt x="162" y="0"/>
                          </a:lnTo>
                          <a:lnTo>
                            <a:pt x="162" y="18"/>
                          </a:lnTo>
                          <a:lnTo>
                            <a:pt x="144" y="18"/>
                          </a:lnTo>
                          <a:lnTo>
                            <a:pt x="144" y="0"/>
                          </a:lnTo>
                          <a:close/>
                          <a:moveTo>
                            <a:pt x="180" y="0"/>
                          </a:moveTo>
                          <a:lnTo>
                            <a:pt x="190" y="0"/>
                          </a:lnTo>
                          <a:lnTo>
                            <a:pt x="190" y="18"/>
                          </a:lnTo>
                          <a:lnTo>
                            <a:pt x="180" y="18"/>
                          </a:lnTo>
                          <a:lnTo>
                            <a:pt x="18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4763">
                      <a:solidFill>
                        <a:srgbClr val="000000"/>
                      </a:solidFill>
                      <a:bevel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007" name="Freeform 1791"/>
                  <p:cNvSpPr>
                    <a:spLocks/>
                  </p:cNvSpPr>
                  <p:nvPr/>
                </p:nvSpPr>
                <p:spPr bwMode="auto">
                  <a:xfrm>
                    <a:off x="259" y="2034"/>
                    <a:ext cx="1783" cy="791"/>
                  </a:xfrm>
                  <a:custGeom>
                    <a:avLst/>
                    <a:gdLst/>
                    <a:ahLst/>
                    <a:cxnLst>
                      <a:cxn ang="0">
                        <a:pos x="0" y="127"/>
                      </a:cxn>
                      <a:cxn ang="0">
                        <a:pos x="105" y="0"/>
                      </a:cxn>
                      <a:cxn ang="0">
                        <a:pos x="1585" y="0"/>
                      </a:cxn>
                      <a:cxn ang="0">
                        <a:pos x="1782" y="88"/>
                      </a:cxn>
                      <a:cxn ang="0">
                        <a:pos x="1782" y="660"/>
                      </a:cxn>
                      <a:cxn ang="0">
                        <a:pos x="1683" y="792"/>
                      </a:cxn>
                      <a:cxn ang="0">
                        <a:pos x="105" y="792"/>
                      </a:cxn>
                      <a:cxn ang="0">
                        <a:pos x="6" y="704"/>
                      </a:cxn>
                      <a:cxn ang="0">
                        <a:pos x="8" y="116"/>
                      </a:cxn>
                    </a:cxnLst>
                    <a:rect l="0" t="0" r="r" b="b"/>
                    <a:pathLst>
                      <a:path w="1782" h="792">
                        <a:moveTo>
                          <a:pt x="0" y="127"/>
                        </a:moveTo>
                        <a:lnTo>
                          <a:pt x="105" y="0"/>
                        </a:lnTo>
                        <a:lnTo>
                          <a:pt x="1585" y="0"/>
                        </a:lnTo>
                        <a:lnTo>
                          <a:pt x="1782" y="88"/>
                        </a:lnTo>
                        <a:lnTo>
                          <a:pt x="1782" y="660"/>
                        </a:lnTo>
                        <a:lnTo>
                          <a:pt x="1683" y="792"/>
                        </a:lnTo>
                        <a:lnTo>
                          <a:pt x="105" y="792"/>
                        </a:lnTo>
                        <a:lnTo>
                          <a:pt x="6" y="704"/>
                        </a:lnTo>
                        <a:lnTo>
                          <a:pt x="8" y="116"/>
                        </a:lnTo>
                      </a:path>
                    </a:pathLst>
                  </a:custGeom>
                  <a:gradFill rotWithShape="1">
                    <a:gsLst>
                      <a:gs pos="0">
                        <a:srgbClr val="00D200"/>
                      </a:gs>
                      <a:gs pos="50000">
                        <a:srgbClr val="008000"/>
                      </a:gs>
                      <a:gs pos="100000">
                        <a:srgbClr val="00D200"/>
                      </a:gs>
                    </a:gsLst>
                    <a:lin ang="27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rgbClr val="004800">
                        <a:alpha val="50000"/>
                      </a:srgbClr>
                    </a:outerShdw>
                  </a:effectLst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cs typeface="+mn-cs"/>
                    </a:endParaRPr>
                  </a:p>
                </p:txBody>
              </p:sp>
              <p:grpSp>
                <p:nvGrpSpPr>
                  <p:cNvPr id="14718" name="Group 1792"/>
                  <p:cNvGrpSpPr>
                    <a:grpSpLocks/>
                  </p:cNvGrpSpPr>
                  <p:nvPr/>
                </p:nvGrpSpPr>
                <p:grpSpPr bwMode="auto">
                  <a:xfrm>
                    <a:off x="352" y="2280"/>
                    <a:ext cx="1632" cy="235"/>
                    <a:chOff x="1088" y="2880"/>
                    <a:chExt cx="444" cy="64"/>
                  </a:xfrm>
                </p:grpSpPr>
                <p:sp>
                  <p:nvSpPr>
                    <p:cNvPr id="14565" name="Rectangle 17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8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66" name="Rectangle 17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67" name="Rectangle 17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0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68" name="Rectangle 17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69" name="Rectangle 17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16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70" name="Rectangle 17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2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71" name="Rectangle 17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84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72" name="Rectangle 18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8" y="2880"/>
                      <a:ext cx="48" cy="64"/>
                    </a:xfrm>
                    <a:prstGeom prst="rect">
                      <a:avLst/>
                    </a:prstGeom>
                    <a:solidFill>
                      <a:srgbClr val="00FFFF"/>
                    </a:solidFill>
                    <a:ln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21" name="Group 1801"/>
                  <p:cNvGrpSpPr>
                    <a:grpSpLocks/>
                  </p:cNvGrpSpPr>
                  <p:nvPr/>
                </p:nvGrpSpPr>
                <p:grpSpPr bwMode="auto">
                  <a:xfrm>
                    <a:off x="592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563" name="Oval 18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64" name="Freeform 1803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556" name="Freeform 1804"/>
                  <p:cNvSpPr>
                    <a:spLocks/>
                  </p:cNvSpPr>
                  <p:nvPr/>
                </p:nvSpPr>
                <p:spPr bwMode="auto">
                  <a:xfrm>
                    <a:off x="304" y="2736"/>
                    <a:ext cx="1728" cy="1"/>
                  </a:xfrm>
                  <a:custGeom>
                    <a:avLst/>
                    <a:gdLst>
                      <a:gd name="T0" fmla="*/ 0 w 1728"/>
                      <a:gd name="T1" fmla="*/ 0 h 1"/>
                      <a:gd name="T2" fmla="*/ 1728 w 1728"/>
                      <a:gd name="T3" fmla="*/ 0 h 1"/>
                      <a:gd name="T4" fmla="*/ 0 60000 65536"/>
                      <a:gd name="T5" fmla="*/ 0 60000 65536"/>
                      <a:gd name="T6" fmla="*/ 0 w 1728"/>
                      <a:gd name="T7" fmla="*/ 0 h 1"/>
                      <a:gd name="T8" fmla="*/ 1728 w 1728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28" h="1">
                        <a:moveTo>
                          <a:pt x="0" y="0"/>
                        </a:moveTo>
                        <a:cubicBezTo>
                          <a:pt x="0" y="0"/>
                          <a:pt x="864" y="0"/>
                          <a:pt x="1728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57" name="Freeform 1805"/>
                  <p:cNvSpPr>
                    <a:spLocks/>
                  </p:cNvSpPr>
                  <p:nvPr/>
                </p:nvSpPr>
                <p:spPr bwMode="auto">
                  <a:xfrm>
                    <a:off x="270" y="2159"/>
                    <a:ext cx="1762" cy="1"/>
                  </a:xfrm>
                  <a:custGeom>
                    <a:avLst/>
                    <a:gdLst>
                      <a:gd name="T0" fmla="*/ 0 w 1762"/>
                      <a:gd name="T1" fmla="*/ 0 h 1"/>
                      <a:gd name="T2" fmla="*/ 1762 w 1762"/>
                      <a:gd name="T3" fmla="*/ 0 h 1"/>
                      <a:gd name="T4" fmla="*/ 0 60000 65536"/>
                      <a:gd name="T5" fmla="*/ 0 60000 65536"/>
                      <a:gd name="T6" fmla="*/ 0 w 1762"/>
                      <a:gd name="T7" fmla="*/ 0 h 1"/>
                      <a:gd name="T8" fmla="*/ 1762 w 1762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762" h="1">
                        <a:moveTo>
                          <a:pt x="0" y="0"/>
                        </a:moveTo>
                        <a:cubicBezTo>
                          <a:pt x="293" y="0"/>
                          <a:pt x="1395" y="0"/>
                          <a:pt x="1762" y="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14722" name="Group 1806"/>
                  <p:cNvGrpSpPr>
                    <a:grpSpLocks/>
                  </p:cNvGrpSpPr>
                  <p:nvPr/>
                </p:nvGrpSpPr>
                <p:grpSpPr bwMode="auto">
                  <a:xfrm>
                    <a:off x="1504" y="1920"/>
                    <a:ext cx="192" cy="171"/>
                    <a:chOff x="5136" y="1968"/>
                    <a:chExt cx="192" cy="171"/>
                  </a:xfrm>
                </p:grpSpPr>
                <p:sp>
                  <p:nvSpPr>
                    <p:cNvPr id="14561" name="Oval 18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36" y="1968"/>
                      <a:ext cx="192" cy="4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62" name="Freeform 1808"/>
                    <p:cNvSpPr>
                      <a:spLocks/>
                    </p:cNvSpPr>
                    <p:nvPr/>
                  </p:nvSpPr>
                  <p:spPr bwMode="auto">
                    <a:xfrm>
                      <a:off x="5184" y="1968"/>
                      <a:ext cx="96" cy="171"/>
                    </a:xfrm>
                    <a:custGeom>
                      <a:avLst/>
                      <a:gdLst>
                        <a:gd name="T0" fmla="*/ 0 w 96"/>
                        <a:gd name="T1" fmla="*/ 0 h 171"/>
                        <a:gd name="T2" fmla="*/ 96 w 96"/>
                        <a:gd name="T3" fmla="*/ 0 h 171"/>
                        <a:gd name="T4" fmla="*/ 82 w 96"/>
                        <a:gd name="T5" fmla="*/ 156 h 171"/>
                        <a:gd name="T6" fmla="*/ 4 w 96"/>
                        <a:gd name="T7" fmla="*/ 171 h 171"/>
                        <a:gd name="T8" fmla="*/ 0 w 96"/>
                        <a:gd name="T9" fmla="*/ 48 h 171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96"/>
                        <a:gd name="T16" fmla="*/ 0 h 171"/>
                        <a:gd name="T17" fmla="*/ 96 w 96"/>
                        <a:gd name="T18" fmla="*/ 171 h 171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96" h="171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82" y="156"/>
                          </a:lnTo>
                          <a:lnTo>
                            <a:pt x="4" y="171"/>
                          </a:lnTo>
                          <a:lnTo>
                            <a:pt x="0" y="48"/>
                          </a:lnTo>
                        </a:path>
                      </a:pathLst>
                    </a:cu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559" name="Freeform 1809"/>
                  <p:cNvSpPr>
                    <a:spLocks/>
                  </p:cNvSpPr>
                  <p:nvPr/>
                </p:nvSpPr>
                <p:spPr bwMode="auto">
                  <a:xfrm>
                    <a:off x="496" y="2544"/>
                    <a:ext cx="16" cy="31"/>
                  </a:xfrm>
                  <a:custGeom>
                    <a:avLst/>
                    <a:gdLst>
                      <a:gd name="T0" fmla="*/ 0 w 16"/>
                      <a:gd name="T1" fmla="*/ 31 h 31"/>
                      <a:gd name="T2" fmla="*/ 16 w 16"/>
                      <a:gd name="T3" fmla="*/ 0 h 31"/>
                      <a:gd name="T4" fmla="*/ 0 w 16"/>
                      <a:gd name="T5" fmla="*/ 31 h 31"/>
                      <a:gd name="T6" fmla="*/ 0 60000 65536"/>
                      <a:gd name="T7" fmla="*/ 0 60000 65536"/>
                      <a:gd name="T8" fmla="*/ 0 60000 65536"/>
                      <a:gd name="T9" fmla="*/ 0 w 16"/>
                      <a:gd name="T10" fmla="*/ 0 h 31"/>
                      <a:gd name="T11" fmla="*/ 16 w 16"/>
                      <a:gd name="T12" fmla="*/ 31 h 31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6" h="31">
                        <a:moveTo>
                          <a:pt x="0" y="31"/>
                        </a:moveTo>
                        <a:cubicBezTo>
                          <a:pt x="5" y="21"/>
                          <a:pt x="16" y="0"/>
                          <a:pt x="16" y="0"/>
                        </a:cubicBezTo>
                        <a:cubicBezTo>
                          <a:pt x="16" y="0"/>
                          <a:pt x="5" y="21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60" name="Freeform 1810"/>
                  <p:cNvSpPr>
                    <a:spLocks/>
                  </p:cNvSpPr>
                  <p:nvPr/>
                </p:nvSpPr>
                <p:spPr bwMode="auto">
                  <a:xfrm>
                    <a:off x="330" y="2208"/>
                    <a:ext cx="214" cy="528"/>
                  </a:xfrm>
                  <a:custGeom>
                    <a:avLst/>
                    <a:gdLst>
                      <a:gd name="T0" fmla="*/ 214 w 214"/>
                      <a:gd name="T1" fmla="*/ 528 h 528"/>
                      <a:gd name="T2" fmla="*/ 214 w 214"/>
                      <a:gd name="T3" fmla="*/ 0 h 528"/>
                      <a:gd name="T4" fmla="*/ 0 w 214"/>
                      <a:gd name="T5" fmla="*/ 2 h 528"/>
                      <a:gd name="T6" fmla="*/ 0 w 214"/>
                      <a:gd name="T7" fmla="*/ 527 h 528"/>
                      <a:gd name="T8" fmla="*/ 214 w 214"/>
                      <a:gd name="T9" fmla="*/ 528 h 52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14"/>
                      <a:gd name="T16" fmla="*/ 0 h 528"/>
                      <a:gd name="T17" fmla="*/ 214 w 214"/>
                      <a:gd name="T18" fmla="*/ 528 h 52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14" h="528">
                        <a:moveTo>
                          <a:pt x="214" y="528"/>
                        </a:moveTo>
                        <a:lnTo>
                          <a:pt x="214" y="0"/>
                        </a:lnTo>
                        <a:lnTo>
                          <a:pt x="0" y="2"/>
                        </a:lnTo>
                        <a:lnTo>
                          <a:pt x="0" y="527"/>
                        </a:lnTo>
                        <a:lnTo>
                          <a:pt x="214" y="528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31" name="Group 1811"/>
                <p:cNvGrpSpPr>
                  <a:grpSpLocks/>
                </p:cNvGrpSpPr>
                <p:nvPr/>
              </p:nvGrpSpPr>
              <p:grpSpPr bwMode="auto">
                <a:xfrm>
                  <a:off x="-48" y="2496"/>
                  <a:ext cx="304" cy="285"/>
                  <a:chOff x="0" y="2496"/>
                  <a:chExt cx="304" cy="285"/>
                </a:xfrm>
              </p:grpSpPr>
              <p:sp>
                <p:nvSpPr>
                  <p:cNvPr id="14533" name="Line 1812"/>
                  <p:cNvSpPr>
                    <a:spLocks noChangeShapeType="1"/>
                  </p:cNvSpPr>
                  <p:nvPr/>
                </p:nvSpPr>
                <p:spPr bwMode="auto">
                  <a:xfrm>
                    <a:off x="148" y="2496"/>
                    <a:ext cx="3" cy="285"/>
                  </a:xfrm>
                  <a:prstGeom prst="line">
                    <a:avLst/>
                  </a:prstGeom>
                  <a:noFill/>
                  <a:ln w="571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34" name="Freeform 1813"/>
                  <p:cNvSpPr>
                    <a:spLocks noEditPoints="1"/>
                  </p:cNvSpPr>
                  <p:nvPr/>
                </p:nvSpPr>
                <p:spPr bwMode="auto">
                  <a:xfrm>
                    <a:off x="0" y="2592"/>
                    <a:ext cx="304" cy="48"/>
                  </a:xfrm>
                  <a:custGeom>
                    <a:avLst/>
                    <a:gdLst>
                      <a:gd name="T0" fmla="*/ 0 w 190"/>
                      <a:gd name="T1" fmla="*/ 0 h 18"/>
                      <a:gd name="T2" fmla="*/ 18 w 190"/>
                      <a:gd name="T3" fmla="*/ 0 h 18"/>
                      <a:gd name="T4" fmla="*/ 18 w 190"/>
                      <a:gd name="T5" fmla="*/ 18 h 18"/>
                      <a:gd name="T6" fmla="*/ 0 w 190"/>
                      <a:gd name="T7" fmla="*/ 18 h 18"/>
                      <a:gd name="T8" fmla="*/ 0 w 190"/>
                      <a:gd name="T9" fmla="*/ 0 h 18"/>
                      <a:gd name="T10" fmla="*/ 36 w 190"/>
                      <a:gd name="T11" fmla="*/ 0 h 18"/>
                      <a:gd name="T12" fmla="*/ 54 w 190"/>
                      <a:gd name="T13" fmla="*/ 0 h 18"/>
                      <a:gd name="T14" fmla="*/ 54 w 190"/>
                      <a:gd name="T15" fmla="*/ 18 h 18"/>
                      <a:gd name="T16" fmla="*/ 36 w 190"/>
                      <a:gd name="T17" fmla="*/ 18 h 18"/>
                      <a:gd name="T18" fmla="*/ 36 w 190"/>
                      <a:gd name="T19" fmla="*/ 0 h 18"/>
                      <a:gd name="T20" fmla="*/ 72 w 190"/>
                      <a:gd name="T21" fmla="*/ 0 h 18"/>
                      <a:gd name="T22" fmla="*/ 90 w 190"/>
                      <a:gd name="T23" fmla="*/ 0 h 18"/>
                      <a:gd name="T24" fmla="*/ 90 w 190"/>
                      <a:gd name="T25" fmla="*/ 18 h 18"/>
                      <a:gd name="T26" fmla="*/ 72 w 190"/>
                      <a:gd name="T27" fmla="*/ 18 h 18"/>
                      <a:gd name="T28" fmla="*/ 72 w 190"/>
                      <a:gd name="T29" fmla="*/ 0 h 18"/>
                      <a:gd name="T30" fmla="*/ 108 w 190"/>
                      <a:gd name="T31" fmla="*/ 0 h 18"/>
                      <a:gd name="T32" fmla="*/ 126 w 190"/>
                      <a:gd name="T33" fmla="*/ 0 h 18"/>
                      <a:gd name="T34" fmla="*/ 126 w 190"/>
                      <a:gd name="T35" fmla="*/ 18 h 18"/>
                      <a:gd name="T36" fmla="*/ 108 w 190"/>
                      <a:gd name="T37" fmla="*/ 18 h 18"/>
                      <a:gd name="T38" fmla="*/ 108 w 190"/>
                      <a:gd name="T39" fmla="*/ 0 h 18"/>
                      <a:gd name="T40" fmla="*/ 144 w 190"/>
                      <a:gd name="T41" fmla="*/ 0 h 18"/>
                      <a:gd name="T42" fmla="*/ 162 w 190"/>
                      <a:gd name="T43" fmla="*/ 0 h 18"/>
                      <a:gd name="T44" fmla="*/ 162 w 190"/>
                      <a:gd name="T45" fmla="*/ 18 h 18"/>
                      <a:gd name="T46" fmla="*/ 144 w 190"/>
                      <a:gd name="T47" fmla="*/ 18 h 18"/>
                      <a:gd name="T48" fmla="*/ 144 w 190"/>
                      <a:gd name="T49" fmla="*/ 0 h 18"/>
                      <a:gd name="T50" fmla="*/ 180 w 190"/>
                      <a:gd name="T51" fmla="*/ 0 h 18"/>
                      <a:gd name="T52" fmla="*/ 190 w 190"/>
                      <a:gd name="T53" fmla="*/ 0 h 18"/>
                      <a:gd name="T54" fmla="*/ 190 w 190"/>
                      <a:gd name="T55" fmla="*/ 18 h 18"/>
                      <a:gd name="T56" fmla="*/ 180 w 190"/>
                      <a:gd name="T57" fmla="*/ 18 h 18"/>
                      <a:gd name="T58" fmla="*/ 180 w 190"/>
                      <a:gd name="T59" fmla="*/ 0 h 18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w 190"/>
                      <a:gd name="T91" fmla="*/ 0 h 18"/>
                      <a:gd name="T92" fmla="*/ 190 w 190"/>
                      <a:gd name="T93" fmla="*/ 18 h 18"/>
                    </a:gdLst>
                    <a:ahLst/>
                    <a:cxnLst>
                      <a:cxn ang="T60">
                        <a:pos x="T0" y="T1"/>
                      </a:cxn>
                      <a:cxn ang="T61">
                        <a:pos x="T2" y="T3"/>
                      </a:cxn>
                      <a:cxn ang="T62">
                        <a:pos x="T4" y="T5"/>
                      </a:cxn>
                      <a:cxn ang="T63">
                        <a:pos x="T6" y="T7"/>
                      </a:cxn>
                      <a:cxn ang="T64">
                        <a:pos x="T8" y="T9"/>
                      </a:cxn>
                      <a:cxn ang="T65">
                        <a:pos x="T10" y="T11"/>
                      </a:cxn>
                      <a:cxn ang="T66">
                        <a:pos x="T12" y="T13"/>
                      </a:cxn>
                      <a:cxn ang="T67">
                        <a:pos x="T14" y="T15"/>
                      </a:cxn>
                      <a:cxn ang="T68">
                        <a:pos x="T16" y="T17"/>
                      </a:cxn>
                      <a:cxn ang="T69">
                        <a:pos x="T18" y="T19"/>
                      </a:cxn>
                      <a:cxn ang="T70">
                        <a:pos x="T20" y="T21"/>
                      </a:cxn>
                      <a:cxn ang="T71">
                        <a:pos x="T22" y="T23"/>
                      </a:cxn>
                      <a:cxn ang="T72">
                        <a:pos x="T24" y="T25"/>
                      </a:cxn>
                      <a:cxn ang="T73">
                        <a:pos x="T26" y="T27"/>
                      </a:cxn>
                      <a:cxn ang="T74">
                        <a:pos x="T28" y="T29"/>
                      </a:cxn>
                      <a:cxn ang="T75">
                        <a:pos x="T30" y="T31"/>
                      </a:cxn>
                      <a:cxn ang="T76">
                        <a:pos x="T32" y="T33"/>
                      </a:cxn>
                      <a:cxn ang="T77">
                        <a:pos x="T34" y="T35"/>
                      </a:cxn>
                      <a:cxn ang="T78">
                        <a:pos x="T36" y="T37"/>
                      </a:cxn>
                      <a:cxn ang="T79">
                        <a:pos x="T38" y="T39"/>
                      </a:cxn>
                      <a:cxn ang="T80">
                        <a:pos x="T40" y="T41"/>
                      </a:cxn>
                      <a:cxn ang="T81">
                        <a:pos x="T42" y="T43"/>
                      </a:cxn>
                      <a:cxn ang="T82">
                        <a:pos x="T44" y="T45"/>
                      </a:cxn>
                      <a:cxn ang="T83">
                        <a:pos x="T46" y="T47"/>
                      </a:cxn>
                      <a:cxn ang="T84">
                        <a:pos x="T48" y="T49"/>
                      </a:cxn>
                      <a:cxn ang="T85">
                        <a:pos x="T50" y="T51"/>
                      </a:cxn>
                      <a:cxn ang="T86">
                        <a:pos x="T52" y="T53"/>
                      </a:cxn>
                      <a:cxn ang="T87">
                        <a:pos x="T54" y="T55"/>
                      </a:cxn>
                      <a:cxn ang="T88">
                        <a:pos x="T56" y="T57"/>
                      </a:cxn>
                      <a:cxn ang="T89">
                        <a:pos x="T58" y="T59"/>
                      </a:cxn>
                    </a:cxnLst>
                    <a:rect l="T90" t="T91" r="T92" b="T93"/>
                    <a:pathLst>
                      <a:path w="190" h="18">
                        <a:moveTo>
                          <a:pt x="0" y="0"/>
                        </a:moveTo>
                        <a:lnTo>
                          <a:pt x="18" y="0"/>
                        </a:lnTo>
                        <a:lnTo>
                          <a:pt x="18" y="18"/>
                        </a:lnTo>
                        <a:lnTo>
                          <a:pt x="0" y="18"/>
                        </a:lnTo>
                        <a:lnTo>
                          <a:pt x="0" y="0"/>
                        </a:lnTo>
                        <a:close/>
                        <a:moveTo>
                          <a:pt x="36" y="0"/>
                        </a:moveTo>
                        <a:lnTo>
                          <a:pt x="54" y="0"/>
                        </a:lnTo>
                        <a:lnTo>
                          <a:pt x="54" y="18"/>
                        </a:lnTo>
                        <a:lnTo>
                          <a:pt x="36" y="18"/>
                        </a:lnTo>
                        <a:lnTo>
                          <a:pt x="36" y="0"/>
                        </a:lnTo>
                        <a:close/>
                        <a:moveTo>
                          <a:pt x="72" y="0"/>
                        </a:moveTo>
                        <a:lnTo>
                          <a:pt x="90" y="0"/>
                        </a:lnTo>
                        <a:lnTo>
                          <a:pt x="90" y="18"/>
                        </a:lnTo>
                        <a:lnTo>
                          <a:pt x="72" y="18"/>
                        </a:lnTo>
                        <a:lnTo>
                          <a:pt x="72" y="0"/>
                        </a:lnTo>
                        <a:close/>
                        <a:moveTo>
                          <a:pt x="108" y="0"/>
                        </a:moveTo>
                        <a:lnTo>
                          <a:pt x="126" y="0"/>
                        </a:lnTo>
                        <a:lnTo>
                          <a:pt x="126" y="18"/>
                        </a:lnTo>
                        <a:lnTo>
                          <a:pt x="108" y="18"/>
                        </a:lnTo>
                        <a:lnTo>
                          <a:pt x="108" y="0"/>
                        </a:lnTo>
                        <a:close/>
                        <a:moveTo>
                          <a:pt x="144" y="0"/>
                        </a:moveTo>
                        <a:lnTo>
                          <a:pt x="162" y="0"/>
                        </a:lnTo>
                        <a:lnTo>
                          <a:pt x="162" y="18"/>
                        </a:lnTo>
                        <a:lnTo>
                          <a:pt x="144" y="18"/>
                        </a:lnTo>
                        <a:lnTo>
                          <a:pt x="144" y="0"/>
                        </a:lnTo>
                        <a:close/>
                        <a:moveTo>
                          <a:pt x="180" y="0"/>
                        </a:moveTo>
                        <a:lnTo>
                          <a:pt x="190" y="0"/>
                        </a:lnTo>
                        <a:lnTo>
                          <a:pt x="190" y="18"/>
                        </a:lnTo>
                        <a:lnTo>
                          <a:pt x="180" y="18"/>
                        </a:lnTo>
                        <a:lnTo>
                          <a:pt x="18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4763">
                    <a:solidFill>
                      <a:srgbClr val="000000"/>
                    </a:solidFill>
                    <a:bevel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14732" name="Group 1814"/>
            <p:cNvGrpSpPr>
              <a:grpSpLocks/>
            </p:cNvGrpSpPr>
            <p:nvPr/>
          </p:nvGrpSpPr>
          <p:grpSpPr bwMode="auto">
            <a:xfrm>
              <a:off x="4944" y="3024"/>
              <a:ext cx="1392" cy="816"/>
              <a:chOff x="723" y="872"/>
              <a:chExt cx="2390" cy="1386"/>
            </a:xfrm>
          </p:grpSpPr>
          <p:grpSp>
            <p:nvGrpSpPr>
              <p:cNvPr id="14733" name="Group 1815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14734" name="Group 181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4735" name="Group 181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4738" name="Group 18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524" name="Oval 18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525" name="Oval 18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4739" name="Group 18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522" name="Oval 18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523" name="Oval 18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740" name="Group 182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518" name="Freeform 182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19" name="Freeform 182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4741" name="Group 182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4742" name="Group 182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4514" name="Oval 18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15" name="Oval 18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43" name="Group 183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512" name="Oval 18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513" name="Oval 18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4744" name="Group 183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508" name="Freeform 183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09" name="Freeform 183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45" name="Group 183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506" name="Oval 183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07" name="Oval 183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46" name="Group 184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504" name="Oval 184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05" name="Oval 184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47" name="Group 184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502" name="Oval 184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03" name="Oval 184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48" name="Group 184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500" name="Oval 184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501" name="Oval 184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49" name="Group 184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498" name="Freeform 185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99" name="Freeform 185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4750" name="Group 1852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14751" name="Group 185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784" name="Group 18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0785" name="Group 18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488" name="Oval 18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489" name="Oval 18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786" name="Group 18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486" name="Oval 18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487" name="Oval 18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787" name="Group 186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482" name="Freeform 186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83" name="Freeform 186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788" name="Group 186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789" name="Group 186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4478" name="Oval 18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79" name="Oval 18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790" name="Group 186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476" name="Oval 18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77" name="Oval 18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791" name="Group 18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472" name="Freeform 187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73" name="Freeform 18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792" name="Group 187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470" name="Oval 187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71" name="Oval 187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793" name="Group 187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468" name="Oval 187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69" name="Oval 187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794" name="Group 188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466" name="Oval 188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67" name="Oval 188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795" name="Group 188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464" name="Oval 188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65" name="Oval 188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796" name="Group 188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462" name="Freeform 188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63" name="Freeform 188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797" name="Group 1889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14452" name="Line 1890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453" name="Freeform 1891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798" name="Group 1892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10799" name="Group 189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0800" name="Group 1894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10801" name="Group 189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4450" name="Oval 18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451" name="Oval 18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802" name="Group 189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4448" name="Oval 189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449" name="Oval 190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804" name="Group 190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4444" name="Freeform 1902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45" name="Freeform 1903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805" name="Group 190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0806" name="Group 1905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4440" name="Oval 19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41" name="Oval 19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807" name="Group 1908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4438" name="Oval 19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39" name="Oval 19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808" name="Group 1911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4434" name="Freeform 191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35" name="Freeform 191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09" name="Group 191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4432" name="Oval 191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33" name="Oval 191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10" name="Group 1917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4430" name="Oval 191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31" name="Oval 191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11" name="Group 1920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4428" name="Oval 192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29" name="Oval 192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12" name="Group 1923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4426" name="Oval 192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27" name="Oval 192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13" name="Group 192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4424" name="Freeform 192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425" name="Freeform 192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814" name="Group 1929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10815" name="Group 193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4752" name="Group 193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4753" name="Group 19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4414" name="Oval 19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415" name="Oval 193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4755" name="Group 193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4412" name="Oval 193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4413" name="Oval 19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4756" name="Group 193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408" name="Freeform 193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09" name="Freeform 194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4757" name="Group 194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4758" name="Group 194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4404" name="Oval 19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05" name="Oval 19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4761" name="Group 194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4402" name="Oval 19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4403" name="Oval 19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4790" name="Group 194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398" name="Freeform 194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99" name="Freeform 195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791" name="Group 195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396" name="Oval 195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97" name="Oval 195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808" name="Group 195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394" name="Oval 195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95" name="Oval 195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809" name="Group 195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4392" name="Oval 195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93" name="Oval 195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814" name="Group 196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390" name="Oval 196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91" name="Oval 196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815" name="Group 196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4388" name="Freeform 196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89" name="Freeform 196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4358" name="Freeform 1966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4818" name="Group 1967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14378" name="Line 1968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379" name="Freeform 1969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186" name="Freeform 1970"/>
              <p:cNvSpPr>
                <a:spLocks/>
              </p:cNvSpPr>
              <p:nvPr/>
            </p:nvSpPr>
            <p:spPr bwMode="auto">
              <a:xfrm>
                <a:off x="993" y="1092"/>
                <a:ext cx="2089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4361" name="Rectangle 1971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62" name="Rectangle 1972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63" name="Rectangle 1973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4819" name="Group 1974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14376" name="Oval 197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377" name="Freeform 197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365" name="Freeform 1977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66" name="Freeform 1978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4824" name="Group 1979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14374" name="Oval 198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375" name="Freeform 198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368" name="Freeform 1982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69" name="Freeform 1983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70" name="Freeform 1984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>
                  <a:gd name="T0" fmla="*/ 216 w 432"/>
                  <a:gd name="T1" fmla="*/ 0 h 520"/>
                  <a:gd name="T2" fmla="*/ 0 w 432"/>
                  <a:gd name="T3" fmla="*/ 136 h 520"/>
                  <a:gd name="T4" fmla="*/ 64 w 432"/>
                  <a:gd name="T5" fmla="*/ 520 h 520"/>
                  <a:gd name="T6" fmla="*/ 400 w 432"/>
                  <a:gd name="T7" fmla="*/ 520 h 520"/>
                  <a:gd name="T8" fmla="*/ 432 w 432"/>
                  <a:gd name="T9" fmla="*/ 424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2"/>
                  <a:gd name="T16" fmla="*/ 0 h 520"/>
                  <a:gd name="T17" fmla="*/ 432 w 432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71" name="Rectangle 1985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372" name="Freeform 1986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>
                  <a:gd name="T0" fmla="*/ 328 w 784"/>
                  <a:gd name="T1" fmla="*/ 280 h 328"/>
                  <a:gd name="T2" fmla="*/ 0 w 784"/>
                  <a:gd name="T3" fmla="*/ 0 h 328"/>
                  <a:gd name="T4" fmla="*/ 784 w 784"/>
                  <a:gd name="T5" fmla="*/ 0 h 328"/>
                  <a:gd name="T6" fmla="*/ 232 w 784"/>
                  <a:gd name="T7" fmla="*/ 328 h 3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84"/>
                  <a:gd name="T13" fmla="*/ 0 h 328"/>
                  <a:gd name="T14" fmla="*/ 784 w 784"/>
                  <a:gd name="T15" fmla="*/ 328 h 3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373" name="Rectangle 1987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1.47048 0.12176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106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500" y="61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5.92593E-6 L 1.05521 -0.10508 " pathEditMode="relative" ptsTypes="AA">
                                      <p:cBhvr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395887" y="116632"/>
            <a:ext cx="2712617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dirty="0">
                <a:latin typeface="Bookman Old Style" pitchFamily="18" charset="0"/>
                <a:cs typeface="Times New Roman" pitchFamily="18" charset="0"/>
              </a:rPr>
              <a:t>s = v ∙ t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323850" y="2636838"/>
            <a:ext cx="7532688" cy="14287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4745" y="0"/>
              </a:cxn>
            </a:cxnLst>
            <a:rect l="0" t="0" r="r" b="b"/>
            <a:pathLst>
              <a:path w="4745" h="9">
                <a:moveTo>
                  <a:pt x="0" y="9"/>
                </a:moveTo>
                <a:lnTo>
                  <a:pt x="4745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7878763" y="1249363"/>
            <a:ext cx="7937" cy="1890712"/>
          </a:xfrm>
          <a:custGeom>
            <a:avLst/>
            <a:gdLst>
              <a:gd name="T0" fmla="*/ 0 w 5"/>
              <a:gd name="T1" fmla="*/ 0 h 1191"/>
              <a:gd name="T2" fmla="*/ 5 w 5"/>
              <a:gd name="T3" fmla="*/ 1191 h 1191"/>
              <a:gd name="T4" fmla="*/ 0 60000 65536"/>
              <a:gd name="T5" fmla="*/ 0 60000 65536"/>
              <a:gd name="T6" fmla="*/ 0 w 5"/>
              <a:gd name="T7" fmla="*/ 0 h 1191"/>
              <a:gd name="T8" fmla="*/ 5 w 5"/>
              <a:gd name="T9" fmla="*/ 1191 h 1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1191">
                <a:moveTo>
                  <a:pt x="0" y="0"/>
                </a:moveTo>
                <a:lnTo>
                  <a:pt x="5" y="119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320675" y="1235075"/>
            <a:ext cx="4763" cy="1905000"/>
          </a:xfrm>
          <a:custGeom>
            <a:avLst/>
            <a:gdLst>
              <a:gd name="T0" fmla="*/ 0 w 3"/>
              <a:gd name="T1" fmla="*/ 0 h 1200"/>
              <a:gd name="T2" fmla="*/ 3 w 3"/>
              <a:gd name="T3" fmla="*/ 1200 h 1200"/>
              <a:gd name="T4" fmla="*/ 0 60000 65536"/>
              <a:gd name="T5" fmla="*/ 0 60000 65536"/>
              <a:gd name="T6" fmla="*/ 0 w 3"/>
              <a:gd name="T7" fmla="*/ 0 h 1200"/>
              <a:gd name="T8" fmla="*/ 3 w 3"/>
              <a:gd name="T9" fmla="*/ 1200 h 1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1200">
                <a:moveTo>
                  <a:pt x="0" y="0"/>
                </a:moveTo>
                <a:lnTo>
                  <a:pt x="3" y="12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304800" y="1558925"/>
            <a:ext cx="4338638" cy="11113"/>
          </a:xfrm>
          <a:custGeom>
            <a:avLst/>
            <a:gdLst>
              <a:gd name="T0" fmla="*/ 0 w 2733"/>
              <a:gd name="T1" fmla="*/ 7 h 7"/>
              <a:gd name="T2" fmla="*/ 2733 w 2733"/>
              <a:gd name="T3" fmla="*/ 0 h 7"/>
              <a:gd name="T4" fmla="*/ 0 60000 65536"/>
              <a:gd name="T5" fmla="*/ 0 60000 65536"/>
              <a:gd name="T6" fmla="*/ 0 w 2733"/>
              <a:gd name="T7" fmla="*/ 0 h 7"/>
              <a:gd name="T8" fmla="*/ 2733 w 2733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3" h="7">
                <a:moveTo>
                  <a:pt x="0" y="7"/>
                </a:moveTo>
                <a:lnTo>
                  <a:pt x="2733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779838" y="3284538"/>
            <a:ext cx="7088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4643438" y="1539875"/>
            <a:ext cx="3221037" cy="17463"/>
          </a:xfrm>
          <a:custGeom>
            <a:avLst/>
            <a:gdLst>
              <a:gd name="T0" fmla="*/ 0 w 2029"/>
              <a:gd name="T1" fmla="*/ 11 h 11"/>
              <a:gd name="T2" fmla="*/ 2029 w 2029"/>
              <a:gd name="T3" fmla="*/ 0 h 11"/>
              <a:gd name="T4" fmla="*/ 0 60000 65536"/>
              <a:gd name="T5" fmla="*/ 0 60000 65536"/>
              <a:gd name="T6" fmla="*/ 0 w 2029"/>
              <a:gd name="T7" fmla="*/ 0 h 11"/>
              <a:gd name="T8" fmla="*/ 2029 w 2029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9" h="11">
                <a:moveTo>
                  <a:pt x="0" y="11"/>
                </a:moveTo>
                <a:lnTo>
                  <a:pt x="2029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940425" y="981075"/>
            <a:ext cx="780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6600"/>
                </a:solidFill>
                <a:latin typeface="Bookman Old Style" pitchFamily="18" charset="0"/>
              </a:rPr>
              <a:t>2 ч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356100" y="1916113"/>
            <a:ext cx="633413" cy="685800"/>
            <a:chOff x="2448" y="3168"/>
            <a:chExt cx="399" cy="432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448" y="3456"/>
              <a:ext cx="336" cy="144"/>
              <a:chOff x="1792" y="4000"/>
              <a:chExt cx="352" cy="160"/>
            </a:xfrm>
          </p:grpSpPr>
          <p:sp>
            <p:nvSpPr>
              <p:cNvPr id="16418" name="Oval 1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6419" name="Oval 1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6420" name="Oval 2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6417" name="Freeform 21"/>
            <p:cNvSpPr>
              <a:spLocks/>
            </p:cNvSpPr>
            <p:nvPr/>
          </p:nvSpPr>
          <p:spPr bwMode="auto">
            <a:xfrm>
              <a:off x="2616" y="3168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2627313" y="1557338"/>
            <a:ext cx="2008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70 км/ч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H="1">
            <a:off x="2771775" y="2205038"/>
            <a:ext cx="1295400" cy="0"/>
          </a:xfrm>
          <a:prstGeom prst="line">
            <a:avLst/>
          </a:prstGeom>
          <a:noFill/>
          <a:ln w="539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5148263" y="2205038"/>
            <a:ext cx="936625" cy="0"/>
          </a:xfrm>
          <a:prstGeom prst="line">
            <a:avLst/>
          </a:prstGeom>
          <a:noFill/>
          <a:ln w="539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932363" y="1557338"/>
            <a:ext cx="2008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50 км/ч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4643438" y="11969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051050" y="1052513"/>
            <a:ext cx="780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6600"/>
                </a:solidFill>
                <a:latin typeface="Bookman Old Style" pitchFamily="18" charset="0"/>
              </a:rPr>
              <a:t>2 ч</a:t>
            </a:r>
          </a:p>
        </p:txBody>
      </p:sp>
      <p:sp>
        <p:nvSpPr>
          <p:cNvPr id="11292" name="AutoShape 28"/>
          <p:cNvSpPr>
            <a:spLocks/>
          </p:cNvSpPr>
          <p:nvPr/>
        </p:nvSpPr>
        <p:spPr bwMode="auto">
          <a:xfrm rot="16200000">
            <a:off x="3883819" y="-562769"/>
            <a:ext cx="441325" cy="7561263"/>
          </a:xfrm>
          <a:prstGeom prst="leftBrace">
            <a:avLst>
              <a:gd name="adj1" fmla="val 142776"/>
              <a:gd name="adj2" fmla="val 500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468313" y="4292526"/>
            <a:ext cx="5975350" cy="936625"/>
            <a:chOff x="386" y="2885"/>
            <a:chExt cx="3764" cy="590"/>
          </a:xfrm>
        </p:grpSpPr>
        <p:sp>
          <p:nvSpPr>
            <p:cNvPr id="16414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386" y="2885"/>
              <a:ext cx="3764" cy="590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( 70 + 50)  </a:t>
              </a:r>
              <a:r>
                <a:rPr lang="ru-RU" sz="60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2 </a:t>
              </a:r>
              <a:r>
                <a:rPr lang="ru-RU" sz="6000" kern="10" dirty="0">
                  <a:solidFill>
                    <a:srgbClr val="000099"/>
                  </a:solidFill>
                  <a:latin typeface="Bookman Old Style" pitchFamily="18" charset="0"/>
                </a:rPr>
                <a:t>= ...</a:t>
              </a:r>
            </a:p>
          </p:txBody>
        </p:sp>
        <p:sp>
          <p:nvSpPr>
            <p:cNvPr id="16415" name="Oval 30"/>
            <p:cNvSpPr>
              <a:spLocks noChangeArrowheads="1"/>
            </p:cNvSpPr>
            <p:nvPr/>
          </p:nvSpPr>
          <p:spPr bwMode="auto">
            <a:xfrm>
              <a:off x="2744" y="3158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1296" name="AutoShape 32"/>
          <p:cNvSpPr>
            <a:spLocks noChangeArrowheads="1"/>
          </p:cNvSpPr>
          <p:nvPr/>
        </p:nvSpPr>
        <p:spPr bwMode="auto">
          <a:xfrm>
            <a:off x="3276600" y="4841875"/>
            <a:ext cx="3994150" cy="2016125"/>
          </a:xfrm>
          <a:prstGeom prst="irregularSeal1">
            <a:avLst/>
          </a:prstGeom>
          <a:gradFill rotWithShape="1">
            <a:gsLst>
              <a:gs pos="0">
                <a:srgbClr val="00FFFF">
                  <a:gamma/>
                  <a:tint val="10196"/>
                  <a:invGamma/>
                </a:srgbClr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>
                <a:latin typeface="Bookman Old Style" pitchFamily="18" charset="0"/>
                <a:cs typeface="+mn-cs"/>
              </a:rPr>
              <a:t>240 км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2" grpId="0" animBg="1"/>
      <p:bldP spid="11276" grpId="0" animBg="1"/>
      <p:bldP spid="11277" grpId="0"/>
      <p:bldP spid="11278" grpId="0" animBg="1"/>
      <p:bldP spid="11279" grpId="0"/>
      <p:bldP spid="11286" grpId="0"/>
      <p:bldP spid="11287" grpId="0" animBg="1"/>
      <p:bldP spid="11288" grpId="0" animBg="1"/>
      <p:bldP spid="11289" grpId="0"/>
      <p:bldP spid="11290" grpId="0" animBg="1"/>
      <p:bldP spid="112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357422" y="285728"/>
            <a:ext cx="3798754" cy="720725"/>
          </a:xfrm>
          <a:prstGeom prst="wedgeRoundRectCallout">
            <a:avLst>
              <a:gd name="adj1" fmla="val -75166"/>
              <a:gd name="adj2" fmla="val 70587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Задача № 681.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323528" y="981075"/>
            <a:ext cx="86409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Расстояние между двумя городами 600 км.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Навстречу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друг другу из этих городов вышли  одновременно две автомашины. 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Одна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имеет скорость 60 км/ч, а другая – 40 км/ч. Чему будет равно расстояние между машинами через 2 часа?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323850" y="5013325"/>
            <a:ext cx="9812338" cy="1019175"/>
            <a:chOff x="-165" y="584"/>
            <a:chExt cx="6181" cy="642"/>
          </a:xfrm>
        </p:grpSpPr>
        <p:sp>
          <p:nvSpPr>
            <p:cNvPr id="17436" name="Rectangle 8"/>
            <p:cNvSpPr>
              <a:spLocks noChangeArrowheads="1"/>
            </p:cNvSpPr>
            <p:nvPr/>
          </p:nvSpPr>
          <p:spPr bwMode="auto">
            <a:xfrm rot="-356004">
              <a:off x="-165" y="707"/>
              <a:ext cx="6181" cy="406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 i="0">
                <a:latin typeface="Georgia" pitchFamily="18" charset="0"/>
              </a:endParaRPr>
            </a:p>
          </p:txBody>
        </p:sp>
        <p:sp>
          <p:nvSpPr>
            <p:cNvPr id="17437" name="Line 9"/>
            <p:cNvSpPr>
              <a:spLocks noChangeShapeType="1"/>
            </p:cNvSpPr>
            <p:nvPr/>
          </p:nvSpPr>
          <p:spPr bwMode="auto">
            <a:xfrm flipV="1">
              <a:off x="-165" y="584"/>
              <a:ext cx="6180" cy="64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2298" name="Picture 10" descr="car3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60844" flipH="1">
            <a:off x="9324975" y="4292600"/>
            <a:ext cx="220821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6" name="Picture 18" descr="car3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880381">
            <a:off x="-2189163" y="5661025"/>
            <a:ext cx="218916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979613" y="5589588"/>
            <a:ext cx="4138612" cy="990600"/>
            <a:chOff x="144" y="3120"/>
            <a:chExt cx="2607" cy="624"/>
          </a:xfrm>
        </p:grpSpPr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144" y="3312"/>
              <a:ext cx="399" cy="432"/>
              <a:chOff x="2464" y="3024"/>
              <a:chExt cx="399" cy="432"/>
            </a:xfrm>
          </p:grpSpPr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17433" name="Oval 28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7434" name="Oval 29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7435" name="Oval 30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7432" name="Freeform 31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>
                  <a:gd name="T0" fmla="*/ 0 w 454"/>
                  <a:gd name="T1" fmla="*/ 318 h 544"/>
                  <a:gd name="T2" fmla="*/ 454 w 454"/>
                  <a:gd name="T3" fmla="*/ 318 h 544"/>
                  <a:gd name="T4" fmla="*/ 0 w 454"/>
                  <a:gd name="T5" fmla="*/ 0 h 544"/>
                  <a:gd name="T6" fmla="*/ 0 w 454"/>
                  <a:gd name="T7" fmla="*/ 544 h 5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4"/>
                  <a:gd name="T13" fmla="*/ 0 h 544"/>
                  <a:gd name="T14" fmla="*/ 454 w 454"/>
                  <a:gd name="T15" fmla="*/ 544 h 5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2352" y="3120"/>
              <a:ext cx="399" cy="432"/>
              <a:chOff x="2464" y="3024"/>
              <a:chExt cx="399" cy="432"/>
            </a:xfrm>
          </p:grpSpPr>
          <p:grpSp>
            <p:nvGrpSpPr>
              <p:cNvPr id="7" name="Group 33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17428" name="Oval 34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7429" name="Oval 35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7430" name="Oval 36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7427" name="Freeform 37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>
                  <a:gd name="T0" fmla="*/ 0 w 454"/>
                  <a:gd name="T1" fmla="*/ 318 h 544"/>
                  <a:gd name="T2" fmla="*/ 454 w 454"/>
                  <a:gd name="T3" fmla="*/ 318 h 544"/>
                  <a:gd name="T4" fmla="*/ 0 w 454"/>
                  <a:gd name="T5" fmla="*/ 0 h 544"/>
                  <a:gd name="T6" fmla="*/ 0 w 454"/>
                  <a:gd name="T7" fmla="*/ 544 h 5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4"/>
                  <a:gd name="T13" fmla="*/ 0 h 544"/>
                  <a:gd name="T14" fmla="*/ 454 w 454"/>
                  <a:gd name="T15" fmla="*/ 544 h 5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</p:grpSp>
      <p:sp>
        <p:nvSpPr>
          <p:cNvPr id="12326" name="AutoShape 38"/>
          <p:cNvSpPr>
            <a:spLocks/>
          </p:cNvSpPr>
          <p:nvPr/>
        </p:nvSpPr>
        <p:spPr bwMode="auto">
          <a:xfrm rot="4945052" flipV="1">
            <a:off x="3492500" y="2852738"/>
            <a:ext cx="504825" cy="2952750"/>
          </a:xfrm>
          <a:prstGeom prst="leftBrace">
            <a:avLst>
              <a:gd name="adj1" fmla="val 48742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3419475" y="3068638"/>
            <a:ext cx="7088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-0.01064 L 0.3809 -0.064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00" y="-2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L -0.56962 0.0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00" y="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6" grpId="0" animBg="1"/>
      <p:bldP spid="123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323850" y="2636838"/>
            <a:ext cx="7532688" cy="14287"/>
          </a:xfrm>
          <a:custGeom>
            <a:avLst/>
            <a:gdLst/>
            <a:ahLst/>
            <a:cxnLst>
              <a:cxn ang="0">
                <a:pos x="0" y="9"/>
              </a:cxn>
              <a:cxn ang="0">
                <a:pos x="4745" y="0"/>
              </a:cxn>
            </a:cxnLst>
            <a:rect l="0" t="0" r="r" b="b"/>
            <a:pathLst>
              <a:path w="4745" h="9">
                <a:moveTo>
                  <a:pt x="0" y="9"/>
                </a:moveTo>
                <a:lnTo>
                  <a:pt x="4745" y="0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6227763" y="2205038"/>
            <a:ext cx="1295400" cy="0"/>
          </a:xfrm>
          <a:prstGeom prst="line">
            <a:avLst/>
          </a:prstGeom>
          <a:noFill/>
          <a:ln w="539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39750" y="2133600"/>
            <a:ext cx="936625" cy="0"/>
          </a:xfrm>
          <a:prstGeom prst="line">
            <a:avLst/>
          </a:prstGeom>
          <a:noFill/>
          <a:ln w="539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50825" y="1484313"/>
            <a:ext cx="2008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60 км/ч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156325" y="1557338"/>
            <a:ext cx="2008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40 км/ч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484438" y="1989138"/>
            <a:ext cx="633412" cy="685800"/>
            <a:chOff x="2464" y="3024"/>
            <a:chExt cx="399" cy="432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18475" name="Oval 13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8476" name="Oval 14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8477" name="Oval 15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8474" name="Freeform 16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356100" y="1989138"/>
            <a:ext cx="633413" cy="685800"/>
            <a:chOff x="2464" y="3024"/>
            <a:chExt cx="399" cy="432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18470" name="Oval 19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8471" name="Oval 20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8472" name="Oval 21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8469" name="Freeform 22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13335" name="AutoShape 23"/>
          <p:cNvSpPr>
            <a:spLocks/>
          </p:cNvSpPr>
          <p:nvPr/>
        </p:nvSpPr>
        <p:spPr bwMode="auto">
          <a:xfrm rot="16200000">
            <a:off x="3883819" y="-562769"/>
            <a:ext cx="441325" cy="7561263"/>
          </a:xfrm>
          <a:prstGeom prst="leftBrace">
            <a:avLst>
              <a:gd name="adj1" fmla="val 142776"/>
              <a:gd name="adj2" fmla="val 50000"/>
            </a:avLst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3419475" y="3429000"/>
            <a:ext cx="1806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FF"/>
                </a:solidFill>
                <a:latin typeface="Bookman Old Style" pitchFamily="18" charset="0"/>
              </a:rPr>
              <a:t>600 км</a:t>
            </a:r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7878763" y="1249363"/>
            <a:ext cx="7937" cy="1890712"/>
          </a:xfrm>
          <a:custGeom>
            <a:avLst/>
            <a:gdLst>
              <a:gd name="T0" fmla="*/ 0 w 5"/>
              <a:gd name="T1" fmla="*/ 0 h 1191"/>
              <a:gd name="T2" fmla="*/ 5 w 5"/>
              <a:gd name="T3" fmla="*/ 1191 h 1191"/>
              <a:gd name="T4" fmla="*/ 0 60000 65536"/>
              <a:gd name="T5" fmla="*/ 0 60000 65536"/>
              <a:gd name="T6" fmla="*/ 0 w 5"/>
              <a:gd name="T7" fmla="*/ 0 h 1191"/>
              <a:gd name="T8" fmla="*/ 5 w 5"/>
              <a:gd name="T9" fmla="*/ 1191 h 1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1191">
                <a:moveTo>
                  <a:pt x="0" y="0"/>
                </a:moveTo>
                <a:lnTo>
                  <a:pt x="5" y="119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39" name="Freeform 27"/>
          <p:cNvSpPr>
            <a:spLocks/>
          </p:cNvSpPr>
          <p:nvPr/>
        </p:nvSpPr>
        <p:spPr bwMode="auto">
          <a:xfrm>
            <a:off x="250825" y="1268413"/>
            <a:ext cx="7938" cy="1890712"/>
          </a:xfrm>
          <a:custGeom>
            <a:avLst/>
            <a:gdLst>
              <a:gd name="T0" fmla="*/ 0 w 5"/>
              <a:gd name="T1" fmla="*/ 0 h 1191"/>
              <a:gd name="T2" fmla="*/ 5 w 5"/>
              <a:gd name="T3" fmla="*/ 1191 h 1191"/>
              <a:gd name="T4" fmla="*/ 0 60000 65536"/>
              <a:gd name="T5" fmla="*/ 0 60000 65536"/>
              <a:gd name="T6" fmla="*/ 0 w 5"/>
              <a:gd name="T7" fmla="*/ 0 h 1191"/>
              <a:gd name="T8" fmla="*/ 5 w 5"/>
              <a:gd name="T9" fmla="*/ 1191 h 1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" h="1191">
                <a:moveTo>
                  <a:pt x="0" y="0"/>
                </a:moveTo>
                <a:lnTo>
                  <a:pt x="5" y="119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4643438" y="11969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2771775" y="11969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42" name="Freeform 30"/>
          <p:cNvSpPr>
            <a:spLocks/>
          </p:cNvSpPr>
          <p:nvPr/>
        </p:nvSpPr>
        <p:spPr bwMode="auto">
          <a:xfrm>
            <a:off x="4643438" y="1484313"/>
            <a:ext cx="3221037" cy="17462"/>
          </a:xfrm>
          <a:custGeom>
            <a:avLst/>
            <a:gdLst>
              <a:gd name="T0" fmla="*/ 0 w 2029"/>
              <a:gd name="T1" fmla="*/ 11 h 11"/>
              <a:gd name="T2" fmla="*/ 2029 w 2029"/>
              <a:gd name="T3" fmla="*/ 0 h 11"/>
              <a:gd name="T4" fmla="*/ 0 60000 65536"/>
              <a:gd name="T5" fmla="*/ 0 60000 65536"/>
              <a:gd name="T6" fmla="*/ 0 w 2029"/>
              <a:gd name="T7" fmla="*/ 0 h 11"/>
              <a:gd name="T8" fmla="*/ 2029 w 2029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9" h="11">
                <a:moveTo>
                  <a:pt x="0" y="11"/>
                </a:moveTo>
                <a:lnTo>
                  <a:pt x="2029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43" name="Freeform 31"/>
          <p:cNvSpPr>
            <a:spLocks/>
          </p:cNvSpPr>
          <p:nvPr/>
        </p:nvSpPr>
        <p:spPr bwMode="auto">
          <a:xfrm>
            <a:off x="323850" y="1477963"/>
            <a:ext cx="2449513" cy="23812"/>
          </a:xfrm>
          <a:custGeom>
            <a:avLst/>
            <a:gdLst>
              <a:gd name="T0" fmla="*/ 0 w 1543"/>
              <a:gd name="T1" fmla="*/ 15 h 15"/>
              <a:gd name="T2" fmla="*/ 1543 w 1543"/>
              <a:gd name="T3" fmla="*/ 0 h 15"/>
              <a:gd name="T4" fmla="*/ 0 60000 65536"/>
              <a:gd name="T5" fmla="*/ 0 60000 65536"/>
              <a:gd name="T6" fmla="*/ 0 w 1543"/>
              <a:gd name="T7" fmla="*/ 0 h 15"/>
              <a:gd name="T8" fmla="*/ 1543 w 1543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43" h="15">
                <a:moveTo>
                  <a:pt x="0" y="15"/>
                </a:moveTo>
                <a:lnTo>
                  <a:pt x="1543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331913" y="981075"/>
            <a:ext cx="780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6600"/>
                </a:solidFill>
                <a:latin typeface="Bookman Old Style" pitchFamily="18" charset="0"/>
              </a:rPr>
              <a:t>2 ч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5940425" y="908050"/>
            <a:ext cx="7809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6600"/>
                </a:solidFill>
                <a:latin typeface="Bookman Old Style" pitchFamily="18" charset="0"/>
              </a:rPr>
              <a:t>2 ч</a:t>
            </a:r>
          </a:p>
        </p:txBody>
      </p:sp>
      <p:sp>
        <p:nvSpPr>
          <p:cNvPr id="13346" name="AutoShape 34"/>
          <p:cNvSpPr>
            <a:spLocks/>
          </p:cNvSpPr>
          <p:nvPr/>
        </p:nvSpPr>
        <p:spPr bwMode="auto">
          <a:xfrm rot="5408298" flipV="1">
            <a:off x="3455194" y="-135731"/>
            <a:ext cx="504825" cy="1871663"/>
          </a:xfrm>
          <a:prstGeom prst="leftBrace">
            <a:avLst>
              <a:gd name="adj1" fmla="val 30896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3419475" y="620713"/>
            <a:ext cx="7088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13348" name="AutoShape 36"/>
          <p:cNvSpPr>
            <a:spLocks noChangeArrowheads="1"/>
          </p:cNvSpPr>
          <p:nvPr/>
        </p:nvSpPr>
        <p:spPr bwMode="auto">
          <a:xfrm>
            <a:off x="6382207" y="116632"/>
            <a:ext cx="2654289" cy="919401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B1ECEB"/>
              </a:gs>
              <a:gs pos="50000">
                <a:srgbClr val="FFFFFF"/>
              </a:gs>
              <a:gs pos="100000">
                <a:srgbClr val="B1ECEB"/>
              </a:gs>
            </a:gsLst>
            <a:lin ang="5400000" scaled="1"/>
          </a:gra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dirty="0">
                <a:latin typeface="Bookman Old Style" pitchFamily="18" charset="0"/>
                <a:cs typeface="Times New Roman" pitchFamily="18" charset="0"/>
              </a:rPr>
              <a:t>s = v ∙ t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</a:p>
        </p:txBody>
      </p: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250825" y="4365104"/>
            <a:ext cx="6769100" cy="863600"/>
            <a:chOff x="158" y="2840"/>
            <a:chExt cx="4264" cy="544"/>
          </a:xfrm>
        </p:grpSpPr>
        <p:sp>
          <p:nvSpPr>
            <p:cNvPr id="18466" name="WordArt 38"/>
            <p:cNvSpPr>
              <a:spLocks noChangeArrowheads="1" noChangeShapeType="1" noTextEdit="1"/>
            </p:cNvSpPr>
            <p:nvPr/>
          </p:nvSpPr>
          <p:spPr bwMode="auto">
            <a:xfrm>
              <a:off x="158" y="2840"/>
              <a:ext cx="4264" cy="544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600 </a:t>
              </a:r>
              <a:r>
                <a:rPr lang="ru-RU" sz="54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– (60+40</a:t>
              </a:r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) </a:t>
              </a:r>
              <a:r>
                <a:rPr lang="ru-RU" sz="54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 2= </a:t>
              </a:r>
              <a:r>
                <a:rPr lang="ru-RU" sz="5400" kern="10" dirty="0">
                  <a:solidFill>
                    <a:srgbClr val="000099"/>
                  </a:solidFill>
                  <a:latin typeface="Bookman Old Style" pitchFamily="18" charset="0"/>
                </a:rPr>
                <a:t>...</a:t>
              </a:r>
            </a:p>
          </p:txBody>
        </p:sp>
        <p:sp>
          <p:nvSpPr>
            <p:cNvPr id="18467" name="Oval 39"/>
            <p:cNvSpPr>
              <a:spLocks noChangeArrowheads="1"/>
            </p:cNvSpPr>
            <p:nvPr/>
          </p:nvSpPr>
          <p:spPr bwMode="auto">
            <a:xfrm>
              <a:off x="3288" y="3113"/>
              <a:ext cx="75" cy="70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32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3353" name="AutoShape 41"/>
          <p:cNvSpPr>
            <a:spLocks noChangeArrowheads="1"/>
          </p:cNvSpPr>
          <p:nvPr/>
        </p:nvSpPr>
        <p:spPr bwMode="auto">
          <a:xfrm>
            <a:off x="3276600" y="4841875"/>
            <a:ext cx="3994150" cy="2016125"/>
          </a:xfrm>
          <a:prstGeom prst="irregularSeal1">
            <a:avLst/>
          </a:prstGeom>
          <a:gradFill rotWithShape="1">
            <a:gsLst>
              <a:gs pos="0">
                <a:srgbClr val="00FFFF">
                  <a:gamma/>
                  <a:tint val="10196"/>
                  <a:invGamma/>
                </a:srgbClr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latin typeface="Bookman Old Style" pitchFamily="18" charset="0"/>
                <a:cs typeface="+mn-cs"/>
              </a:rPr>
              <a:t>400 км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1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1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9" grpId="0" animBg="1"/>
      <p:bldP spid="13320" grpId="0"/>
      <p:bldP spid="13321" grpId="0"/>
      <p:bldP spid="13337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/>
      <p:bldP spid="13345" grpId="0"/>
      <p:bldP spid="13346" grpId="0" animBg="1"/>
      <p:bldP spid="133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357422" y="285728"/>
            <a:ext cx="3798754" cy="720725"/>
          </a:xfrm>
          <a:prstGeom prst="wedgeRoundRectCallout">
            <a:avLst>
              <a:gd name="adj1" fmla="val -75166"/>
              <a:gd name="adj2" fmla="val 70587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Задача № 682.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165101" y="981075"/>
            <a:ext cx="905033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0099"/>
                </a:solidFill>
                <a:latin typeface="Bookman Old Style" pitchFamily="18" charset="0"/>
              </a:rPr>
              <a:t>Первая черепаха догоняет вторую. Скорость первой черепахи 130 см/мин, а скорость другой – 97 см/мин. Сейчас расстояние между ними 198 см. Чему будет равно расстояние между черепахами через </a:t>
            </a:r>
            <a:r>
              <a:rPr lang="en-US" sz="2200" dirty="0">
                <a:solidFill>
                  <a:srgbClr val="000099"/>
                </a:solidFill>
                <a:latin typeface="Bookman Old Style" pitchFamily="18" charset="0"/>
              </a:rPr>
              <a:t>t</a:t>
            </a:r>
            <a:r>
              <a:rPr lang="ru-RU" sz="2200" dirty="0">
                <a:solidFill>
                  <a:srgbClr val="000099"/>
                </a:solidFill>
                <a:latin typeface="Bookman Old Style" pitchFamily="18" charset="0"/>
              </a:rPr>
              <a:t> минут? Запишите ответ в виде формулы и упростите ее. Через сколько минут первая черепаха догонит вторую?</a:t>
            </a:r>
          </a:p>
        </p:txBody>
      </p:sp>
      <p:sp>
        <p:nvSpPr>
          <p:cNvPr id="12326" name="AutoShape 38"/>
          <p:cNvSpPr>
            <a:spLocks/>
          </p:cNvSpPr>
          <p:nvPr/>
        </p:nvSpPr>
        <p:spPr bwMode="auto">
          <a:xfrm rot="4945052" flipV="1">
            <a:off x="2744787" y="2852738"/>
            <a:ext cx="504825" cy="2952750"/>
          </a:xfrm>
          <a:prstGeom prst="leftBrace">
            <a:avLst>
              <a:gd name="adj1" fmla="val 48742"/>
              <a:gd name="adj2" fmla="val 50000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2671763" y="3068638"/>
            <a:ext cx="70884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>
                <a:solidFill>
                  <a:srgbClr val="FF0000"/>
                </a:solidFill>
                <a:latin typeface="Bookman Old Style" pitchFamily="18" charset="0"/>
              </a:rPr>
              <a:t>?</a:t>
            </a:r>
          </a:p>
        </p:txBody>
      </p:sp>
      <p:sp>
        <p:nvSpPr>
          <p:cNvPr id="19468" name="Rectangle 4"/>
          <p:cNvSpPr>
            <a:spLocks noChangeArrowheads="1"/>
          </p:cNvSpPr>
          <p:nvPr/>
        </p:nvSpPr>
        <p:spPr bwMode="auto">
          <a:xfrm rot="-356004">
            <a:off x="-157163" y="5200650"/>
            <a:ext cx="9764713" cy="850900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rgbClr val="996600"/>
              </a:gs>
              <a:gs pos="100000">
                <a:srgbClr val="B2B2B2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9600">
              <a:solidFill>
                <a:srgbClr val="000000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300913" y="5495925"/>
            <a:ext cx="87312" cy="82550"/>
            <a:chOff x="2199" y="3091"/>
            <a:chExt cx="432" cy="140"/>
          </a:xfrm>
        </p:grpSpPr>
        <p:sp>
          <p:nvSpPr>
            <p:cNvPr id="19760" name="Freeform 8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61" name="Freeform 9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8113713" y="5711825"/>
            <a:ext cx="87312" cy="82550"/>
            <a:chOff x="2199" y="3091"/>
            <a:chExt cx="432" cy="140"/>
          </a:xfrm>
        </p:grpSpPr>
        <p:sp>
          <p:nvSpPr>
            <p:cNvPr id="19758" name="Freeform 1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59" name="Freeform 12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640513" y="5643563"/>
            <a:ext cx="1187450" cy="469900"/>
            <a:chOff x="3353" y="4024"/>
            <a:chExt cx="1021" cy="296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6" name="Group 15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756" name="Freeform 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57" name="Freeform 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" name="Group 19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754" name="Freeform 2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55" name="Freeform 2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" name="Group 22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752" name="Freeform 2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53" name="Freeform 2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11" name="Group 26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747" name="Freeform 2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48" name="Freeform 2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2" name="Group 29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745" name="Freeform 3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46" name="Freeform 3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3" name="Group 32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743" name="Freeform 3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44" name="Freeform 3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4" name="Group 35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15" name="Group 36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6" name="Group 3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736" name="Freeform 3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37" name="Freeform 3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7" name="Group 4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734" name="Freeform 4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35" name="Freeform 4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8" name="Group 4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732" name="Freeform 4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33" name="Freeform 4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9" name="Group 46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20" name="Group 4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727" name="Freeform 4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28" name="Freeform 4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21" name="Group 5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725" name="Freeform 5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26" name="Freeform 5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22" name="Group 5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723" name="Freeform 5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724" name="Freeform 5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23" name="Group 56"/>
          <p:cNvGrpSpPr>
            <a:grpSpLocks/>
          </p:cNvGrpSpPr>
          <p:nvPr/>
        </p:nvGrpSpPr>
        <p:grpSpPr bwMode="auto">
          <a:xfrm>
            <a:off x="5713413" y="5013325"/>
            <a:ext cx="685800" cy="222250"/>
            <a:chOff x="2199" y="3091"/>
            <a:chExt cx="432" cy="140"/>
          </a:xfrm>
        </p:grpSpPr>
        <p:sp>
          <p:nvSpPr>
            <p:cNvPr id="19714" name="Freeform 5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15" name="Freeform 58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4" name="Group 59"/>
          <p:cNvGrpSpPr>
            <a:grpSpLocks/>
          </p:cNvGrpSpPr>
          <p:nvPr/>
        </p:nvGrpSpPr>
        <p:grpSpPr bwMode="auto">
          <a:xfrm>
            <a:off x="6284913" y="5902325"/>
            <a:ext cx="165100" cy="82550"/>
            <a:chOff x="2199" y="3091"/>
            <a:chExt cx="432" cy="140"/>
          </a:xfrm>
        </p:grpSpPr>
        <p:sp>
          <p:nvSpPr>
            <p:cNvPr id="19712" name="Freeform 6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13" name="Freeform 61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5" name="Group 62"/>
          <p:cNvGrpSpPr>
            <a:grpSpLocks/>
          </p:cNvGrpSpPr>
          <p:nvPr/>
        </p:nvGrpSpPr>
        <p:grpSpPr bwMode="auto">
          <a:xfrm>
            <a:off x="7288213" y="6092825"/>
            <a:ext cx="165100" cy="82550"/>
            <a:chOff x="2199" y="3091"/>
            <a:chExt cx="432" cy="140"/>
          </a:xfrm>
        </p:grpSpPr>
        <p:sp>
          <p:nvSpPr>
            <p:cNvPr id="19710" name="Freeform 6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11" name="Freeform 64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7" name="Group 65"/>
          <p:cNvGrpSpPr>
            <a:grpSpLocks/>
          </p:cNvGrpSpPr>
          <p:nvPr/>
        </p:nvGrpSpPr>
        <p:grpSpPr bwMode="auto">
          <a:xfrm>
            <a:off x="8405813" y="5635625"/>
            <a:ext cx="165100" cy="82550"/>
            <a:chOff x="2199" y="3091"/>
            <a:chExt cx="432" cy="140"/>
          </a:xfrm>
        </p:grpSpPr>
        <p:sp>
          <p:nvSpPr>
            <p:cNvPr id="19708" name="Freeform 6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09" name="Freeform 67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8" name="Group 68"/>
          <p:cNvGrpSpPr>
            <a:grpSpLocks/>
          </p:cNvGrpSpPr>
          <p:nvPr/>
        </p:nvGrpSpPr>
        <p:grpSpPr bwMode="auto">
          <a:xfrm>
            <a:off x="8088313" y="5546725"/>
            <a:ext cx="165100" cy="82550"/>
            <a:chOff x="2199" y="3091"/>
            <a:chExt cx="432" cy="140"/>
          </a:xfrm>
        </p:grpSpPr>
        <p:sp>
          <p:nvSpPr>
            <p:cNvPr id="19706" name="Freeform 6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07" name="Freeform 70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9" name="Group 71"/>
          <p:cNvGrpSpPr>
            <a:grpSpLocks/>
          </p:cNvGrpSpPr>
          <p:nvPr/>
        </p:nvGrpSpPr>
        <p:grpSpPr bwMode="auto">
          <a:xfrm>
            <a:off x="8228013" y="5483225"/>
            <a:ext cx="165100" cy="82550"/>
            <a:chOff x="2199" y="3091"/>
            <a:chExt cx="432" cy="140"/>
          </a:xfrm>
        </p:grpSpPr>
        <p:sp>
          <p:nvSpPr>
            <p:cNvPr id="19704" name="Freeform 7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05" name="Freeform 73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0" name="Group 74"/>
          <p:cNvGrpSpPr>
            <a:grpSpLocks/>
          </p:cNvGrpSpPr>
          <p:nvPr/>
        </p:nvGrpSpPr>
        <p:grpSpPr bwMode="auto">
          <a:xfrm>
            <a:off x="8431213" y="5407025"/>
            <a:ext cx="165100" cy="82550"/>
            <a:chOff x="2199" y="3091"/>
            <a:chExt cx="432" cy="140"/>
          </a:xfrm>
        </p:grpSpPr>
        <p:sp>
          <p:nvSpPr>
            <p:cNvPr id="19702" name="Freeform 75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03" name="Freeform 76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1" name="Group 77"/>
          <p:cNvGrpSpPr>
            <a:grpSpLocks/>
          </p:cNvGrpSpPr>
          <p:nvPr/>
        </p:nvGrpSpPr>
        <p:grpSpPr bwMode="auto">
          <a:xfrm>
            <a:off x="8748713" y="5407025"/>
            <a:ext cx="165100" cy="82550"/>
            <a:chOff x="2199" y="3091"/>
            <a:chExt cx="432" cy="140"/>
          </a:xfrm>
        </p:grpSpPr>
        <p:sp>
          <p:nvSpPr>
            <p:cNvPr id="19700" name="Freeform 78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701" name="Freeform 79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64" name="Group 80"/>
          <p:cNvGrpSpPr>
            <a:grpSpLocks/>
          </p:cNvGrpSpPr>
          <p:nvPr/>
        </p:nvGrpSpPr>
        <p:grpSpPr bwMode="auto">
          <a:xfrm>
            <a:off x="8215313" y="6169025"/>
            <a:ext cx="165100" cy="82550"/>
            <a:chOff x="2199" y="3091"/>
            <a:chExt cx="432" cy="140"/>
          </a:xfrm>
        </p:grpSpPr>
        <p:sp>
          <p:nvSpPr>
            <p:cNvPr id="19698" name="Freeform 8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99" name="Freeform 82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66" name="Group 83"/>
          <p:cNvGrpSpPr>
            <a:grpSpLocks/>
          </p:cNvGrpSpPr>
          <p:nvPr/>
        </p:nvGrpSpPr>
        <p:grpSpPr bwMode="auto">
          <a:xfrm>
            <a:off x="3757613" y="6042025"/>
            <a:ext cx="165100" cy="82550"/>
            <a:chOff x="2199" y="3091"/>
            <a:chExt cx="432" cy="140"/>
          </a:xfrm>
        </p:grpSpPr>
        <p:sp>
          <p:nvSpPr>
            <p:cNvPr id="19696" name="Freeform 8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97" name="Freeform 85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67" name="Group 86"/>
          <p:cNvGrpSpPr>
            <a:grpSpLocks/>
          </p:cNvGrpSpPr>
          <p:nvPr/>
        </p:nvGrpSpPr>
        <p:grpSpPr bwMode="auto">
          <a:xfrm>
            <a:off x="6602413" y="6600825"/>
            <a:ext cx="165100" cy="82550"/>
            <a:chOff x="2199" y="3091"/>
            <a:chExt cx="432" cy="140"/>
          </a:xfrm>
        </p:grpSpPr>
        <p:sp>
          <p:nvSpPr>
            <p:cNvPr id="19694" name="Freeform 8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95" name="Freeform 88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68" name="Group 89"/>
          <p:cNvGrpSpPr>
            <a:grpSpLocks/>
          </p:cNvGrpSpPr>
          <p:nvPr/>
        </p:nvGrpSpPr>
        <p:grpSpPr bwMode="auto">
          <a:xfrm>
            <a:off x="8786813" y="5915025"/>
            <a:ext cx="165100" cy="82550"/>
            <a:chOff x="2199" y="3091"/>
            <a:chExt cx="432" cy="140"/>
          </a:xfrm>
        </p:grpSpPr>
        <p:sp>
          <p:nvSpPr>
            <p:cNvPr id="19692" name="Freeform 9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93" name="Freeform 91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69" name="Group 92"/>
          <p:cNvGrpSpPr>
            <a:grpSpLocks/>
          </p:cNvGrpSpPr>
          <p:nvPr/>
        </p:nvGrpSpPr>
        <p:grpSpPr bwMode="auto">
          <a:xfrm>
            <a:off x="5865813" y="5864225"/>
            <a:ext cx="165100" cy="82550"/>
            <a:chOff x="2199" y="3091"/>
            <a:chExt cx="432" cy="140"/>
          </a:xfrm>
        </p:grpSpPr>
        <p:sp>
          <p:nvSpPr>
            <p:cNvPr id="19690" name="Freeform 9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91" name="Freeform 94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70" name="Group 95"/>
          <p:cNvGrpSpPr>
            <a:grpSpLocks/>
          </p:cNvGrpSpPr>
          <p:nvPr/>
        </p:nvGrpSpPr>
        <p:grpSpPr bwMode="auto">
          <a:xfrm>
            <a:off x="3833813" y="6169025"/>
            <a:ext cx="685800" cy="222250"/>
            <a:chOff x="2199" y="3091"/>
            <a:chExt cx="432" cy="140"/>
          </a:xfrm>
        </p:grpSpPr>
        <p:sp>
          <p:nvSpPr>
            <p:cNvPr id="19688" name="Freeform 9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89" name="Freeform 97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71" name="Group 98"/>
          <p:cNvGrpSpPr>
            <a:grpSpLocks/>
          </p:cNvGrpSpPr>
          <p:nvPr/>
        </p:nvGrpSpPr>
        <p:grpSpPr bwMode="auto">
          <a:xfrm>
            <a:off x="4252913" y="5737225"/>
            <a:ext cx="685800" cy="222250"/>
            <a:chOff x="2199" y="3091"/>
            <a:chExt cx="432" cy="140"/>
          </a:xfrm>
        </p:grpSpPr>
        <p:sp>
          <p:nvSpPr>
            <p:cNvPr id="19686" name="Freeform 9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87" name="Freeform 100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72" name="Group 101"/>
          <p:cNvGrpSpPr>
            <a:grpSpLocks/>
          </p:cNvGrpSpPr>
          <p:nvPr/>
        </p:nvGrpSpPr>
        <p:grpSpPr bwMode="auto">
          <a:xfrm>
            <a:off x="6742113" y="5622925"/>
            <a:ext cx="165100" cy="82550"/>
            <a:chOff x="2199" y="3091"/>
            <a:chExt cx="432" cy="140"/>
          </a:xfrm>
        </p:grpSpPr>
        <p:sp>
          <p:nvSpPr>
            <p:cNvPr id="19684" name="Freeform 10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685" name="Freeform 103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873" name="Group 104"/>
          <p:cNvGrpSpPr>
            <a:grpSpLocks/>
          </p:cNvGrpSpPr>
          <p:nvPr/>
        </p:nvGrpSpPr>
        <p:grpSpPr bwMode="auto">
          <a:xfrm>
            <a:off x="3694113" y="4957763"/>
            <a:ext cx="1187450" cy="469900"/>
            <a:chOff x="3353" y="4024"/>
            <a:chExt cx="1021" cy="296"/>
          </a:xfrm>
        </p:grpSpPr>
        <p:grpSp>
          <p:nvGrpSpPr>
            <p:cNvPr id="874" name="Group 105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875" name="Group 106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76" name="Group 10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82" name="Freeform 10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83" name="Freeform 10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77" name="Group 11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80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81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78" name="Group 11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78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79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79" name="Group 116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880" name="Group 117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73" name="Freeform 11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74" name="Freeform 11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81" name="Group 120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71" name="Freeform 12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72" name="Freeform 12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82" name="Group 123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69" name="Freeform 12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70" name="Freeform 12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883" name="Group 126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884" name="Group 127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85" name="Group 12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62" name="Freeform 12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63" name="Freeform 13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86" name="Group 13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60" name="Freeform 13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61" name="Freeform 13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87" name="Group 13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58" name="Freeform 13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59" name="Freeform 13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88" name="Group 137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889" name="Group 138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53" name="Freeform 13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54" name="Freeform 14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90" name="Group 141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51" name="Freeform 14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52" name="Freeform 14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91" name="Group 144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49" name="Freeform 14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50" name="Freeform 14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892" name="Group 147"/>
          <p:cNvGrpSpPr>
            <a:grpSpLocks/>
          </p:cNvGrpSpPr>
          <p:nvPr/>
        </p:nvGrpSpPr>
        <p:grpSpPr bwMode="auto">
          <a:xfrm>
            <a:off x="7783513" y="4500563"/>
            <a:ext cx="1187450" cy="469900"/>
            <a:chOff x="3353" y="4024"/>
            <a:chExt cx="1021" cy="296"/>
          </a:xfrm>
        </p:grpSpPr>
        <p:grpSp>
          <p:nvGrpSpPr>
            <p:cNvPr id="893" name="Group 148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894" name="Group 14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95" name="Group 15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40" name="Freeform 15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41" name="Freeform 15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24" name="Group 15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38" name="Freeform 15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39" name="Freeform 15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25" name="Group 15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36" name="Freeform 15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37" name="Freeform 15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28" name="Group 159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1029" name="Group 16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31" name="Freeform 16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32" name="Freeform 16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30" name="Group 16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29" name="Freeform 16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30" name="Freeform 16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31" name="Group 16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27" name="Freeform 16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28" name="Freeform 16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032" name="Group 169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1033" name="Group 170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034" name="Group 171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20" name="Freeform 17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21" name="Freeform 17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35" name="Group 174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18" name="Freeform 17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19" name="Freeform 17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36" name="Group 177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16" name="Freeform 17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17" name="Freeform 17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37" name="Group 180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1038" name="Group 181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611" name="Freeform 18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12" name="Freeform 18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39" name="Group 184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609" name="Freeform 18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10" name="Freeform 18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40" name="Group 187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607" name="Freeform 18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608" name="Freeform 18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1041" name="Group 190"/>
          <p:cNvGrpSpPr>
            <a:grpSpLocks/>
          </p:cNvGrpSpPr>
          <p:nvPr/>
        </p:nvGrpSpPr>
        <p:grpSpPr bwMode="auto">
          <a:xfrm>
            <a:off x="5357813" y="5813425"/>
            <a:ext cx="165100" cy="82550"/>
            <a:chOff x="2199" y="3091"/>
            <a:chExt cx="432" cy="140"/>
          </a:xfrm>
        </p:grpSpPr>
        <p:sp>
          <p:nvSpPr>
            <p:cNvPr id="19598" name="Freeform 19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99" name="Freeform 192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2" name="Group 193"/>
          <p:cNvGrpSpPr>
            <a:grpSpLocks/>
          </p:cNvGrpSpPr>
          <p:nvPr/>
        </p:nvGrpSpPr>
        <p:grpSpPr bwMode="auto">
          <a:xfrm>
            <a:off x="4418013" y="6042025"/>
            <a:ext cx="165100" cy="82550"/>
            <a:chOff x="2199" y="3091"/>
            <a:chExt cx="432" cy="140"/>
          </a:xfrm>
        </p:grpSpPr>
        <p:sp>
          <p:nvSpPr>
            <p:cNvPr id="19596" name="Freeform 19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97" name="Freeform 195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3" name="Group 196"/>
          <p:cNvGrpSpPr>
            <a:grpSpLocks/>
          </p:cNvGrpSpPr>
          <p:nvPr/>
        </p:nvGrpSpPr>
        <p:grpSpPr bwMode="auto">
          <a:xfrm>
            <a:off x="4595813" y="6042025"/>
            <a:ext cx="165100" cy="82550"/>
            <a:chOff x="2199" y="3091"/>
            <a:chExt cx="432" cy="140"/>
          </a:xfrm>
        </p:grpSpPr>
        <p:sp>
          <p:nvSpPr>
            <p:cNvPr id="19594" name="Freeform 19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95" name="Freeform 198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4" name="Group 199"/>
          <p:cNvGrpSpPr>
            <a:grpSpLocks/>
          </p:cNvGrpSpPr>
          <p:nvPr/>
        </p:nvGrpSpPr>
        <p:grpSpPr bwMode="auto">
          <a:xfrm>
            <a:off x="1954213" y="6270625"/>
            <a:ext cx="165100" cy="82550"/>
            <a:chOff x="2199" y="3091"/>
            <a:chExt cx="432" cy="140"/>
          </a:xfrm>
        </p:grpSpPr>
        <p:sp>
          <p:nvSpPr>
            <p:cNvPr id="19592" name="Freeform 20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93" name="Freeform 201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5" name="Group 202"/>
          <p:cNvGrpSpPr>
            <a:grpSpLocks/>
          </p:cNvGrpSpPr>
          <p:nvPr/>
        </p:nvGrpSpPr>
        <p:grpSpPr bwMode="auto">
          <a:xfrm>
            <a:off x="1674813" y="6372225"/>
            <a:ext cx="165100" cy="82550"/>
            <a:chOff x="2199" y="3091"/>
            <a:chExt cx="432" cy="140"/>
          </a:xfrm>
        </p:grpSpPr>
        <p:sp>
          <p:nvSpPr>
            <p:cNvPr id="19590" name="Freeform 20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91" name="Freeform 204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6" name="Group 205"/>
          <p:cNvGrpSpPr>
            <a:grpSpLocks/>
          </p:cNvGrpSpPr>
          <p:nvPr/>
        </p:nvGrpSpPr>
        <p:grpSpPr bwMode="auto">
          <a:xfrm>
            <a:off x="1192213" y="6524625"/>
            <a:ext cx="165100" cy="82550"/>
            <a:chOff x="2199" y="3091"/>
            <a:chExt cx="432" cy="140"/>
          </a:xfrm>
        </p:grpSpPr>
        <p:sp>
          <p:nvSpPr>
            <p:cNvPr id="19588" name="Freeform 20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89" name="Freeform 207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7" name="Group 208"/>
          <p:cNvGrpSpPr>
            <a:grpSpLocks/>
          </p:cNvGrpSpPr>
          <p:nvPr/>
        </p:nvGrpSpPr>
        <p:grpSpPr bwMode="auto">
          <a:xfrm>
            <a:off x="1446213" y="6448425"/>
            <a:ext cx="165100" cy="82550"/>
            <a:chOff x="2199" y="3091"/>
            <a:chExt cx="432" cy="140"/>
          </a:xfrm>
        </p:grpSpPr>
        <p:sp>
          <p:nvSpPr>
            <p:cNvPr id="19586" name="Freeform 20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87" name="Freeform 210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048" name="Group 211"/>
          <p:cNvGrpSpPr>
            <a:grpSpLocks/>
          </p:cNvGrpSpPr>
          <p:nvPr/>
        </p:nvGrpSpPr>
        <p:grpSpPr bwMode="auto">
          <a:xfrm>
            <a:off x="468313" y="5237163"/>
            <a:ext cx="1187450" cy="469900"/>
            <a:chOff x="3353" y="4024"/>
            <a:chExt cx="1021" cy="296"/>
          </a:xfrm>
        </p:grpSpPr>
        <p:grpSp>
          <p:nvGrpSpPr>
            <p:cNvPr id="1049" name="Group 212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1050" name="Group 213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051" name="Group 214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584" name="Freeform 21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85" name="Freeform 21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52" name="Group 217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582" name="Freeform 21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83" name="Freeform 21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53" name="Group 220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580" name="Freeform 22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81" name="Freeform 22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54" name="Group 223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1055" name="Group 224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575" name="Freeform 225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76" name="Freeform 226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9456" name="Group 227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573" name="Freeform 228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74" name="Freeform 229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9457" name="Group 230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571" name="Freeform 23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72" name="Freeform 23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9458" name="Group 233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19459" name="Group 234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19460" name="Group 235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564" name="Freeform 23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65" name="Freeform 23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9461" name="Group 238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562" name="Freeform 23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63" name="Freeform 24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9462" name="Group 241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560" name="Freeform 24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61" name="Freeform 24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9463" name="Group 244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19464" name="Group 245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19555" name="Freeform 24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56" name="Freeform 24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9466" name="Group 248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19553" name="Freeform 249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54" name="Freeform 250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9467" name="Group 251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19551" name="Freeform 252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9552" name="Freeform 253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solidFill>
                        <a:srgbClr val="000000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19469" name="Group 254"/>
          <p:cNvGrpSpPr>
            <a:grpSpLocks/>
          </p:cNvGrpSpPr>
          <p:nvPr/>
        </p:nvGrpSpPr>
        <p:grpSpPr bwMode="auto">
          <a:xfrm>
            <a:off x="2322513" y="5610225"/>
            <a:ext cx="685800" cy="222250"/>
            <a:chOff x="2199" y="3091"/>
            <a:chExt cx="432" cy="140"/>
          </a:xfrm>
        </p:grpSpPr>
        <p:sp>
          <p:nvSpPr>
            <p:cNvPr id="19542" name="Freeform 255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43" name="Freeform 256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0" name="Group 257"/>
          <p:cNvGrpSpPr>
            <a:grpSpLocks/>
          </p:cNvGrpSpPr>
          <p:nvPr/>
        </p:nvGrpSpPr>
        <p:grpSpPr bwMode="auto">
          <a:xfrm>
            <a:off x="6983413" y="4759325"/>
            <a:ext cx="685800" cy="222250"/>
            <a:chOff x="2199" y="3091"/>
            <a:chExt cx="432" cy="140"/>
          </a:xfrm>
        </p:grpSpPr>
        <p:sp>
          <p:nvSpPr>
            <p:cNvPr id="19540" name="Freeform 258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41" name="Freeform 259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1" name="Group 260"/>
          <p:cNvGrpSpPr>
            <a:grpSpLocks/>
          </p:cNvGrpSpPr>
          <p:nvPr/>
        </p:nvGrpSpPr>
        <p:grpSpPr bwMode="auto">
          <a:xfrm>
            <a:off x="0" y="6486525"/>
            <a:ext cx="165100" cy="82550"/>
            <a:chOff x="2199" y="3091"/>
            <a:chExt cx="432" cy="140"/>
          </a:xfrm>
        </p:grpSpPr>
        <p:sp>
          <p:nvSpPr>
            <p:cNvPr id="19538" name="Freeform 261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39" name="Freeform 262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2" name="Group 263"/>
          <p:cNvGrpSpPr>
            <a:grpSpLocks/>
          </p:cNvGrpSpPr>
          <p:nvPr/>
        </p:nvGrpSpPr>
        <p:grpSpPr bwMode="auto">
          <a:xfrm>
            <a:off x="139700" y="6423025"/>
            <a:ext cx="165100" cy="82550"/>
            <a:chOff x="2199" y="3091"/>
            <a:chExt cx="432" cy="140"/>
          </a:xfrm>
        </p:grpSpPr>
        <p:sp>
          <p:nvSpPr>
            <p:cNvPr id="19536" name="Freeform 264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37" name="Freeform 265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3" name="Group 266"/>
          <p:cNvGrpSpPr>
            <a:grpSpLocks/>
          </p:cNvGrpSpPr>
          <p:nvPr/>
        </p:nvGrpSpPr>
        <p:grpSpPr bwMode="auto">
          <a:xfrm>
            <a:off x="342900" y="6346825"/>
            <a:ext cx="165100" cy="82550"/>
            <a:chOff x="2199" y="3091"/>
            <a:chExt cx="432" cy="140"/>
          </a:xfrm>
        </p:grpSpPr>
        <p:sp>
          <p:nvSpPr>
            <p:cNvPr id="19534" name="Freeform 267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35" name="Freeform 268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4" name="Group 269"/>
          <p:cNvGrpSpPr>
            <a:grpSpLocks/>
          </p:cNvGrpSpPr>
          <p:nvPr/>
        </p:nvGrpSpPr>
        <p:grpSpPr bwMode="auto">
          <a:xfrm>
            <a:off x="660400" y="6346825"/>
            <a:ext cx="165100" cy="82550"/>
            <a:chOff x="2199" y="3091"/>
            <a:chExt cx="432" cy="140"/>
          </a:xfrm>
        </p:grpSpPr>
        <p:sp>
          <p:nvSpPr>
            <p:cNvPr id="19532" name="Freeform 270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33" name="Freeform 271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5" name="Group 272"/>
          <p:cNvGrpSpPr>
            <a:grpSpLocks/>
          </p:cNvGrpSpPr>
          <p:nvPr/>
        </p:nvGrpSpPr>
        <p:grpSpPr bwMode="auto">
          <a:xfrm>
            <a:off x="304800" y="6257925"/>
            <a:ext cx="165100" cy="82550"/>
            <a:chOff x="2199" y="3091"/>
            <a:chExt cx="432" cy="140"/>
          </a:xfrm>
        </p:grpSpPr>
        <p:sp>
          <p:nvSpPr>
            <p:cNvPr id="19530" name="Freeform 273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31" name="Freeform 274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6" name="Group 275"/>
          <p:cNvGrpSpPr>
            <a:grpSpLocks/>
          </p:cNvGrpSpPr>
          <p:nvPr/>
        </p:nvGrpSpPr>
        <p:grpSpPr bwMode="auto">
          <a:xfrm>
            <a:off x="444500" y="6194425"/>
            <a:ext cx="165100" cy="82550"/>
            <a:chOff x="2199" y="3091"/>
            <a:chExt cx="432" cy="140"/>
          </a:xfrm>
        </p:grpSpPr>
        <p:sp>
          <p:nvSpPr>
            <p:cNvPr id="19528" name="Freeform 276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29" name="Freeform 277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7" name="Group 278"/>
          <p:cNvGrpSpPr>
            <a:grpSpLocks/>
          </p:cNvGrpSpPr>
          <p:nvPr/>
        </p:nvGrpSpPr>
        <p:grpSpPr bwMode="auto">
          <a:xfrm>
            <a:off x="647700" y="6118225"/>
            <a:ext cx="165100" cy="82550"/>
            <a:chOff x="2199" y="3091"/>
            <a:chExt cx="432" cy="140"/>
          </a:xfrm>
        </p:grpSpPr>
        <p:sp>
          <p:nvSpPr>
            <p:cNvPr id="19526" name="Freeform 279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27" name="Freeform 280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9478" name="Group 281"/>
          <p:cNvGrpSpPr>
            <a:grpSpLocks/>
          </p:cNvGrpSpPr>
          <p:nvPr/>
        </p:nvGrpSpPr>
        <p:grpSpPr bwMode="auto">
          <a:xfrm>
            <a:off x="965200" y="6118225"/>
            <a:ext cx="165100" cy="82550"/>
            <a:chOff x="2199" y="3091"/>
            <a:chExt cx="432" cy="140"/>
          </a:xfrm>
        </p:grpSpPr>
        <p:sp>
          <p:nvSpPr>
            <p:cNvPr id="19524" name="Freeform 282"/>
            <p:cNvSpPr>
              <a:spLocks/>
            </p:cNvSpPr>
            <p:nvPr/>
          </p:nvSpPr>
          <p:spPr bwMode="auto">
            <a:xfrm>
              <a:off x="2199" y="3091"/>
              <a:ext cx="204" cy="140"/>
            </a:xfrm>
            <a:custGeom>
              <a:avLst/>
              <a:gdLst>
                <a:gd name="T0" fmla="*/ 17 w 356"/>
                <a:gd name="T1" fmla="*/ 157 h 228"/>
                <a:gd name="T2" fmla="*/ 225 w 356"/>
                <a:gd name="T3" fmla="*/ 13 h 228"/>
                <a:gd name="T4" fmla="*/ 353 w 356"/>
                <a:gd name="T5" fmla="*/ 77 h 228"/>
                <a:gd name="T6" fmla="*/ 241 w 356"/>
                <a:gd name="T7" fmla="*/ 117 h 228"/>
                <a:gd name="T8" fmla="*/ 121 w 356"/>
                <a:gd name="T9" fmla="*/ 221 h 228"/>
                <a:gd name="T10" fmla="*/ 17 w 356"/>
                <a:gd name="T11" fmla="*/ 157 h 2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6"/>
                <a:gd name="T19" fmla="*/ 0 h 228"/>
                <a:gd name="T20" fmla="*/ 356 w 356"/>
                <a:gd name="T21" fmla="*/ 228 h 2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6" h="228">
                  <a:moveTo>
                    <a:pt x="17" y="157"/>
                  </a:moveTo>
                  <a:cubicBezTo>
                    <a:pt x="34" y="122"/>
                    <a:pt x="169" y="26"/>
                    <a:pt x="225" y="13"/>
                  </a:cubicBezTo>
                  <a:cubicBezTo>
                    <a:pt x="281" y="0"/>
                    <a:pt x="350" y="60"/>
                    <a:pt x="353" y="77"/>
                  </a:cubicBezTo>
                  <a:cubicBezTo>
                    <a:pt x="356" y="94"/>
                    <a:pt x="280" y="93"/>
                    <a:pt x="241" y="117"/>
                  </a:cubicBezTo>
                  <a:cubicBezTo>
                    <a:pt x="202" y="141"/>
                    <a:pt x="154" y="214"/>
                    <a:pt x="121" y="221"/>
                  </a:cubicBezTo>
                  <a:cubicBezTo>
                    <a:pt x="88" y="228"/>
                    <a:pt x="0" y="192"/>
                    <a:pt x="17" y="157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  <p:sp>
          <p:nvSpPr>
            <p:cNvPr id="19525" name="Freeform 283"/>
            <p:cNvSpPr>
              <a:spLocks/>
            </p:cNvSpPr>
            <p:nvPr/>
          </p:nvSpPr>
          <p:spPr bwMode="auto">
            <a:xfrm>
              <a:off x="2420" y="3092"/>
              <a:ext cx="211" cy="119"/>
            </a:xfrm>
            <a:custGeom>
              <a:avLst/>
              <a:gdLst>
                <a:gd name="T0" fmla="*/ 67 w 330"/>
                <a:gd name="T1" fmla="*/ 19 h 158"/>
                <a:gd name="T2" fmla="*/ 19 w 330"/>
                <a:gd name="T3" fmla="*/ 139 h 158"/>
                <a:gd name="T4" fmla="*/ 179 w 330"/>
                <a:gd name="T5" fmla="*/ 131 h 158"/>
                <a:gd name="T6" fmla="*/ 315 w 330"/>
                <a:gd name="T7" fmla="*/ 131 h 158"/>
                <a:gd name="T8" fmla="*/ 267 w 330"/>
                <a:gd name="T9" fmla="*/ 51 h 158"/>
                <a:gd name="T10" fmla="*/ 203 w 330"/>
                <a:gd name="T11" fmla="*/ 27 h 158"/>
                <a:gd name="T12" fmla="*/ 67 w 330"/>
                <a:gd name="T13" fmla="*/ 19 h 15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30"/>
                <a:gd name="T22" fmla="*/ 0 h 158"/>
                <a:gd name="T23" fmla="*/ 330 w 330"/>
                <a:gd name="T24" fmla="*/ 158 h 15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30" h="158">
                  <a:moveTo>
                    <a:pt x="67" y="19"/>
                  </a:moveTo>
                  <a:cubicBezTo>
                    <a:pt x="36" y="38"/>
                    <a:pt x="0" y="120"/>
                    <a:pt x="19" y="139"/>
                  </a:cubicBezTo>
                  <a:cubicBezTo>
                    <a:pt x="38" y="158"/>
                    <a:pt x="130" y="132"/>
                    <a:pt x="179" y="131"/>
                  </a:cubicBezTo>
                  <a:cubicBezTo>
                    <a:pt x="228" y="130"/>
                    <a:pt x="300" y="144"/>
                    <a:pt x="315" y="131"/>
                  </a:cubicBezTo>
                  <a:cubicBezTo>
                    <a:pt x="330" y="118"/>
                    <a:pt x="286" y="68"/>
                    <a:pt x="267" y="51"/>
                  </a:cubicBezTo>
                  <a:cubicBezTo>
                    <a:pt x="248" y="34"/>
                    <a:pt x="234" y="30"/>
                    <a:pt x="203" y="27"/>
                  </a:cubicBezTo>
                  <a:cubicBezTo>
                    <a:pt x="172" y="24"/>
                    <a:pt x="98" y="0"/>
                    <a:pt x="67" y="19"/>
                  </a:cubicBezTo>
                  <a:close/>
                </a:path>
              </a:pathLst>
            </a:custGeom>
            <a:solidFill>
              <a:srgbClr val="777777"/>
            </a:solidFill>
            <a:ln w="3175">
              <a:solidFill>
                <a:srgbClr val="4D4D4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865" name="Rectangle 288"/>
          <p:cNvSpPr>
            <a:spLocks noChangeArrowheads="1"/>
          </p:cNvSpPr>
          <p:nvPr/>
        </p:nvSpPr>
        <p:spPr bwMode="auto">
          <a:xfrm rot="-346859">
            <a:off x="6556229" y="4985842"/>
            <a:ext cx="2787943" cy="92333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FF00FF"/>
                </a:solidFill>
                <a:latin typeface="Bookman Old Style" pitchFamily="18" charset="0"/>
              </a:rPr>
              <a:t>198 см</a:t>
            </a:r>
          </a:p>
        </p:txBody>
      </p:sp>
      <p:pic>
        <p:nvPicPr>
          <p:cNvPr id="1026" name="Picture 2" descr="C:\Users\1\Desktop\Мои документы\презентации к урокам математики\картинки к презентации\клипарты на прозрачном фоне\187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3" y="3429000"/>
            <a:ext cx="2033587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1\Desktop\Мои документы\презентации к урокам математики\картинки к презентации\клипарты на прозрачном фоне\188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91638" y="3143250"/>
            <a:ext cx="2138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479" name="Group 25"/>
          <p:cNvGrpSpPr>
            <a:grpSpLocks/>
          </p:cNvGrpSpPr>
          <p:nvPr/>
        </p:nvGrpSpPr>
        <p:grpSpPr bwMode="auto">
          <a:xfrm>
            <a:off x="1285875" y="5589588"/>
            <a:ext cx="3857625" cy="990600"/>
            <a:chOff x="144" y="3120"/>
            <a:chExt cx="2607" cy="624"/>
          </a:xfrm>
        </p:grpSpPr>
        <p:grpSp>
          <p:nvGrpSpPr>
            <p:cNvPr id="19480" name="Group 26"/>
            <p:cNvGrpSpPr>
              <a:grpSpLocks/>
            </p:cNvGrpSpPr>
            <p:nvPr/>
          </p:nvGrpSpPr>
          <p:grpSpPr bwMode="auto">
            <a:xfrm>
              <a:off x="144" y="3312"/>
              <a:ext cx="399" cy="432"/>
              <a:chOff x="2464" y="3024"/>
              <a:chExt cx="399" cy="432"/>
            </a:xfrm>
          </p:grpSpPr>
          <p:grpSp>
            <p:nvGrpSpPr>
              <p:cNvPr id="19481" name="Group 27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19521" name="Oval 28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9522" name="Oval 29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9523" name="Oval 30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9520" name="Freeform 31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>
                  <a:gd name="T0" fmla="*/ 0 w 454"/>
                  <a:gd name="T1" fmla="*/ 318 h 544"/>
                  <a:gd name="T2" fmla="*/ 454 w 454"/>
                  <a:gd name="T3" fmla="*/ 318 h 544"/>
                  <a:gd name="T4" fmla="*/ 0 w 454"/>
                  <a:gd name="T5" fmla="*/ 0 h 544"/>
                  <a:gd name="T6" fmla="*/ 0 w 454"/>
                  <a:gd name="T7" fmla="*/ 544 h 5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4"/>
                  <a:gd name="T13" fmla="*/ 0 h 544"/>
                  <a:gd name="T14" fmla="*/ 454 w 454"/>
                  <a:gd name="T15" fmla="*/ 544 h 5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19482" name="Group 32"/>
            <p:cNvGrpSpPr>
              <a:grpSpLocks/>
            </p:cNvGrpSpPr>
            <p:nvPr/>
          </p:nvGrpSpPr>
          <p:grpSpPr bwMode="auto">
            <a:xfrm>
              <a:off x="2352" y="3120"/>
              <a:ext cx="399" cy="432"/>
              <a:chOff x="2464" y="3024"/>
              <a:chExt cx="399" cy="432"/>
            </a:xfrm>
          </p:grpSpPr>
          <p:grpSp>
            <p:nvGrpSpPr>
              <p:cNvPr id="19483" name="Group 33"/>
              <p:cNvGrpSpPr>
                <a:grpSpLocks/>
              </p:cNvGrpSpPr>
              <p:nvPr/>
            </p:nvGrpSpPr>
            <p:grpSpPr bwMode="auto">
              <a:xfrm>
                <a:off x="2464" y="3312"/>
                <a:ext cx="336" cy="144"/>
                <a:chOff x="1792" y="4000"/>
                <a:chExt cx="352" cy="160"/>
              </a:xfrm>
            </p:grpSpPr>
            <p:sp>
              <p:nvSpPr>
                <p:cNvPr id="19516" name="Oval 34"/>
                <p:cNvSpPr>
                  <a:spLocks noChangeArrowheads="1"/>
                </p:cNvSpPr>
                <p:nvPr/>
              </p:nvSpPr>
              <p:spPr bwMode="auto">
                <a:xfrm>
                  <a:off x="1792" y="4032"/>
                  <a:ext cx="352" cy="12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9517" name="Oval 35"/>
                <p:cNvSpPr>
                  <a:spLocks noChangeArrowheads="1"/>
                </p:cNvSpPr>
                <p:nvPr/>
              </p:nvSpPr>
              <p:spPr bwMode="auto">
                <a:xfrm>
                  <a:off x="1840" y="4016"/>
                  <a:ext cx="272" cy="9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19518" name="Oval 36"/>
                <p:cNvSpPr>
                  <a:spLocks noChangeArrowheads="1"/>
                </p:cNvSpPr>
                <p:nvPr/>
              </p:nvSpPr>
              <p:spPr bwMode="auto">
                <a:xfrm>
                  <a:off x="1872" y="4000"/>
                  <a:ext cx="192" cy="4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C0C0C0"/>
                    </a:gs>
                  </a:gsLst>
                  <a:path path="shape">
                    <a:fillToRect l="50000" t="50000" r="50000" b="50000"/>
                  </a:path>
                </a:gradFill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9515" name="Freeform 37"/>
              <p:cNvSpPr>
                <a:spLocks/>
              </p:cNvSpPr>
              <p:nvPr/>
            </p:nvSpPr>
            <p:spPr bwMode="auto">
              <a:xfrm>
                <a:off x="2632" y="3024"/>
                <a:ext cx="231" cy="318"/>
              </a:xfrm>
              <a:custGeom>
                <a:avLst/>
                <a:gdLst>
                  <a:gd name="T0" fmla="*/ 0 w 454"/>
                  <a:gd name="T1" fmla="*/ 318 h 544"/>
                  <a:gd name="T2" fmla="*/ 454 w 454"/>
                  <a:gd name="T3" fmla="*/ 318 h 544"/>
                  <a:gd name="T4" fmla="*/ 0 w 454"/>
                  <a:gd name="T5" fmla="*/ 0 h 544"/>
                  <a:gd name="T6" fmla="*/ 0 w 454"/>
                  <a:gd name="T7" fmla="*/ 544 h 54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54"/>
                  <a:gd name="T13" fmla="*/ 0 h 544"/>
                  <a:gd name="T14" fmla="*/ 454 w 454"/>
                  <a:gd name="T15" fmla="*/ 544 h 54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54" h="544">
                    <a:moveTo>
                      <a:pt x="0" y="318"/>
                    </a:moveTo>
                    <a:lnTo>
                      <a:pt x="454" y="318"/>
                    </a:lnTo>
                    <a:lnTo>
                      <a:pt x="0" y="0"/>
                    </a:lnTo>
                    <a:lnTo>
                      <a:pt x="0" y="544"/>
                    </a:lnTo>
                  </a:path>
                </a:pathLst>
              </a:custGeom>
              <a:solidFill>
                <a:srgbClr val="00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-0.61406 0.1050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00" y="53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62518 0.0958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00" y="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6" grpId="0" animBg="1"/>
      <p:bldP spid="12327" grpId="0"/>
      <p:bldP spid="8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143000" y="3005141"/>
            <a:ext cx="595066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5400" dirty="0">
                <a:solidFill>
                  <a:srgbClr val="0000FF"/>
                </a:solidFill>
                <a:latin typeface="Bookman Old Style" pitchFamily="18" charset="0"/>
              </a:rPr>
              <a:t>60</a:t>
            </a: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(у:40+4)=720</a:t>
            </a:r>
            <a:endParaRPr lang="ru-RU" sz="54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27" name="AutoShape 156"/>
          <p:cNvSpPr>
            <a:spLocks noChangeArrowheads="1"/>
          </p:cNvSpPr>
          <p:nvPr/>
        </p:nvSpPr>
        <p:spPr bwMode="auto">
          <a:xfrm>
            <a:off x="642910" y="5517232"/>
            <a:ext cx="6121400" cy="647700"/>
          </a:xfrm>
          <a:prstGeom prst="wedgeRoundRectCallout">
            <a:avLst>
              <a:gd name="adj1" fmla="val 64393"/>
              <a:gd name="adj2" fmla="val -207870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 уравнения:</a:t>
            </a:r>
          </a:p>
        </p:txBody>
      </p:sp>
      <p:sp>
        <p:nvSpPr>
          <p:cNvPr id="7" name="Овал 6"/>
          <p:cNvSpPr/>
          <p:nvPr/>
        </p:nvSpPr>
        <p:spPr>
          <a:xfrm>
            <a:off x="214282" y="2076440"/>
            <a:ext cx="857256" cy="8223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</a:t>
            </a:r>
            <a:endParaRPr lang="ru-RU" sz="1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5613" name="Text Box 5"/>
          <p:cNvSpPr txBox="1">
            <a:spLocks noChangeArrowheads="1"/>
          </p:cNvSpPr>
          <p:nvPr/>
        </p:nvSpPr>
        <p:spPr bwMode="auto">
          <a:xfrm>
            <a:off x="1071563" y="2005016"/>
            <a:ext cx="71485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5400" dirty="0">
                <a:solidFill>
                  <a:srgbClr val="0000FF"/>
                </a:solidFill>
                <a:latin typeface="Bookman Old Style" pitchFamily="18" charset="0"/>
              </a:rPr>
              <a:t>39–(15х+48):27=35</a:t>
            </a:r>
          </a:p>
        </p:txBody>
      </p:sp>
      <p:sp>
        <p:nvSpPr>
          <p:cNvPr id="9" name="Овал 8"/>
          <p:cNvSpPr/>
          <p:nvPr/>
        </p:nvSpPr>
        <p:spPr>
          <a:xfrm>
            <a:off x="214282" y="3076572"/>
            <a:ext cx="857256" cy="8223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endParaRPr lang="ru-RU" sz="1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10" name="AutoShape 36"/>
          <p:cNvSpPr>
            <a:spLocks noChangeArrowheads="1"/>
          </p:cNvSpPr>
          <p:nvPr/>
        </p:nvSpPr>
        <p:spPr bwMode="auto">
          <a:xfrm>
            <a:off x="3131840" y="3789040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у=320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2" name="AutoShape 36"/>
          <p:cNvSpPr>
            <a:spLocks noChangeArrowheads="1"/>
          </p:cNvSpPr>
          <p:nvPr/>
        </p:nvSpPr>
        <p:spPr bwMode="auto">
          <a:xfrm>
            <a:off x="6516216" y="908720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х=4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9552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П.17,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808,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816, </a:t>
            </a:r>
          </a:p>
          <a:p>
            <a:pPr>
              <a:defRPr/>
            </a:pP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№ 708.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67" name="Picture 27" descr="9с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57222" y="4429131"/>
            <a:ext cx="3715708" cy="169136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35873" name="Text Box 33"/>
          <p:cNvSpPr txBox="1">
            <a:spLocks noChangeArrowheads="1"/>
          </p:cNvSpPr>
          <p:nvPr/>
        </p:nvSpPr>
        <p:spPr bwMode="auto">
          <a:xfrm rot="-913197">
            <a:off x="5125005" y="2592803"/>
            <a:ext cx="3586443" cy="1472327"/>
          </a:xfrm>
          <a:prstGeom prst="cube">
            <a:avLst/>
          </a:prstGeom>
          <a:gradFill rotWithShape="1">
            <a:gsLst>
              <a:gs pos="0">
                <a:schemeClr val="bg1"/>
              </a:gs>
              <a:gs pos="50000">
                <a:srgbClr val="FFFF66"/>
              </a:gs>
              <a:gs pos="100000">
                <a:schemeClr val="bg1"/>
              </a:gs>
            </a:gsLst>
            <a:lin ang="18900000" scaled="1"/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b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66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116км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" name="AutoShape 48"/>
          <p:cNvSpPr>
            <a:spLocks noChangeArrowheads="1"/>
          </p:cNvSpPr>
          <p:nvPr/>
        </p:nvSpPr>
        <p:spPr bwMode="auto">
          <a:xfrm>
            <a:off x="865234" y="260350"/>
            <a:ext cx="7778732" cy="1739890"/>
          </a:xfrm>
          <a:prstGeom prst="wedgeRoundRectCallout">
            <a:avLst>
              <a:gd name="adj1" fmla="val -65266"/>
              <a:gd name="adj2" fmla="val 4599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Скорость борзой 58 км/ч. Какое расстояние она пробежит за 2 ч охоты?</a:t>
            </a:r>
          </a:p>
        </p:txBody>
      </p:sp>
      <p:grpSp>
        <p:nvGrpSpPr>
          <p:cNvPr id="7181" name="Group 77"/>
          <p:cNvGrpSpPr>
            <a:grpSpLocks/>
          </p:cNvGrpSpPr>
          <p:nvPr/>
        </p:nvGrpSpPr>
        <p:grpSpPr bwMode="auto">
          <a:xfrm>
            <a:off x="-4763" y="4799013"/>
            <a:ext cx="9117013" cy="2135187"/>
            <a:chOff x="-3" y="3023"/>
            <a:chExt cx="5743" cy="1345"/>
          </a:xfrm>
        </p:grpSpPr>
        <p:grpSp>
          <p:nvGrpSpPr>
            <p:cNvPr id="7311" name="Group 84"/>
            <p:cNvGrpSpPr>
              <a:grpSpLocks/>
            </p:cNvGrpSpPr>
            <p:nvPr/>
          </p:nvGrpSpPr>
          <p:grpSpPr bwMode="auto">
            <a:xfrm rot="-1646730">
              <a:off x="4944" y="3023"/>
              <a:ext cx="116" cy="125"/>
              <a:chOff x="3568" y="3264"/>
              <a:chExt cx="304" cy="464"/>
            </a:xfrm>
          </p:grpSpPr>
          <p:sp>
            <p:nvSpPr>
              <p:cNvPr id="7996" name="Freeform 89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97" name="Freeform 90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98" name="Freeform 91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99" name="Freeform 92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2" name="Group 99"/>
            <p:cNvGrpSpPr>
              <a:grpSpLocks/>
            </p:cNvGrpSpPr>
            <p:nvPr/>
          </p:nvGrpSpPr>
          <p:grpSpPr bwMode="auto">
            <a:xfrm rot="201456">
              <a:off x="4363" y="3695"/>
              <a:ext cx="91" cy="46"/>
              <a:chOff x="2199" y="3091"/>
              <a:chExt cx="432" cy="140"/>
            </a:xfrm>
          </p:grpSpPr>
          <p:sp>
            <p:nvSpPr>
              <p:cNvPr id="7994" name="Freeform 1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95" name="Freeform 1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3" name="Group 102"/>
            <p:cNvGrpSpPr>
              <a:grpSpLocks/>
            </p:cNvGrpSpPr>
            <p:nvPr/>
          </p:nvGrpSpPr>
          <p:grpSpPr bwMode="auto">
            <a:xfrm rot="421165">
              <a:off x="4608" y="3552"/>
              <a:ext cx="379" cy="125"/>
              <a:chOff x="2199" y="3091"/>
              <a:chExt cx="432" cy="140"/>
            </a:xfrm>
          </p:grpSpPr>
          <p:sp>
            <p:nvSpPr>
              <p:cNvPr id="7992" name="Freeform 1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93" name="Freeform 1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4" name="Group 105"/>
            <p:cNvGrpSpPr>
              <a:grpSpLocks/>
            </p:cNvGrpSpPr>
            <p:nvPr/>
          </p:nvGrpSpPr>
          <p:grpSpPr bwMode="auto">
            <a:xfrm rot="201456">
              <a:off x="3942" y="3793"/>
              <a:ext cx="106" cy="47"/>
              <a:chOff x="2199" y="3091"/>
              <a:chExt cx="432" cy="140"/>
            </a:xfrm>
          </p:grpSpPr>
          <p:sp>
            <p:nvSpPr>
              <p:cNvPr id="7990" name="Freeform 1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91" name="Freeform 1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5" name="Group 108"/>
            <p:cNvGrpSpPr>
              <a:grpSpLocks/>
            </p:cNvGrpSpPr>
            <p:nvPr/>
          </p:nvGrpSpPr>
          <p:grpSpPr bwMode="auto">
            <a:xfrm rot="201456">
              <a:off x="4998" y="3697"/>
              <a:ext cx="106" cy="48"/>
              <a:chOff x="2199" y="3091"/>
              <a:chExt cx="432" cy="140"/>
            </a:xfrm>
          </p:grpSpPr>
          <p:sp>
            <p:nvSpPr>
              <p:cNvPr id="7988" name="Freeform 10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89" name="Freeform 11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6" name="Group 111"/>
            <p:cNvGrpSpPr>
              <a:grpSpLocks/>
            </p:cNvGrpSpPr>
            <p:nvPr/>
          </p:nvGrpSpPr>
          <p:grpSpPr bwMode="auto">
            <a:xfrm rot="421165">
              <a:off x="1536" y="4120"/>
              <a:ext cx="379" cy="125"/>
              <a:chOff x="2199" y="3091"/>
              <a:chExt cx="432" cy="140"/>
            </a:xfrm>
          </p:grpSpPr>
          <p:sp>
            <p:nvSpPr>
              <p:cNvPr id="7986" name="Freeform 11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87" name="Freeform 11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7" name="Group 114"/>
            <p:cNvGrpSpPr>
              <a:grpSpLocks/>
            </p:cNvGrpSpPr>
            <p:nvPr/>
          </p:nvGrpSpPr>
          <p:grpSpPr bwMode="auto">
            <a:xfrm rot="201456">
              <a:off x="4182" y="3793"/>
              <a:ext cx="106" cy="47"/>
              <a:chOff x="2199" y="3091"/>
              <a:chExt cx="432" cy="140"/>
            </a:xfrm>
          </p:grpSpPr>
          <p:sp>
            <p:nvSpPr>
              <p:cNvPr id="7984" name="Freeform 11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85" name="Freeform 11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8" name="Group 117"/>
            <p:cNvGrpSpPr>
              <a:grpSpLocks/>
            </p:cNvGrpSpPr>
            <p:nvPr/>
          </p:nvGrpSpPr>
          <p:grpSpPr bwMode="auto">
            <a:xfrm rot="201456">
              <a:off x="4507" y="3695"/>
              <a:ext cx="91" cy="46"/>
              <a:chOff x="2199" y="3091"/>
              <a:chExt cx="432" cy="140"/>
            </a:xfrm>
          </p:grpSpPr>
          <p:sp>
            <p:nvSpPr>
              <p:cNvPr id="7982" name="Freeform 11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83" name="Freeform 11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19" name="Group 120"/>
            <p:cNvGrpSpPr>
              <a:grpSpLocks/>
            </p:cNvGrpSpPr>
            <p:nvPr/>
          </p:nvGrpSpPr>
          <p:grpSpPr bwMode="auto">
            <a:xfrm rot="201456">
              <a:off x="5176" y="3745"/>
              <a:ext cx="104" cy="47"/>
              <a:chOff x="2199" y="3091"/>
              <a:chExt cx="432" cy="140"/>
            </a:xfrm>
          </p:grpSpPr>
          <p:sp>
            <p:nvSpPr>
              <p:cNvPr id="7980" name="Freeform 12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81" name="Freeform 12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0" name="Group 123"/>
            <p:cNvGrpSpPr>
              <a:grpSpLocks/>
            </p:cNvGrpSpPr>
            <p:nvPr/>
          </p:nvGrpSpPr>
          <p:grpSpPr bwMode="auto">
            <a:xfrm rot="201456">
              <a:off x="3894" y="3697"/>
              <a:ext cx="106" cy="47"/>
              <a:chOff x="2199" y="3091"/>
              <a:chExt cx="432" cy="140"/>
            </a:xfrm>
          </p:grpSpPr>
          <p:sp>
            <p:nvSpPr>
              <p:cNvPr id="7978" name="Freeform 12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79" name="Freeform 12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1" name="Group 126"/>
            <p:cNvGrpSpPr>
              <a:grpSpLocks/>
            </p:cNvGrpSpPr>
            <p:nvPr/>
          </p:nvGrpSpPr>
          <p:grpSpPr bwMode="auto">
            <a:xfrm rot="201456">
              <a:off x="4230" y="3697"/>
              <a:ext cx="106" cy="47"/>
              <a:chOff x="2199" y="3091"/>
              <a:chExt cx="432" cy="140"/>
            </a:xfrm>
          </p:grpSpPr>
          <p:sp>
            <p:nvSpPr>
              <p:cNvPr id="7976" name="Freeform 12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77" name="Freeform 12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2" name="Group 129"/>
            <p:cNvGrpSpPr>
              <a:grpSpLocks/>
            </p:cNvGrpSpPr>
            <p:nvPr/>
          </p:nvGrpSpPr>
          <p:grpSpPr bwMode="auto">
            <a:xfrm rot="201456">
              <a:off x="3990" y="3697"/>
              <a:ext cx="106" cy="47"/>
              <a:chOff x="2199" y="3091"/>
              <a:chExt cx="432" cy="140"/>
            </a:xfrm>
          </p:grpSpPr>
          <p:sp>
            <p:nvSpPr>
              <p:cNvPr id="7974" name="Freeform 13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75" name="Freeform 13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3" name="Group 132"/>
            <p:cNvGrpSpPr>
              <a:grpSpLocks/>
            </p:cNvGrpSpPr>
            <p:nvPr/>
          </p:nvGrpSpPr>
          <p:grpSpPr bwMode="auto">
            <a:xfrm rot="201456">
              <a:off x="4470" y="3793"/>
              <a:ext cx="106" cy="47"/>
              <a:chOff x="2199" y="3091"/>
              <a:chExt cx="432" cy="140"/>
            </a:xfrm>
          </p:grpSpPr>
          <p:sp>
            <p:nvSpPr>
              <p:cNvPr id="7972" name="Freeform 13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973" name="Freeform 13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4" name="Group 135"/>
            <p:cNvGrpSpPr>
              <a:grpSpLocks/>
            </p:cNvGrpSpPr>
            <p:nvPr/>
          </p:nvGrpSpPr>
          <p:grpSpPr bwMode="auto">
            <a:xfrm rot="329520">
              <a:off x="91" y="4082"/>
              <a:ext cx="895" cy="263"/>
              <a:chOff x="3353" y="4024"/>
              <a:chExt cx="1021" cy="296"/>
            </a:xfrm>
          </p:grpSpPr>
          <p:grpSp>
            <p:nvGrpSpPr>
              <p:cNvPr id="7930" name="Group 13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952" name="Group 13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63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70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71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64" name="Group 14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68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69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65" name="Group 14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66" name="Freeform 14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67" name="Freeform 14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953" name="Group 147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54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61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62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55" name="Group 15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59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60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56" name="Group 15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57" name="Freeform 15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58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931" name="Group 157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932" name="Group 15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43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50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51" name="Freeform 16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44" name="Group 16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48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49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45" name="Group 16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46" name="Freeform 1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47" name="Freeform 1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933" name="Group 168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34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41" name="Freeform 1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42" name="Freeform 1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35" name="Group 17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39" name="Freeform 1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40" name="Freeform 1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36" name="Group 17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37" name="Freeform 1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38" name="Freeform 1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25" name="Group 178"/>
            <p:cNvGrpSpPr>
              <a:grpSpLocks/>
            </p:cNvGrpSpPr>
            <p:nvPr/>
          </p:nvGrpSpPr>
          <p:grpSpPr bwMode="auto">
            <a:xfrm>
              <a:off x="2352" y="4005"/>
              <a:ext cx="1021" cy="296"/>
              <a:chOff x="3353" y="4024"/>
              <a:chExt cx="1021" cy="296"/>
            </a:xfrm>
          </p:grpSpPr>
          <p:grpSp>
            <p:nvGrpSpPr>
              <p:cNvPr id="7888" name="Group 17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910" name="Group 18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21" name="Group 18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28" name="Freeform 1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29" name="Freeform 1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22" name="Group 18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26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27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23" name="Group 18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24" name="Freeform 1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25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911" name="Group 190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12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19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20" name="Freeform 19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13" name="Group 19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17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18" name="Freeform 1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14" name="Group 19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15" name="Freeform 1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16" name="Freeform 1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889" name="Group 200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890" name="Group 20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901" name="Group 20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08" name="Freeform 2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09" name="Freeform 2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02" name="Group 20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06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07" name="Freeform 20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903" name="Group 20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904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05" name="Freeform 21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891" name="Group 211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892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99" name="Freeform 2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900" name="Freeform 2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93" name="Group 21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97" name="Freeform 2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98" name="Freeform 2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94" name="Group 21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95" name="Freeform 2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96" name="Freeform 2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26" name="Group 221"/>
            <p:cNvGrpSpPr>
              <a:grpSpLocks/>
            </p:cNvGrpSpPr>
            <p:nvPr/>
          </p:nvGrpSpPr>
          <p:grpSpPr bwMode="auto">
            <a:xfrm>
              <a:off x="3600" y="4032"/>
              <a:ext cx="432" cy="140"/>
              <a:chOff x="2199" y="3091"/>
              <a:chExt cx="432" cy="140"/>
            </a:xfrm>
          </p:grpSpPr>
          <p:sp>
            <p:nvSpPr>
              <p:cNvPr id="7886" name="Freeform 2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87" name="Freeform 2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7" name="Group 224"/>
            <p:cNvGrpSpPr>
              <a:grpSpLocks/>
            </p:cNvGrpSpPr>
            <p:nvPr/>
          </p:nvGrpSpPr>
          <p:grpSpPr bwMode="auto">
            <a:xfrm>
              <a:off x="2296" y="3688"/>
              <a:ext cx="104" cy="52"/>
              <a:chOff x="2199" y="3091"/>
              <a:chExt cx="432" cy="140"/>
            </a:xfrm>
          </p:grpSpPr>
          <p:sp>
            <p:nvSpPr>
              <p:cNvPr id="7884" name="Freeform 2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85" name="Freeform 2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8" name="Group 227"/>
            <p:cNvGrpSpPr>
              <a:grpSpLocks/>
            </p:cNvGrpSpPr>
            <p:nvPr/>
          </p:nvGrpSpPr>
          <p:grpSpPr bwMode="auto">
            <a:xfrm>
              <a:off x="3313" y="3984"/>
              <a:ext cx="104" cy="52"/>
              <a:chOff x="2199" y="3091"/>
              <a:chExt cx="432" cy="140"/>
            </a:xfrm>
          </p:grpSpPr>
          <p:sp>
            <p:nvSpPr>
              <p:cNvPr id="7882" name="Freeform 2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83" name="Freeform 2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29" name="Group 230"/>
            <p:cNvGrpSpPr>
              <a:grpSpLocks/>
            </p:cNvGrpSpPr>
            <p:nvPr/>
          </p:nvGrpSpPr>
          <p:grpSpPr bwMode="auto">
            <a:xfrm>
              <a:off x="3169" y="4016"/>
              <a:ext cx="104" cy="52"/>
              <a:chOff x="2199" y="3091"/>
              <a:chExt cx="432" cy="140"/>
            </a:xfrm>
          </p:grpSpPr>
          <p:sp>
            <p:nvSpPr>
              <p:cNvPr id="7880" name="Freeform 2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81" name="Freeform 2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0" name="Group 233"/>
            <p:cNvGrpSpPr>
              <a:grpSpLocks/>
            </p:cNvGrpSpPr>
            <p:nvPr/>
          </p:nvGrpSpPr>
          <p:grpSpPr bwMode="auto">
            <a:xfrm>
              <a:off x="3065" y="4032"/>
              <a:ext cx="104" cy="52"/>
              <a:chOff x="2199" y="3091"/>
              <a:chExt cx="432" cy="140"/>
            </a:xfrm>
          </p:grpSpPr>
          <p:sp>
            <p:nvSpPr>
              <p:cNvPr id="7878" name="Freeform 23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79" name="Freeform 23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1" name="Group 236"/>
            <p:cNvGrpSpPr>
              <a:grpSpLocks/>
            </p:cNvGrpSpPr>
            <p:nvPr/>
          </p:nvGrpSpPr>
          <p:grpSpPr bwMode="auto">
            <a:xfrm>
              <a:off x="3065" y="3968"/>
              <a:ext cx="104" cy="52"/>
              <a:chOff x="2199" y="3091"/>
              <a:chExt cx="432" cy="140"/>
            </a:xfrm>
          </p:grpSpPr>
          <p:sp>
            <p:nvSpPr>
              <p:cNvPr id="7876" name="Freeform 23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77" name="Freeform 23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2" name="Group 239"/>
            <p:cNvGrpSpPr>
              <a:grpSpLocks/>
            </p:cNvGrpSpPr>
            <p:nvPr/>
          </p:nvGrpSpPr>
          <p:grpSpPr bwMode="auto">
            <a:xfrm>
              <a:off x="3113" y="3928"/>
              <a:ext cx="104" cy="52"/>
              <a:chOff x="2199" y="3091"/>
              <a:chExt cx="432" cy="140"/>
            </a:xfrm>
          </p:grpSpPr>
          <p:sp>
            <p:nvSpPr>
              <p:cNvPr id="7874" name="Freeform 24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75" name="Freeform 24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3" name="Group 242"/>
            <p:cNvGrpSpPr>
              <a:grpSpLocks/>
            </p:cNvGrpSpPr>
            <p:nvPr/>
          </p:nvGrpSpPr>
          <p:grpSpPr bwMode="auto">
            <a:xfrm>
              <a:off x="3153" y="3912"/>
              <a:ext cx="104" cy="52"/>
              <a:chOff x="2199" y="3091"/>
              <a:chExt cx="432" cy="140"/>
            </a:xfrm>
          </p:grpSpPr>
          <p:sp>
            <p:nvSpPr>
              <p:cNvPr id="7872" name="Freeform 24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73" name="Freeform 24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4" name="Group 245"/>
            <p:cNvGrpSpPr>
              <a:grpSpLocks/>
            </p:cNvGrpSpPr>
            <p:nvPr/>
          </p:nvGrpSpPr>
          <p:grpSpPr bwMode="auto">
            <a:xfrm>
              <a:off x="3201" y="3888"/>
              <a:ext cx="104" cy="52"/>
              <a:chOff x="2199" y="3091"/>
              <a:chExt cx="432" cy="140"/>
            </a:xfrm>
          </p:grpSpPr>
          <p:sp>
            <p:nvSpPr>
              <p:cNvPr id="7870" name="Freeform 24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71" name="Freeform 24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5" name="Group 248"/>
            <p:cNvGrpSpPr>
              <a:grpSpLocks/>
            </p:cNvGrpSpPr>
            <p:nvPr/>
          </p:nvGrpSpPr>
          <p:grpSpPr bwMode="auto">
            <a:xfrm>
              <a:off x="3329" y="3840"/>
              <a:ext cx="104" cy="52"/>
              <a:chOff x="2199" y="3091"/>
              <a:chExt cx="432" cy="140"/>
            </a:xfrm>
          </p:grpSpPr>
          <p:sp>
            <p:nvSpPr>
              <p:cNvPr id="7868" name="Freeform 24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69" name="Freeform 25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6" name="Group 251"/>
            <p:cNvGrpSpPr>
              <a:grpSpLocks/>
            </p:cNvGrpSpPr>
            <p:nvPr/>
          </p:nvGrpSpPr>
          <p:grpSpPr bwMode="auto">
            <a:xfrm>
              <a:off x="2361" y="3928"/>
              <a:ext cx="104" cy="52"/>
              <a:chOff x="2199" y="3091"/>
              <a:chExt cx="432" cy="140"/>
            </a:xfrm>
          </p:grpSpPr>
          <p:sp>
            <p:nvSpPr>
              <p:cNvPr id="7866" name="Freeform 25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67" name="Freeform 25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7" name="Group 254"/>
            <p:cNvGrpSpPr>
              <a:grpSpLocks/>
            </p:cNvGrpSpPr>
            <p:nvPr/>
          </p:nvGrpSpPr>
          <p:grpSpPr bwMode="auto">
            <a:xfrm>
              <a:off x="3881" y="3757"/>
              <a:ext cx="104" cy="52"/>
              <a:chOff x="2199" y="3091"/>
              <a:chExt cx="432" cy="140"/>
            </a:xfrm>
          </p:grpSpPr>
          <p:sp>
            <p:nvSpPr>
              <p:cNvPr id="7864" name="Freeform 2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65" name="Freeform 2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8" name="Group 257"/>
            <p:cNvGrpSpPr>
              <a:grpSpLocks/>
            </p:cNvGrpSpPr>
            <p:nvPr/>
          </p:nvGrpSpPr>
          <p:grpSpPr bwMode="auto">
            <a:xfrm>
              <a:off x="3216" y="3600"/>
              <a:ext cx="104" cy="52"/>
              <a:chOff x="2199" y="3091"/>
              <a:chExt cx="432" cy="140"/>
            </a:xfrm>
          </p:grpSpPr>
          <p:sp>
            <p:nvSpPr>
              <p:cNvPr id="7862" name="Freeform 2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63" name="Freeform 2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39" name="Group 260"/>
            <p:cNvGrpSpPr>
              <a:grpSpLocks/>
            </p:cNvGrpSpPr>
            <p:nvPr/>
          </p:nvGrpSpPr>
          <p:grpSpPr bwMode="auto">
            <a:xfrm>
              <a:off x="3768" y="3517"/>
              <a:ext cx="104" cy="52"/>
              <a:chOff x="2199" y="3091"/>
              <a:chExt cx="432" cy="140"/>
            </a:xfrm>
          </p:grpSpPr>
          <p:sp>
            <p:nvSpPr>
              <p:cNvPr id="7860" name="Freeform 2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61" name="Freeform 2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0" name="Group 263"/>
            <p:cNvGrpSpPr>
              <a:grpSpLocks/>
            </p:cNvGrpSpPr>
            <p:nvPr/>
          </p:nvGrpSpPr>
          <p:grpSpPr bwMode="auto">
            <a:xfrm>
              <a:off x="2064" y="4064"/>
              <a:ext cx="104" cy="52"/>
              <a:chOff x="2199" y="3091"/>
              <a:chExt cx="432" cy="140"/>
            </a:xfrm>
          </p:grpSpPr>
          <p:sp>
            <p:nvSpPr>
              <p:cNvPr id="7858" name="Freeform 26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59" name="Freeform 26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1" name="Group 266"/>
            <p:cNvGrpSpPr>
              <a:grpSpLocks/>
            </p:cNvGrpSpPr>
            <p:nvPr/>
          </p:nvGrpSpPr>
          <p:grpSpPr bwMode="auto">
            <a:xfrm>
              <a:off x="4264" y="4256"/>
              <a:ext cx="104" cy="52"/>
              <a:chOff x="2199" y="3091"/>
              <a:chExt cx="432" cy="140"/>
            </a:xfrm>
          </p:grpSpPr>
          <p:sp>
            <p:nvSpPr>
              <p:cNvPr id="7856" name="Freeform 26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57" name="Freeform 26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2" name="Group 269"/>
            <p:cNvGrpSpPr>
              <a:grpSpLocks/>
            </p:cNvGrpSpPr>
            <p:nvPr/>
          </p:nvGrpSpPr>
          <p:grpSpPr bwMode="auto">
            <a:xfrm>
              <a:off x="4160" y="4272"/>
              <a:ext cx="104" cy="52"/>
              <a:chOff x="2199" y="3091"/>
              <a:chExt cx="432" cy="140"/>
            </a:xfrm>
          </p:grpSpPr>
          <p:sp>
            <p:nvSpPr>
              <p:cNvPr id="7854" name="Freeform 27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55" name="Freeform 27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3" name="Group 272"/>
            <p:cNvGrpSpPr>
              <a:grpSpLocks/>
            </p:cNvGrpSpPr>
            <p:nvPr/>
          </p:nvGrpSpPr>
          <p:grpSpPr bwMode="auto">
            <a:xfrm>
              <a:off x="4160" y="4208"/>
              <a:ext cx="104" cy="52"/>
              <a:chOff x="2199" y="3091"/>
              <a:chExt cx="432" cy="140"/>
            </a:xfrm>
          </p:grpSpPr>
          <p:sp>
            <p:nvSpPr>
              <p:cNvPr id="7852" name="Freeform 27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53" name="Freeform 27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4" name="Group 275"/>
            <p:cNvGrpSpPr>
              <a:grpSpLocks/>
            </p:cNvGrpSpPr>
            <p:nvPr/>
          </p:nvGrpSpPr>
          <p:grpSpPr bwMode="auto">
            <a:xfrm>
              <a:off x="4208" y="4168"/>
              <a:ext cx="104" cy="52"/>
              <a:chOff x="2199" y="3091"/>
              <a:chExt cx="432" cy="140"/>
            </a:xfrm>
          </p:grpSpPr>
          <p:sp>
            <p:nvSpPr>
              <p:cNvPr id="7850" name="Freeform 27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51" name="Freeform 27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5" name="Group 278"/>
            <p:cNvGrpSpPr>
              <a:grpSpLocks/>
            </p:cNvGrpSpPr>
            <p:nvPr/>
          </p:nvGrpSpPr>
          <p:grpSpPr bwMode="auto">
            <a:xfrm>
              <a:off x="4248" y="4152"/>
              <a:ext cx="104" cy="52"/>
              <a:chOff x="2199" y="3091"/>
              <a:chExt cx="432" cy="140"/>
            </a:xfrm>
          </p:grpSpPr>
          <p:sp>
            <p:nvSpPr>
              <p:cNvPr id="7848" name="Freeform 27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49" name="Freeform 28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6" name="Group 281"/>
            <p:cNvGrpSpPr>
              <a:grpSpLocks/>
            </p:cNvGrpSpPr>
            <p:nvPr/>
          </p:nvGrpSpPr>
          <p:grpSpPr bwMode="auto">
            <a:xfrm>
              <a:off x="4296" y="4128"/>
              <a:ext cx="104" cy="52"/>
              <a:chOff x="2199" y="3091"/>
              <a:chExt cx="432" cy="140"/>
            </a:xfrm>
          </p:grpSpPr>
          <p:sp>
            <p:nvSpPr>
              <p:cNvPr id="7846" name="Freeform 28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47" name="Freeform 28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7" name="Group 284"/>
            <p:cNvGrpSpPr>
              <a:grpSpLocks/>
            </p:cNvGrpSpPr>
            <p:nvPr/>
          </p:nvGrpSpPr>
          <p:grpSpPr bwMode="auto">
            <a:xfrm>
              <a:off x="2080" y="3920"/>
              <a:ext cx="104" cy="52"/>
              <a:chOff x="2199" y="3091"/>
              <a:chExt cx="432" cy="140"/>
            </a:xfrm>
          </p:grpSpPr>
          <p:sp>
            <p:nvSpPr>
              <p:cNvPr id="7844" name="Freeform 28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45" name="Freeform 28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8" name="Group 287"/>
            <p:cNvGrpSpPr>
              <a:grpSpLocks/>
            </p:cNvGrpSpPr>
            <p:nvPr/>
          </p:nvGrpSpPr>
          <p:grpSpPr bwMode="auto">
            <a:xfrm>
              <a:off x="3552" y="4232"/>
              <a:ext cx="104" cy="52"/>
              <a:chOff x="2199" y="3091"/>
              <a:chExt cx="432" cy="140"/>
            </a:xfrm>
          </p:grpSpPr>
          <p:sp>
            <p:nvSpPr>
              <p:cNvPr id="7842" name="Freeform 28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43" name="Freeform 28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49" name="Group 290"/>
            <p:cNvGrpSpPr>
              <a:grpSpLocks/>
            </p:cNvGrpSpPr>
            <p:nvPr/>
          </p:nvGrpSpPr>
          <p:grpSpPr bwMode="auto">
            <a:xfrm>
              <a:off x="1736" y="3956"/>
              <a:ext cx="104" cy="52"/>
              <a:chOff x="2199" y="3091"/>
              <a:chExt cx="432" cy="140"/>
            </a:xfrm>
          </p:grpSpPr>
          <p:sp>
            <p:nvSpPr>
              <p:cNvPr id="7840" name="Freeform 29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41" name="Freeform 29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0" name="Group 293"/>
            <p:cNvGrpSpPr>
              <a:grpSpLocks/>
            </p:cNvGrpSpPr>
            <p:nvPr/>
          </p:nvGrpSpPr>
          <p:grpSpPr bwMode="auto">
            <a:xfrm>
              <a:off x="1632" y="3972"/>
              <a:ext cx="104" cy="52"/>
              <a:chOff x="2199" y="3091"/>
              <a:chExt cx="432" cy="140"/>
            </a:xfrm>
          </p:grpSpPr>
          <p:sp>
            <p:nvSpPr>
              <p:cNvPr id="7838" name="Freeform 29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39" name="Freeform 29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1" name="Group 296"/>
            <p:cNvGrpSpPr>
              <a:grpSpLocks/>
            </p:cNvGrpSpPr>
            <p:nvPr/>
          </p:nvGrpSpPr>
          <p:grpSpPr bwMode="auto">
            <a:xfrm>
              <a:off x="1632" y="3908"/>
              <a:ext cx="104" cy="52"/>
              <a:chOff x="2199" y="3091"/>
              <a:chExt cx="432" cy="140"/>
            </a:xfrm>
          </p:grpSpPr>
          <p:sp>
            <p:nvSpPr>
              <p:cNvPr id="7836" name="Freeform 29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37" name="Freeform 29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2" name="Group 299"/>
            <p:cNvGrpSpPr>
              <a:grpSpLocks/>
            </p:cNvGrpSpPr>
            <p:nvPr/>
          </p:nvGrpSpPr>
          <p:grpSpPr bwMode="auto">
            <a:xfrm>
              <a:off x="1680" y="3868"/>
              <a:ext cx="104" cy="52"/>
              <a:chOff x="2199" y="3091"/>
              <a:chExt cx="432" cy="140"/>
            </a:xfrm>
          </p:grpSpPr>
          <p:sp>
            <p:nvSpPr>
              <p:cNvPr id="7834" name="Freeform 3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35" name="Freeform 3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3" name="Group 302"/>
            <p:cNvGrpSpPr>
              <a:grpSpLocks/>
            </p:cNvGrpSpPr>
            <p:nvPr/>
          </p:nvGrpSpPr>
          <p:grpSpPr bwMode="auto">
            <a:xfrm>
              <a:off x="1720" y="3852"/>
              <a:ext cx="104" cy="52"/>
              <a:chOff x="2199" y="3091"/>
              <a:chExt cx="432" cy="140"/>
            </a:xfrm>
          </p:grpSpPr>
          <p:sp>
            <p:nvSpPr>
              <p:cNvPr id="7832" name="Freeform 3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33" name="Freeform 3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4" name="Group 305"/>
            <p:cNvGrpSpPr>
              <a:grpSpLocks/>
            </p:cNvGrpSpPr>
            <p:nvPr/>
          </p:nvGrpSpPr>
          <p:grpSpPr bwMode="auto">
            <a:xfrm>
              <a:off x="1768" y="3828"/>
              <a:ext cx="104" cy="52"/>
              <a:chOff x="2199" y="3091"/>
              <a:chExt cx="432" cy="140"/>
            </a:xfrm>
          </p:grpSpPr>
          <p:sp>
            <p:nvSpPr>
              <p:cNvPr id="7830" name="Freeform 3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31" name="Freeform 3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5" name="Group 308"/>
            <p:cNvGrpSpPr>
              <a:grpSpLocks/>
            </p:cNvGrpSpPr>
            <p:nvPr/>
          </p:nvGrpSpPr>
          <p:grpSpPr bwMode="auto">
            <a:xfrm>
              <a:off x="3568" y="4088"/>
              <a:ext cx="104" cy="52"/>
              <a:chOff x="2199" y="3091"/>
              <a:chExt cx="432" cy="140"/>
            </a:xfrm>
          </p:grpSpPr>
          <p:sp>
            <p:nvSpPr>
              <p:cNvPr id="7828" name="Freeform 30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829" name="Freeform 31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6" name="Group 311"/>
            <p:cNvGrpSpPr>
              <a:grpSpLocks/>
            </p:cNvGrpSpPr>
            <p:nvPr/>
          </p:nvGrpSpPr>
          <p:grpSpPr bwMode="auto">
            <a:xfrm>
              <a:off x="3360" y="3861"/>
              <a:ext cx="1021" cy="296"/>
              <a:chOff x="3353" y="4024"/>
              <a:chExt cx="1021" cy="296"/>
            </a:xfrm>
          </p:grpSpPr>
          <p:grpSp>
            <p:nvGrpSpPr>
              <p:cNvPr id="7786" name="Group 312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808" name="Group 31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819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26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27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20" name="Group 31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24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25" name="Freeform 3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21" name="Group 32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22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23" name="Freeform 32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809" name="Group 323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810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17" name="Freeform 32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18" name="Freeform 32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11" name="Group 32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15" name="Freeform 32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16" name="Freeform 32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12" name="Group 33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13" name="Freeform 33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14" name="Freeform 33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787" name="Group 333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788" name="Group 33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99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06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07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00" name="Group 33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04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05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801" name="Group 34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802" name="Freeform 3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803" name="Freeform 3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789" name="Group 344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90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97" name="Freeform 34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98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91" name="Group 34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95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96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92" name="Group 35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93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94" name="Freeform 3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57" name="Group 354"/>
            <p:cNvGrpSpPr>
              <a:grpSpLocks/>
            </p:cNvGrpSpPr>
            <p:nvPr/>
          </p:nvGrpSpPr>
          <p:grpSpPr bwMode="auto">
            <a:xfrm>
              <a:off x="4080" y="4080"/>
              <a:ext cx="104" cy="52"/>
              <a:chOff x="2199" y="3091"/>
              <a:chExt cx="432" cy="140"/>
            </a:xfrm>
          </p:grpSpPr>
          <p:sp>
            <p:nvSpPr>
              <p:cNvPr id="7784" name="Freeform 3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85" name="Freeform 3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8" name="Group 357"/>
            <p:cNvGrpSpPr>
              <a:grpSpLocks/>
            </p:cNvGrpSpPr>
            <p:nvPr/>
          </p:nvGrpSpPr>
          <p:grpSpPr bwMode="auto">
            <a:xfrm>
              <a:off x="2224" y="3832"/>
              <a:ext cx="104" cy="52"/>
              <a:chOff x="2199" y="3091"/>
              <a:chExt cx="432" cy="140"/>
            </a:xfrm>
          </p:grpSpPr>
          <p:sp>
            <p:nvSpPr>
              <p:cNvPr id="7782" name="Freeform 3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83" name="Freeform 3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59" name="Group 360"/>
            <p:cNvGrpSpPr>
              <a:grpSpLocks/>
            </p:cNvGrpSpPr>
            <p:nvPr/>
          </p:nvGrpSpPr>
          <p:grpSpPr bwMode="auto">
            <a:xfrm>
              <a:off x="2976" y="3648"/>
              <a:ext cx="104" cy="52"/>
              <a:chOff x="2199" y="3091"/>
              <a:chExt cx="432" cy="140"/>
            </a:xfrm>
          </p:grpSpPr>
          <p:sp>
            <p:nvSpPr>
              <p:cNvPr id="7780" name="Freeform 3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81" name="Freeform 3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0" name="Group 363"/>
            <p:cNvGrpSpPr>
              <a:grpSpLocks/>
            </p:cNvGrpSpPr>
            <p:nvPr/>
          </p:nvGrpSpPr>
          <p:grpSpPr bwMode="auto">
            <a:xfrm>
              <a:off x="2688" y="3381"/>
              <a:ext cx="1021" cy="296"/>
              <a:chOff x="3353" y="4024"/>
              <a:chExt cx="1021" cy="296"/>
            </a:xfrm>
          </p:grpSpPr>
          <p:grpSp>
            <p:nvGrpSpPr>
              <p:cNvPr id="7738" name="Group 36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760" name="Group 36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71" name="Group 36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78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79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72" name="Group 36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76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77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73" name="Group 37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74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75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761" name="Group 375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62" name="Group 37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69" name="Freeform 3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70" name="Freeform 3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63" name="Group 37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67" name="Freeform 3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68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64" name="Group 38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65" name="Freeform 3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66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739" name="Group 385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740" name="Group 38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51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58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59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52" name="Group 39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56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57" name="Freeform 39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53" name="Group 39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54" name="Freeform 3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55" name="Freeform 3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741" name="Group 396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42" name="Group 39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49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50" name="Freeform 3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43" name="Group 40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47" name="Freeform 4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48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44" name="Group 40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45" name="Freeform 4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46" name="Freeform 4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61" name="Group 406"/>
            <p:cNvGrpSpPr>
              <a:grpSpLocks/>
            </p:cNvGrpSpPr>
            <p:nvPr/>
          </p:nvGrpSpPr>
          <p:grpSpPr bwMode="auto">
            <a:xfrm>
              <a:off x="2880" y="3765"/>
              <a:ext cx="432" cy="140"/>
              <a:chOff x="2199" y="3091"/>
              <a:chExt cx="432" cy="140"/>
            </a:xfrm>
          </p:grpSpPr>
          <p:sp>
            <p:nvSpPr>
              <p:cNvPr id="7736" name="Freeform 40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37" name="Freeform 40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2" name="Group 409"/>
            <p:cNvGrpSpPr>
              <a:grpSpLocks/>
            </p:cNvGrpSpPr>
            <p:nvPr/>
          </p:nvGrpSpPr>
          <p:grpSpPr bwMode="auto">
            <a:xfrm>
              <a:off x="3904" y="3621"/>
              <a:ext cx="104" cy="52"/>
              <a:chOff x="2199" y="3091"/>
              <a:chExt cx="432" cy="140"/>
            </a:xfrm>
          </p:grpSpPr>
          <p:sp>
            <p:nvSpPr>
              <p:cNvPr id="7734" name="Freeform 41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35" name="Freeform 41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3" name="Group 412"/>
            <p:cNvGrpSpPr>
              <a:grpSpLocks/>
            </p:cNvGrpSpPr>
            <p:nvPr/>
          </p:nvGrpSpPr>
          <p:grpSpPr bwMode="auto">
            <a:xfrm>
              <a:off x="3760" y="3653"/>
              <a:ext cx="104" cy="52"/>
              <a:chOff x="2199" y="3091"/>
              <a:chExt cx="432" cy="140"/>
            </a:xfrm>
          </p:grpSpPr>
          <p:sp>
            <p:nvSpPr>
              <p:cNvPr id="7732" name="Freeform 41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33" name="Freeform 41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4" name="Group 415"/>
            <p:cNvGrpSpPr>
              <a:grpSpLocks/>
            </p:cNvGrpSpPr>
            <p:nvPr/>
          </p:nvGrpSpPr>
          <p:grpSpPr bwMode="auto">
            <a:xfrm>
              <a:off x="3304" y="3752"/>
              <a:ext cx="104" cy="52"/>
              <a:chOff x="2199" y="3091"/>
              <a:chExt cx="432" cy="140"/>
            </a:xfrm>
          </p:grpSpPr>
          <p:sp>
            <p:nvSpPr>
              <p:cNvPr id="7730" name="Freeform 41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31" name="Freeform 41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5" name="Group 418"/>
            <p:cNvGrpSpPr>
              <a:grpSpLocks/>
            </p:cNvGrpSpPr>
            <p:nvPr/>
          </p:nvGrpSpPr>
          <p:grpSpPr bwMode="auto">
            <a:xfrm>
              <a:off x="3304" y="3688"/>
              <a:ext cx="104" cy="52"/>
              <a:chOff x="2199" y="3091"/>
              <a:chExt cx="432" cy="140"/>
            </a:xfrm>
          </p:grpSpPr>
          <p:sp>
            <p:nvSpPr>
              <p:cNvPr id="7728" name="Freeform 41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29" name="Freeform 42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6" name="Group 421"/>
            <p:cNvGrpSpPr>
              <a:grpSpLocks/>
            </p:cNvGrpSpPr>
            <p:nvPr/>
          </p:nvGrpSpPr>
          <p:grpSpPr bwMode="auto">
            <a:xfrm>
              <a:off x="3352" y="3648"/>
              <a:ext cx="104" cy="52"/>
              <a:chOff x="2199" y="3091"/>
              <a:chExt cx="432" cy="140"/>
            </a:xfrm>
          </p:grpSpPr>
          <p:sp>
            <p:nvSpPr>
              <p:cNvPr id="7726" name="Freeform 4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27" name="Freeform 4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7" name="Group 424"/>
            <p:cNvGrpSpPr>
              <a:grpSpLocks/>
            </p:cNvGrpSpPr>
            <p:nvPr/>
          </p:nvGrpSpPr>
          <p:grpSpPr bwMode="auto">
            <a:xfrm>
              <a:off x="3744" y="3549"/>
              <a:ext cx="104" cy="52"/>
              <a:chOff x="2199" y="3091"/>
              <a:chExt cx="432" cy="140"/>
            </a:xfrm>
          </p:grpSpPr>
          <p:sp>
            <p:nvSpPr>
              <p:cNvPr id="7724" name="Freeform 4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25" name="Freeform 4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8" name="Group 427"/>
            <p:cNvGrpSpPr>
              <a:grpSpLocks/>
            </p:cNvGrpSpPr>
            <p:nvPr/>
          </p:nvGrpSpPr>
          <p:grpSpPr bwMode="auto">
            <a:xfrm>
              <a:off x="3792" y="3525"/>
              <a:ext cx="104" cy="52"/>
              <a:chOff x="2199" y="3091"/>
              <a:chExt cx="432" cy="140"/>
            </a:xfrm>
          </p:grpSpPr>
          <p:sp>
            <p:nvSpPr>
              <p:cNvPr id="7722" name="Freeform 4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23" name="Freeform 4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69" name="Group 430"/>
            <p:cNvGrpSpPr>
              <a:grpSpLocks/>
            </p:cNvGrpSpPr>
            <p:nvPr/>
          </p:nvGrpSpPr>
          <p:grpSpPr bwMode="auto">
            <a:xfrm>
              <a:off x="2488" y="4101"/>
              <a:ext cx="104" cy="52"/>
              <a:chOff x="2199" y="3091"/>
              <a:chExt cx="432" cy="140"/>
            </a:xfrm>
          </p:grpSpPr>
          <p:sp>
            <p:nvSpPr>
              <p:cNvPr id="7720" name="Freeform 4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7721" name="Freeform 4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7370" name="Group 433"/>
            <p:cNvGrpSpPr>
              <a:grpSpLocks/>
            </p:cNvGrpSpPr>
            <p:nvPr/>
          </p:nvGrpSpPr>
          <p:grpSpPr bwMode="auto">
            <a:xfrm>
              <a:off x="1008" y="4032"/>
              <a:ext cx="1021" cy="296"/>
              <a:chOff x="3353" y="4024"/>
              <a:chExt cx="1021" cy="296"/>
            </a:xfrm>
          </p:grpSpPr>
          <p:grpSp>
            <p:nvGrpSpPr>
              <p:cNvPr id="7678" name="Group 43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700" name="Group 43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11" name="Group 4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18" name="Freeform 4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19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12" name="Group 4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16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17" name="Freeform 4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13" name="Group 4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14" name="Freeform 4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15" name="Freeform 4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701" name="Group 445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702" name="Group 44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09" name="Freeform 4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10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03" name="Group 44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07" name="Freeform 4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08" name="Freeform 4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704" name="Group 45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705" name="Freeform 4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706" name="Freeform 4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679" name="Group 455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680" name="Group 45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691" name="Group 45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98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99" name="Freeform 45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692" name="Group 46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96" name="Freeform 46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97" name="Freeform 46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693" name="Group 46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94" name="Freeform 46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95" name="Freeform 46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681" name="Group 466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682" name="Group 46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89" name="Freeform 46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90" name="Freeform 46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683" name="Group 47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87" name="Freeform 47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88" name="Freeform 47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684" name="Group 47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85" name="Freeform 47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86" name="Freeform 47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7371" name="Freeform 476"/>
            <p:cNvSpPr>
              <a:spLocks/>
            </p:cNvSpPr>
            <p:nvPr/>
          </p:nvSpPr>
          <p:spPr bwMode="auto">
            <a:xfrm rot="3443774">
              <a:off x="1518" y="4341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7372" name="Group 477"/>
            <p:cNvGrpSpPr>
              <a:grpSpLocks/>
            </p:cNvGrpSpPr>
            <p:nvPr/>
          </p:nvGrpSpPr>
          <p:grpSpPr bwMode="auto">
            <a:xfrm rot="20994353" flipH="1">
              <a:off x="4656" y="3841"/>
              <a:ext cx="416" cy="252"/>
              <a:chOff x="2509" y="1584"/>
              <a:chExt cx="416" cy="252"/>
            </a:xfrm>
          </p:grpSpPr>
          <p:sp>
            <p:nvSpPr>
              <p:cNvPr id="7668" name="Freeform 478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69" name="Group 479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70" name="Group 48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76" name="Freeform 48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77" name="Freeform 48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71" name="Freeform 48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72" name="Freeform 48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73" name="Freeform 48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74" name="Freeform 48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75" name="Freeform 48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3" name="Group 488"/>
            <p:cNvGrpSpPr>
              <a:grpSpLocks/>
            </p:cNvGrpSpPr>
            <p:nvPr/>
          </p:nvGrpSpPr>
          <p:grpSpPr bwMode="auto">
            <a:xfrm rot="20994353" flipH="1">
              <a:off x="4368" y="3985"/>
              <a:ext cx="416" cy="252"/>
              <a:chOff x="2509" y="1584"/>
              <a:chExt cx="416" cy="252"/>
            </a:xfrm>
          </p:grpSpPr>
          <p:sp>
            <p:nvSpPr>
              <p:cNvPr id="7658" name="Freeform 48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59" name="Group 490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60" name="Group 49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66" name="Freeform 49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67" name="Freeform 49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61" name="Freeform 49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62" name="Freeform 49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63" name="Freeform 49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64" name="Freeform 49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65" name="Freeform 49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4" name="Group 499"/>
            <p:cNvGrpSpPr>
              <a:grpSpLocks/>
            </p:cNvGrpSpPr>
            <p:nvPr/>
          </p:nvGrpSpPr>
          <p:grpSpPr bwMode="auto">
            <a:xfrm rot="20994353" flipH="1">
              <a:off x="1872" y="3689"/>
              <a:ext cx="416" cy="252"/>
              <a:chOff x="2509" y="1584"/>
              <a:chExt cx="416" cy="252"/>
            </a:xfrm>
          </p:grpSpPr>
          <p:sp>
            <p:nvSpPr>
              <p:cNvPr id="7648" name="Freeform 50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49" name="Group 501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50" name="Group 50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56" name="Freeform 50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57" name="Freeform 50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51" name="Freeform 50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52" name="Freeform 50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53" name="Freeform 50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54" name="Freeform 50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55" name="Freeform 50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5" name="Group 510"/>
            <p:cNvGrpSpPr>
              <a:grpSpLocks/>
            </p:cNvGrpSpPr>
            <p:nvPr/>
          </p:nvGrpSpPr>
          <p:grpSpPr bwMode="auto">
            <a:xfrm rot="-1059079">
              <a:off x="4996" y="3408"/>
              <a:ext cx="416" cy="252"/>
              <a:chOff x="2509" y="1584"/>
              <a:chExt cx="416" cy="252"/>
            </a:xfrm>
          </p:grpSpPr>
          <p:sp>
            <p:nvSpPr>
              <p:cNvPr id="7638" name="Freeform 511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39" name="Group 512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40" name="Group 51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46" name="Freeform 51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47" name="Freeform 51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41" name="Freeform 51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42" name="Freeform 51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43" name="Freeform 51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44" name="Freeform 51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45" name="Freeform 52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6" name="Group 521"/>
            <p:cNvGrpSpPr>
              <a:grpSpLocks/>
            </p:cNvGrpSpPr>
            <p:nvPr/>
          </p:nvGrpSpPr>
          <p:grpSpPr bwMode="auto">
            <a:xfrm rot="-1059079">
              <a:off x="3460" y="3648"/>
              <a:ext cx="416" cy="252"/>
              <a:chOff x="2509" y="1584"/>
              <a:chExt cx="416" cy="252"/>
            </a:xfrm>
          </p:grpSpPr>
          <p:sp>
            <p:nvSpPr>
              <p:cNvPr id="7628" name="Freeform 52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29" name="Group 523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30" name="Group 52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36" name="Freeform 52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37" name="Freeform 52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31" name="Freeform 52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32" name="Freeform 52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33" name="Freeform 52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34" name="Freeform 53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35" name="Freeform 53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7" name="Group 532"/>
            <p:cNvGrpSpPr>
              <a:grpSpLocks/>
            </p:cNvGrpSpPr>
            <p:nvPr/>
          </p:nvGrpSpPr>
          <p:grpSpPr bwMode="auto">
            <a:xfrm rot="20994353" flipH="1">
              <a:off x="1872" y="4033"/>
              <a:ext cx="416" cy="252"/>
              <a:chOff x="2509" y="1584"/>
              <a:chExt cx="416" cy="252"/>
            </a:xfrm>
          </p:grpSpPr>
          <p:sp>
            <p:nvSpPr>
              <p:cNvPr id="7618" name="Freeform 53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19" name="Group 534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20" name="Group 53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26" name="Freeform 53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27" name="Freeform 53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21" name="Freeform 53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22" name="Freeform 53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23" name="Freeform 54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24" name="Freeform 54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25" name="Freeform 54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8" name="Group 543"/>
            <p:cNvGrpSpPr>
              <a:grpSpLocks/>
            </p:cNvGrpSpPr>
            <p:nvPr/>
          </p:nvGrpSpPr>
          <p:grpSpPr bwMode="auto">
            <a:xfrm rot="-1059079">
              <a:off x="2404" y="3792"/>
              <a:ext cx="416" cy="252"/>
              <a:chOff x="2509" y="1584"/>
              <a:chExt cx="416" cy="252"/>
            </a:xfrm>
          </p:grpSpPr>
          <p:sp>
            <p:nvSpPr>
              <p:cNvPr id="7608" name="Freeform 54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09" name="Group 545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7610" name="Group 54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7616" name="Freeform 54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617" name="Freeform 54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7611" name="Freeform 54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12" name="Freeform 55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13" name="Freeform 55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14" name="Freeform 55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15" name="Freeform 55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79" name="Group 558"/>
            <p:cNvGrpSpPr>
              <a:grpSpLocks/>
            </p:cNvGrpSpPr>
            <p:nvPr/>
          </p:nvGrpSpPr>
          <p:grpSpPr bwMode="auto">
            <a:xfrm rot="20994353" flipH="1">
              <a:off x="5188" y="3709"/>
              <a:ext cx="216" cy="167"/>
              <a:chOff x="2694" y="1584"/>
              <a:chExt cx="231" cy="178"/>
            </a:xfrm>
          </p:grpSpPr>
          <p:sp>
            <p:nvSpPr>
              <p:cNvPr id="7603" name="Freeform 55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604" name="Group 560"/>
              <p:cNvGrpSpPr>
                <a:grpSpLocks/>
              </p:cNvGrpSpPr>
              <p:nvPr/>
            </p:nvGrpSpPr>
            <p:grpSpPr bwMode="auto">
              <a:xfrm rot="-2252377">
                <a:off x="2694" y="1628"/>
                <a:ext cx="97" cy="134"/>
                <a:chOff x="3656" y="3264"/>
                <a:chExt cx="239" cy="464"/>
              </a:xfrm>
            </p:grpSpPr>
            <p:sp>
              <p:nvSpPr>
                <p:cNvPr id="7605" name="Freeform 56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06" name="Freeform 56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607" name="Freeform 56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7380" name="Group 569"/>
            <p:cNvGrpSpPr>
              <a:grpSpLocks/>
            </p:cNvGrpSpPr>
            <p:nvPr/>
          </p:nvGrpSpPr>
          <p:grpSpPr bwMode="auto">
            <a:xfrm rot="329520">
              <a:off x="4653" y="3361"/>
              <a:ext cx="463" cy="167"/>
              <a:chOff x="3353" y="4024"/>
              <a:chExt cx="1021" cy="296"/>
            </a:xfrm>
          </p:grpSpPr>
          <p:grpSp>
            <p:nvGrpSpPr>
              <p:cNvPr id="7561" name="Group 570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583" name="Group 57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94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601" name="Freeform 5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02" name="Freeform 5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95" name="Group 57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99" name="Freeform 5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600" name="Freeform 5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96" name="Group 57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97" name="Freeform 5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98" name="Freeform 5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584" name="Group 581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85" name="Group 58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92" name="Freeform 5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93" name="Freeform 5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86" name="Group 58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90" name="Freeform 5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91" name="Freeform 5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87" name="Group 58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88" name="Freeform 58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89" name="Freeform 59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562" name="Group 591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563" name="Group 59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74" name="Group 59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81" name="Freeform 5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82" name="Freeform 5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75" name="Group 59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79" name="Freeform 5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80" name="Freeform 5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76" name="Group 59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77" name="Freeform 6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78" name="Freeform 6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564" name="Group 602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65" name="Group 60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72" name="Freeform 6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73" name="Freeform 6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66" name="Group 60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70" name="Freeform 60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71" name="Freeform 60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67" name="Group 60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68" name="Freeform 6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69" name="Freeform 6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81" name="Group 612"/>
            <p:cNvGrpSpPr>
              <a:grpSpLocks/>
            </p:cNvGrpSpPr>
            <p:nvPr/>
          </p:nvGrpSpPr>
          <p:grpSpPr bwMode="auto">
            <a:xfrm rot="329520">
              <a:off x="4749" y="4129"/>
              <a:ext cx="463" cy="167"/>
              <a:chOff x="3353" y="4024"/>
              <a:chExt cx="1021" cy="296"/>
            </a:xfrm>
          </p:grpSpPr>
          <p:grpSp>
            <p:nvGrpSpPr>
              <p:cNvPr id="7519" name="Group 61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541" name="Group 61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52" name="Group 61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59" name="Freeform 6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60" name="Freeform 6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53" name="Group 61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57" name="Freeform 6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58" name="Freeform 6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54" name="Group 62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55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56" name="Freeform 62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542" name="Group 624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43" name="Group 62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50" name="Freeform 6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51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44" name="Group 62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48" name="Freeform 6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49" name="Freeform 6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45" name="Group 63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46" name="Freeform 63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47" name="Freeform 63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520" name="Group 634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521" name="Group 63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32" name="Group 6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39" name="Freeform 6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40" name="Freeform 6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33" name="Group 6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37" name="Freeform 6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38" name="Freeform 6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34" name="Group 6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35" name="Freeform 6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36" name="Freeform 6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522" name="Group 645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23" name="Group 64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30" name="Freeform 6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31" name="Freeform 6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24" name="Group 64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28" name="Freeform 6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29" name="Freeform 6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25" name="Group 65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26" name="Freeform 6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27" name="Freeform 6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82" name="Group 655"/>
            <p:cNvGrpSpPr>
              <a:grpSpLocks/>
            </p:cNvGrpSpPr>
            <p:nvPr/>
          </p:nvGrpSpPr>
          <p:grpSpPr bwMode="auto">
            <a:xfrm rot="329520">
              <a:off x="5277" y="4081"/>
              <a:ext cx="463" cy="167"/>
              <a:chOff x="3353" y="4024"/>
              <a:chExt cx="1021" cy="296"/>
            </a:xfrm>
          </p:grpSpPr>
          <p:grpSp>
            <p:nvGrpSpPr>
              <p:cNvPr id="7477" name="Group 65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499" name="Group 65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10" name="Group 65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17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18" name="Freeform 66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11" name="Group 66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15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16" name="Freeform 66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12" name="Group 66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13" name="Freeform 66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14" name="Freeform 66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500" name="Group 667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501" name="Group 66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08" name="Freeform 6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09" name="Freeform 6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02" name="Group 67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06" name="Freeform 6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07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503" name="Group 67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504" name="Freeform 67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505" name="Freeform 67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478" name="Group 677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479" name="Group 67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90" name="Group 67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97" name="Freeform 6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98" name="Freeform 6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91" name="Group 68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95" name="Freeform 6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96" name="Freeform 6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92" name="Group 68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93" name="Freeform 6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94" name="Freeform 6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480" name="Group 688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81" name="Group 68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88" name="Freeform 6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89" name="Freeform 6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82" name="Group 69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86" name="Freeform 6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87" name="Freeform 6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83" name="Group 69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84" name="Freeform 69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85" name="Freeform 69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83" name="Group 698"/>
            <p:cNvGrpSpPr>
              <a:grpSpLocks/>
            </p:cNvGrpSpPr>
            <p:nvPr/>
          </p:nvGrpSpPr>
          <p:grpSpPr bwMode="auto">
            <a:xfrm rot="329520">
              <a:off x="573" y="4177"/>
              <a:ext cx="463" cy="167"/>
              <a:chOff x="3353" y="4024"/>
              <a:chExt cx="1021" cy="296"/>
            </a:xfrm>
          </p:grpSpPr>
          <p:grpSp>
            <p:nvGrpSpPr>
              <p:cNvPr id="7435" name="Group 69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457" name="Group 70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68" name="Group 70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75" name="Freeform 70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76" name="Freeform 70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69" name="Group 70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73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74" name="Freeform 7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70" name="Group 70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71" name="Freeform 7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72" name="Freeform 7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458" name="Group 710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59" name="Group 71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66" name="Freeform 71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67" name="Freeform 71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60" name="Group 71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64" name="Freeform 7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65" name="Freeform 7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61" name="Group 71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62" name="Freeform 7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63" name="Freeform 7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436" name="Group 720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437" name="Group 72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48" name="Group 72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55" name="Freeform 7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56" name="Freeform 7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49" name="Group 72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53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54" name="Freeform 7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50" name="Group 72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51" name="Freeform 7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52" name="Freeform 7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438" name="Group 731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39" name="Group 73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46" name="Freeform 73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47" name="Freeform 73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40" name="Group 73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44" name="Freeform 7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45" name="Freeform 7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41" name="Group 73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42" name="Freeform 7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43" name="Freeform 7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7384" name="Group 745"/>
            <p:cNvGrpSpPr>
              <a:grpSpLocks/>
            </p:cNvGrpSpPr>
            <p:nvPr/>
          </p:nvGrpSpPr>
          <p:grpSpPr bwMode="auto">
            <a:xfrm rot="20994353" flipH="1">
              <a:off x="4" y="3271"/>
              <a:ext cx="244" cy="175"/>
              <a:chOff x="2664" y="1584"/>
              <a:chExt cx="261" cy="187"/>
            </a:xfrm>
          </p:grpSpPr>
          <p:sp>
            <p:nvSpPr>
              <p:cNvPr id="7429" name="Freeform 746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7430" name="Group 747"/>
              <p:cNvGrpSpPr>
                <a:grpSpLocks/>
              </p:cNvGrpSpPr>
              <p:nvPr/>
            </p:nvGrpSpPr>
            <p:grpSpPr bwMode="auto">
              <a:xfrm rot="-2252377">
                <a:off x="2664" y="1637"/>
                <a:ext cx="133" cy="134"/>
                <a:chOff x="3568" y="3264"/>
                <a:chExt cx="327" cy="464"/>
              </a:xfrm>
            </p:grpSpPr>
            <p:sp>
              <p:nvSpPr>
                <p:cNvPr id="7431" name="Freeform 75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432" name="Freeform 75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433" name="Freeform 75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7434" name="Freeform 75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7385" name="Freeform 760" descr="Пергамент"/>
            <p:cNvSpPr>
              <a:spLocks/>
            </p:cNvSpPr>
            <p:nvPr/>
          </p:nvSpPr>
          <p:spPr bwMode="auto">
            <a:xfrm rot="-885251">
              <a:off x="113" y="3676"/>
              <a:ext cx="81" cy="119"/>
            </a:xfrm>
            <a:custGeom>
              <a:avLst/>
              <a:gdLst>
                <a:gd name="T0" fmla="*/ 192 w 328"/>
                <a:gd name="T1" fmla="*/ 488 h 504"/>
                <a:gd name="T2" fmla="*/ 48 w 328"/>
                <a:gd name="T3" fmla="*/ 488 h 504"/>
                <a:gd name="T4" fmla="*/ 0 w 328"/>
                <a:gd name="T5" fmla="*/ 392 h 504"/>
                <a:gd name="T6" fmla="*/ 48 w 328"/>
                <a:gd name="T7" fmla="*/ 248 h 504"/>
                <a:gd name="T8" fmla="*/ 48 w 328"/>
                <a:gd name="T9" fmla="*/ 56 h 504"/>
                <a:gd name="T10" fmla="*/ 96 w 328"/>
                <a:gd name="T11" fmla="*/ 8 h 504"/>
                <a:gd name="T12" fmla="*/ 240 w 328"/>
                <a:gd name="T13" fmla="*/ 8 h 504"/>
                <a:gd name="T14" fmla="*/ 288 w 328"/>
                <a:gd name="T15" fmla="*/ 56 h 504"/>
                <a:gd name="T16" fmla="*/ 288 w 328"/>
                <a:gd name="T17" fmla="*/ 104 h 504"/>
                <a:gd name="T18" fmla="*/ 288 w 328"/>
                <a:gd name="T19" fmla="*/ 200 h 504"/>
                <a:gd name="T20" fmla="*/ 288 w 328"/>
                <a:gd name="T21" fmla="*/ 296 h 504"/>
                <a:gd name="T22" fmla="*/ 328 w 328"/>
                <a:gd name="T23" fmla="*/ 435 h 504"/>
                <a:gd name="T24" fmla="*/ 288 w 328"/>
                <a:gd name="T25" fmla="*/ 488 h 504"/>
                <a:gd name="T26" fmla="*/ 192 w 328"/>
                <a:gd name="T27" fmla="*/ 488 h 5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8"/>
                <a:gd name="T43" fmla="*/ 0 h 504"/>
                <a:gd name="T44" fmla="*/ 328 w 328"/>
                <a:gd name="T45" fmla="*/ 504 h 50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8" h="504">
                  <a:moveTo>
                    <a:pt x="192" y="488"/>
                  </a:moveTo>
                  <a:cubicBezTo>
                    <a:pt x="152" y="488"/>
                    <a:pt x="80" y="504"/>
                    <a:pt x="48" y="488"/>
                  </a:cubicBezTo>
                  <a:cubicBezTo>
                    <a:pt x="16" y="472"/>
                    <a:pt x="0" y="432"/>
                    <a:pt x="0" y="392"/>
                  </a:cubicBezTo>
                  <a:cubicBezTo>
                    <a:pt x="0" y="352"/>
                    <a:pt x="40" y="304"/>
                    <a:pt x="48" y="248"/>
                  </a:cubicBezTo>
                  <a:cubicBezTo>
                    <a:pt x="56" y="192"/>
                    <a:pt x="40" y="96"/>
                    <a:pt x="48" y="56"/>
                  </a:cubicBezTo>
                  <a:cubicBezTo>
                    <a:pt x="56" y="16"/>
                    <a:pt x="64" y="16"/>
                    <a:pt x="96" y="8"/>
                  </a:cubicBezTo>
                  <a:cubicBezTo>
                    <a:pt x="128" y="0"/>
                    <a:pt x="208" y="0"/>
                    <a:pt x="240" y="8"/>
                  </a:cubicBezTo>
                  <a:cubicBezTo>
                    <a:pt x="272" y="16"/>
                    <a:pt x="280" y="40"/>
                    <a:pt x="288" y="56"/>
                  </a:cubicBezTo>
                  <a:cubicBezTo>
                    <a:pt x="296" y="72"/>
                    <a:pt x="288" y="80"/>
                    <a:pt x="288" y="104"/>
                  </a:cubicBezTo>
                  <a:cubicBezTo>
                    <a:pt x="288" y="128"/>
                    <a:pt x="288" y="168"/>
                    <a:pt x="288" y="200"/>
                  </a:cubicBezTo>
                  <a:cubicBezTo>
                    <a:pt x="288" y="232"/>
                    <a:pt x="281" y="257"/>
                    <a:pt x="288" y="296"/>
                  </a:cubicBezTo>
                  <a:cubicBezTo>
                    <a:pt x="295" y="335"/>
                    <a:pt x="328" y="403"/>
                    <a:pt x="328" y="435"/>
                  </a:cubicBezTo>
                  <a:cubicBezTo>
                    <a:pt x="328" y="467"/>
                    <a:pt x="311" y="479"/>
                    <a:pt x="288" y="488"/>
                  </a:cubicBezTo>
                  <a:cubicBezTo>
                    <a:pt x="265" y="497"/>
                    <a:pt x="232" y="488"/>
                    <a:pt x="192" y="488"/>
                  </a:cubicBez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7386" name="Group 762"/>
            <p:cNvGrpSpPr>
              <a:grpSpLocks/>
            </p:cNvGrpSpPr>
            <p:nvPr/>
          </p:nvGrpSpPr>
          <p:grpSpPr bwMode="auto">
            <a:xfrm rot="329520">
              <a:off x="-3" y="3745"/>
              <a:ext cx="463" cy="167"/>
              <a:chOff x="3353" y="4024"/>
              <a:chExt cx="1021" cy="296"/>
            </a:xfrm>
          </p:grpSpPr>
          <p:grpSp>
            <p:nvGrpSpPr>
              <p:cNvPr id="7387" name="Group 76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2" cy="296"/>
                <a:chOff x="4649" y="2704"/>
                <a:chExt cx="542" cy="296"/>
              </a:xfrm>
            </p:grpSpPr>
            <p:grpSp>
              <p:nvGrpSpPr>
                <p:cNvPr id="7409" name="Group 76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20" name="Group 76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27" name="Freeform 7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28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21" name="Group 76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25" name="Freeform 7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26" name="Freeform 7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22" name="Group 77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23" name="Freeform 7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24" name="Freeform 7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410" name="Group 774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11" name="Group 77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18" name="Freeform 7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19" name="Freeform 7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12" name="Group 77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16" name="Freeform 7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17" name="Freeform 7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13" name="Group 78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14" name="Freeform 7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15" name="Freeform 7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7388" name="Group 784"/>
              <p:cNvGrpSpPr>
                <a:grpSpLocks/>
              </p:cNvGrpSpPr>
              <p:nvPr/>
            </p:nvGrpSpPr>
            <p:grpSpPr bwMode="auto">
              <a:xfrm rot="21135134" flipH="1">
                <a:off x="3832" y="4024"/>
                <a:ext cx="542" cy="296"/>
                <a:chOff x="4649" y="2704"/>
                <a:chExt cx="542" cy="296"/>
              </a:xfrm>
            </p:grpSpPr>
            <p:grpSp>
              <p:nvGrpSpPr>
                <p:cNvPr id="7389" name="Group 78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400" name="Group 78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07" name="Freeform 78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08" name="Freeform 78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01" name="Group 78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05" name="Freeform 7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06" name="Freeform 7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402" name="Group 79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403" name="Freeform 7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404" name="Freeform 7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7390" name="Group 795"/>
                <p:cNvGrpSpPr>
                  <a:grpSpLocks/>
                </p:cNvGrpSpPr>
                <p:nvPr/>
              </p:nvGrpSpPr>
              <p:grpSpPr bwMode="auto">
                <a:xfrm rot="-519260">
                  <a:off x="4919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7391" name="Group 79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398" name="Freeform 7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399" name="Freeform 7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392" name="Group 79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396" name="Freeform 8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397" name="Freeform 8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7393" name="Group 80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7394" name="Freeform 8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7395" name="Freeform 8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7182" name="Group 76"/>
          <p:cNvGrpSpPr>
            <a:grpSpLocks/>
          </p:cNvGrpSpPr>
          <p:nvPr/>
        </p:nvGrpSpPr>
        <p:grpSpPr bwMode="auto">
          <a:xfrm rot="201456">
            <a:off x="439738" y="6113463"/>
            <a:ext cx="1420812" cy="417512"/>
            <a:chOff x="3353" y="4024"/>
            <a:chExt cx="1021" cy="296"/>
          </a:xfrm>
        </p:grpSpPr>
        <p:grpSp>
          <p:nvGrpSpPr>
            <p:cNvPr id="7269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7291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302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309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310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303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307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308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304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305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306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7292" name="Group 88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7293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300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301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94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98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99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95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96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97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7270" name="Group 98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7271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282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89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90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83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87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88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84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85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86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7272" name="Group 109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7273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80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81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74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78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79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75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76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77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7183" name="Group 76"/>
          <p:cNvGrpSpPr>
            <a:grpSpLocks/>
          </p:cNvGrpSpPr>
          <p:nvPr/>
        </p:nvGrpSpPr>
        <p:grpSpPr bwMode="auto">
          <a:xfrm rot="201456">
            <a:off x="1939925" y="5970588"/>
            <a:ext cx="1420813" cy="417512"/>
            <a:chOff x="3353" y="4024"/>
            <a:chExt cx="1021" cy="296"/>
          </a:xfrm>
        </p:grpSpPr>
        <p:grpSp>
          <p:nvGrpSpPr>
            <p:cNvPr id="7227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7249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260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67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68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61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65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66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62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63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64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7250" name="Group 88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7251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58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59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52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56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57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53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54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55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7228" name="Group 98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7229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240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47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48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41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45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46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42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43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44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7230" name="Group 109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7231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38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39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32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36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37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33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34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35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7184" name="Group 76"/>
          <p:cNvGrpSpPr>
            <a:grpSpLocks/>
          </p:cNvGrpSpPr>
          <p:nvPr/>
        </p:nvGrpSpPr>
        <p:grpSpPr bwMode="auto">
          <a:xfrm rot="201456">
            <a:off x="7543800" y="5943600"/>
            <a:ext cx="1420813" cy="417513"/>
            <a:chOff x="3353" y="4024"/>
            <a:chExt cx="1021" cy="296"/>
          </a:xfrm>
        </p:grpSpPr>
        <p:grpSp>
          <p:nvGrpSpPr>
            <p:cNvPr id="7185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42" cy="296"/>
              <a:chOff x="4649" y="2704"/>
              <a:chExt cx="542" cy="296"/>
            </a:xfrm>
          </p:grpSpPr>
          <p:grpSp>
            <p:nvGrpSpPr>
              <p:cNvPr id="7207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218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25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26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19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23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24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20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21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22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7208" name="Group 88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7209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16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17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10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14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15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11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12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13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7186" name="Group 98"/>
            <p:cNvGrpSpPr>
              <a:grpSpLocks/>
            </p:cNvGrpSpPr>
            <p:nvPr/>
          </p:nvGrpSpPr>
          <p:grpSpPr bwMode="auto">
            <a:xfrm rot="21135134" flipH="1">
              <a:off x="3832" y="4024"/>
              <a:ext cx="542" cy="296"/>
              <a:chOff x="4649" y="2704"/>
              <a:chExt cx="542" cy="296"/>
            </a:xfrm>
          </p:grpSpPr>
          <p:grpSp>
            <p:nvGrpSpPr>
              <p:cNvPr id="7187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7198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205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06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199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203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04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200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201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202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7188" name="Group 109"/>
              <p:cNvGrpSpPr>
                <a:grpSpLocks/>
              </p:cNvGrpSpPr>
              <p:nvPr/>
            </p:nvGrpSpPr>
            <p:grpSpPr bwMode="auto">
              <a:xfrm rot="-519260">
                <a:off x="4919" y="2704"/>
                <a:ext cx="272" cy="205"/>
                <a:chOff x="4694" y="3475"/>
                <a:chExt cx="363" cy="432"/>
              </a:xfrm>
            </p:grpSpPr>
            <p:grpSp>
              <p:nvGrpSpPr>
                <p:cNvPr id="7189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7196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197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190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7194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195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7191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7192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7193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77457E-6 L 1.05521 -0.000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77"/>
          <p:cNvGrpSpPr>
            <a:grpSpLocks/>
          </p:cNvGrpSpPr>
          <p:nvPr/>
        </p:nvGrpSpPr>
        <p:grpSpPr bwMode="auto">
          <a:xfrm>
            <a:off x="-4763" y="4799013"/>
            <a:ext cx="9117013" cy="2135187"/>
            <a:chOff x="-3" y="3023"/>
            <a:chExt cx="5743" cy="1345"/>
          </a:xfrm>
        </p:grpSpPr>
        <p:grpSp>
          <p:nvGrpSpPr>
            <p:cNvPr id="8333" name="Group 84"/>
            <p:cNvGrpSpPr>
              <a:grpSpLocks/>
            </p:cNvGrpSpPr>
            <p:nvPr/>
          </p:nvGrpSpPr>
          <p:grpSpPr bwMode="auto">
            <a:xfrm rot="-1646730">
              <a:off x="4944" y="3025"/>
              <a:ext cx="116" cy="125"/>
              <a:chOff x="3568" y="3264"/>
              <a:chExt cx="304" cy="464"/>
            </a:xfrm>
          </p:grpSpPr>
          <p:sp>
            <p:nvSpPr>
              <p:cNvPr id="9018" name="Freeform 89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19" name="Freeform 90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20" name="Freeform 91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21" name="Freeform 92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34" name="Group 99"/>
            <p:cNvGrpSpPr>
              <a:grpSpLocks/>
            </p:cNvGrpSpPr>
            <p:nvPr/>
          </p:nvGrpSpPr>
          <p:grpSpPr bwMode="auto">
            <a:xfrm rot="201456">
              <a:off x="4363" y="3695"/>
              <a:ext cx="91" cy="46"/>
              <a:chOff x="2199" y="3091"/>
              <a:chExt cx="432" cy="140"/>
            </a:xfrm>
          </p:grpSpPr>
          <p:sp>
            <p:nvSpPr>
              <p:cNvPr id="9016" name="Freeform 1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17" name="Freeform 1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35" name="Group 102"/>
            <p:cNvGrpSpPr>
              <a:grpSpLocks/>
            </p:cNvGrpSpPr>
            <p:nvPr/>
          </p:nvGrpSpPr>
          <p:grpSpPr bwMode="auto">
            <a:xfrm rot="421165">
              <a:off x="4608" y="3552"/>
              <a:ext cx="379" cy="125"/>
              <a:chOff x="2199" y="3091"/>
              <a:chExt cx="432" cy="140"/>
            </a:xfrm>
          </p:grpSpPr>
          <p:sp>
            <p:nvSpPr>
              <p:cNvPr id="9014" name="Freeform 1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15" name="Freeform 1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36" name="Group 105"/>
            <p:cNvGrpSpPr>
              <a:grpSpLocks/>
            </p:cNvGrpSpPr>
            <p:nvPr/>
          </p:nvGrpSpPr>
          <p:grpSpPr bwMode="auto">
            <a:xfrm rot="201456">
              <a:off x="3942" y="3793"/>
              <a:ext cx="106" cy="47"/>
              <a:chOff x="2199" y="3091"/>
              <a:chExt cx="432" cy="140"/>
            </a:xfrm>
          </p:grpSpPr>
          <p:sp>
            <p:nvSpPr>
              <p:cNvPr id="9012" name="Freeform 1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13" name="Freeform 1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37" name="Group 108"/>
            <p:cNvGrpSpPr>
              <a:grpSpLocks/>
            </p:cNvGrpSpPr>
            <p:nvPr/>
          </p:nvGrpSpPr>
          <p:grpSpPr bwMode="auto">
            <a:xfrm rot="201456">
              <a:off x="4998" y="3697"/>
              <a:ext cx="106" cy="48"/>
              <a:chOff x="2199" y="3091"/>
              <a:chExt cx="432" cy="140"/>
            </a:xfrm>
          </p:grpSpPr>
          <p:sp>
            <p:nvSpPr>
              <p:cNvPr id="9010" name="Freeform 10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11" name="Freeform 11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38" name="Group 111"/>
            <p:cNvGrpSpPr>
              <a:grpSpLocks/>
            </p:cNvGrpSpPr>
            <p:nvPr/>
          </p:nvGrpSpPr>
          <p:grpSpPr bwMode="auto">
            <a:xfrm rot="421165">
              <a:off x="1536" y="4120"/>
              <a:ext cx="379" cy="125"/>
              <a:chOff x="2199" y="3091"/>
              <a:chExt cx="432" cy="140"/>
            </a:xfrm>
          </p:grpSpPr>
          <p:sp>
            <p:nvSpPr>
              <p:cNvPr id="9008" name="Freeform 11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09" name="Freeform 11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39" name="Group 114"/>
            <p:cNvGrpSpPr>
              <a:grpSpLocks/>
            </p:cNvGrpSpPr>
            <p:nvPr/>
          </p:nvGrpSpPr>
          <p:grpSpPr bwMode="auto">
            <a:xfrm rot="201456">
              <a:off x="4182" y="3793"/>
              <a:ext cx="106" cy="47"/>
              <a:chOff x="2199" y="3091"/>
              <a:chExt cx="432" cy="140"/>
            </a:xfrm>
          </p:grpSpPr>
          <p:sp>
            <p:nvSpPr>
              <p:cNvPr id="9006" name="Freeform 11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07" name="Freeform 11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0" name="Group 117"/>
            <p:cNvGrpSpPr>
              <a:grpSpLocks/>
            </p:cNvGrpSpPr>
            <p:nvPr/>
          </p:nvGrpSpPr>
          <p:grpSpPr bwMode="auto">
            <a:xfrm rot="201456">
              <a:off x="4507" y="3695"/>
              <a:ext cx="91" cy="46"/>
              <a:chOff x="2199" y="3091"/>
              <a:chExt cx="432" cy="140"/>
            </a:xfrm>
          </p:grpSpPr>
          <p:sp>
            <p:nvSpPr>
              <p:cNvPr id="9004" name="Freeform 11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05" name="Freeform 11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1" name="Group 120"/>
            <p:cNvGrpSpPr>
              <a:grpSpLocks/>
            </p:cNvGrpSpPr>
            <p:nvPr/>
          </p:nvGrpSpPr>
          <p:grpSpPr bwMode="auto">
            <a:xfrm rot="201456">
              <a:off x="5176" y="3745"/>
              <a:ext cx="104" cy="47"/>
              <a:chOff x="2199" y="3091"/>
              <a:chExt cx="432" cy="140"/>
            </a:xfrm>
          </p:grpSpPr>
          <p:sp>
            <p:nvSpPr>
              <p:cNvPr id="9002" name="Freeform 12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03" name="Freeform 12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2" name="Group 123"/>
            <p:cNvGrpSpPr>
              <a:grpSpLocks/>
            </p:cNvGrpSpPr>
            <p:nvPr/>
          </p:nvGrpSpPr>
          <p:grpSpPr bwMode="auto">
            <a:xfrm rot="201456">
              <a:off x="3894" y="3697"/>
              <a:ext cx="106" cy="47"/>
              <a:chOff x="2199" y="3091"/>
              <a:chExt cx="432" cy="140"/>
            </a:xfrm>
          </p:grpSpPr>
          <p:sp>
            <p:nvSpPr>
              <p:cNvPr id="9000" name="Freeform 12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001" name="Freeform 12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3" name="Group 126"/>
            <p:cNvGrpSpPr>
              <a:grpSpLocks/>
            </p:cNvGrpSpPr>
            <p:nvPr/>
          </p:nvGrpSpPr>
          <p:grpSpPr bwMode="auto">
            <a:xfrm rot="201456">
              <a:off x="4230" y="3697"/>
              <a:ext cx="106" cy="47"/>
              <a:chOff x="2199" y="3091"/>
              <a:chExt cx="432" cy="140"/>
            </a:xfrm>
          </p:grpSpPr>
          <p:sp>
            <p:nvSpPr>
              <p:cNvPr id="8998" name="Freeform 12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99" name="Freeform 12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4" name="Group 129"/>
            <p:cNvGrpSpPr>
              <a:grpSpLocks/>
            </p:cNvGrpSpPr>
            <p:nvPr/>
          </p:nvGrpSpPr>
          <p:grpSpPr bwMode="auto">
            <a:xfrm rot="201456">
              <a:off x="3990" y="3697"/>
              <a:ext cx="106" cy="47"/>
              <a:chOff x="2199" y="3091"/>
              <a:chExt cx="432" cy="140"/>
            </a:xfrm>
          </p:grpSpPr>
          <p:sp>
            <p:nvSpPr>
              <p:cNvPr id="8996" name="Freeform 13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97" name="Freeform 13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5" name="Group 132"/>
            <p:cNvGrpSpPr>
              <a:grpSpLocks/>
            </p:cNvGrpSpPr>
            <p:nvPr/>
          </p:nvGrpSpPr>
          <p:grpSpPr bwMode="auto">
            <a:xfrm rot="201456">
              <a:off x="4470" y="3793"/>
              <a:ext cx="106" cy="47"/>
              <a:chOff x="2199" y="3091"/>
              <a:chExt cx="432" cy="140"/>
            </a:xfrm>
          </p:grpSpPr>
          <p:sp>
            <p:nvSpPr>
              <p:cNvPr id="8994" name="Freeform 13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95" name="Freeform 13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6" name="Group 135"/>
            <p:cNvGrpSpPr>
              <a:grpSpLocks/>
            </p:cNvGrpSpPr>
            <p:nvPr/>
          </p:nvGrpSpPr>
          <p:grpSpPr bwMode="auto">
            <a:xfrm rot="329520">
              <a:off x="89" y="4084"/>
              <a:ext cx="895" cy="263"/>
              <a:chOff x="3353" y="4024"/>
              <a:chExt cx="1021" cy="296"/>
            </a:xfrm>
          </p:grpSpPr>
          <p:grpSp>
            <p:nvGrpSpPr>
              <p:cNvPr id="8952" name="Group 13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974" name="Group 13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85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92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93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86" name="Group 14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90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91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87" name="Group 14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88" name="Freeform 14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89" name="Freeform 14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975" name="Group 147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76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83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84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77" name="Group 15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81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82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78" name="Group 15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79" name="Freeform 15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80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953" name="Group 157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954" name="Group 15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65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72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73" name="Freeform 16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66" name="Group 16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70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71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67" name="Group 16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68" name="Freeform 1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69" name="Freeform 1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955" name="Group 168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56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63" name="Freeform 1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64" name="Freeform 1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57" name="Group 17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61" name="Freeform 1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62" name="Freeform 1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58" name="Group 17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59" name="Freeform 1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60" name="Freeform 1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347" name="Group 178"/>
            <p:cNvGrpSpPr>
              <a:grpSpLocks/>
            </p:cNvGrpSpPr>
            <p:nvPr/>
          </p:nvGrpSpPr>
          <p:grpSpPr bwMode="auto">
            <a:xfrm>
              <a:off x="2352" y="4005"/>
              <a:ext cx="1021" cy="296"/>
              <a:chOff x="3353" y="4024"/>
              <a:chExt cx="1021" cy="296"/>
            </a:xfrm>
          </p:grpSpPr>
          <p:grpSp>
            <p:nvGrpSpPr>
              <p:cNvPr id="8910" name="Group 17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932" name="Group 18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43" name="Group 18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50" name="Freeform 1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51" name="Freeform 1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44" name="Group 18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48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49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45" name="Group 18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46" name="Freeform 1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47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933" name="Group 190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34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41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42" name="Freeform 19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35" name="Group 19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39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40" name="Freeform 1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36" name="Group 19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37" name="Freeform 1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38" name="Freeform 1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911" name="Group 200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912" name="Group 20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23" name="Group 20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30" name="Freeform 2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31" name="Freeform 2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24" name="Group 20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28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29" name="Freeform 20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25" name="Group 20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26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27" name="Freeform 21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913" name="Group 211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914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21" name="Freeform 2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22" name="Freeform 2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15" name="Group 21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19" name="Freeform 2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20" name="Freeform 2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916" name="Group 21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917" name="Freeform 2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918" name="Freeform 2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348" name="Group 221"/>
            <p:cNvGrpSpPr>
              <a:grpSpLocks/>
            </p:cNvGrpSpPr>
            <p:nvPr/>
          </p:nvGrpSpPr>
          <p:grpSpPr bwMode="auto">
            <a:xfrm>
              <a:off x="3600" y="4032"/>
              <a:ext cx="432" cy="140"/>
              <a:chOff x="2199" y="3091"/>
              <a:chExt cx="432" cy="140"/>
            </a:xfrm>
          </p:grpSpPr>
          <p:sp>
            <p:nvSpPr>
              <p:cNvPr id="8908" name="Freeform 2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09" name="Freeform 2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49" name="Group 224"/>
            <p:cNvGrpSpPr>
              <a:grpSpLocks/>
            </p:cNvGrpSpPr>
            <p:nvPr/>
          </p:nvGrpSpPr>
          <p:grpSpPr bwMode="auto">
            <a:xfrm>
              <a:off x="2296" y="3688"/>
              <a:ext cx="104" cy="52"/>
              <a:chOff x="2199" y="3091"/>
              <a:chExt cx="432" cy="140"/>
            </a:xfrm>
          </p:grpSpPr>
          <p:sp>
            <p:nvSpPr>
              <p:cNvPr id="8906" name="Freeform 2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07" name="Freeform 2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0" name="Group 227"/>
            <p:cNvGrpSpPr>
              <a:grpSpLocks/>
            </p:cNvGrpSpPr>
            <p:nvPr/>
          </p:nvGrpSpPr>
          <p:grpSpPr bwMode="auto">
            <a:xfrm>
              <a:off x="3313" y="3984"/>
              <a:ext cx="104" cy="52"/>
              <a:chOff x="2199" y="3091"/>
              <a:chExt cx="432" cy="140"/>
            </a:xfrm>
          </p:grpSpPr>
          <p:sp>
            <p:nvSpPr>
              <p:cNvPr id="8904" name="Freeform 2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05" name="Freeform 2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1" name="Group 230"/>
            <p:cNvGrpSpPr>
              <a:grpSpLocks/>
            </p:cNvGrpSpPr>
            <p:nvPr/>
          </p:nvGrpSpPr>
          <p:grpSpPr bwMode="auto">
            <a:xfrm>
              <a:off x="3169" y="4016"/>
              <a:ext cx="104" cy="52"/>
              <a:chOff x="2199" y="3091"/>
              <a:chExt cx="432" cy="140"/>
            </a:xfrm>
          </p:grpSpPr>
          <p:sp>
            <p:nvSpPr>
              <p:cNvPr id="8902" name="Freeform 2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03" name="Freeform 2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2" name="Group 233"/>
            <p:cNvGrpSpPr>
              <a:grpSpLocks/>
            </p:cNvGrpSpPr>
            <p:nvPr/>
          </p:nvGrpSpPr>
          <p:grpSpPr bwMode="auto">
            <a:xfrm>
              <a:off x="3065" y="4032"/>
              <a:ext cx="104" cy="52"/>
              <a:chOff x="2199" y="3091"/>
              <a:chExt cx="432" cy="140"/>
            </a:xfrm>
          </p:grpSpPr>
          <p:sp>
            <p:nvSpPr>
              <p:cNvPr id="8900" name="Freeform 23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901" name="Freeform 23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3" name="Group 236"/>
            <p:cNvGrpSpPr>
              <a:grpSpLocks/>
            </p:cNvGrpSpPr>
            <p:nvPr/>
          </p:nvGrpSpPr>
          <p:grpSpPr bwMode="auto">
            <a:xfrm>
              <a:off x="3065" y="3968"/>
              <a:ext cx="104" cy="52"/>
              <a:chOff x="2199" y="3091"/>
              <a:chExt cx="432" cy="140"/>
            </a:xfrm>
          </p:grpSpPr>
          <p:sp>
            <p:nvSpPr>
              <p:cNvPr id="8898" name="Freeform 23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99" name="Freeform 23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4" name="Group 239"/>
            <p:cNvGrpSpPr>
              <a:grpSpLocks/>
            </p:cNvGrpSpPr>
            <p:nvPr/>
          </p:nvGrpSpPr>
          <p:grpSpPr bwMode="auto">
            <a:xfrm>
              <a:off x="3113" y="3928"/>
              <a:ext cx="104" cy="52"/>
              <a:chOff x="2199" y="3091"/>
              <a:chExt cx="432" cy="140"/>
            </a:xfrm>
          </p:grpSpPr>
          <p:sp>
            <p:nvSpPr>
              <p:cNvPr id="8896" name="Freeform 24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97" name="Freeform 24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5" name="Group 242"/>
            <p:cNvGrpSpPr>
              <a:grpSpLocks/>
            </p:cNvGrpSpPr>
            <p:nvPr/>
          </p:nvGrpSpPr>
          <p:grpSpPr bwMode="auto">
            <a:xfrm>
              <a:off x="3153" y="3912"/>
              <a:ext cx="104" cy="52"/>
              <a:chOff x="2199" y="3091"/>
              <a:chExt cx="432" cy="140"/>
            </a:xfrm>
          </p:grpSpPr>
          <p:sp>
            <p:nvSpPr>
              <p:cNvPr id="8894" name="Freeform 24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95" name="Freeform 24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6" name="Group 245"/>
            <p:cNvGrpSpPr>
              <a:grpSpLocks/>
            </p:cNvGrpSpPr>
            <p:nvPr/>
          </p:nvGrpSpPr>
          <p:grpSpPr bwMode="auto">
            <a:xfrm>
              <a:off x="3201" y="3888"/>
              <a:ext cx="104" cy="52"/>
              <a:chOff x="2199" y="3091"/>
              <a:chExt cx="432" cy="140"/>
            </a:xfrm>
          </p:grpSpPr>
          <p:sp>
            <p:nvSpPr>
              <p:cNvPr id="8892" name="Freeform 24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93" name="Freeform 24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7" name="Group 248"/>
            <p:cNvGrpSpPr>
              <a:grpSpLocks/>
            </p:cNvGrpSpPr>
            <p:nvPr/>
          </p:nvGrpSpPr>
          <p:grpSpPr bwMode="auto">
            <a:xfrm>
              <a:off x="3329" y="3840"/>
              <a:ext cx="104" cy="52"/>
              <a:chOff x="2199" y="3091"/>
              <a:chExt cx="432" cy="140"/>
            </a:xfrm>
          </p:grpSpPr>
          <p:sp>
            <p:nvSpPr>
              <p:cNvPr id="8890" name="Freeform 24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91" name="Freeform 25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8" name="Group 251"/>
            <p:cNvGrpSpPr>
              <a:grpSpLocks/>
            </p:cNvGrpSpPr>
            <p:nvPr/>
          </p:nvGrpSpPr>
          <p:grpSpPr bwMode="auto">
            <a:xfrm>
              <a:off x="2361" y="3928"/>
              <a:ext cx="104" cy="52"/>
              <a:chOff x="2199" y="3091"/>
              <a:chExt cx="432" cy="140"/>
            </a:xfrm>
          </p:grpSpPr>
          <p:sp>
            <p:nvSpPr>
              <p:cNvPr id="8888" name="Freeform 25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89" name="Freeform 25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59" name="Group 254"/>
            <p:cNvGrpSpPr>
              <a:grpSpLocks/>
            </p:cNvGrpSpPr>
            <p:nvPr/>
          </p:nvGrpSpPr>
          <p:grpSpPr bwMode="auto">
            <a:xfrm>
              <a:off x="3881" y="3757"/>
              <a:ext cx="104" cy="52"/>
              <a:chOff x="2199" y="3091"/>
              <a:chExt cx="432" cy="140"/>
            </a:xfrm>
          </p:grpSpPr>
          <p:sp>
            <p:nvSpPr>
              <p:cNvPr id="8886" name="Freeform 2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87" name="Freeform 2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0" name="Group 257"/>
            <p:cNvGrpSpPr>
              <a:grpSpLocks/>
            </p:cNvGrpSpPr>
            <p:nvPr/>
          </p:nvGrpSpPr>
          <p:grpSpPr bwMode="auto">
            <a:xfrm>
              <a:off x="3216" y="3600"/>
              <a:ext cx="104" cy="52"/>
              <a:chOff x="2199" y="3091"/>
              <a:chExt cx="432" cy="140"/>
            </a:xfrm>
          </p:grpSpPr>
          <p:sp>
            <p:nvSpPr>
              <p:cNvPr id="8884" name="Freeform 2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85" name="Freeform 2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1" name="Group 260"/>
            <p:cNvGrpSpPr>
              <a:grpSpLocks/>
            </p:cNvGrpSpPr>
            <p:nvPr/>
          </p:nvGrpSpPr>
          <p:grpSpPr bwMode="auto">
            <a:xfrm>
              <a:off x="3768" y="3517"/>
              <a:ext cx="104" cy="52"/>
              <a:chOff x="2199" y="3091"/>
              <a:chExt cx="432" cy="140"/>
            </a:xfrm>
          </p:grpSpPr>
          <p:sp>
            <p:nvSpPr>
              <p:cNvPr id="8882" name="Freeform 2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83" name="Freeform 2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2" name="Group 263"/>
            <p:cNvGrpSpPr>
              <a:grpSpLocks/>
            </p:cNvGrpSpPr>
            <p:nvPr/>
          </p:nvGrpSpPr>
          <p:grpSpPr bwMode="auto">
            <a:xfrm>
              <a:off x="2064" y="4064"/>
              <a:ext cx="104" cy="52"/>
              <a:chOff x="2199" y="3091"/>
              <a:chExt cx="432" cy="140"/>
            </a:xfrm>
          </p:grpSpPr>
          <p:sp>
            <p:nvSpPr>
              <p:cNvPr id="8880" name="Freeform 26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81" name="Freeform 26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3" name="Group 266"/>
            <p:cNvGrpSpPr>
              <a:grpSpLocks/>
            </p:cNvGrpSpPr>
            <p:nvPr/>
          </p:nvGrpSpPr>
          <p:grpSpPr bwMode="auto">
            <a:xfrm>
              <a:off x="4264" y="4256"/>
              <a:ext cx="104" cy="52"/>
              <a:chOff x="2199" y="3091"/>
              <a:chExt cx="432" cy="140"/>
            </a:xfrm>
          </p:grpSpPr>
          <p:sp>
            <p:nvSpPr>
              <p:cNvPr id="8878" name="Freeform 26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79" name="Freeform 26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4" name="Group 269"/>
            <p:cNvGrpSpPr>
              <a:grpSpLocks/>
            </p:cNvGrpSpPr>
            <p:nvPr/>
          </p:nvGrpSpPr>
          <p:grpSpPr bwMode="auto">
            <a:xfrm>
              <a:off x="4160" y="4272"/>
              <a:ext cx="104" cy="52"/>
              <a:chOff x="2199" y="3091"/>
              <a:chExt cx="432" cy="140"/>
            </a:xfrm>
          </p:grpSpPr>
          <p:sp>
            <p:nvSpPr>
              <p:cNvPr id="8876" name="Freeform 27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77" name="Freeform 27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5" name="Group 272"/>
            <p:cNvGrpSpPr>
              <a:grpSpLocks/>
            </p:cNvGrpSpPr>
            <p:nvPr/>
          </p:nvGrpSpPr>
          <p:grpSpPr bwMode="auto">
            <a:xfrm>
              <a:off x="4160" y="4208"/>
              <a:ext cx="104" cy="52"/>
              <a:chOff x="2199" y="3091"/>
              <a:chExt cx="432" cy="140"/>
            </a:xfrm>
          </p:grpSpPr>
          <p:sp>
            <p:nvSpPr>
              <p:cNvPr id="8874" name="Freeform 27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75" name="Freeform 27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6" name="Group 275"/>
            <p:cNvGrpSpPr>
              <a:grpSpLocks/>
            </p:cNvGrpSpPr>
            <p:nvPr/>
          </p:nvGrpSpPr>
          <p:grpSpPr bwMode="auto">
            <a:xfrm>
              <a:off x="4208" y="4168"/>
              <a:ext cx="104" cy="52"/>
              <a:chOff x="2199" y="3091"/>
              <a:chExt cx="432" cy="140"/>
            </a:xfrm>
          </p:grpSpPr>
          <p:sp>
            <p:nvSpPr>
              <p:cNvPr id="8872" name="Freeform 27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73" name="Freeform 27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7" name="Group 278"/>
            <p:cNvGrpSpPr>
              <a:grpSpLocks/>
            </p:cNvGrpSpPr>
            <p:nvPr/>
          </p:nvGrpSpPr>
          <p:grpSpPr bwMode="auto">
            <a:xfrm>
              <a:off x="4248" y="4152"/>
              <a:ext cx="104" cy="52"/>
              <a:chOff x="2199" y="3091"/>
              <a:chExt cx="432" cy="140"/>
            </a:xfrm>
          </p:grpSpPr>
          <p:sp>
            <p:nvSpPr>
              <p:cNvPr id="8870" name="Freeform 27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71" name="Freeform 28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8" name="Group 281"/>
            <p:cNvGrpSpPr>
              <a:grpSpLocks/>
            </p:cNvGrpSpPr>
            <p:nvPr/>
          </p:nvGrpSpPr>
          <p:grpSpPr bwMode="auto">
            <a:xfrm>
              <a:off x="4296" y="4128"/>
              <a:ext cx="104" cy="52"/>
              <a:chOff x="2199" y="3091"/>
              <a:chExt cx="432" cy="140"/>
            </a:xfrm>
          </p:grpSpPr>
          <p:sp>
            <p:nvSpPr>
              <p:cNvPr id="8868" name="Freeform 28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69" name="Freeform 28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69" name="Group 284"/>
            <p:cNvGrpSpPr>
              <a:grpSpLocks/>
            </p:cNvGrpSpPr>
            <p:nvPr/>
          </p:nvGrpSpPr>
          <p:grpSpPr bwMode="auto">
            <a:xfrm>
              <a:off x="2080" y="3920"/>
              <a:ext cx="104" cy="52"/>
              <a:chOff x="2199" y="3091"/>
              <a:chExt cx="432" cy="140"/>
            </a:xfrm>
          </p:grpSpPr>
          <p:sp>
            <p:nvSpPr>
              <p:cNvPr id="8866" name="Freeform 28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67" name="Freeform 28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0" name="Group 287"/>
            <p:cNvGrpSpPr>
              <a:grpSpLocks/>
            </p:cNvGrpSpPr>
            <p:nvPr/>
          </p:nvGrpSpPr>
          <p:grpSpPr bwMode="auto">
            <a:xfrm>
              <a:off x="3552" y="4232"/>
              <a:ext cx="104" cy="52"/>
              <a:chOff x="2199" y="3091"/>
              <a:chExt cx="432" cy="140"/>
            </a:xfrm>
          </p:grpSpPr>
          <p:sp>
            <p:nvSpPr>
              <p:cNvPr id="8864" name="Freeform 28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65" name="Freeform 28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1" name="Group 290"/>
            <p:cNvGrpSpPr>
              <a:grpSpLocks/>
            </p:cNvGrpSpPr>
            <p:nvPr/>
          </p:nvGrpSpPr>
          <p:grpSpPr bwMode="auto">
            <a:xfrm>
              <a:off x="1736" y="3956"/>
              <a:ext cx="104" cy="52"/>
              <a:chOff x="2199" y="3091"/>
              <a:chExt cx="432" cy="140"/>
            </a:xfrm>
          </p:grpSpPr>
          <p:sp>
            <p:nvSpPr>
              <p:cNvPr id="8862" name="Freeform 29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63" name="Freeform 29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2" name="Group 293"/>
            <p:cNvGrpSpPr>
              <a:grpSpLocks/>
            </p:cNvGrpSpPr>
            <p:nvPr/>
          </p:nvGrpSpPr>
          <p:grpSpPr bwMode="auto">
            <a:xfrm>
              <a:off x="1632" y="3972"/>
              <a:ext cx="104" cy="52"/>
              <a:chOff x="2199" y="3091"/>
              <a:chExt cx="432" cy="140"/>
            </a:xfrm>
          </p:grpSpPr>
          <p:sp>
            <p:nvSpPr>
              <p:cNvPr id="8860" name="Freeform 29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61" name="Freeform 29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3" name="Group 296"/>
            <p:cNvGrpSpPr>
              <a:grpSpLocks/>
            </p:cNvGrpSpPr>
            <p:nvPr/>
          </p:nvGrpSpPr>
          <p:grpSpPr bwMode="auto">
            <a:xfrm>
              <a:off x="1632" y="3908"/>
              <a:ext cx="104" cy="52"/>
              <a:chOff x="2199" y="3091"/>
              <a:chExt cx="432" cy="140"/>
            </a:xfrm>
          </p:grpSpPr>
          <p:sp>
            <p:nvSpPr>
              <p:cNvPr id="8858" name="Freeform 29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59" name="Freeform 29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4" name="Group 299"/>
            <p:cNvGrpSpPr>
              <a:grpSpLocks/>
            </p:cNvGrpSpPr>
            <p:nvPr/>
          </p:nvGrpSpPr>
          <p:grpSpPr bwMode="auto">
            <a:xfrm>
              <a:off x="1680" y="3868"/>
              <a:ext cx="104" cy="52"/>
              <a:chOff x="2199" y="3091"/>
              <a:chExt cx="432" cy="140"/>
            </a:xfrm>
          </p:grpSpPr>
          <p:sp>
            <p:nvSpPr>
              <p:cNvPr id="8856" name="Freeform 3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57" name="Freeform 3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5" name="Group 302"/>
            <p:cNvGrpSpPr>
              <a:grpSpLocks/>
            </p:cNvGrpSpPr>
            <p:nvPr/>
          </p:nvGrpSpPr>
          <p:grpSpPr bwMode="auto">
            <a:xfrm>
              <a:off x="1720" y="3852"/>
              <a:ext cx="104" cy="52"/>
              <a:chOff x="2199" y="3091"/>
              <a:chExt cx="432" cy="140"/>
            </a:xfrm>
          </p:grpSpPr>
          <p:sp>
            <p:nvSpPr>
              <p:cNvPr id="8854" name="Freeform 3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55" name="Freeform 3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6" name="Group 305"/>
            <p:cNvGrpSpPr>
              <a:grpSpLocks/>
            </p:cNvGrpSpPr>
            <p:nvPr/>
          </p:nvGrpSpPr>
          <p:grpSpPr bwMode="auto">
            <a:xfrm>
              <a:off x="1768" y="3828"/>
              <a:ext cx="104" cy="52"/>
              <a:chOff x="2199" y="3091"/>
              <a:chExt cx="432" cy="140"/>
            </a:xfrm>
          </p:grpSpPr>
          <p:sp>
            <p:nvSpPr>
              <p:cNvPr id="8852" name="Freeform 3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53" name="Freeform 3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7" name="Group 308"/>
            <p:cNvGrpSpPr>
              <a:grpSpLocks/>
            </p:cNvGrpSpPr>
            <p:nvPr/>
          </p:nvGrpSpPr>
          <p:grpSpPr bwMode="auto">
            <a:xfrm>
              <a:off x="3568" y="4088"/>
              <a:ext cx="104" cy="52"/>
              <a:chOff x="2199" y="3091"/>
              <a:chExt cx="432" cy="140"/>
            </a:xfrm>
          </p:grpSpPr>
          <p:sp>
            <p:nvSpPr>
              <p:cNvPr id="8850" name="Freeform 30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51" name="Freeform 31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78" name="Group 311"/>
            <p:cNvGrpSpPr>
              <a:grpSpLocks/>
            </p:cNvGrpSpPr>
            <p:nvPr/>
          </p:nvGrpSpPr>
          <p:grpSpPr bwMode="auto">
            <a:xfrm>
              <a:off x="3360" y="3861"/>
              <a:ext cx="1021" cy="296"/>
              <a:chOff x="3353" y="4024"/>
              <a:chExt cx="1021" cy="296"/>
            </a:xfrm>
          </p:grpSpPr>
          <p:grpSp>
            <p:nvGrpSpPr>
              <p:cNvPr id="8808" name="Group 312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830" name="Group 31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841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48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49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42" name="Group 31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46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47" name="Freeform 3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43" name="Group 32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44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45" name="Freeform 32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831" name="Group 323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832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39" name="Freeform 32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40" name="Freeform 32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33" name="Group 32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37" name="Freeform 32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38" name="Freeform 32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34" name="Group 33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35" name="Freeform 33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36" name="Freeform 33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809" name="Group 333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810" name="Group 33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821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28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29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22" name="Group 33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26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27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23" name="Group 34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24" name="Freeform 3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25" name="Freeform 3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811" name="Group 344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812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19" name="Freeform 34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20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13" name="Group 34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17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18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814" name="Group 35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15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16" name="Freeform 3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379" name="Group 354"/>
            <p:cNvGrpSpPr>
              <a:grpSpLocks/>
            </p:cNvGrpSpPr>
            <p:nvPr/>
          </p:nvGrpSpPr>
          <p:grpSpPr bwMode="auto">
            <a:xfrm>
              <a:off x="4080" y="4080"/>
              <a:ext cx="104" cy="52"/>
              <a:chOff x="2199" y="3091"/>
              <a:chExt cx="432" cy="140"/>
            </a:xfrm>
          </p:grpSpPr>
          <p:sp>
            <p:nvSpPr>
              <p:cNvPr id="8806" name="Freeform 3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07" name="Freeform 3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0" name="Group 357"/>
            <p:cNvGrpSpPr>
              <a:grpSpLocks/>
            </p:cNvGrpSpPr>
            <p:nvPr/>
          </p:nvGrpSpPr>
          <p:grpSpPr bwMode="auto">
            <a:xfrm>
              <a:off x="2224" y="3832"/>
              <a:ext cx="104" cy="52"/>
              <a:chOff x="2199" y="3091"/>
              <a:chExt cx="432" cy="140"/>
            </a:xfrm>
          </p:grpSpPr>
          <p:sp>
            <p:nvSpPr>
              <p:cNvPr id="8804" name="Freeform 3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05" name="Freeform 3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1" name="Group 360"/>
            <p:cNvGrpSpPr>
              <a:grpSpLocks/>
            </p:cNvGrpSpPr>
            <p:nvPr/>
          </p:nvGrpSpPr>
          <p:grpSpPr bwMode="auto">
            <a:xfrm>
              <a:off x="2976" y="3648"/>
              <a:ext cx="104" cy="52"/>
              <a:chOff x="2199" y="3091"/>
              <a:chExt cx="432" cy="140"/>
            </a:xfrm>
          </p:grpSpPr>
          <p:sp>
            <p:nvSpPr>
              <p:cNvPr id="8802" name="Freeform 3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803" name="Freeform 3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2" name="Group 363"/>
            <p:cNvGrpSpPr>
              <a:grpSpLocks/>
            </p:cNvGrpSpPr>
            <p:nvPr/>
          </p:nvGrpSpPr>
          <p:grpSpPr bwMode="auto">
            <a:xfrm>
              <a:off x="2688" y="3381"/>
              <a:ext cx="1021" cy="296"/>
              <a:chOff x="3353" y="4024"/>
              <a:chExt cx="1021" cy="296"/>
            </a:xfrm>
          </p:grpSpPr>
          <p:grpSp>
            <p:nvGrpSpPr>
              <p:cNvPr id="8760" name="Group 36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782" name="Group 36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93" name="Group 36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800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801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94" name="Group 36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98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99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95" name="Group 37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96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97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783" name="Group 375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84" name="Group 37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91" name="Freeform 3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92" name="Freeform 3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85" name="Group 37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89" name="Freeform 3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90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86" name="Group 38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87" name="Freeform 3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88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761" name="Group 385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762" name="Group 38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73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80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81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74" name="Group 39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78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79" name="Freeform 39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75" name="Group 39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76" name="Freeform 3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77" name="Freeform 3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763" name="Group 396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64" name="Group 39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71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72" name="Freeform 3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65" name="Group 40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69" name="Freeform 4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70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66" name="Group 40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67" name="Freeform 4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68" name="Freeform 4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383" name="Group 406"/>
            <p:cNvGrpSpPr>
              <a:grpSpLocks/>
            </p:cNvGrpSpPr>
            <p:nvPr/>
          </p:nvGrpSpPr>
          <p:grpSpPr bwMode="auto">
            <a:xfrm>
              <a:off x="2880" y="3765"/>
              <a:ext cx="432" cy="140"/>
              <a:chOff x="2199" y="3091"/>
              <a:chExt cx="432" cy="140"/>
            </a:xfrm>
          </p:grpSpPr>
          <p:sp>
            <p:nvSpPr>
              <p:cNvPr id="8758" name="Freeform 40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59" name="Freeform 40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4" name="Group 409"/>
            <p:cNvGrpSpPr>
              <a:grpSpLocks/>
            </p:cNvGrpSpPr>
            <p:nvPr/>
          </p:nvGrpSpPr>
          <p:grpSpPr bwMode="auto">
            <a:xfrm>
              <a:off x="3904" y="3621"/>
              <a:ext cx="104" cy="52"/>
              <a:chOff x="2199" y="3091"/>
              <a:chExt cx="432" cy="140"/>
            </a:xfrm>
          </p:grpSpPr>
          <p:sp>
            <p:nvSpPr>
              <p:cNvPr id="8756" name="Freeform 41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57" name="Freeform 41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5" name="Group 412"/>
            <p:cNvGrpSpPr>
              <a:grpSpLocks/>
            </p:cNvGrpSpPr>
            <p:nvPr/>
          </p:nvGrpSpPr>
          <p:grpSpPr bwMode="auto">
            <a:xfrm>
              <a:off x="3760" y="3653"/>
              <a:ext cx="104" cy="52"/>
              <a:chOff x="2199" y="3091"/>
              <a:chExt cx="432" cy="140"/>
            </a:xfrm>
          </p:grpSpPr>
          <p:sp>
            <p:nvSpPr>
              <p:cNvPr id="8754" name="Freeform 41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55" name="Freeform 41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6" name="Group 415"/>
            <p:cNvGrpSpPr>
              <a:grpSpLocks/>
            </p:cNvGrpSpPr>
            <p:nvPr/>
          </p:nvGrpSpPr>
          <p:grpSpPr bwMode="auto">
            <a:xfrm>
              <a:off x="3304" y="3752"/>
              <a:ext cx="104" cy="52"/>
              <a:chOff x="2199" y="3091"/>
              <a:chExt cx="432" cy="140"/>
            </a:xfrm>
          </p:grpSpPr>
          <p:sp>
            <p:nvSpPr>
              <p:cNvPr id="8752" name="Freeform 41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53" name="Freeform 41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7" name="Group 418"/>
            <p:cNvGrpSpPr>
              <a:grpSpLocks/>
            </p:cNvGrpSpPr>
            <p:nvPr/>
          </p:nvGrpSpPr>
          <p:grpSpPr bwMode="auto">
            <a:xfrm>
              <a:off x="3304" y="3688"/>
              <a:ext cx="104" cy="52"/>
              <a:chOff x="2199" y="3091"/>
              <a:chExt cx="432" cy="140"/>
            </a:xfrm>
          </p:grpSpPr>
          <p:sp>
            <p:nvSpPr>
              <p:cNvPr id="8750" name="Freeform 41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51" name="Freeform 42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8" name="Group 421"/>
            <p:cNvGrpSpPr>
              <a:grpSpLocks/>
            </p:cNvGrpSpPr>
            <p:nvPr/>
          </p:nvGrpSpPr>
          <p:grpSpPr bwMode="auto">
            <a:xfrm>
              <a:off x="3352" y="3648"/>
              <a:ext cx="104" cy="52"/>
              <a:chOff x="2199" y="3091"/>
              <a:chExt cx="432" cy="140"/>
            </a:xfrm>
          </p:grpSpPr>
          <p:sp>
            <p:nvSpPr>
              <p:cNvPr id="8748" name="Freeform 4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49" name="Freeform 4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89" name="Group 424"/>
            <p:cNvGrpSpPr>
              <a:grpSpLocks/>
            </p:cNvGrpSpPr>
            <p:nvPr/>
          </p:nvGrpSpPr>
          <p:grpSpPr bwMode="auto">
            <a:xfrm>
              <a:off x="3744" y="3549"/>
              <a:ext cx="104" cy="52"/>
              <a:chOff x="2199" y="3091"/>
              <a:chExt cx="432" cy="140"/>
            </a:xfrm>
          </p:grpSpPr>
          <p:sp>
            <p:nvSpPr>
              <p:cNvPr id="8746" name="Freeform 4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47" name="Freeform 4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90" name="Group 427"/>
            <p:cNvGrpSpPr>
              <a:grpSpLocks/>
            </p:cNvGrpSpPr>
            <p:nvPr/>
          </p:nvGrpSpPr>
          <p:grpSpPr bwMode="auto">
            <a:xfrm>
              <a:off x="3792" y="3525"/>
              <a:ext cx="104" cy="52"/>
              <a:chOff x="2199" y="3091"/>
              <a:chExt cx="432" cy="140"/>
            </a:xfrm>
          </p:grpSpPr>
          <p:sp>
            <p:nvSpPr>
              <p:cNvPr id="8744" name="Freeform 4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45" name="Freeform 4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91" name="Group 430"/>
            <p:cNvGrpSpPr>
              <a:grpSpLocks/>
            </p:cNvGrpSpPr>
            <p:nvPr/>
          </p:nvGrpSpPr>
          <p:grpSpPr bwMode="auto">
            <a:xfrm>
              <a:off x="2488" y="4101"/>
              <a:ext cx="104" cy="52"/>
              <a:chOff x="2199" y="3091"/>
              <a:chExt cx="432" cy="140"/>
            </a:xfrm>
          </p:grpSpPr>
          <p:sp>
            <p:nvSpPr>
              <p:cNvPr id="8742" name="Freeform 4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743" name="Freeform 4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8392" name="Group 433"/>
            <p:cNvGrpSpPr>
              <a:grpSpLocks/>
            </p:cNvGrpSpPr>
            <p:nvPr/>
          </p:nvGrpSpPr>
          <p:grpSpPr bwMode="auto">
            <a:xfrm>
              <a:off x="1008" y="4032"/>
              <a:ext cx="1021" cy="296"/>
              <a:chOff x="3353" y="4024"/>
              <a:chExt cx="1021" cy="296"/>
            </a:xfrm>
          </p:grpSpPr>
          <p:grpSp>
            <p:nvGrpSpPr>
              <p:cNvPr id="8700" name="Group 43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722" name="Group 43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33" name="Group 4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40" name="Freeform 4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41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34" name="Group 4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38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39" name="Freeform 4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35" name="Group 4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36" name="Freeform 4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37" name="Freeform 4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723" name="Group 445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24" name="Group 44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31" name="Freeform 4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32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25" name="Group 44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29" name="Freeform 4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30" name="Freeform 4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26" name="Group 45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27" name="Freeform 4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28" name="Freeform 4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701" name="Group 455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702" name="Group 45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13" name="Group 45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20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21" name="Freeform 45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14" name="Group 46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18" name="Freeform 46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19" name="Freeform 46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15" name="Group 46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16" name="Freeform 46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17" name="Freeform 46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703" name="Group 466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704" name="Group 46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11" name="Freeform 46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12" name="Freeform 46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05" name="Group 47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09" name="Freeform 47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10" name="Freeform 47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706" name="Group 47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707" name="Freeform 47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708" name="Freeform 47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8393" name="Freeform 476"/>
            <p:cNvSpPr>
              <a:spLocks/>
            </p:cNvSpPr>
            <p:nvPr/>
          </p:nvSpPr>
          <p:spPr bwMode="auto">
            <a:xfrm rot="3443774">
              <a:off x="1518" y="4341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8394" name="Group 477"/>
            <p:cNvGrpSpPr>
              <a:grpSpLocks/>
            </p:cNvGrpSpPr>
            <p:nvPr/>
          </p:nvGrpSpPr>
          <p:grpSpPr bwMode="auto">
            <a:xfrm rot="20994353" flipH="1">
              <a:off x="4656" y="3841"/>
              <a:ext cx="416" cy="252"/>
              <a:chOff x="2509" y="1584"/>
              <a:chExt cx="416" cy="252"/>
            </a:xfrm>
          </p:grpSpPr>
          <p:sp>
            <p:nvSpPr>
              <p:cNvPr id="8690" name="Freeform 478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91" name="Group 479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92" name="Group 48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98" name="Freeform 48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99" name="Freeform 48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93" name="Freeform 48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94" name="Freeform 48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95" name="Freeform 48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96" name="Freeform 48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97" name="Freeform 48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395" name="Group 488"/>
            <p:cNvGrpSpPr>
              <a:grpSpLocks/>
            </p:cNvGrpSpPr>
            <p:nvPr/>
          </p:nvGrpSpPr>
          <p:grpSpPr bwMode="auto">
            <a:xfrm rot="20994353" flipH="1">
              <a:off x="4368" y="3985"/>
              <a:ext cx="416" cy="252"/>
              <a:chOff x="2509" y="1584"/>
              <a:chExt cx="416" cy="252"/>
            </a:xfrm>
          </p:grpSpPr>
          <p:sp>
            <p:nvSpPr>
              <p:cNvPr id="8680" name="Freeform 48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81" name="Group 490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82" name="Group 49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88" name="Freeform 49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89" name="Freeform 49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83" name="Freeform 49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84" name="Freeform 49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85" name="Freeform 49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86" name="Freeform 49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87" name="Freeform 49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396" name="Group 499"/>
            <p:cNvGrpSpPr>
              <a:grpSpLocks/>
            </p:cNvGrpSpPr>
            <p:nvPr/>
          </p:nvGrpSpPr>
          <p:grpSpPr bwMode="auto">
            <a:xfrm rot="20994353" flipH="1">
              <a:off x="1872" y="3689"/>
              <a:ext cx="416" cy="252"/>
              <a:chOff x="2509" y="1584"/>
              <a:chExt cx="416" cy="252"/>
            </a:xfrm>
          </p:grpSpPr>
          <p:sp>
            <p:nvSpPr>
              <p:cNvPr id="8670" name="Freeform 50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71" name="Group 501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72" name="Group 50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78" name="Freeform 50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79" name="Freeform 50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73" name="Freeform 50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74" name="Freeform 50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75" name="Freeform 50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76" name="Freeform 50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77" name="Freeform 50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397" name="Group 510"/>
            <p:cNvGrpSpPr>
              <a:grpSpLocks/>
            </p:cNvGrpSpPr>
            <p:nvPr/>
          </p:nvGrpSpPr>
          <p:grpSpPr bwMode="auto">
            <a:xfrm rot="-1059079">
              <a:off x="4996" y="3408"/>
              <a:ext cx="416" cy="252"/>
              <a:chOff x="2509" y="1584"/>
              <a:chExt cx="416" cy="252"/>
            </a:xfrm>
          </p:grpSpPr>
          <p:sp>
            <p:nvSpPr>
              <p:cNvPr id="8660" name="Freeform 511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61" name="Group 512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62" name="Group 51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68" name="Freeform 51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69" name="Freeform 51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63" name="Freeform 51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64" name="Freeform 51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65" name="Freeform 51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66" name="Freeform 51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67" name="Freeform 52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398" name="Group 521"/>
            <p:cNvGrpSpPr>
              <a:grpSpLocks/>
            </p:cNvGrpSpPr>
            <p:nvPr/>
          </p:nvGrpSpPr>
          <p:grpSpPr bwMode="auto">
            <a:xfrm rot="-1059079">
              <a:off x="3460" y="3648"/>
              <a:ext cx="416" cy="252"/>
              <a:chOff x="2509" y="1584"/>
              <a:chExt cx="416" cy="252"/>
            </a:xfrm>
          </p:grpSpPr>
          <p:sp>
            <p:nvSpPr>
              <p:cNvPr id="8650" name="Freeform 52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51" name="Group 523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52" name="Group 52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58" name="Freeform 52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59" name="Freeform 52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53" name="Freeform 52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54" name="Freeform 52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55" name="Freeform 52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56" name="Freeform 53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57" name="Freeform 53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399" name="Group 532"/>
            <p:cNvGrpSpPr>
              <a:grpSpLocks/>
            </p:cNvGrpSpPr>
            <p:nvPr/>
          </p:nvGrpSpPr>
          <p:grpSpPr bwMode="auto">
            <a:xfrm rot="20994353" flipH="1">
              <a:off x="1872" y="4033"/>
              <a:ext cx="416" cy="252"/>
              <a:chOff x="2509" y="1584"/>
              <a:chExt cx="416" cy="252"/>
            </a:xfrm>
          </p:grpSpPr>
          <p:sp>
            <p:nvSpPr>
              <p:cNvPr id="8640" name="Freeform 53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41" name="Group 534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42" name="Group 53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48" name="Freeform 53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49" name="Freeform 53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43" name="Freeform 53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44" name="Freeform 53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45" name="Freeform 54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46" name="Freeform 54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47" name="Freeform 54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400" name="Group 543"/>
            <p:cNvGrpSpPr>
              <a:grpSpLocks/>
            </p:cNvGrpSpPr>
            <p:nvPr/>
          </p:nvGrpSpPr>
          <p:grpSpPr bwMode="auto">
            <a:xfrm rot="-1059079">
              <a:off x="2404" y="3792"/>
              <a:ext cx="416" cy="252"/>
              <a:chOff x="2509" y="1584"/>
              <a:chExt cx="416" cy="252"/>
            </a:xfrm>
          </p:grpSpPr>
          <p:sp>
            <p:nvSpPr>
              <p:cNvPr id="8630" name="Freeform 54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31" name="Group 545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8632" name="Group 54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8638" name="Freeform 54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639" name="Freeform 54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8633" name="Freeform 54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34" name="Freeform 55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35" name="Freeform 55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36" name="Freeform 55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37" name="Freeform 55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401" name="Group 558"/>
            <p:cNvGrpSpPr>
              <a:grpSpLocks/>
            </p:cNvGrpSpPr>
            <p:nvPr/>
          </p:nvGrpSpPr>
          <p:grpSpPr bwMode="auto">
            <a:xfrm rot="20994353" flipH="1">
              <a:off x="5183" y="3724"/>
              <a:ext cx="228" cy="178"/>
              <a:chOff x="2682" y="1584"/>
              <a:chExt cx="243" cy="188"/>
            </a:xfrm>
          </p:grpSpPr>
          <p:sp>
            <p:nvSpPr>
              <p:cNvPr id="8625" name="Freeform 55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626" name="Group 560"/>
              <p:cNvGrpSpPr>
                <a:grpSpLocks/>
              </p:cNvGrpSpPr>
              <p:nvPr/>
            </p:nvGrpSpPr>
            <p:grpSpPr bwMode="auto">
              <a:xfrm rot="-2252377">
                <a:off x="2682" y="1638"/>
                <a:ext cx="96" cy="134"/>
                <a:chOff x="3656" y="3264"/>
                <a:chExt cx="239" cy="464"/>
              </a:xfrm>
            </p:grpSpPr>
            <p:sp>
              <p:nvSpPr>
                <p:cNvPr id="8627" name="Freeform 56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28" name="Freeform 56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629" name="Freeform 56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8402" name="Group 569"/>
            <p:cNvGrpSpPr>
              <a:grpSpLocks/>
            </p:cNvGrpSpPr>
            <p:nvPr/>
          </p:nvGrpSpPr>
          <p:grpSpPr bwMode="auto">
            <a:xfrm rot="329520">
              <a:off x="4647" y="3362"/>
              <a:ext cx="462" cy="167"/>
              <a:chOff x="3353" y="4024"/>
              <a:chExt cx="1021" cy="296"/>
            </a:xfrm>
          </p:grpSpPr>
          <p:grpSp>
            <p:nvGrpSpPr>
              <p:cNvPr id="8583" name="Group 570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605" name="Group 57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616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23" name="Freeform 5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24" name="Freeform 5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617" name="Group 57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21" name="Freeform 5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22" name="Freeform 5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618" name="Group 57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19" name="Freeform 5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20" name="Freeform 5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606" name="Group 581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607" name="Group 58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14" name="Freeform 5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15" name="Freeform 5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608" name="Group 58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12" name="Freeform 5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13" name="Freeform 5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609" name="Group 58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10" name="Freeform 58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11" name="Freeform 59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584" name="Group 591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585" name="Group 59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96" name="Group 59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03" name="Freeform 5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04" name="Freeform 5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97" name="Group 59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601" name="Freeform 5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02" name="Freeform 5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98" name="Group 59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99" name="Freeform 6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600" name="Freeform 6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586" name="Group 602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87" name="Group 60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94" name="Freeform 6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95" name="Freeform 6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88" name="Group 60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92" name="Freeform 60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93" name="Freeform 60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89" name="Group 60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90" name="Freeform 6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91" name="Freeform 6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403" name="Group 612"/>
            <p:cNvGrpSpPr>
              <a:grpSpLocks/>
            </p:cNvGrpSpPr>
            <p:nvPr/>
          </p:nvGrpSpPr>
          <p:grpSpPr bwMode="auto">
            <a:xfrm rot="329520">
              <a:off x="4743" y="4130"/>
              <a:ext cx="462" cy="167"/>
              <a:chOff x="3353" y="4024"/>
              <a:chExt cx="1021" cy="296"/>
            </a:xfrm>
          </p:grpSpPr>
          <p:grpSp>
            <p:nvGrpSpPr>
              <p:cNvPr id="8541" name="Group 61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563" name="Group 61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74" name="Group 61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81" name="Freeform 6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82" name="Freeform 6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75" name="Group 61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79" name="Freeform 6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80" name="Freeform 6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76" name="Group 62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77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78" name="Freeform 62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564" name="Group 624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65" name="Group 62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72" name="Freeform 6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73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66" name="Group 62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70" name="Freeform 6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71" name="Freeform 6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67" name="Group 63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68" name="Freeform 63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69" name="Freeform 63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542" name="Group 634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543" name="Group 63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54" name="Group 6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61" name="Freeform 6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62" name="Freeform 6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55" name="Group 6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59" name="Freeform 6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60" name="Freeform 6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56" name="Group 6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57" name="Freeform 6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58" name="Freeform 6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544" name="Group 645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45" name="Group 64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52" name="Freeform 6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53" name="Freeform 6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46" name="Group 64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50" name="Freeform 6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51" name="Freeform 6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47" name="Group 65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48" name="Freeform 6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49" name="Freeform 6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404" name="Group 655"/>
            <p:cNvGrpSpPr>
              <a:grpSpLocks/>
            </p:cNvGrpSpPr>
            <p:nvPr/>
          </p:nvGrpSpPr>
          <p:grpSpPr bwMode="auto">
            <a:xfrm rot="329520">
              <a:off x="5271" y="4082"/>
              <a:ext cx="462" cy="167"/>
              <a:chOff x="3353" y="4024"/>
              <a:chExt cx="1021" cy="296"/>
            </a:xfrm>
          </p:grpSpPr>
          <p:grpSp>
            <p:nvGrpSpPr>
              <p:cNvPr id="8499" name="Group 65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521" name="Group 65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32" name="Group 65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39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40" name="Freeform 66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33" name="Group 66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37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38" name="Freeform 66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34" name="Group 66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35" name="Freeform 66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36" name="Freeform 66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522" name="Group 667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23" name="Group 66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30" name="Freeform 6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31" name="Freeform 6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24" name="Group 67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28" name="Freeform 6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29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25" name="Group 67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26" name="Freeform 67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27" name="Freeform 67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500" name="Group 677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501" name="Group 67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12" name="Group 67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19" name="Freeform 6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20" name="Freeform 6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13" name="Group 68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17" name="Freeform 6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18" name="Freeform 6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14" name="Group 68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15" name="Freeform 6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16" name="Freeform 6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502" name="Group 688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503" name="Group 68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10" name="Freeform 6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11" name="Freeform 6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04" name="Group 69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08" name="Freeform 6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09" name="Freeform 6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505" name="Group 69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506" name="Freeform 69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507" name="Freeform 69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405" name="Group 698"/>
            <p:cNvGrpSpPr>
              <a:grpSpLocks/>
            </p:cNvGrpSpPr>
            <p:nvPr/>
          </p:nvGrpSpPr>
          <p:grpSpPr bwMode="auto">
            <a:xfrm rot="329520">
              <a:off x="567" y="4178"/>
              <a:ext cx="462" cy="167"/>
              <a:chOff x="3353" y="4024"/>
              <a:chExt cx="1021" cy="296"/>
            </a:xfrm>
          </p:grpSpPr>
          <p:grpSp>
            <p:nvGrpSpPr>
              <p:cNvPr id="8457" name="Group 69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479" name="Group 70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90" name="Group 70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97" name="Freeform 70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98" name="Freeform 70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91" name="Group 70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95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96" name="Freeform 7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92" name="Group 70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93" name="Freeform 7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94" name="Freeform 7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480" name="Group 710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81" name="Group 71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88" name="Freeform 71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89" name="Freeform 71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82" name="Group 71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86" name="Freeform 7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87" name="Freeform 7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83" name="Group 71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84" name="Freeform 7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85" name="Freeform 7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458" name="Group 720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459" name="Group 72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70" name="Group 72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77" name="Freeform 7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78" name="Freeform 7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71" name="Group 72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75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76" name="Freeform 7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72" name="Group 72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73" name="Freeform 7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74" name="Freeform 7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460" name="Group 731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61" name="Group 73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68" name="Freeform 73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69" name="Freeform 73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62" name="Group 73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66" name="Freeform 7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67" name="Freeform 7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63" name="Group 73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64" name="Freeform 7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65" name="Freeform 7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8406" name="Group 745"/>
            <p:cNvGrpSpPr>
              <a:grpSpLocks/>
            </p:cNvGrpSpPr>
            <p:nvPr/>
          </p:nvGrpSpPr>
          <p:grpSpPr bwMode="auto">
            <a:xfrm rot="20994353" flipH="1">
              <a:off x="9" y="3273"/>
              <a:ext cx="254" cy="182"/>
              <a:chOff x="2653" y="1584"/>
              <a:chExt cx="272" cy="194"/>
            </a:xfrm>
          </p:grpSpPr>
          <p:sp>
            <p:nvSpPr>
              <p:cNvPr id="8451" name="Freeform 746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8452" name="Group 747"/>
              <p:cNvGrpSpPr>
                <a:grpSpLocks/>
              </p:cNvGrpSpPr>
              <p:nvPr/>
            </p:nvGrpSpPr>
            <p:grpSpPr bwMode="auto">
              <a:xfrm rot="-2252377">
                <a:off x="2653" y="1644"/>
                <a:ext cx="132" cy="134"/>
                <a:chOff x="3568" y="3264"/>
                <a:chExt cx="327" cy="464"/>
              </a:xfrm>
            </p:grpSpPr>
            <p:sp>
              <p:nvSpPr>
                <p:cNvPr id="8453" name="Freeform 75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454" name="Freeform 75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455" name="Freeform 75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8456" name="Freeform 75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8407" name="Freeform 760" descr="Пергамент"/>
            <p:cNvSpPr>
              <a:spLocks/>
            </p:cNvSpPr>
            <p:nvPr/>
          </p:nvSpPr>
          <p:spPr bwMode="auto">
            <a:xfrm rot="-885251">
              <a:off x="113" y="3676"/>
              <a:ext cx="81" cy="119"/>
            </a:xfrm>
            <a:custGeom>
              <a:avLst/>
              <a:gdLst>
                <a:gd name="T0" fmla="*/ 192 w 328"/>
                <a:gd name="T1" fmla="*/ 488 h 504"/>
                <a:gd name="T2" fmla="*/ 48 w 328"/>
                <a:gd name="T3" fmla="*/ 488 h 504"/>
                <a:gd name="T4" fmla="*/ 0 w 328"/>
                <a:gd name="T5" fmla="*/ 392 h 504"/>
                <a:gd name="T6" fmla="*/ 48 w 328"/>
                <a:gd name="T7" fmla="*/ 248 h 504"/>
                <a:gd name="T8" fmla="*/ 48 w 328"/>
                <a:gd name="T9" fmla="*/ 56 h 504"/>
                <a:gd name="T10" fmla="*/ 96 w 328"/>
                <a:gd name="T11" fmla="*/ 8 h 504"/>
                <a:gd name="T12" fmla="*/ 240 w 328"/>
                <a:gd name="T13" fmla="*/ 8 h 504"/>
                <a:gd name="T14" fmla="*/ 288 w 328"/>
                <a:gd name="T15" fmla="*/ 56 h 504"/>
                <a:gd name="T16" fmla="*/ 288 w 328"/>
                <a:gd name="T17" fmla="*/ 104 h 504"/>
                <a:gd name="T18" fmla="*/ 288 w 328"/>
                <a:gd name="T19" fmla="*/ 200 h 504"/>
                <a:gd name="T20" fmla="*/ 288 w 328"/>
                <a:gd name="T21" fmla="*/ 296 h 504"/>
                <a:gd name="T22" fmla="*/ 328 w 328"/>
                <a:gd name="T23" fmla="*/ 435 h 504"/>
                <a:gd name="T24" fmla="*/ 288 w 328"/>
                <a:gd name="T25" fmla="*/ 488 h 504"/>
                <a:gd name="T26" fmla="*/ 192 w 328"/>
                <a:gd name="T27" fmla="*/ 488 h 5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8"/>
                <a:gd name="T43" fmla="*/ 0 h 504"/>
                <a:gd name="T44" fmla="*/ 328 w 328"/>
                <a:gd name="T45" fmla="*/ 504 h 50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8" h="504">
                  <a:moveTo>
                    <a:pt x="192" y="488"/>
                  </a:moveTo>
                  <a:cubicBezTo>
                    <a:pt x="152" y="488"/>
                    <a:pt x="80" y="504"/>
                    <a:pt x="48" y="488"/>
                  </a:cubicBezTo>
                  <a:cubicBezTo>
                    <a:pt x="16" y="472"/>
                    <a:pt x="0" y="432"/>
                    <a:pt x="0" y="392"/>
                  </a:cubicBezTo>
                  <a:cubicBezTo>
                    <a:pt x="0" y="352"/>
                    <a:pt x="40" y="304"/>
                    <a:pt x="48" y="248"/>
                  </a:cubicBezTo>
                  <a:cubicBezTo>
                    <a:pt x="56" y="192"/>
                    <a:pt x="40" y="96"/>
                    <a:pt x="48" y="56"/>
                  </a:cubicBezTo>
                  <a:cubicBezTo>
                    <a:pt x="56" y="16"/>
                    <a:pt x="64" y="16"/>
                    <a:pt x="96" y="8"/>
                  </a:cubicBezTo>
                  <a:cubicBezTo>
                    <a:pt x="128" y="0"/>
                    <a:pt x="208" y="0"/>
                    <a:pt x="240" y="8"/>
                  </a:cubicBezTo>
                  <a:cubicBezTo>
                    <a:pt x="272" y="16"/>
                    <a:pt x="280" y="40"/>
                    <a:pt x="288" y="56"/>
                  </a:cubicBezTo>
                  <a:cubicBezTo>
                    <a:pt x="296" y="72"/>
                    <a:pt x="288" y="80"/>
                    <a:pt x="288" y="104"/>
                  </a:cubicBezTo>
                  <a:cubicBezTo>
                    <a:pt x="288" y="128"/>
                    <a:pt x="288" y="168"/>
                    <a:pt x="288" y="200"/>
                  </a:cubicBezTo>
                  <a:cubicBezTo>
                    <a:pt x="288" y="232"/>
                    <a:pt x="281" y="257"/>
                    <a:pt x="288" y="296"/>
                  </a:cubicBezTo>
                  <a:cubicBezTo>
                    <a:pt x="295" y="335"/>
                    <a:pt x="328" y="403"/>
                    <a:pt x="328" y="435"/>
                  </a:cubicBezTo>
                  <a:cubicBezTo>
                    <a:pt x="328" y="467"/>
                    <a:pt x="311" y="479"/>
                    <a:pt x="288" y="488"/>
                  </a:cubicBezTo>
                  <a:cubicBezTo>
                    <a:pt x="265" y="497"/>
                    <a:pt x="232" y="488"/>
                    <a:pt x="192" y="488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8408" name="Group 762"/>
            <p:cNvGrpSpPr>
              <a:grpSpLocks/>
            </p:cNvGrpSpPr>
            <p:nvPr/>
          </p:nvGrpSpPr>
          <p:grpSpPr bwMode="auto">
            <a:xfrm rot="329520">
              <a:off x="-9" y="3746"/>
              <a:ext cx="462" cy="167"/>
              <a:chOff x="3353" y="4024"/>
              <a:chExt cx="1021" cy="296"/>
            </a:xfrm>
          </p:grpSpPr>
          <p:grpSp>
            <p:nvGrpSpPr>
              <p:cNvPr id="8409" name="Group 76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40" cy="296"/>
                <a:chOff x="4649" y="2704"/>
                <a:chExt cx="540" cy="296"/>
              </a:xfrm>
            </p:grpSpPr>
            <p:grpSp>
              <p:nvGrpSpPr>
                <p:cNvPr id="8431" name="Group 76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42" name="Group 76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49" name="Freeform 7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50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43" name="Group 76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47" name="Freeform 7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48" name="Freeform 7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44" name="Group 77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45" name="Freeform 7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46" name="Freeform 7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432" name="Group 774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33" name="Group 77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40" name="Freeform 7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41" name="Freeform 7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34" name="Group 77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38" name="Freeform 7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39" name="Freeform 7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35" name="Group 78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36" name="Freeform 7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37" name="Freeform 7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8410" name="Group 784"/>
              <p:cNvGrpSpPr>
                <a:grpSpLocks/>
              </p:cNvGrpSpPr>
              <p:nvPr/>
            </p:nvGrpSpPr>
            <p:grpSpPr bwMode="auto">
              <a:xfrm rot="21135134" flipH="1">
                <a:off x="3834" y="4024"/>
                <a:ext cx="540" cy="296"/>
                <a:chOff x="4649" y="2704"/>
                <a:chExt cx="540" cy="296"/>
              </a:xfrm>
            </p:grpSpPr>
            <p:grpSp>
              <p:nvGrpSpPr>
                <p:cNvPr id="8411" name="Group 78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22" name="Group 78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29" name="Freeform 78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30" name="Freeform 78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23" name="Group 78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27" name="Freeform 7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28" name="Freeform 7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24" name="Group 79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25" name="Freeform 7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26" name="Freeform 7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8412" name="Group 795"/>
                <p:cNvGrpSpPr>
                  <a:grpSpLocks/>
                </p:cNvGrpSpPr>
                <p:nvPr/>
              </p:nvGrpSpPr>
              <p:grpSpPr bwMode="auto">
                <a:xfrm rot="-519260">
                  <a:off x="4917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8413" name="Group 79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20" name="Freeform 7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21" name="Freeform 7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14" name="Group 79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18" name="Freeform 8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19" name="Freeform 8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8415" name="Group 80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8416" name="Freeform 8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8417" name="Freeform 8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8195" name="Group 76"/>
          <p:cNvGrpSpPr>
            <a:grpSpLocks/>
          </p:cNvGrpSpPr>
          <p:nvPr/>
        </p:nvGrpSpPr>
        <p:grpSpPr bwMode="auto">
          <a:xfrm rot="201456">
            <a:off x="439738" y="6113463"/>
            <a:ext cx="1420812" cy="417512"/>
            <a:chOff x="3353" y="4024"/>
            <a:chExt cx="1021" cy="296"/>
          </a:xfrm>
        </p:grpSpPr>
        <p:grpSp>
          <p:nvGrpSpPr>
            <p:cNvPr id="8291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40" cy="296"/>
              <a:chOff x="4649" y="2704"/>
              <a:chExt cx="540" cy="296"/>
            </a:xfrm>
          </p:grpSpPr>
          <p:grpSp>
            <p:nvGrpSpPr>
              <p:cNvPr id="8313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324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331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32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325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329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30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326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327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28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314" name="Group 88"/>
              <p:cNvGrpSpPr>
                <a:grpSpLocks/>
              </p:cNvGrpSpPr>
              <p:nvPr/>
            </p:nvGrpSpPr>
            <p:grpSpPr bwMode="auto">
              <a:xfrm rot="-519260">
                <a:off x="4917" y="2704"/>
                <a:ext cx="272" cy="205"/>
                <a:chOff x="4694" y="3475"/>
                <a:chExt cx="363" cy="432"/>
              </a:xfrm>
            </p:grpSpPr>
            <p:grpSp>
              <p:nvGrpSpPr>
                <p:cNvPr id="8315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322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23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316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320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21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317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318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19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8292" name="Group 98"/>
            <p:cNvGrpSpPr>
              <a:grpSpLocks/>
            </p:cNvGrpSpPr>
            <p:nvPr/>
          </p:nvGrpSpPr>
          <p:grpSpPr bwMode="auto">
            <a:xfrm rot="21135134" flipH="1">
              <a:off x="3834" y="4024"/>
              <a:ext cx="540" cy="296"/>
              <a:chOff x="4649" y="2704"/>
              <a:chExt cx="540" cy="296"/>
            </a:xfrm>
          </p:grpSpPr>
          <p:grpSp>
            <p:nvGrpSpPr>
              <p:cNvPr id="8293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304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311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12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305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309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10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306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307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08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294" name="Group 109"/>
              <p:cNvGrpSpPr>
                <a:grpSpLocks/>
              </p:cNvGrpSpPr>
              <p:nvPr/>
            </p:nvGrpSpPr>
            <p:grpSpPr bwMode="auto">
              <a:xfrm rot="-519260">
                <a:off x="4917" y="2704"/>
                <a:ext cx="272" cy="205"/>
                <a:chOff x="4694" y="3475"/>
                <a:chExt cx="363" cy="432"/>
              </a:xfrm>
            </p:grpSpPr>
            <p:grpSp>
              <p:nvGrpSpPr>
                <p:cNvPr id="8295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302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03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96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300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301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97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98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99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8196" name="Group 76"/>
          <p:cNvGrpSpPr>
            <a:grpSpLocks/>
          </p:cNvGrpSpPr>
          <p:nvPr/>
        </p:nvGrpSpPr>
        <p:grpSpPr bwMode="auto">
          <a:xfrm rot="201456">
            <a:off x="1939925" y="5970588"/>
            <a:ext cx="1420813" cy="417512"/>
            <a:chOff x="3353" y="4024"/>
            <a:chExt cx="1021" cy="296"/>
          </a:xfrm>
        </p:grpSpPr>
        <p:grpSp>
          <p:nvGrpSpPr>
            <p:cNvPr id="8249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40" cy="296"/>
              <a:chOff x="4649" y="2704"/>
              <a:chExt cx="540" cy="296"/>
            </a:xfrm>
          </p:grpSpPr>
          <p:grpSp>
            <p:nvGrpSpPr>
              <p:cNvPr id="8271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282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89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90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83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87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88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84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85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86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272" name="Group 88"/>
              <p:cNvGrpSpPr>
                <a:grpSpLocks/>
              </p:cNvGrpSpPr>
              <p:nvPr/>
            </p:nvGrpSpPr>
            <p:grpSpPr bwMode="auto">
              <a:xfrm rot="-519260">
                <a:off x="4917" y="2704"/>
                <a:ext cx="272" cy="205"/>
                <a:chOff x="4694" y="3475"/>
                <a:chExt cx="363" cy="432"/>
              </a:xfrm>
            </p:grpSpPr>
            <p:grpSp>
              <p:nvGrpSpPr>
                <p:cNvPr id="8273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80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81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74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78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79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75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76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77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8250" name="Group 98"/>
            <p:cNvGrpSpPr>
              <a:grpSpLocks/>
            </p:cNvGrpSpPr>
            <p:nvPr/>
          </p:nvGrpSpPr>
          <p:grpSpPr bwMode="auto">
            <a:xfrm rot="21135134" flipH="1">
              <a:off x="3834" y="4024"/>
              <a:ext cx="540" cy="296"/>
              <a:chOff x="4649" y="2704"/>
              <a:chExt cx="540" cy="296"/>
            </a:xfrm>
          </p:grpSpPr>
          <p:grpSp>
            <p:nvGrpSpPr>
              <p:cNvPr id="8251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262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69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70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63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67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68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64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65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66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252" name="Group 109"/>
              <p:cNvGrpSpPr>
                <a:grpSpLocks/>
              </p:cNvGrpSpPr>
              <p:nvPr/>
            </p:nvGrpSpPr>
            <p:grpSpPr bwMode="auto">
              <a:xfrm rot="-519260">
                <a:off x="4917" y="2704"/>
                <a:ext cx="272" cy="205"/>
                <a:chOff x="4694" y="3475"/>
                <a:chExt cx="363" cy="432"/>
              </a:xfrm>
            </p:grpSpPr>
            <p:grpSp>
              <p:nvGrpSpPr>
                <p:cNvPr id="8253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60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61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54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58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59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55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56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57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8197" name="Group 76"/>
          <p:cNvGrpSpPr>
            <a:grpSpLocks/>
          </p:cNvGrpSpPr>
          <p:nvPr/>
        </p:nvGrpSpPr>
        <p:grpSpPr bwMode="auto">
          <a:xfrm rot="201456">
            <a:off x="7543800" y="5943600"/>
            <a:ext cx="1420813" cy="417513"/>
            <a:chOff x="3353" y="4024"/>
            <a:chExt cx="1021" cy="296"/>
          </a:xfrm>
        </p:grpSpPr>
        <p:grpSp>
          <p:nvGrpSpPr>
            <p:cNvPr id="8207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40" cy="296"/>
              <a:chOff x="4649" y="2704"/>
              <a:chExt cx="540" cy="296"/>
            </a:xfrm>
          </p:grpSpPr>
          <p:grpSp>
            <p:nvGrpSpPr>
              <p:cNvPr id="8229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240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47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48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41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45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46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42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43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44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230" name="Group 88"/>
              <p:cNvGrpSpPr>
                <a:grpSpLocks/>
              </p:cNvGrpSpPr>
              <p:nvPr/>
            </p:nvGrpSpPr>
            <p:grpSpPr bwMode="auto">
              <a:xfrm rot="-519260">
                <a:off x="4917" y="2704"/>
                <a:ext cx="272" cy="205"/>
                <a:chOff x="4694" y="3475"/>
                <a:chExt cx="363" cy="432"/>
              </a:xfrm>
            </p:grpSpPr>
            <p:grpSp>
              <p:nvGrpSpPr>
                <p:cNvPr id="8231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38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39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32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36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37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33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34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35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8208" name="Group 98"/>
            <p:cNvGrpSpPr>
              <a:grpSpLocks/>
            </p:cNvGrpSpPr>
            <p:nvPr/>
          </p:nvGrpSpPr>
          <p:grpSpPr bwMode="auto">
            <a:xfrm rot="21135134" flipH="1">
              <a:off x="3834" y="4024"/>
              <a:ext cx="540" cy="296"/>
              <a:chOff x="4649" y="2704"/>
              <a:chExt cx="540" cy="296"/>
            </a:xfrm>
          </p:grpSpPr>
          <p:grpSp>
            <p:nvGrpSpPr>
              <p:cNvPr id="8209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8220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27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28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21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25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26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22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23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24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8210" name="Group 109"/>
              <p:cNvGrpSpPr>
                <a:grpSpLocks/>
              </p:cNvGrpSpPr>
              <p:nvPr/>
            </p:nvGrpSpPr>
            <p:grpSpPr bwMode="auto">
              <a:xfrm rot="-519260">
                <a:off x="4917" y="2704"/>
                <a:ext cx="272" cy="205"/>
                <a:chOff x="4694" y="3475"/>
                <a:chExt cx="363" cy="432"/>
              </a:xfrm>
            </p:grpSpPr>
            <p:grpSp>
              <p:nvGrpSpPr>
                <p:cNvPr id="8211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8218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19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12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8216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17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8213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8214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8215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sp>
        <p:nvSpPr>
          <p:cNvPr id="46104" name="Text Box 24"/>
          <p:cNvSpPr txBox="1">
            <a:spLocks noChangeArrowheads="1"/>
          </p:cNvSpPr>
          <p:nvPr/>
        </p:nvSpPr>
        <p:spPr bwMode="auto">
          <a:xfrm rot="-913197">
            <a:off x="5248275" y="2438400"/>
            <a:ext cx="3255963" cy="1593850"/>
          </a:xfrm>
          <a:prstGeom prst="cube">
            <a:avLst/>
          </a:prstGeom>
          <a:gradFill rotWithShape="1">
            <a:gsLst>
              <a:gs pos="0">
                <a:schemeClr val="bg1"/>
              </a:gs>
              <a:gs pos="50000">
                <a:srgbClr val="FFFF66"/>
              </a:gs>
              <a:gs pos="100000">
                <a:schemeClr val="bg1"/>
              </a:gs>
            </a:gsLst>
            <a:lin ang="189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7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400м</a:t>
            </a:r>
          </a:p>
        </p:txBody>
      </p:sp>
      <p:pic>
        <p:nvPicPr>
          <p:cNvPr id="46105" name="Picture 25" descr="02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0" y="4214813"/>
            <a:ext cx="2865438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4" name="AutoShape 48"/>
          <p:cNvSpPr>
            <a:spLocks noChangeArrowheads="1"/>
          </p:cNvSpPr>
          <p:nvPr/>
        </p:nvSpPr>
        <p:spPr bwMode="auto">
          <a:xfrm>
            <a:off x="570948" y="260350"/>
            <a:ext cx="8073017" cy="1739890"/>
          </a:xfrm>
          <a:prstGeom prst="wedgeRoundRectCallout">
            <a:avLst>
              <a:gd name="adj1" fmla="val -65266"/>
              <a:gd name="adj2" fmla="val 4599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Какое расстояние пробежит заяц за 25с, если его скорость 16м/с?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00578E-6 L 1.10851 -0.0122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6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4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77"/>
          <p:cNvGrpSpPr>
            <a:grpSpLocks/>
          </p:cNvGrpSpPr>
          <p:nvPr/>
        </p:nvGrpSpPr>
        <p:grpSpPr bwMode="auto">
          <a:xfrm>
            <a:off x="-4763" y="4799013"/>
            <a:ext cx="9117013" cy="2135187"/>
            <a:chOff x="-3" y="3023"/>
            <a:chExt cx="5743" cy="1345"/>
          </a:xfrm>
        </p:grpSpPr>
        <p:grpSp>
          <p:nvGrpSpPr>
            <p:cNvPr id="9357" name="Group 84"/>
            <p:cNvGrpSpPr>
              <a:grpSpLocks/>
            </p:cNvGrpSpPr>
            <p:nvPr/>
          </p:nvGrpSpPr>
          <p:grpSpPr bwMode="auto">
            <a:xfrm rot="-1646730">
              <a:off x="4944" y="3027"/>
              <a:ext cx="116" cy="125"/>
              <a:chOff x="3568" y="3264"/>
              <a:chExt cx="304" cy="464"/>
            </a:xfrm>
          </p:grpSpPr>
          <p:sp>
            <p:nvSpPr>
              <p:cNvPr id="10042" name="Freeform 89"/>
              <p:cNvSpPr>
                <a:spLocks/>
              </p:cNvSpPr>
              <p:nvPr/>
            </p:nvSpPr>
            <p:spPr bwMode="auto">
              <a:xfrm>
                <a:off x="3688" y="3440"/>
                <a:ext cx="87" cy="288"/>
              </a:xfrm>
              <a:custGeom>
                <a:avLst/>
                <a:gdLst>
                  <a:gd name="T0" fmla="*/ 40 w 87"/>
                  <a:gd name="T1" fmla="*/ 0 h 288"/>
                  <a:gd name="T2" fmla="*/ 80 w 87"/>
                  <a:gd name="T3" fmla="*/ 160 h 288"/>
                  <a:gd name="T4" fmla="*/ 0 w 87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87"/>
                  <a:gd name="T10" fmla="*/ 0 h 288"/>
                  <a:gd name="T11" fmla="*/ 87 w 87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7" h="288">
                    <a:moveTo>
                      <a:pt x="40" y="0"/>
                    </a:moveTo>
                    <a:cubicBezTo>
                      <a:pt x="63" y="56"/>
                      <a:pt x="87" y="112"/>
                      <a:pt x="80" y="160"/>
                    </a:cubicBezTo>
                    <a:cubicBezTo>
                      <a:pt x="73" y="208"/>
                      <a:pt x="36" y="248"/>
                      <a:pt x="0" y="288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43" name="Freeform 90"/>
              <p:cNvSpPr>
                <a:spLocks/>
              </p:cNvSpPr>
              <p:nvPr/>
            </p:nvSpPr>
            <p:spPr bwMode="auto">
              <a:xfrm>
                <a:off x="3568" y="3480"/>
                <a:ext cx="72" cy="184"/>
              </a:xfrm>
              <a:custGeom>
                <a:avLst/>
                <a:gdLst>
                  <a:gd name="T0" fmla="*/ 48 w 72"/>
                  <a:gd name="T1" fmla="*/ 0 h 184"/>
                  <a:gd name="T2" fmla="*/ 64 w 72"/>
                  <a:gd name="T3" fmla="*/ 120 h 184"/>
                  <a:gd name="T4" fmla="*/ 0 w 72"/>
                  <a:gd name="T5" fmla="*/ 184 h 184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184"/>
                  <a:gd name="T11" fmla="*/ 72 w 72"/>
                  <a:gd name="T12" fmla="*/ 184 h 1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184">
                    <a:moveTo>
                      <a:pt x="48" y="0"/>
                    </a:moveTo>
                    <a:cubicBezTo>
                      <a:pt x="51" y="17"/>
                      <a:pt x="72" y="89"/>
                      <a:pt x="64" y="120"/>
                    </a:cubicBezTo>
                    <a:cubicBezTo>
                      <a:pt x="56" y="151"/>
                      <a:pt x="13" y="171"/>
                      <a:pt x="0" y="18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44" name="Freeform 91"/>
              <p:cNvSpPr>
                <a:spLocks/>
              </p:cNvSpPr>
              <p:nvPr/>
            </p:nvSpPr>
            <p:spPr bwMode="auto">
              <a:xfrm>
                <a:off x="3656" y="3280"/>
                <a:ext cx="112" cy="144"/>
              </a:xfrm>
              <a:custGeom>
                <a:avLst/>
                <a:gdLst>
                  <a:gd name="T0" fmla="*/ 0 w 112"/>
                  <a:gd name="T1" fmla="*/ 0 h 144"/>
                  <a:gd name="T2" fmla="*/ 56 w 112"/>
                  <a:gd name="T3" fmla="*/ 48 h 144"/>
                  <a:gd name="T4" fmla="*/ 112 w 112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12"/>
                  <a:gd name="T10" fmla="*/ 0 h 144"/>
                  <a:gd name="T11" fmla="*/ 112 w 112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2" h="144">
                    <a:moveTo>
                      <a:pt x="0" y="0"/>
                    </a:moveTo>
                    <a:cubicBezTo>
                      <a:pt x="9" y="8"/>
                      <a:pt x="37" y="24"/>
                      <a:pt x="56" y="48"/>
                    </a:cubicBezTo>
                    <a:cubicBezTo>
                      <a:pt x="75" y="72"/>
                      <a:pt x="100" y="124"/>
                      <a:pt x="112" y="144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45" name="Freeform 92"/>
              <p:cNvSpPr>
                <a:spLocks/>
              </p:cNvSpPr>
              <p:nvPr/>
            </p:nvSpPr>
            <p:spPr bwMode="auto">
              <a:xfrm>
                <a:off x="3752" y="3264"/>
                <a:ext cx="120" cy="160"/>
              </a:xfrm>
              <a:custGeom>
                <a:avLst/>
                <a:gdLst>
                  <a:gd name="T0" fmla="*/ 0 w 120"/>
                  <a:gd name="T1" fmla="*/ 0 h 160"/>
                  <a:gd name="T2" fmla="*/ 72 w 120"/>
                  <a:gd name="T3" fmla="*/ 72 h 160"/>
                  <a:gd name="T4" fmla="*/ 120 w 120"/>
                  <a:gd name="T5" fmla="*/ 160 h 160"/>
                  <a:gd name="T6" fmla="*/ 0 60000 65536"/>
                  <a:gd name="T7" fmla="*/ 0 60000 65536"/>
                  <a:gd name="T8" fmla="*/ 0 60000 65536"/>
                  <a:gd name="T9" fmla="*/ 0 w 120"/>
                  <a:gd name="T10" fmla="*/ 0 h 160"/>
                  <a:gd name="T11" fmla="*/ 120 w 120"/>
                  <a:gd name="T12" fmla="*/ 160 h 16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0" h="160">
                    <a:moveTo>
                      <a:pt x="0" y="0"/>
                    </a:moveTo>
                    <a:cubicBezTo>
                      <a:pt x="12" y="12"/>
                      <a:pt x="52" y="45"/>
                      <a:pt x="72" y="72"/>
                    </a:cubicBezTo>
                    <a:cubicBezTo>
                      <a:pt x="92" y="99"/>
                      <a:pt x="110" y="142"/>
                      <a:pt x="120" y="160"/>
                    </a:cubicBezTo>
                  </a:path>
                </a:pathLst>
              </a:custGeom>
              <a:noFill/>
              <a:ln w="12700">
                <a:solidFill>
                  <a:srgbClr val="008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58" name="Group 99"/>
            <p:cNvGrpSpPr>
              <a:grpSpLocks/>
            </p:cNvGrpSpPr>
            <p:nvPr/>
          </p:nvGrpSpPr>
          <p:grpSpPr bwMode="auto">
            <a:xfrm rot="201456">
              <a:off x="4363" y="3695"/>
              <a:ext cx="91" cy="46"/>
              <a:chOff x="2199" y="3091"/>
              <a:chExt cx="432" cy="140"/>
            </a:xfrm>
          </p:grpSpPr>
          <p:sp>
            <p:nvSpPr>
              <p:cNvPr id="10040" name="Freeform 1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41" name="Freeform 1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59" name="Group 102"/>
            <p:cNvGrpSpPr>
              <a:grpSpLocks/>
            </p:cNvGrpSpPr>
            <p:nvPr/>
          </p:nvGrpSpPr>
          <p:grpSpPr bwMode="auto">
            <a:xfrm rot="421165">
              <a:off x="4608" y="3552"/>
              <a:ext cx="379" cy="125"/>
              <a:chOff x="2199" y="3091"/>
              <a:chExt cx="432" cy="140"/>
            </a:xfrm>
          </p:grpSpPr>
          <p:sp>
            <p:nvSpPr>
              <p:cNvPr id="10038" name="Freeform 1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39" name="Freeform 1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0" name="Group 105"/>
            <p:cNvGrpSpPr>
              <a:grpSpLocks/>
            </p:cNvGrpSpPr>
            <p:nvPr/>
          </p:nvGrpSpPr>
          <p:grpSpPr bwMode="auto">
            <a:xfrm rot="201456">
              <a:off x="3942" y="3793"/>
              <a:ext cx="106" cy="47"/>
              <a:chOff x="2199" y="3091"/>
              <a:chExt cx="432" cy="140"/>
            </a:xfrm>
          </p:grpSpPr>
          <p:sp>
            <p:nvSpPr>
              <p:cNvPr id="10036" name="Freeform 1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37" name="Freeform 1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1" name="Group 108"/>
            <p:cNvGrpSpPr>
              <a:grpSpLocks/>
            </p:cNvGrpSpPr>
            <p:nvPr/>
          </p:nvGrpSpPr>
          <p:grpSpPr bwMode="auto">
            <a:xfrm rot="201456">
              <a:off x="4998" y="3697"/>
              <a:ext cx="106" cy="48"/>
              <a:chOff x="2199" y="3091"/>
              <a:chExt cx="432" cy="140"/>
            </a:xfrm>
          </p:grpSpPr>
          <p:sp>
            <p:nvSpPr>
              <p:cNvPr id="10034" name="Freeform 10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35" name="Freeform 11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2" name="Group 111"/>
            <p:cNvGrpSpPr>
              <a:grpSpLocks/>
            </p:cNvGrpSpPr>
            <p:nvPr/>
          </p:nvGrpSpPr>
          <p:grpSpPr bwMode="auto">
            <a:xfrm rot="421165">
              <a:off x="1536" y="4120"/>
              <a:ext cx="379" cy="125"/>
              <a:chOff x="2199" y="3091"/>
              <a:chExt cx="432" cy="140"/>
            </a:xfrm>
          </p:grpSpPr>
          <p:sp>
            <p:nvSpPr>
              <p:cNvPr id="10032" name="Freeform 11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33" name="Freeform 11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4D4D4D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3" name="Group 114"/>
            <p:cNvGrpSpPr>
              <a:grpSpLocks/>
            </p:cNvGrpSpPr>
            <p:nvPr/>
          </p:nvGrpSpPr>
          <p:grpSpPr bwMode="auto">
            <a:xfrm rot="201456">
              <a:off x="4182" y="3793"/>
              <a:ext cx="106" cy="47"/>
              <a:chOff x="2199" y="3091"/>
              <a:chExt cx="432" cy="140"/>
            </a:xfrm>
          </p:grpSpPr>
          <p:sp>
            <p:nvSpPr>
              <p:cNvPr id="10030" name="Freeform 11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31" name="Freeform 11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4" name="Group 117"/>
            <p:cNvGrpSpPr>
              <a:grpSpLocks/>
            </p:cNvGrpSpPr>
            <p:nvPr/>
          </p:nvGrpSpPr>
          <p:grpSpPr bwMode="auto">
            <a:xfrm rot="201456">
              <a:off x="4507" y="3695"/>
              <a:ext cx="91" cy="46"/>
              <a:chOff x="2199" y="3091"/>
              <a:chExt cx="432" cy="140"/>
            </a:xfrm>
          </p:grpSpPr>
          <p:sp>
            <p:nvSpPr>
              <p:cNvPr id="10028" name="Freeform 11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29" name="Freeform 11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5" name="Group 120"/>
            <p:cNvGrpSpPr>
              <a:grpSpLocks/>
            </p:cNvGrpSpPr>
            <p:nvPr/>
          </p:nvGrpSpPr>
          <p:grpSpPr bwMode="auto">
            <a:xfrm rot="201456">
              <a:off x="5176" y="3745"/>
              <a:ext cx="104" cy="47"/>
              <a:chOff x="2199" y="3091"/>
              <a:chExt cx="432" cy="140"/>
            </a:xfrm>
          </p:grpSpPr>
          <p:sp>
            <p:nvSpPr>
              <p:cNvPr id="10026" name="Freeform 12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27" name="Freeform 12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6" name="Group 123"/>
            <p:cNvGrpSpPr>
              <a:grpSpLocks/>
            </p:cNvGrpSpPr>
            <p:nvPr/>
          </p:nvGrpSpPr>
          <p:grpSpPr bwMode="auto">
            <a:xfrm rot="201456">
              <a:off x="3894" y="3697"/>
              <a:ext cx="106" cy="47"/>
              <a:chOff x="2199" y="3091"/>
              <a:chExt cx="432" cy="140"/>
            </a:xfrm>
          </p:grpSpPr>
          <p:sp>
            <p:nvSpPr>
              <p:cNvPr id="10024" name="Freeform 12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25" name="Freeform 12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7" name="Group 126"/>
            <p:cNvGrpSpPr>
              <a:grpSpLocks/>
            </p:cNvGrpSpPr>
            <p:nvPr/>
          </p:nvGrpSpPr>
          <p:grpSpPr bwMode="auto">
            <a:xfrm rot="201456">
              <a:off x="4230" y="3697"/>
              <a:ext cx="106" cy="47"/>
              <a:chOff x="2199" y="3091"/>
              <a:chExt cx="432" cy="140"/>
            </a:xfrm>
          </p:grpSpPr>
          <p:sp>
            <p:nvSpPr>
              <p:cNvPr id="10022" name="Freeform 12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23" name="Freeform 12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8" name="Group 129"/>
            <p:cNvGrpSpPr>
              <a:grpSpLocks/>
            </p:cNvGrpSpPr>
            <p:nvPr/>
          </p:nvGrpSpPr>
          <p:grpSpPr bwMode="auto">
            <a:xfrm rot="201456">
              <a:off x="3990" y="3697"/>
              <a:ext cx="106" cy="47"/>
              <a:chOff x="2199" y="3091"/>
              <a:chExt cx="432" cy="140"/>
            </a:xfrm>
          </p:grpSpPr>
          <p:sp>
            <p:nvSpPr>
              <p:cNvPr id="10020" name="Freeform 13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21" name="Freeform 13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333333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69" name="Group 132"/>
            <p:cNvGrpSpPr>
              <a:grpSpLocks/>
            </p:cNvGrpSpPr>
            <p:nvPr/>
          </p:nvGrpSpPr>
          <p:grpSpPr bwMode="auto">
            <a:xfrm rot="201456">
              <a:off x="4470" y="3793"/>
              <a:ext cx="106" cy="47"/>
              <a:chOff x="2199" y="3091"/>
              <a:chExt cx="432" cy="140"/>
            </a:xfrm>
          </p:grpSpPr>
          <p:sp>
            <p:nvSpPr>
              <p:cNvPr id="10018" name="Freeform 13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019" name="Freeform 13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0" name="Group 135"/>
            <p:cNvGrpSpPr>
              <a:grpSpLocks/>
            </p:cNvGrpSpPr>
            <p:nvPr/>
          </p:nvGrpSpPr>
          <p:grpSpPr bwMode="auto">
            <a:xfrm rot="329520">
              <a:off x="88" y="4086"/>
              <a:ext cx="894" cy="263"/>
              <a:chOff x="3353" y="4024"/>
              <a:chExt cx="1021" cy="296"/>
            </a:xfrm>
          </p:grpSpPr>
          <p:grpSp>
            <p:nvGrpSpPr>
              <p:cNvPr id="9976" name="Group 13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998" name="Group 13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0009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0016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017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010" name="Group 14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0014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015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011" name="Group 14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0012" name="Freeform 14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013" name="Freeform 14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999" name="Group 147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10000" name="Group 14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0007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008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001" name="Group 15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0005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006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002" name="Group 15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10003" name="Freeform 15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004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977" name="Group 157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978" name="Group 15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989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96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97" name="Freeform 16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90" name="Group 16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94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95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91" name="Group 16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92" name="Freeform 1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93" name="Freeform 1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979" name="Group 168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980" name="Group 16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87" name="Freeform 1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88" name="Freeform 1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81" name="Group 17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85" name="Freeform 1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86" name="Freeform 1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82" name="Group 17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83" name="Freeform 1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84" name="Freeform 1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371" name="Group 178"/>
            <p:cNvGrpSpPr>
              <a:grpSpLocks/>
            </p:cNvGrpSpPr>
            <p:nvPr/>
          </p:nvGrpSpPr>
          <p:grpSpPr bwMode="auto">
            <a:xfrm>
              <a:off x="2352" y="4005"/>
              <a:ext cx="1021" cy="296"/>
              <a:chOff x="3353" y="4024"/>
              <a:chExt cx="1021" cy="296"/>
            </a:xfrm>
          </p:grpSpPr>
          <p:grpSp>
            <p:nvGrpSpPr>
              <p:cNvPr id="9934" name="Group 17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956" name="Group 18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967" name="Group 18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74" name="Freeform 1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75" name="Freeform 1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68" name="Group 18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72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73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69" name="Group 18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70" name="Freeform 1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71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957" name="Group 190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958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65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66" name="Freeform 19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59" name="Group 19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63" name="Freeform 19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64" name="Freeform 19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60" name="Group 19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61" name="Freeform 1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62" name="Freeform 1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935" name="Group 200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936" name="Group 20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947" name="Group 20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54" name="Freeform 2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55" name="Freeform 2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48" name="Group 20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52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53" name="Freeform 20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49" name="Group 20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50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51" name="Freeform 21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937" name="Group 211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938" name="Group 21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45" name="Freeform 21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46" name="Freeform 21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39" name="Group 21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43" name="Freeform 2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44" name="Freeform 2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940" name="Group 21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941" name="Freeform 2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942" name="Freeform 2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372" name="Group 221"/>
            <p:cNvGrpSpPr>
              <a:grpSpLocks/>
            </p:cNvGrpSpPr>
            <p:nvPr/>
          </p:nvGrpSpPr>
          <p:grpSpPr bwMode="auto">
            <a:xfrm>
              <a:off x="3600" y="4032"/>
              <a:ext cx="432" cy="140"/>
              <a:chOff x="2199" y="3091"/>
              <a:chExt cx="432" cy="140"/>
            </a:xfrm>
          </p:grpSpPr>
          <p:sp>
            <p:nvSpPr>
              <p:cNvPr id="9932" name="Freeform 2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33" name="Freeform 2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3" name="Group 224"/>
            <p:cNvGrpSpPr>
              <a:grpSpLocks/>
            </p:cNvGrpSpPr>
            <p:nvPr/>
          </p:nvGrpSpPr>
          <p:grpSpPr bwMode="auto">
            <a:xfrm>
              <a:off x="2296" y="3688"/>
              <a:ext cx="104" cy="52"/>
              <a:chOff x="2199" y="3091"/>
              <a:chExt cx="432" cy="140"/>
            </a:xfrm>
          </p:grpSpPr>
          <p:sp>
            <p:nvSpPr>
              <p:cNvPr id="9930" name="Freeform 2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31" name="Freeform 2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4" name="Group 227"/>
            <p:cNvGrpSpPr>
              <a:grpSpLocks/>
            </p:cNvGrpSpPr>
            <p:nvPr/>
          </p:nvGrpSpPr>
          <p:grpSpPr bwMode="auto">
            <a:xfrm>
              <a:off x="3313" y="3984"/>
              <a:ext cx="104" cy="52"/>
              <a:chOff x="2199" y="3091"/>
              <a:chExt cx="432" cy="140"/>
            </a:xfrm>
          </p:grpSpPr>
          <p:sp>
            <p:nvSpPr>
              <p:cNvPr id="9928" name="Freeform 2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29" name="Freeform 2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5" name="Group 230"/>
            <p:cNvGrpSpPr>
              <a:grpSpLocks/>
            </p:cNvGrpSpPr>
            <p:nvPr/>
          </p:nvGrpSpPr>
          <p:grpSpPr bwMode="auto">
            <a:xfrm>
              <a:off x="3169" y="4016"/>
              <a:ext cx="104" cy="52"/>
              <a:chOff x="2199" y="3091"/>
              <a:chExt cx="432" cy="140"/>
            </a:xfrm>
          </p:grpSpPr>
          <p:sp>
            <p:nvSpPr>
              <p:cNvPr id="9926" name="Freeform 2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27" name="Freeform 2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6" name="Group 233"/>
            <p:cNvGrpSpPr>
              <a:grpSpLocks/>
            </p:cNvGrpSpPr>
            <p:nvPr/>
          </p:nvGrpSpPr>
          <p:grpSpPr bwMode="auto">
            <a:xfrm>
              <a:off x="3065" y="4032"/>
              <a:ext cx="104" cy="52"/>
              <a:chOff x="2199" y="3091"/>
              <a:chExt cx="432" cy="140"/>
            </a:xfrm>
          </p:grpSpPr>
          <p:sp>
            <p:nvSpPr>
              <p:cNvPr id="9924" name="Freeform 23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25" name="Freeform 23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7" name="Group 236"/>
            <p:cNvGrpSpPr>
              <a:grpSpLocks/>
            </p:cNvGrpSpPr>
            <p:nvPr/>
          </p:nvGrpSpPr>
          <p:grpSpPr bwMode="auto">
            <a:xfrm>
              <a:off x="3065" y="3968"/>
              <a:ext cx="104" cy="52"/>
              <a:chOff x="2199" y="3091"/>
              <a:chExt cx="432" cy="140"/>
            </a:xfrm>
          </p:grpSpPr>
          <p:sp>
            <p:nvSpPr>
              <p:cNvPr id="9922" name="Freeform 23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23" name="Freeform 23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8" name="Group 239"/>
            <p:cNvGrpSpPr>
              <a:grpSpLocks/>
            </p:cNvGrpSpPr>
            <p:nvPr/>
          </p:nvGrpSpPr>
          <p:grpSpPr bwMode="auto">
            <a:xfrm>
              <a:off x="3113" y="3928"/>
              <a:ext cx="104" cy="52"/>
              <a:chOff x="2199" y="3091"/>
              <a:chExt cx="432" cy="140"/>
            </a:xfrm>
          </p:grpSpPr>
          <p:sp>
            <p:nvSpPr>
              <p:cNvPr id="9920" name="Freeform 24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21" name="Freeform 24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79" name="Group 242"/>
            <p:cNvGrpSpPr>
              <a:grpSpLocks/>
            </p:cNvGrpSpPr>
            <p:nvPr/>
          </p:nvGrpSpPr>
          <p:grpSpPr bwMode="auto">
            <a:xfrm>
              <a:off x="3153" y="3912"/>
              <a:ext cx="104" cy="52"/>
              <a:chOff x="2199" y="3091"/>
              <a:chExt cx="432" cy="140"/>
            </a:xfrm>
          </p:grpSpPr>
          <p:sp>
            <p:nvSpPr>
              <p:cNvPr id="9918" name="Freeform 24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19" name="Freeform 24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0" name="Group 245"/>
            <p:cNvGrpSpPr>
              <a:grpSpLocks/>
            </p:cNvGrpSpPr>
            <p:nvPr/>
          </p:nvGrpSpPr>
          <p:grpSpPr bwMode="auto">
            <a:xfrm>
              <a:off x="3201" y="3888"/>
              <a:ext cx="104" cy="52"/>
              <a:chOff x="2199" y="3091"/>
              <a:chExt cx="432" cy="140"/>
            </a:xfrm>
          </p:grpSpPr>
          <p:sp>
            <p:nvSpPr>
              <p:cNvPr id="9916" name="Freeform 24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17" name="Freeform 24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1" name="Group 248"/>
            <p:cNvGrpSpPr>
              <a:grpSpLocks/>
            </p:cNvGrpSpPr>
            <p:nvPr/>
          </p:nvGrpSpPr>
          <p:grpSpPr bwMode="auto">
            <a:xfrm>
              <a:off x="3329" y="3840"/>
              <a:ext cx="104" cy="52"/>
              <a:chOff x="2199" y="3091"/>
              <a:chExt cx="432" cy="140"/>
            </a:xfrm>
          </p:grpSpPr>
          <p:sp>
            <p:nvSpPr>
              <p:cNvPr id="9914" name="Freeform 24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15" name="Freeform 25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2" name="Group 251"/>
            <p:cNvGrpSpPr>
              <a:grpSpLocks/>
            </p:cNvGrpSpPr>
            <p:nvPr/>
          </p:nvGrpSpPr>
          <p:grpSpPr bwMode="auto">
            <a:xfrm>
              <a:off x="2361" y="3928"/>
              <a:ext cx="104" cy="52"/>
              <a:chOff x="2199" y="3091"/>
              <a:chExt cx="432" cy="140"/>
            </a:xfrm>
          </p:grpSpPr>
          <p:sp>
            <p:nvSpPr>
              <p:cNvPr id="9912" name="Freeform 25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13" name="Freeform 25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3" name="Group 254"/>
            <p:cNvGrpSpPr>
              <a:grpSpLocks/>
            </p:cNvGrpSpPr>
            <p:nvPr/>
          </p:nvGrpSpPr>
          <p:grpSpPr bwMode="auto">
            <a:xfrm>
              <a:off x="3881" y="3757"/>
              <a:ext cx="104" cy="52"/>
              <a:chOff x="2199" y="3091"/>
              <a:chExt cx="432" cy="140"/>
            </a:xfrm>
          </p:grpSpPr>
          <p:sp>
            <p:nvSpPr>
              <p:cNvPr id="9910" name="Freeform 2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11" name="Freeform 2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4" name="Group 257"/>
            <p:cNvGrpSpPr>
              <a:grpSpLocks/>
            </p:cNvGrpSpPr>
            <p:nvPr/>
          </p:nvGrpSpPr>
          <p:grpSpPr bwMode="auto">
            <a:xfrm>
              <a:off x="3216" y="3600"/>
              <a:ext cx="104" cy="52"/>
              <a:chOff x="2199" y="3091"/>
              <a:chExt cx="432" cy="140"/>
            </a:xfrm>
          </p:grpSpPr>
          <p:sp>
            <p:nvSpPr>
              <p:cNvPr id="9908" name="Freeform 2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09" name="Freeform 2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5" name="Group 260"/>
            <p:cNvGrpSpPr>
              <a:grpSpLocks/>
            </p:cNvGrpSpPr>
            <p:nvPr/>
          </p:nvGrpSpPr>
          <p:grpSpPr bwMode="auto">
            <a:xfrm>
              <a:off x="3768" y="3517"/>
              <a:ext cx="104" cy="52"/>
              <a:chOff x="2199" y="3091"/>
              <a:chExt cx="432" cy="140"/>
            </a:xfrm>
          </p:grpSpPr>
          <p:sp>
            <p:nvSpPr>
              <p:cNvPr id="9906" name="Freeform 2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07" name="Freeform 2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6" name="Group 263"/>
            <p:cNvGrpSpPr>
              <a:grpSpLocks/>
            </p:cNvGrpSpPr>
            <p:nvPr/>
          </p:nvGrpSpPr>
          <p:grpSpPr bwMode="auto">
            <a:xfrm>
              <a:off x="2064" y="4064"/>
              <a:ext cx="104" cy="52"/>
              <a:chOff x="2199" y="3091"/>
              <a:chExt cx="432" cy="140"/>
            </a:xfrm>
          </p:grpSpPr>
          <p:sp>
            <p:nvSpPr>
              <p:cNvPr id="9904" name="Freeform 26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05" name="Freeform 26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7" name="Group 266"/>
            <p:cNvGrpSpPr>
              <a:grpSpLocks/>
            </p:cNvGrpSpPr>
            <p:nvPr/>
          </p:nvGrpSpPr>
          <p:grpSpPr bwMode="auto">
            <a:xfrm>
              <a:off x="4264" y="4256"/>
              <a:ext cx="104" cy="52"/>
              <a:chOff x="2199" y="3091"/>
              <a:chExt cx="432" cy="140"/>
            </a:xfrm>
          </p:grpSpPr>
          <p:sp>
            <p:nvSpPr>
              <p:cNvPr id="9902" name="Freeform 26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03" name="Freeform 26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8" name="Group 269"/>
            <p:cNvGrpSpPr>
              <a:grpSpLocks/>
            </p:cNvGrpSpPr>
            <p:nvPr/>
          </p:nvGrpSpPr>
          <p:grpSpPr bwMode="auto">
            <a:xfrm>
              <a:off x="4160" y="4272"/>
              <a:ext cx="104" cy="52"/>
              <a:chOff x="2199" y="3091"/>
              <a:chExt cx="432" cy="140"/>
            </a:xfrm>
          </p:grpSpPr>
          <p:sp>
            <p:nvSpPr>
              <p:cNvPr id="9900" name="Freeform 27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901" name="Freeform 27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89" name="Group 272"/>
            <p:cNvGrpSpPr>
              <a:grpSpLocks/>
            </p:cNvGrpSpPr>
            <p:nvPr/>
          </p:nvGrpSpPr>
          <p:grpSpPr bwMode="auto">
            <a:xfrm>
              <a:off x="4160" y="4208"/>
              <a:ext cx="104" cy="52"/>
              <a:chOff x="2199" y="3091"/>
              <a:chExt cx="432" cy="140"/>
            </a:xfrm>
          </p:grpSpPr>
          <p:sp>
            <p:nvSpPr>
              <p:cNvPr id="9898" name="Freeform 27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99" name="Freeform 27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0" name="Group 275"/>
            <p:cNvGrpSpPr>
              <a:grpSpLocks/>
            </p:cNvGrpSpPr>
            <p:nvPr/>
          </p:nvGrpSpPr>
          <p:grpSpPr bwMode="auto">
            <a:xfrm>
              <a:off x="4208" y="4168"/>
              <a:ext cx="104" cy="52"/>
              <a:chOff x="2199" y="3091"/>
              <a:chExt cx="432" cy="140"/>
            </a:xfrm>
          </p:grpSpPr>
          <p:sp>
            <p:nvSpPr>
              <p:cNvPr id="9896" name="Freeform 27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97" name="Freeform 27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1" name="Group 278"/>
            <p:cNvGrpSpPr>
              <a:grpSpLocks/>
            </p:cNvGrpSpPr>
            <p:nvPr/>
          </p:nvGrpSpPr>
          <p:grpSpPr bwMode="auto">
            <a:xfrm>
              <a:off x="4248" y="4152"/>
              <a:ext cx="104" cy="52"/>
              <a:chOff x="2199" y="3091"/>
              <a:chExt cx="432" cy="140"/>
            </a:xfrm>
          </p:grpSpPr>
          <p:sp>
            <p:nvSpPr>
              <p:cNvPr id="9894" name="Freeform 27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95" name="Freeform 28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2" name="Group 281"/>
            <p:cNvGrpSpPr>
              <a:grpSpLocks/>
            </p:cNvGrpSpPr>
            <p:nvPr/>
          </p:nvGrpSpPr>
          <p:grpSpPr bwMode="auto">
            <a:xfrm>
              <a:off x="4296" y="4128"/>
              <a:ext cx="104" cy="52"/>
              <a:chOff x="2199" y="3091"/>
              <a:chExt cx="432" cy="140"/>
            </a:xfrm>
          </p:grpSpPr>
          <p:sp>
            <p:nvSpPr>
              <p:cNvPr id="9892" name="Freeform 28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93" name="Freeform 28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3" name="Group 284"/>
            <p:cNvGrpSpPr>
              <a:grpSpLocks/>
            </p:cNvGrpSpPr>
            <p:nvPr/>
          </p:nvGrpSpPr>
          <p:grpSpPr bwMode="auto">
            <a:xfrm>
              <a:off x="2080" y="3920"/>
              <a:ext cx="104" cy="52"/>
              <a:chOff x="2199" y="3091"/>
              <a:chExt cx="432" cy="140"/>
            </a:xfrm>
          </p:grpSpPr>
          <p:sp>
            <p:nvSpPr>
              <p:cNvPr id="9890" name="Freeform 28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91" name="Freeform 28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4" name="Group 287"/>
            <p:cNvGrpSpPr>
              <a:grpSpLocks/>
            </p:cNvGrpSpPr>
            <p:nvPr/>
          </p:nvGrpSpPr>
          <p:grpSpPr bwMode="auto">
            <a:xfrm>
              <a:off x="3552" y="4232"/>
              <a:ext cx="104" cy="52"/>
              <a:chOff x="2199" y="3091"/>
              <a:chExt cx="432" cy="140"/>
            </a:xfrm>
          </p:grpSpPr>
          <p:sp>
            <p:nvSpPr>
              <p:cNvPr id="9888" name="Freeform 28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89" name="Freeform 28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5" name="Group 290"/>
            <p:cNvGrpSpPr>
              <a:grpSpLocks/>
            </p:cNvGrpSpPr>
            <p:nvPr/>
          </p:nvGrpSpPr>
          <p:grpSpPr bwMode="auto">
            <a:xfrm>
              <a:off x="1736" y="3956"/>
              <a:ext cx="104" cy="52"/>
              <a:chOff x="2199" y="3091"/>
              <a:chExt cx="432" cy="140"/>
            </a:xfrm>
          </p:grpSpPr>
          <p:sp>
            <p:nvSpPr>
              <p:cNvPr id="9886" name="Freeform 29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87" name="Freeform 29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6" name="Group 293"/>
            <p:cNvGrpSpPr>
              <a:grpSpLocks/>
            </p:cNvGrpSpPr>
            <p:nvPr/>
          </p:nvGrpSpPr>
          <p:grpSpPr bwMode="auto">
            <a:xfrm>
              <a:off x="1632" y="3972"/>
              <a:ext cx="104" cy="52"/>
              <a:chOff x="2199" y="3091"/>
              <a:chExt cx="432" cy="140"/>
            </a:xfrm>
          </p:grpSpPr>
          <p:sp>
            <p:nvSpPr>
              <p:cNvPr id="9884" name="Freeform 294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85" name="Freeform 295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7" name="Group 296"/>
            <p:cNvGrpSpPr>
              <a:grpSpLocks/>
            </p:cNvGrpSpPr>
            <p:nvPr/>
          </p:nvGrpSpPr>
          <p:grpSpPr bwMode="auto">
            <a:xfrm>
              <a:off x="1632" y="3908"/>
              <a:ext cx="104" cy="52"/>
              <a:chOff x="2199" y="3091"/>
              <a:chExt cx="432" cy="140"/>
            </a:xfrm>
          </p:grpSpPr>
          <p:sp>
            <p:nvSpPr>
              <p:cNvPr id="9882" name="Freeform 29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83" name="Freeform 29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8" name="Group 299"/>
            <p:cNvGrpSpPr>
              <a:grpSpLocks/>
            </p:cNvGrpSpPr>
            <p:nvPr/>
          </p:nvGrpSpPr>
          <p:grpSpPr bwMode="auto">
            <a:xfrm>
              <a:off x="1680" y="3868"/>
              <a:ext cx="104" cy="52"/>
              <a:chOff x="2199" y="3091"/>
              <a:chExt cx="432" cy="140"/>
            </a:xfrm>
          </p:grpSpPr>
          <p:sp>
            <p:nvSpPr>
              <p:cNvPr id="9880" name="Freeform 30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81" name="Freeform 30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399" name="Group 302"/>
            <p:cNvGrpSpPr>
              <a:grpSpLocks/>
            </p:cNvGrpSpPr>
            <p:nvPr/>
          </p:nvGrpSpPr>
          <p:grpSpPr bwMode="auto">
            <a:xfrm>
              <a:off x="1720" y="3852"/>
              <a:ext cx="104" cy="52"/>
              <a:chOff x="2199" y="3091"/>
              <a:chExt cx="432" cy="140"/>
            </a:xfrm>
          </p:grpSpPr>
          <p:sp>
            <p:nvSpPr>
              <p:cNvPr id="9878" name="Freeform 30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79" name="Freeform 30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0" name="Group 305"/>
            <p:cNvGrpSpPr>
              <a:grpSpLocks/>
            </p:cNvGrpSpPr>
            <p:nvPr/>
          </p:nvGrpSpPr>
          <p:grpSpPr bwMode="auto">
            <a:xfrm>
              <a:off x="1768" y="3828"/>
              <a:ext cx="104" cy="52"/>
              <a:chOff x="2199" y="3091"/>
              <a:chExt cx="432" cy="140"/>
            </a:xfrm>
          </p:grpSpPr>
          <p:sp>
            <p:nvSpPr>
              <p:cNvPr id="9876" name="Freeform 30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77" name="Freeform 30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1" name="Group 308"/>
            <p:cNvGrpSpPr>
              <a:grpSpLocks/>
            </p:cNvGrpSpPr>
            <p:nvPr/>
          </p:nvGrpSpPr>
          <p:grpSpPr bwMode="auto">
            <a:xfrm>
              <a:off x="3568" y="4088"/>
              <a:ext cx="104" cy="52"/>
              <a:chOff x="2199" y="3091"/>
              <a:chExt cx="432" cy="140"/>
            </a:xfrm>
          </p:grpSpPr>
          <p:sp>
            <p:nvSpPr>
              <p:cNvPr id="9874" name="Freeform 30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75" name="Freeform 31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2" name="Group 311"/>
            <p:cNvGrpSpPr>
              <a:grpSpLocks/>
            </p:cNvGrpSpPr>
            <p:nvPr/>
          </p:nvGrpSpPr>
          <p:grpSpPr bwMode="auto">
            <a:xfrm>
              <a:off x="3360" y="3861"/>
              <a:ext cx="1021" cy="296"/>
              <a:chOff x="3353" y="4024"/>
              <a:chExt cx="1021" cy="296"/>
            </a:xfrm>
          </p:grpSpPr>
          <p:grpSp>
            <p:nvGrpSpPr>
              <p:cNvPr id="9832" name="Group 312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854" name="Group 313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865" name="Group 31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72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73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66" name="Group 31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70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71" name="Freeform 3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67" name="Group 32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68" name="Freeform 32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69" name="Freeform 32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855" name="Group 323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856" name="Group 324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63" name="Freeform 32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64" name="Freeform 32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57" name="Group 327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61" name="Freeform 32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62" name="Freeform 32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58" name="Group 330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59" name="Freeform 33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60" name="Freeform 33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833" name="Group 333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834" name="Group 33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845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52" name="Freeform 3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53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46" name="Group 33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50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51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47" name="Group 34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48" name="Freeform 34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49" name="Freeform 34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835" name="Group 344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836" name="Group 34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43" name="Freeform 34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44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37" name="Group 34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41" name="Freeform 34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42" name="Freeform 35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38" name="Group 35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39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40" name="Freeform 35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403" name="Group 354"/>
            <p:cNvGrpSpPr>
              <a:grpSpLocks/>
            </p:cNvGrpSpPr>
            <p:nvPr/>
          </p:nvGrpSpPr>
          <p:grpSpPr bwMode="auto">
            <a:xfrm>
              <a:off x="4080" y="4080"/>
              <a:ext cx="104" cy="52"/>
              <a:chOff x="2199" y="3091"/>
              <a:chExt cx="432" cy="140"/>
            </a:xfrm>
          </p:grpSpPr>
          <p:sp>
            <p:nvSpPr>
              <p:cNvPr id="9830" name="Freeform 35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31" name="Freeform 35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4" name="Group 357"/>
            <p:cNvGrpSpPr>
              <a:grpSpLocks/>
            </p:cNvGrpSpPr>
            <p:nvPr/>
          </p:nvGrpSpPr>
          <p:grpSpPr bwMode="auto">
            <a:xfrm>
              <a:off x="2224" y="3832"/>
              <a:ext cx="104" cy="52"/>
              <a:chOff x="2199" y="3091"/>
              <a:chExt cx="432" cy="140"/>
            </a:xfrm>
          </p:grpSpPr>
          <p:sp>
            <p:nvSpPr>
              <p:cNvPr id="9828" name="Freeform 35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29" name="Freeform 35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5" name="Group 360"/>
            <p:cNvGrpSpPr>
              <a:grpSpLocks/>
            </p:cNvGrpSpPr>
            <p:nvPr/>
          </p:nvGrpSpPr>
          <p:grpSpPr bwMode="auto">
            <a:xfrm>
              <a:off x="2976" y="3648"/>
              <a:ext cx="104" cy="52"/>
              <a:chOff x="2199" y="3091"/>
              <a:chExt cx="432" cy="140"/>
            </a:xfrm>
          </p:grpSpPr>
          <p:sp>
            <p:nvSpPr>
              <p:cNvPr id="9826" name="Freeform 36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827" name="Freeform 36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6" name="Group 363"/>
            <p:cNvGrpSpPr>
              <a:grpSpLocks/>
            </p:cNvGrpSpPr>
            <p:nvPr/>
          </p:nvGrpSpPr>
          <p:grpSpPr bwMode="auto">
            <a:xfrm>
              <a:off x="2688" y="3381"/>
              <a:ext cx="1021" cy="296"/>
              <a:chOff x="3353" y="4024"/>
              <a:chExt cx="1021" cy="296"/>
            </a:xfrm>
          </p:grpSpPr>
          <p:grpSp>
            <p:nvGrpSpPr>
              <p:cNvPr id="9784" name="Group 36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806" name="Group 36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817" name="Group 36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24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25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18" name="Group 36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22" name="Freeform 37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23" name="Freeform 37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19" name="Group 37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20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21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807" name="Group 375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808" name="Group 37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15" name="Freeform 37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16" name="Freeform 37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09" name="Group 37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13" name="Freeform 3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14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810" name="Group 38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11" name="Freeform 3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12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785" name="Group 385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786" name="Group 38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797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04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05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98" name="Group 39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02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03" name="Freeform 39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99" name="Group 39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800" name="Freeform 3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801" name="Freeform 3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787" name="Group 396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788" name="Group 39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95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96" name="Freeform 39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89" name="Group 40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93" name="Freeform 40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94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90" name="Group 40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91" name="Freeform 4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92" name="Freeform 4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407" name="Group 406"/>
            <p:cNvGrpSpPr>
              <a:grpSpLocks/>
            </p:cNvGrpSpPr>
            <p:nvPr/>
          </p:nvGrpSpPr>
          <p:grpSpPr bwMode="auto">
            <a:xfrm>
              <a:off x="2880" y="3765"/>
              <a:ext cx="432" cy="140"/>
              <a:chOff x="2199" y="3091"/>
              <a:chExt cx="432" cy="140"/>
            </a:xfrm>
          </p:grpSpPr>
          <p:sp>
            <p:nvSpPr>
              <p:cNvPr id="9782" name="Freeform 407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83" name="Freeform 408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8" name="Group 409"/>
            <p:cNvGrpSpPr>
              <a:grpSpLocks/>
            </p:cNvGrpSpPr>
            <p:nvPr/>
          </p:nvGrpSpPr>
          <p:grpSpPr bwMode="auto">
            <a:xfrm>
              <a:off x="3904" y="3621"/>
              <a:ext cx="104" cy="52"/>
              <a:chOff x="2199" y="3091"/>
              <a:chExt cx="432" cy="140"/>
            </a:xfrm>
          </p:grpSpPr>
          <p:sp>
            <p:nvSpPr>
              <p:cNvPr id="9780" name="Freeform 410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81" name="Freeform 411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09" name="Group 412"/>
            <p:cNvGrpSpPr>
              <a:grpSpLocks/>
            </p:cNvGrpSpPr>
            <p:nvPr/>
          </p:nvGrpSpPr>
          <p:grpSpPr bwMode="auto">
            <a:xfrm>
              <a:off x="3760" y="3653"/>
              <a:ext cx="104" cy="52"/>
              <a:chOff x="2199" y="3091"/>
              <a:chExt cx="432" cy="140"/>
            </a:xfrm>
          </p:grpSpPr>
          <p:sp>
            <p:nvSpPr>
              <p:cNvPr id="9778" name="Freeform 413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79" name="Freeform 414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0" name="Group 415"/>
            <p:cNvGrpSpPr>
              <a:grpSpLocks/>
            </p:cNvGrpSpPr>
            <p:nvPr/>
          </p:nvGrpSpPr>
          <p:grpSpPr bwMode="auto">
            <a:xfrm>
              <a:off x="3304" y="3752"/>
              <a:ext cx="104" cy="52"/>
              <a:chOff x="2199" y="3091"/>
              <a:chExt cx="432" cy="140"/>
            </a:xfrm>
          </p:grpSpPr>
          <p:sp>
            <p:nvSpPr>
              <p:cNvPr id="9776" name="Freeform 416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77" name="Freeform 417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1" name="Group 418"/>
            <p:cNvGrpSpPr>
              <a:grpSpLocks/>
            </p:cNvGrpSpPr>
            <p:nvPr/>
          </p:nvGrpSpPr>
          <p:grpSpPr bwMode="auto">
            <a:xfrm>
              <a:off x="3304" y="3688"/>
              <a:ext cx="104" cy="52"/>
              <a:chOff x="2199" y="3091"/>
              <a:chExt cx="432" cy="140"/>
            </a:xfrm>
          </p:grpSpPr>
          <p:sp>
            <p:nvSpPr>
              <p:cNvPr id="9774" name="Freeform 419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75" name="Freeform 420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2" name="Group 421"/>
            <p:cNvGrpSpPr>
              <a:grpSpLocks/>
            </p:cNvGrpSpPr>
            <p:nvPr/>
          </p:nvGrpSpPr>
          <p:grpSpPr bwMode="auto">
            <a:xfrm>
              <a:off x="3352" y="3648"/>
              <a:ext cx="104" cy="52"/>
              <a:chOff x="2199" y="3091"/>
              <a:chExt cx="432" cy="140"/>
            </a:xfrm>
          </p:grpSpPr>
          <p:sp>
            <p:nvSpPr>
              <p:cNvPr id="9772" name="Freeform 422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73" name="Freeform 423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3" name="Group 424"/>
            <p:cNvGrpSpPr>
              <a:grpSpLocks/>
            </p:cNvGrpSpPr>
            <p:nvPr/>
          </p:nvGrpSpPr>
          <p:grpSpPr bwMode="auto">
            <a:xfrm>
              <a:off x="3744" y="3549"/>
              <a:ext cx="104" cy="52"/>
              <a:chOff x="2199" y="3091"/>
              <a:chExt cx="432" cy="140"/>
            </a:xfrm>
          </p:grpSpPr>
          <p:sp>
            <p:nvSpPr>
              <p:cNvPr id="9770" name="Freeform 425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71" name="Freeform 426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4" name="Group 427"/>
            <p:cNvGrpSpPr>
              <a:grpSpLocks/>
            </p:cNvGrpSpPr>
            <p:nvPr/>
          </p:nvGrpSpPr>
          <p:grpSpPr bwMode="auto">
            <a:xfrm>
              <a:off x="3792" y="3525"/>
              <a:ext cx="104" cy="52"/>
              <a:chOff x="2199" y="3091"/>
              <a:chExt cx="432" cy="140"/>
            </a:xfrm>
          </p:grpSpPr>
          <p:sp>
            <p:nvSpPr>
              <p:cNvPr id="9768" name="Freeform 428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69" name="Freeform 429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5" name="Group 430"/>
            <p:cNvGrpSpPr>
              <a:grpSpLocks/>
            </p:cNvGrpSpPr>
            <p:nvPr/>
          </p:nvGrpSpPr>
          <p:grpSpPr bwMode="auto">
            <a:xfrm>
              <a:off x="2488" y="4101"/>
              <a:ext cx="104" cy="52"/>
              <a:chOff x="2199" y="3091"/>
              <a:chExt cx="432" cy="140"/>
            </a:xfrm>
          </p:grpSpPr>
          <p:sp>
            <p:nvSpPr>
              <p:cNvPr id="9766" name="Freeform 431"/>
              <p:cNvSpPr>
                <a:spLocks/>
              </p:cNvSpPr>
              <p:nvPr/>
            </p:nvSpPr>
            <p:spPr bwMode="auto">
              <a:xfrm>
                <a:off x="2199" y="3091"/>
                <a:ext cx="204" cy="140"/>
              </a:xfrm>
              <a:custGeom>
                <a:avLst/>
                <a:gdLst>
                  <a:gd name="T0" fmla="*/ 17 w 356"/>
                  <a:gd name="T1" fmla="*/ 157 h 228"/>
                  <a:gd name="T2" fmla="*/ 225 w 356"/>
                  <a:gd name="T3" fmla="*/ 13 h 228"/>
                  <a:gd name="T4" fmla="*/ 353 w 356"/>
                  <a:gd name="T5" fmla="*/ 77 h 228"/>
                  <a:gd name="T6" fmla="*/ 241 w 356"/>
                  <a:gd name="T7" fmla="*/ 117 h 228"/>
                  <a:gd name="T8" fmla="*/ 121 w 356"/>
                  <a:gd name="T9" fmla="*/ 221 h 228"/>
                  <a:gd name="T10" fmla="*/ 17 w 356"/>
                  <a:gd name="T11" fmla="*/ 157 h 22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56"/>
                  <a:gd name="T19" fmla="*/ 0 h 228"/>
                  <a:gd name="T20" fmla="*/ 356 w 356"/>
                  <a:gd name="T21" fmla="*/ 228 h 22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56" h="228">
                    <a:moveTo>
                      <a:pt x="17" y="157"/>
                    </a:moveTo>
                    <a:cubicBezTo>
                      <a:pt x="34" y="122"/>
                      <a:pt x="169" y="26"/>
                      <a:pt x="225" y="13"/>
                    </a:cubicBezTo>
                    <a:cubicBezTo>
                      <a:pt x="281" y="0"/>
                      <a:pt x="350" y="60"/>
                      <a:pt x="353" y="77"/>
                    </a:cubicBezTo>
                    <a:cubicBezTo>
                      <a:pt x="356" y="94"/>
                      <a:pt x="280" y="93"/>
                      <a:pt x="241" y="117"/>
                    </a:cubicBezTo>
                    <a:cubicBezTo>
                      <a:pt x="202" y="141"/>
                      <a:pt x="154" y="214"/>
                      <a:pt x="121" y="221"/>
                    </a:cubicBezTo>
                    <a:cubicBezTo>
                      <a:pt x="88" y="228"/>
                      <a:pt x="0" y="192"/>
                      <a:pt x="17" y="157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767" name="Freeform 432"/>
              <p:cNvSpPr>
                <a:spLocks/>
              </p:cNvSpPr>
              <p:nvPr/>
            </p:nvSpPr>
            <p:spPr bwMode="auto">
              <a:xfrm>
                <a:off x="2420" y="3092"/>
                <a:ext cx="211" cy="119"/>
              </a:xfrm>
              <a:custGeom>
                <a:avLst/>
                <a:gdLst>
                  <a:gd name="T0" fmla="*/ 67 w 330"/>
                  <a:gd name="T1" fmla="*/ 19 h 158"/>
                  <a:gd name="T2" fmla="*/ 19 w 330"/>
                  <a:gd name="T3" fmla="*/ 139 h 158"/>
                  <a:gd name="T4" fmla="*/ 179 w 330"/>
                  <a:gd name="T5" fmla="*/ 131 h 158"/>
                  <a:gd name="T6" fmla="*/ 315 w 330"/>
                  <a:gd name="T7" fmla="*/ 131 h 158"/>
                  <a:gd name="T8" fmla="*/ 267 w 330"/>
                  <a:gd name="T9" fmla="*/ 51 h 158"/>
                  <a:gd name="T10" fmla="*/ 203 w 330"/>
                  <a:gd name="T11" fmla="*/ 27 h 158"/>
                  <a:gd name="T12" fmla="*/ 67 w 330"/>
                  <a:gd name="T13" fmla="*/ 19 h 1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8"/>
                  <a:gd name="T23" fmla="*/ 330 w 330"/>
                  <a:gd name="T24" fmla="*/ 158 h 1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8">
                    <a:moveTo>
                      <a:pt x="67" y="19"/>
                    </a:moveTo>
                    <a:cubicBezTo>
                      <a:pt x="36" y="38"/>
                      <a:pt x="0" y="120"/>
                      <a:pt x="19" y="139"/>
                    </a:cubicBezTo>
                    <a:cubicBezTo>
                      <a:pt x="38" y="158"/>
                      <a:pt x="130" y="132"/>
                      <a:pt x="179" y="131"/>
                    </a:cubicBezTo>
                    <a:cubicBezTo>
                      <a:pt x="228" y="130"/>
                      <a:pt x="300" y="144"/>
                      <a:pt x="315" y="131"/>
                    </a:cubicBezTo>
                    <a:cubicBezTo>
                      <a:pt x="330" y="118"/>
                      <a:pt x="286" y="68"/>
                      <a:pt x="267" y="51"/>
                    </a:cubicBezTo>
                    <a:cubicBezTo>
                      <a:pt x="248" y="34"/>
                      <a:pt x="234" y="30"/>
                      <a:pt x="203" y="27"/>
                    </a:cubicBezTo>
                    <a:cubicBezTo>
                      <a:pt x="172" y="24"/>
                      <a:pt x="98" y="0"/>
                      <a:pt x="67" y="19"/>
                    </a:cubicBezTo>
                    <a:close/>
                  </a:path>
                </a:pathLst>
              </a:custGeom>
              <a:solidFill>
                <a:srgbClr val="777777"/>
              </a:solidFill>
              <a:ln w="3175">
                <a:solidFill>
                  <a:srgbClr val="4D4D4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grpSp>
          <p:nvGrpSpPr>
            <p:cNvPr id="9416" name="Group 433"/>
            <p:cNvGrpSpPr>
              <a:grpSpLocks/>
            </p:cNvGrpSpPr>
            <p:nvPr/>
          </p:nvGrpSpPr>
          <p:grpSpPr bwMode="auto">
            <a:xfrm>
              <a:off x="1008" y="4032"/>
              <a:ext cx="1021" cy="296"/>
              <a:chOff x="3353" y="4024"/>
              <a:chExt cx="1021" cy="296"/>
            </a:xfrm>
          </p:grpSpPr>
          <p:grpSp>
            <p:nvGrpSpPr>
              <p:cNvPr id="9724" name="Group 434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746" name="Group 43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757" name="Group 4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64" name="Freeform 4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65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58" name="Group 4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62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63" name="Freeform 4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59" name="Group 4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60" name="Freeform 4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61" name="Freeform 4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747" name="Group 445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748" name="Group 44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55" name="Freeform 4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56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49" name="Group 44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53" name="Freeform 4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54" name="Freeform 4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50" name="Group 45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51" name="Freeform 4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52" name="Freeform 4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725" name="Group 455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726" name="Group 456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737" name="Group 45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44" name="Freeform 45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45" name="Freeform 45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38" name="Group 46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42" name="Freeform 46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43" name="Freeform 46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39" name="Group 46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40" name="Freeform 46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41" name="Freeform 46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727" name="Group 466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728" name="Group 467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35" name="Freeform 46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36" name="Freeform 46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29" name="Group 470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33" name="Freeform 471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34" name="Freeform 472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730" name="Group 473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731" name="Freeform 47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732" name="Freeform 47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9417" name="Freeform 476"/>
            <p:cNvSpPr>
              <a:spLocks/>
            </p:cNvSpPr>
            <p:nvPr/>
          </p:nvSpPr>
          <p:spPr bwMode="auto">
            <a:xfrm rot="3443774">
              <a:off x="1518" y="4341"/>
              <a:ext cx="36" cy="18"/>
            </a:xfrm>
            <a:custGeom>
              <a:avLst/>
              <a:gdLst>
                <a:gd name="T0" fmla="*/ 0 w 36"/>
                <a:gd name="T1" fmla="*/ 9 h 18"/>
                <a:gd name="T2" fmla="*/ 21 w 36"/>
                <a:gd name="T3" fmla="*/ 18 h 18"/>
                <a:gd name="T4" fmla="*/ 36 w 36"/>
                <a:gd name="T5" fmla="*/ 0 h 18"/>
                <a:gd name="T6" fmla="*/ 0 w 36"/>
                <a:gd name="T7" fmla="*/ 9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8"/>
                <a:gd name="T14" fmla="*/ 36 w 36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8">
                  <a:moveTo>
                    <a:pt x="0" y="9"/>
                  </a:moveTo>
                  <a:lnTo>
                    <a:pt x="21" y="18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9418" name="Group 477"/>
            <p:cNvGrpSpPr>
              <a:grpSpLocks/>
            </p:cNvGrpSpPr>
            <p:nvPr/>
          </p:nvGrpSpPr>
          <p:grpSpPr bwMode="auto">
            <a:xfrm rot="20994353" flipH="1">
              <a:off x="4656" y="3841"/>
              <a:ext cx="416" cy="252"/>
              <a:chOff x="2509" y="1584"/>
              <a:chExt cx="416" cy="252"/>
            </a:xfrm>
          </p:grpSpPr>
          <p:sp>
            <p:nvSpPr>
              <p:cNvPr id="9714" name="Freeform 478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715" name="Group 479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716" name="Group 480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722" name="Freeform 481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723" name="Freeform 482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717" name="Freeform 483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18" name="Freeform 484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19" name="Freeform 485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20" name="Freeform 486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21" name="Freeform 487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19" name="Group 488"/>
            <p:cNvGrpSpPr>
              <a:grpSpLocks/>
            </p:cNvGrpSpPr>
            <p:nvPr/>
          </p:nvGrpSpPr>
          <p:grpSpPr bwMode="auto">
            <a:xfrm rot="20994353" flipH="1">
              <a:off x="4368" y="3985"/>
              <a:ext cx="416" cy="252"/>
              <a:chOff x="2509" y="1584"/>
              <a:chExt cx="416" cy="252"/>
            </a:xfrm>
          </p:grpSpPr>
          <p:sp>
            <p:nvSpPr>
              <p:cNvPr id="9704" name="Freeform 48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705" name="Group 490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706" name="Group 491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712" name="Freeform 492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713" name="Freeform 493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707" name="Freeform 49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08" name="Freeform 495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09" name="Freeform 496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10" name="Freeform 49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11" name="Freeform 49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0" name="Group 499"/>
            <p:cNvGrpSpPr>
              <a:grpSpLocks/>
            </p:cNvGrpSpPr>
            <p:nvPr/>
          </p:nvGrpSpPr>
          <p:grpSpPr bwMode="auto">
            <a:xfrm rot="20994353" flipH="1">
              <a:off x="1872" y="3689"/>
              <a:ext cx="416" cy="252"/>
              <a:chOff x="2509" y="1584"/>
              <a:chExt cx="416" cy="252"/>
            </a:xfrm>
          </p:grpSpPr>
          <p:sp>
            <p:nvSpPr>
              <p:cNvPr id="9694" name="Freeform 500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695" name="Group 501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696" name="Group 502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702" name="Freeform 503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703" name="Freeform 504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697" name="Freeform 505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98" name="Freeform 506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99" name="Freeform 507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00" name="Freeform 508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701" name="Freeform 509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1" name="Group 510"/>
            <p:cNvGrpSpPr>
              <a:grpSpLocks/>
            </p:cNvGrpSpPr>
            <p:nvPr/>
          </p:nvGrpSpPr>
          <p:grpSpPr bwMode="auto">
            <a:xfrm rot="-1059079">
              <a:off x="4996" y="3408"/>
              <a:ext cx="416" cy="252"/>
              <a:chOff x="2509" y="1584"/>
              <a:chExt cx="416" cy="252"/>
            </a:xfrm>
          </p:grpSpPr>
          <p:sp>
            <p:nvSpPr>
              <p:cNvPr id="9684" name="Freeform 511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685" name="Group 512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686" name="Group 513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692" name="Freeform 514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693" name="Freeform 515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687" name="Freeform 516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88" name="Freeform 517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89" name="Freeform 518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90" name="Freeform 519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91" name="Freeform 520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2" name="Group 521"/>
            <p:cNvGrpSpPr>
              <a:grpSpLocks/>
            </p:cNvGrpSpPr>
            <p:nvPr/>
          </p:nvGrpSpPr>
          <p:grpSpPr bwMode="auto">
            <a:xfrm rot="-1059079">
              <a:off x="3460" y="3648"/>
              <a:ext cx="416" cy="252"/>
              <a:chOff x="2509" y="1584"/>
              <a:chExt cx="416" cy="252"/>
            </a:xfrm>
          </p:grpSpPr>
          <p:sp>
            <p:nvSpPr>
              <p:cNvPr id="9674" name="Freeform 522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675" name="Group 523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676" name="Group 524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682" name="Freeform 525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683" name="Freeform 526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677" name="Freeform 527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78" name="Freeform 528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79" name="Freeform 529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80" name="Freeform 530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81" name="Freeform 531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3" name="Group 532"/>
            <p:cNvGrpSpPr>
              <a:grpSpLocks/>
            </p:cNvGrpSpPr>
            <p:nvPr/>
          </p:nvGrpSpPr>
          <p:grpSpPr bwMode="auto">
            <a:xfrm rot="20994353" flipH="1">
              <a:off x="1872" y="4033"/>
              <a:ext cx="416" cy="252"/>
              <a:chOff x="2509" y="1584"/>
              <a:chExt cx="416" cy="252"/>
            </a:xfrm>
          </p:grpSpPr>
          <p:sp>
            <p:nvSpPr>
              <p:cNvPr id="9664" name="Freeform 533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665" name="Group 534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666" name="Group 535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672" name="Freeform 536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673" name="Freeform 537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667" name="Freeform 538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68" name="Freeform 539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69" name="Freeform 540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70" name="Freeform 541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71" name="Freeform 542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4" name="Group 543"/>
            <p:cNvGrpSpPr>
              <a:grpSpLocks/>
            </p:cNvGrpSpPr>
            <p:nvPr/>
          </p:nvGrpSpPr>
          <p:grpSpPr bwMode="auto">
            <a:xfrm rot="-1059079">
              <a:off x="2404" y="3792"/>
              <a:ext cx="416" cy="252"/>
              <a:chOff x="2509" y="1584"/>
              <a:chExt cx="416" cy="252"/>
            </a:xfrm>
          </p:grpSpPr>
          <p:sp>
            <p:nvSpPr>
              <p:cNvPr id="9654" name="Freeform 544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655" name="Group 545"/>
              <p:cNvGrpSpPr>
                <a:grpSpLocks/>
              </p:cNvGrpSpPr>
              <p:nvPr/>
            </p:nvGrpSpPr>
            <p:grpSpPr bwMode="auto">
              <a:xfrm rot="-2252377">
                <a:off x="2509" y="1656"/>
                <a:ext cx="353" cy="180"/>
                <a:chOff x="3144" y="3204"/>
                <a:chExt cx="867" cy="623"/>
              </a:xfrm>
            </p:grpSpPr>
            <p:grpSp>
              <p:nvGrpSpPr>
                <p:cNvPr id="9656" name="Group 546"/>
                <p:cNvGrpSpPr>
                  <a:grpSpLocks/>
                </p:cNvGrpSpPr>
                <p:nvPr/>
              </p:nvGrpSpPr>
              <p:grpSpPr bwMode="auto">
                <a:xfrm>
                  <a:off x="3144" y="3204"/>
                  <a:ext cx="867" cy="623"/>
                  <a:chOff x="3144" y="3204"/>
                  <a:chExt cx="867" cy="623"/>
                </a:xfrm>
              </p:grpSpPr>
              <p:sp>
                <p:nvSpPr>
                  <p:cNvPr id="9662" name="Freeform 547"/>
                  <p:cNvSpPr>
                    <a:spLocks/>
                  </p:cNvSpPr>
                  <p:nvPr/>
                </p:nvSpPr>
                <p:spPr bwMode="auto">
                  <a:xfrm>
                    <a:off x="3144" y="3204"/>
                    <a:ext cx="848" cy="308"/>
                  </a:xfrm>
                  <a:custGeom>
                    <a:avLst/>
                    <a:gdLst>
                      <a:gd name="T0" fmla="*/ 848 w 848"/>
                      <a:gd name="T1" fmla="*/ 300 h 308"/>
                      <a:gd name="T2" fmla="*/ 704 w 848"/>
                      <a:gd name="T3" fmla="*/ 76 h 308"/>
                      <a:gd name="T4" fmla="*/ 576 w 848"/>
                      <a:gd name="T5" fmla="*/ 4 h 308"/>
                      <a:gd name="T6" fmla="*/ 376 w 848"/>
                      <a:gd name="T7" fmla="*/ 52 h 308"/>
                      <a:gd name="T8" fmla="*/ 0 w 848"/>
                      <a:gd name="T9" fmla="*/ 308 h 3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48"/>
                      <a:gd name="T16" fmla="*/ 0 h 308"/>
                      <a:gd name="T17" fmla="*/ 848 w 848"/>
                      <a:gd name="T18" fmla="*/ 308 h 308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48" h="308">
                        <a:moveTo>
                          <a:pt x="848" y="300"/>
                        </a:moveTo>
                        <a:cubicBezTo>
                          <a:pt x="824" y="263"/>
                          <a:pt x="749" y="125"/>
                          <a:pt x="704" y="76"/>
                        </a:cubicBezTo>
                        <a:cubicBezTo>
                          <a:pt x="659" y="27"/>
                          <a:pt x="631" y="8"/>
                          <a:pt x="576" y="4"/>
                        </a:cubicBezTo>
                        <a:cubicBezTo>
                          <a:pt x="521" y="0"/>
                          <a:pt x="472" y="1"/>
                          <a:pt x="376" y="52"/>
                        </a:cubicBezTo>
                        <a:cubicBezTo>
                          <a:pt x="280" y="103"/>
                          <a:pt x="78" y="255"/>
                          <a:pt x="0" y="30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99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663" name="Freeform 548"/>
                  <p:cNvSpPr>
                    <a:spLocks/>
                  </p:cNvSpPr>
                  <p:nvPr/>
                </p:nvSpPr>
                <p:spPr bwMode="auto">
                  <a:xfrm>
                    <a:off x="3144" y="3420"/>
                    <a:ext cx="867" cy="407"/>
                  </a:xfrm>
                  <a:custGeom>
                    <a:avLst/>
                    <a:gdLst>
                      <a:gd name="T0" fmla="*/ 0 w 867"/>
                      <a:gd name="T1" fmla="*/ 92 h 407"/>
                      <a:gd name="T2" fmla="*/ 552 w 867"/>
                      <a:gd name="T3" fmla="*/ 380 h 407"/>
                      <a:gd name="T4" fmla="*/ 832 w 867"/>
                      <a:gd name="T5" fmla="*/ 252 h 407"/>
                      <a:gd name="T6" fmla="*/ 760 w 867"/>
                      <a:gd name="T7" fmla="*/ 28 h 407"/>
                      <a:gd name="T8" fmla="*/ 232 w 867"/>
                      <a:gd name="T9" fmla="*/ 84 h 40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867"/>
                      <a:gd name="T16" fmla="*/ 0 h 407"/>
                      <a:gd name="T17" fmla="*/ 867 w 867"/>
                      <a:gd name="T18" fmla="*/ 407 h 40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867" h="407">
                        <a:moveTo>
                          <a:pt x="0" y="92"/>
                        </a:moveTo>
                        <a:cubicBezTo>
                          <a:pt x="206" y="222"/>
                          <a:pt x="413" y="353"/>
                          <a:pt x="552" y="380"/>
                        </a:cubicBezTo>
                        <a:cubicBezTo>
                          <a:pt x="691" y="407"/>
                          <a:pt x="797" y="311"/>
                          <a:pt x="832" y="252"/>
                        </a:cubicBezTo>
                        <a:cubicBezTo>
                          <a:pt x="867" y="193"/>
                          <a:pt x="860" y="56"/>
                          <a:pt x="760" y="28"/>
                        </a:cubicBezTo>
                        <a:cubicBezTo>
                          <a:pt x="660" y="0"/>
                          <a:pt x="446" y="42"/>
                          <a:pt x="232" y="8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66FF66"/>
                      </a:gs>
                      <a:gs pos="100000">
                        <a:srgbClr val="008000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rgbClr val="0099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9657" name="Freeform 549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58" name="Freeform 550"/>
                <p:cNvSpPr>
                  <a:spLocks/>
                </p:cNvSpPr>
                <p:nvPr/>
              </p:nvSpPr>
              <p:spPr bwMode="auto">
                <a:xfrm>
                  <a:off x="368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59" name="Freeform 551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60" name="Freeform 552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61" name="Freeform 553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5" name="Group 558"/>
            <p:cNvGrpSpPr>
              <a:grpSpLocks/>
            </p:cNvGrpSpPr>
            <p:nvPr/>
          </p:nvGrpSpPr>
          <p:grpSpPr bwMode="auto">
            <a:xfrm rot="20994353" flipH="1">
              <a:off x="5185" y="3724"/>
              <a:ext cx="228" cy="178"/>
              <a:chOff x="2682" y="1584"/>
              <a:chExt cx="243" cy="188"/>
            </a:xfrm>
          </p:grpSpPr>
          <p:sp>
            <p:nvSpPr>
              <p:cNvPr id="9649" name="Freeform 559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650" name="Group 560"/>
              <p:cNvGrpSpPr>
                <a:grpSpLocks/>
              </p:cNvGrpSpPr>
              <p:nvPr/>
            </p:nvGrpSpPr>
            <p:grpSpPr bwMode="auto">
              <a:xfrm rot="-2252377">
                <a:off x="2682" y="1638"/>
                <a:ext cx="96" cy="134"/>
                <a:chOff x="3656" y="3264"/>
                <a:chExt cx="239" cy="464"/>
              </a:xfrm>
            </p:grpSpPr>
            <p:sp>
              <p:nvSpPr>
                <p:cNvPr id="9651" name="Freeform 564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52" name="Freeform 567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653" name="Freeform 568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grpSp>
          <p:nvGrpSpPr>
            <p:cNvPr id="9426" name="Group 569"/>
            <p:cNvGrpSpPr>
              <a:grpSpLocks/>
            </p:cNvGrpSpPr>
            <p:nvPr/>
          </p:nvGrpSpPr>
          <p:grpSpPr bwMode="auto">
            <a:xfrm rot="329520">
              <a:off x="4642" y="3361"/>
              <a:ext cx="460" cy="167"/>
              <a:chOff x="3353" y="4024"/>
              <a:chExt cx="1021" cy="296"/>
            </a:xfrm>
          </p:grpSpPr>
          <p:grpSp>
            <p:nvGrpSpPr>
              <p:cNvPr id="9607" name="Group 570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629" name="Group 57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640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47" name="Freeform 57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48" name="Freeform 57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41" name="Group 57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45" name="Freeform 5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46" name="Freeform 5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42" name="Group 57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43" name="Freeform 5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44" name="Freeform 5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630" name="Group 581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631" name="Group 58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38" name="Freeform 5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39" name="Freeform 5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32" name="Group 58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36" name="Freeform 5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37" name="Freeform 5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33" name="Group 58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34" name="Freeform 58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35" name="Freeform 59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608" name="Group 591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609" name="Group 592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620" name="Group 59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27" name="Freeform 59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28" name="Freeform 59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21" name="Group 59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25" name="Freeform 5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26" name="Freeform 5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22" name="Group 59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23" name="Freeform 6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24" name="Freeform 6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610" name="Group 602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611" name="Group 603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18" name="Freeform 604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19" name="Freeform 605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12" name="Group 606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16" name="Freeform 60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17" name="Freeform 60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13" name="Group 609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14" name="Freeform 61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15" name="Freeform 61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427" name="Group 612"/>
            <p:cNvGrpSpPr>
              <a:grpSpLocks/>
            </p:cNvGrpSpPr>
            <p:nvPr/>
          </p:nvGrpSpPr>
          <p:grpSpPr bwMode="auto">
            <a:xfrm rot="329520">
              <a:off x="4738" y="4129"/>
              <a:ext cx="460" cy="167"/>
              <a:chOff x="3353" y="4024"/>
              <a:chExt cx="1021" cy="296"/>
            </a:xfrm>
          </p:grpSpPr>
          <p:grpSp>
            <p:nvGrpSpPr>
              <p:cNvPr id="9565" name="Group 61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587" name="Group 61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98" name="Group 61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05" name="Freeform 61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06" name="Freeform 61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99" name="Group 61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03" name="Freeform 61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04" name="Freeform 62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600" name="Group 62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601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602" name="Freeform 62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588" name="Group 624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89" name="Group 62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96" name="Freeform 6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97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90" name="Group 62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94" name="Freeform 6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95" name="Freeform 6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91" name="Group 63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92" name="Freeform 63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93" name="Freeform 63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566" name="Group 634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567" name="Group 63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78" name="Group 63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85" name="Freeform 63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86" name="Freeform 63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79" name="Group 63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83" name="Freeform 64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84" name="Freeform 64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80" name="Group 64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81" name="Freeform 64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82" name="Freeform 64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568" name="Group 645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69" name="Group 64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76" name="Freeform 64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77" name="Freeform 64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70" name="Group 64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74" name="Freeform 65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75" name="Freeform 65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71" name="Group 65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72" name="Freeform 65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73" name="Freeform 65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428" name="Group 655"/>
            <p:cNvGrpSpPr>
              <a:grpSpLocks/>
            </p:cNvGrpSpPr>
            <p:nvPr/>
          </p:nvGrpSpPr>
          <p:grpSpPr bwMode="auto">
            <a:xfrm rot="329520">
              <a:off x="5266" y="4081"/>
              <a:ext cx="460" cy="167"/>
              <a:chOff x="3353" y="4024"/>
              <a:chExt cx="1021" cy="296"/>
            </a:xfrm>
          </p:grpSpPr>
          <p:grpSp>
            <p:nvGrpSpPr>
              <p:cNvPr id="9523" name="Group 656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545" name="Group 657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56" name="Group 65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63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64" name="Freeform 66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57" name="Group 66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61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62" name="Freeform 66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58" name="Group 66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59" name="Freeform 66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60" name="Freeform 66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546" name="Group 667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47" name="Group 668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54" name="Freeform 6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55" name="Freeform 6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48" name="Group 671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52" name="Freeform 6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53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49" name="Group 674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50" name="Freeform 67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51" name="Freeform 67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524" name="Group 677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525" name="Group 678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36" name="Group 67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43" name="Freeform 68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44" name="Freeform 68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37" name="Group 68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41" name="Freeform 68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42" name="Freeform 68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38" name="Group 68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39" name="Freeform 68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40" name="Freeform 68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526" name="Group 688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27" name="Group 689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34" name="Freeform 6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35" name="Freeform 6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28" name="Group 692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32" name="Freeform 6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33" name="Freeform 6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29" name="Group 695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30" name="Freeform 69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31" name="Freeform 69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429" name="Group 698"/>
            <p:cNvGrpSpPr>
              <a:grpSpLocks/>
            </p:cNvGrpSpPr>
            <p:nvPr/>
          </p:nvGrpSpPr>
          <p:grpSpPr bwMode="auto">
            <a:xfrm rot="329520">
              <a:off x="562" y="4177"/>
              <a:ext cx="460" cy="167"/>
              <a:chOff x="3353" y="4024"/>
              <a:chExt cx="1021" cy="296"/>
            </a:xfrm>
          </p:grpSpPr>
          <p:grpSp>
            <p:nvGrpSpPr>
              <p:cNvPr id="9481" name="Group 699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503" name="Group 700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14" name="Group 70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21" name="Freeform 70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22" name="Freeform 70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15" name="Group 70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19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20" name="Freeform 70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16" name="Group 70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17" name="Freeform 70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18" name="Freeform 70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504" name="Group 710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505" name="Group 711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12" name="Freeform 71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13" name="Freeform 71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06" name="Group 714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10" name="Freeform 715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11" name="Freeform 716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507" name="Group 717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08" name="Freeform 718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09" name="Freeform 719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482" name="Group 720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483" name="Group 721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494" name="Group 72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501" name="Freeform 72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02" name="Freeform 72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95" name="Group 72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99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500" name="Freeform 72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96" name="Group 72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97" name="Freeform 72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98" name="Freeform 73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484" name="Group 731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485" name="Group 732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92" name="Freeform 73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93" name="Freeform 73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86" name="Group 735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90" name="Freeform 73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91" name="Freeform 73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87" name="Group 738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88" name="Freeform 73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89" name="Freeform 74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9430" name="Group 745"/>
            <p:cNvGrpSpPr>
              <a:grpSpLocks/>
            </p:cNvGrpSpPr>
            <p:nvPr/>
          </p:nvGrpSpPr>
          <p:grpSpPr bwMode="auto">
            <a:xfrm rot="20994353" flipH="1">
              <a:off x="19" y="3271"/>
              <a:ext cx="255" cy="182"/>
              <a:chOff x="2651" y="1584"/>
              <a:chExt cx="274" cy="194"/>
            </a:xfrm>
          </p:grpSpPr>
          <p:sp>
            <p:nvSpPr>
              <p:cNvPr id="9475" name="Freeform 746"/>
              <p:cNvSpPr>
                <a:spLocks/>
              </p:cNvSpPr>
              <p:nvPr/>
            </p:nvSpPr>
            <p:spPr bwMode="auto">
              <a:xfrm rot="-4049421">
                <a:off x="2757" y="1560"/>
                <a:ext cx="144" cy="192"/>
              </a:xfrm>
              <a:custGeom>
                <a:avLst/>
                <a:gdLst>
                  <a:gd name="T0" fmla="*/ 0 w 144"/>
                  <a:gd name="T1" fmla="*/ 192 h 192"/>
                  <a:gd name="T2" fmla="*/ 48 w 144"/>
                  <a:gd name="T3" fmla="*/ 48 h 192"/>
                  <a:gd name="T4" fmla="*/ 144 w 144"/>
                  <a:gd name="T5" fmla="*/ 0 h 192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92"/>
                  <a:gd name="T11" fmla="*/ 144 w 144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92">
                    <a:moveTo>
                      <a:pt x="0" y="192"/>
                    </a:moveTo>
                    <a:cubicBezTo>
                      <a:pt x="12" y="136"/>
                      <a:pt x="24" y="80"/>
                      <a:pt x="48" y="48"/>
                    </a:cubicBezTo>
                    <a:cubicBezTo>
                      <a:pt x="72" y="16"/>
                      <a:pt x="108" y="8"/>
                      <a:pt x="144" y="0"/>
                    </a:cubicBezTo>
                  </a:path>
                </a:pathLst>
              </a:custGeom>
              <a:noFill/>
              <a:ln w="285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grpSp>
            <p:nvGrpSpPr>
              <p:cNvPr id="9476" name="Group 747"/>
              <p:cNvGrpSpPr>
                <a:grpSpLocks/>
              </p:cNvGrpSpPr>
              <p:nvPr/>
            </p:nvGrpSpPr>
            <p:grpSpPr bwMode="auto">
              <a:xfrm rot="-2252377">
                <a:off x="2651" y="1644"/>
                <a:ext cx="132" cy="134"/>
                <a:chOff x="3568" y="3264"/>
                <a:chExt cx="327" cy="464"/>
              </a:xfrm>
            </p:grpSpPr>
            <p:sp>
              <p:nvSpPr>
                <p:cNvPr id="9477" name="Freeform 751"/>
                <p:cNvSpPr>
                  <a:spLocks/>
                </p:cNvSpPr>
                <p:nvPr/>
              </p:nvSpPr>
              <p:spPr bwMode="auto">
                <a:xfrm>
                  <a:off x="3808" y="3440"/>
                  <a:ext cx="87" cy="288"/>
                </a:xfrm>
                <a:custGeom>
                  <a:avLst/>
                  <a:gdLst>
                    <a:gd name="T0" fmla="*/ 40 w 87"/>
                    <a:gd name="T1" fmla="*/ 0 h 288"/>
                    <a:gd name="T2" fmla="*/ 80 w 87"/>
                    <a:gd name="T3" fmla="*/ 160 h 288"/>
                    <a:gd name="T4" fmla="*/ 0 w 87"/>
                    <a:gd name="T5" fmla="*/ 288 h 288"/>
                    <a:gd name="T6" fmla="*/ 0 60000 65536"/>
                    <a:gd name="T7" fmla="*/ 0 60000 65536"/>
                    <a:gd name="T8" fmla="*/ 0 60000 65536"/>
                    <a:gd name="T9" fmla="*/ 0 w 87"/>
                    <a:gd name="T10" fmla="*/ 0 h 288"/>
                    <a:gd name="T11" fmla="*/ 87 w 87"/>
                    <a:gd name="T12" fmla="*/ 288 h 2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7" h="288">
                      <a:moveTo>
                        <a:pt x="40" y="0"/>
                      </a:moveTo>
                      <a:cubicBezTo>
                        <a:pt x="63" y="56"/>
                        <a:pt x="87" y="112"/>
                        <a:pt x="80" y="160"/>
                      </a:cubicBezTo>
                      <a:cubicBezTo>
                        <a:pt x="73" y="208"/>
                        <a:pt x="36" y="248"/>
                        <a:pt x="0" y="288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478" name="Freeform 753"/>
                <p:cNvSpPr>
                  <a:spLocks/>
                </p:cNvSpPr>
                <p:nvPr/>
              </p:nvSpPr>
              <p:spPr bwMode="auto">
                <a:xfrm>
                  <a:off x="3568" y="3480"/>
                  <a:ext cx="72" cy="184"/>
                </a:xfrm>
                <a:custGeom>
                  <a:avLst/>
                  <a:gdLst>
                    <a:gd name="T0" fmla="*/ 48 w 72"/>
                    <a:gd name="T1" fmla="*/ 0 h 184"/>
                    <a:gd name="T2" fmla="*/ 64 w 72"/>
                    <a:gd name="T3" fmla="*/ 120 h 184"/>
                    <a:gd name="T4" fmla="*/ 0 w 72"/>
                    <a:gd name="T5" fmla="*/ 184 h 184"/>
                    <a:gd name="T6" fmla="*/ 0 60000 65536"/>
                    <a:gd name="T7" fmla="*/ 0 60000 65536"/>
                    <a:gd name="T8" fmla="*/ 0 60000 65536"/>
                    <a:gd name="T9" fmla="*/ 0 w 72"/>
                    <a:gd name="T10" fmla="*/ 0 h 184"/>
                    <a:gd name="T11" fmla="*/ 72 w 72"/>
                    <a:gd name="T12" fmla="*/ 184 h 1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72" h="184">
                      <a:moveTo>
                        <a:pt x="48" y="0"/>
                      </a:moveTo>
                      <a:cubicBezTo>
                        <a:pt x="51" y="17"/>
                        <a:pt x="72" y="89"/>
                        <a:pt x="64" y="120"/>
                      </a:cubicBezTo>
                      <a:cubicBezTo>
                        <a:pt x="56" y="151"/>
                        <a:pt x="13" y="171"/>
                        <a:pt x="0" y="18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479" name="Freeform 754"/>
                <p:cNvSpPr>
                  <a:spLocks/>
                </p:cNvSpPr>
                <p:nvPr/>
              </p:nvSpPr>
              <p:spPr bwMode="auto">
                <a:xfrm>
                  <a:off x="3656" y="3280"/>
                  <a:ext cx="112" cy="144"/>
                </a:xfrm>
                <a:custGeom>
                  <a:avLst/>
                  <a:gdLst>
                    <a:gd name="T0" fmla="*/ 0 w 112"/>
                    <a:gd name="T1" fmla="*/ 0 h 144"/>
                    <a:gd name="T2" fmla="*/ 56 w 112"/>
                    <a:gd name="T3" fmla="*/ 48 h 144"/>
                    <a:gd name="T4" fmla="*/ 112 w 112"/>
                    <a:gd name="T5" fmla="*/ 144 h 144"/>
                    <a:gd name="T6" fmla="*/ 0 60000 65536"/>
                    <a:gd name="T7" fmla="*/ 0 60000 65536"/>
                    <a:gd name="T8" fmla="*/ 0 60000 65536"/>
                    <a:gd name="T9" fmla="*/ 0 w 112"/>
                    <a:gd name="T10" fmla="*/ 0 h 144"/>
                    <a:gd name="T11" fmla="*/ 112 w 112"/>
                    <a:gd name="T12" fmla="*/ 144 h 1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2" h="144">
                      <a:moveTo>
                        <a:pt x="0" y="0"/>
                      </a:moveTo>
                      <a:cubicBezTo>
                        <a:pt x="9" y="8"/>
                        <a:pt x="37" y="24"/>
                        <a:pt x="56" y="48"/>
                      </a:cubicBezTo>
                      <a:cubicBezTo>
                        <a:pt x="75" y="72"/>
                        <a:pt x="100" y="124"/>
                        <a:pt x="112" y="144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  <p:sp>
              <p:nvSpPr>
                <p:cNvPr id="9480" name="Freeform 755"/>
                <p:cNvSpPr>
                  <a:spLocks/>
                </p:cNvSpPr>
                <p:nvPr/>
              </p:nvSpPr>
              <p:spPr bwMode="auto">
                <a:xfrm>
                  <a:off x="3752" y="3264"/>
                  <a:ext cx="120" cy="160"/>
                </a:xfrm>
                <a:custGeom>
                  <a:avLst/>
                  <a:gdLst>
                    <a:gd name="T0" fmla="*/ 0 w 120"/>
                    <a:gd name="T1" fmla="*/ 0 h 160"/>
                    <a:gd name="T2" fmla="*/ 72 w 120"/>
                    <a:gd name="T3" fmla="*/ 72 h 160"/>
                    <a:gd name="T4" fmla="*/ 120 w 120"/>
                    <a:gd name="T5" fmla="*/ 160 h 160"/>
                    <a:gd name="T6" fmla="*/ 0 60000 65536"/>
                    <a:gd name="T7" fmla="*/ 0 60000 65536"/>
                    <a:gd name="T8" fmla="*/ 0 60000 65536"/>
                    <a:gd name="T9" fmla="*/ 0 w 120"/>
                    <a:gd name="T10" fmla="*/ 0 h 160"/>
                    <a:gd name="T11" fmla="*/ 120 w 120"/>
                    <a:gd name="T12" fmla="*/ 160 h 16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20" h="160">
                      <a:moveTo>
                        <a:pt x="0" y="0"/>
                      </a:moveTo>
                      <a:cubicBezTo>
                        <a:pt x="12" y="12"/>
                        <a:pt x="52" y="45"/>
                        <a:pt x="72" y="72"/>
                      </a:cubicBezTo>
                      <a:cubicBezTo>
                        <a:pt x="92" y="99"/>
                        <a:pt x="110" y="142"/>
                        <a:pt x="120" y="160"/>
                      </a:cubicBezTo>
                    </a:path>
                  </a:pathLst>
                </a:custGeom>
                <a:noFill/>
                <a:ln w="1270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9431" name="Freeform 760" descr="Пергамент"/>
            <p:cNvSpPr>
              <a:spLocks/>
            </p:cNvSpPr>
            <p:nvPr/>
          </p:nvSpPr>
          <p:spPr bwMode="auto">
            <a:xfrm rot="-885251">
              <a:off x="113" y="3676"/>
              <a:ext cx="81" cy="119"/>
            </a:xfrm>
            <a:custGeom>
              <a:avLst/>
              <a:gdLst>
                <a:gd name="T0" fmla="*/ 192 w 328"/>
                <a:gd name="T1" fmla="*/ 488 h 504"/>
                <a:gd name="T2" fmla="*/ 48 w 328"/>
                <a:gd name="T3" fmla="*/ 488 h 504"/>
                <a:gd name="T4" fmla="*/ 0 w 328"/>
                <a:gd name="T5" fmla="*/ 392 h 504"/>
                <a:gd name="T6" fmla="*/ 48 w 328"/>
                <a:gd name="T7" fmla="*/ 248 h 504"/>
                <a:gd name="T8" fmla="*/ 48 w 328"/>
                <a:gd name="T9" fmla="*/ 56 h 504"/>
                <a:gd name="T10" fmla="*/ 96 w 328"/>
                <a:gd name="T11" fmla="*/ 8 h 504"/>
                <a:gd name="T12" fmla="*/ 240 w 328"/>
                <a:gd name="T13" fmla="*/ 8 h 504"/>
                <a:gd name="T14" fmla="*/ 288 w 328"/>
                <a:gd name="T15" fmla="*/ 56 h 504"/>
                <a:gd name="T16" fmla="*/ 288 w 328"/>
                <a:gd name="T17" fmla="*/ 104 h 504"/>
                <a:gd name="T18" fmla="*/ 288 w 328"/>
                <a:gd name="T19" fmla="*/ 200 h 504"/>
                <a:gd name="T20" fmla="*/ 288 w 328"/>
                <a:gd name="T21" fmla="*/ 296 h 504"/>
                <a:gd name="T22" fmla="*/ 328 w 328"/>
                <a:gd name="T23" fmla="*/ 435 h 504"/>
                <a:gd name="T24" fmla="*/ 288 w 328"/>
                <a:gd name="T25" fmla="*/ 488 h 504"/>
                <a:gd name="T26" fmla="*/ 192 w 328"/>
                <a:gd name="T27" fmla="*/ 488 h 5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28"/>
                <a:gd name="T43" fmla="*/ 0 h 504"/>
                <a:gd name="T44" fmla="*/ 328 w 328"/>
                <a:gd name="T45" fmla="*/ 504 h 50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28" h="504">
                  <a:moveTo>
                    <a:pt x="192" y="488"/>
                  </a:moveTo>
                  <a:cubicBezTo>
                    <a:pt x="152" y="488"/>
                    <a:pt x="80" y="504"/>
                    <a:pt x="48" y="488"/>
                  </a:cubicBezTo>
                  <a:cubicBezTo>
                    <a:pt x="16" y="472"/>
                    <a:pt x="0" y="432"/>
                    <a:pt x="0" y="392"/>
                  </a:cubicBezTo>
                  <a:cubicBezTo>
                    <a:pt x="0" y="352"/>
                    <a:pt x="40" y="304"/>
                    <a:pt x="48" y="248"/>
                  </a:cubicBezTo>
                  <a:cubicBezTo>
                    <a:pt x="56" y="192"/>
                    <a:pt x="40" y="96"/>
                    <a:pt x="48" y="56"/>
                  </a:cubicBezTo>
                  <a:cubicBezTo>
                    <a:pt x="56" y="16"/>
                    <a:pt x="64" y="16"/>
                    <a:pt x="96" y="8"/>
                  </a:cubicBezTo>
                  <a:cubicBezTo>
                    <a:pt x="128" y="0"/>
                    <a:pt x="208" y="0"/>
                    <a:pt x="240" y="8"/>
                  </a:cubicBezTo>
                  <a:cubicBezTo>
                    <a:pt x="272" y="16"/>
                    <a:pt x="280" y="40"/>
                    <a:pt x="288" y="56"/>
                  </a:cubicBezTo>
                  <a:cubicBezTo>
                    <a:pt x="296" y="72"/>
                    <a:pt x="288" y="80"/>
                    <a:pt x="288" y="104"/>
                  </a:cubicBezTo>
                  <a:cubicBezTo>
                    <a:pt x="288" y="128"/>
                    <a:pt x="288" y="168"/>
                    <a:pt x="288" y="200"/>
                  </a:cubicBezTo>
                  <a:cubicBezTo>
                    <a:pt x="288" y="232"/>
                    <a:pt x="281" y="257"/>
                    <a:pt x="288" y="296"/>
                  </a:cubicBezTo>
                  <a:cubicBezTo>
                    <a:pt x="295" y="335"/>
                    <a:pt x="328" y="403"/>
                    <a:pt x="328" y="435"/>
                  </a:cubicBezTo>
                  <a:cubicBezTo>
                    <a:pt x="328" y="467"/>
                    <a:pt x="311" y="479"/>
                    <a:pt x="288" y="488"/>
                  </a:cubicBezTo>
                  <a:cubicBezTo>
                    <a:pt x="265" y="497"/>
                    <a:pt x="232" y="488"/>
                    <a:pt x="192" y="488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  <p:grpSp>
          <p:nvGrpSpPr>
            <p:cNvPr id="9432" name="Group 762"/>
            <p:cNvGrpSpPr>
              <a:grpSpLocks/>
            </p:cNvGrpSpPr>
            <p:nvPr/>
          </p:nvGrpSpPr>
          <p:grpSpPr bwMode="auto">
            <a:xfrm rot="329520">
              <a:off x="-14" y="3745"/>
              <a:ext cx="460" cy="167"/>
              <a:chOff x="3353" y="4024"/>
              <a:chExt cx="1021" cy="296"/>
            </a:xfrm>
          </p:grpSpPr>
          <p:grpSp>
            <p:nvGrpSpPr>
              <p:cNvPr id="9433" name="Group 763"/>
              <p:cNvGrpSpPr>
                <a:grpSpLocks/>
              </p:cNvGrpSpPr>
              <p:nvPr/>
            </p:nvGrpSpPr>
            <p:grpSpPr bwMode="auto">
              <a:xfrm rot="464866">
                <a:off x="3353" y="4024"/>
                <a:ext cx="538" cy="296"/>
                <a:chOff x="4649" y="2704"/>
                <a:chExt cx="538" cy="296"/>
              </a:xfrm>
            </p:grpSpPr>
            <p:grpSp>
              <p:nvGrpSpPr>
                <p:cNvPr id="9455" name="Group 764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466" name="Group 76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73" name="Freeform 76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74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67" name="Group 76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71" name="Freeform 76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72" name="Freeform 77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68" name="Group 77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69" name="Freeform 77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70" name="Freeform 77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456" name="Group 774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457" name="Group 775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64" name="Freeform 776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65" name="Freeform 777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58" name="Group 778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62" name="Freeform 779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63" name="Freeform 780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59" name="Group 781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60" name="Freeform 782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61" name="Freeform 783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9434" name="Group 784"/>
              <p:cNvGrpSpPr>
                <a:grpSpLocks/>
              </p:cNvGrpSpPr>
              <p:nvPr/>
            </p:nvGrpSpPr>
            <p:grpSpPr bwMode="auto">
              <a:xfrm rot="21135134" flipH="1">
                <a:off x="3836" y="4024"/>
                <a:ext cx="538" cy="296"/>
                <a:chOff x="4649" y="2704"/>
                <a:chExt cx="538" cy="296"/>
              </a:xfrm>
            </p:grpSpPr>
            <p:grpSp>
              <p:nvGrpSpPr>
                <p:cNvPr id="9435" name="Group 785"/>
                <p:cNvGrpSpPr>
                  <a:grpSpLocks/>
                </p:cNvGrpSpPr>
                <p:nvPr/>
              </p:nvGrpSpPr>
              <p:grpSpPr bwMode="auto">
                <a:xfrm rot="20634609" flipH="1">
                  <a:off x="4649" y="2795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446" name="Group 78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53" name="Freeform 78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54" name="Freeform 78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47" name="Group 78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51" name="Freeform 79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52" name="Freeform 79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48" name="Group 79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49" name="Freeform 79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50" name="Freeform 79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9436" name="Group 795"/>
                <p:cNvGrpSpPr>
                  <a:grpSpLocks/>
                </p:cNvGrpSpPr>
                <p:nvPr/>
              </p:nvGrpSpPr>
              <p:grpSpPr bwMode="auto">
                <a:xfrm rot="-519260">
                  <a:off x="4915" y="2704"/>
                  <a:ext cx="272" cy="205"/>
                  <a:chOff x="4694" y="3475"/>
                  <a:chExt cx="363" cy="432"/>
                </a:xfrm>
              </p:grpSpPr>
              <p:grpSp>
                <p:nvGrpSpPr>
                  <p:cNvPr id="9437" name="Group 796"/>
                  <p:cNvGrpSpPr>
                    <a:grpSpLocks/>
                  </p:cNvGrpSpPr>
                  <p:nvPr/>
                </p:nvGrpSpPr>
                <p:grpSpPr bwMode="auto">
                  <a:xfrm>
                    <a:off x="4694" y="3475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44" name="Freeform 797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45" name="Freeform 798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38" name="Group 799"/>
                  <p:cNvGrpSpPr>
                    <a:grpSpLocks/>
                  </p:cNvGrpSpPr>
                  <p:nvPr/>
                </p:nvGrpSpPr>
                <p:grpSpPr bwMode="auto">
                  <a:xfrm rot="451181">
                    <a:off x="4785" y="3521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42" name="Freeform 800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43" name="Freeform 801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9439" name="Group 802"/>
                  <p:cNvGrpSpPr>
                    <a:grpSpLocks/>
                  </p:cNvGrpSpPr>
                  <p:nvPr/>
                </p:nvGrpSpPr>
                <p:grpSpPr bwMode="auto">
                  <a:xfrm rot="1557406">
                    <a:off x="4921" y="3566"/>
                    <a:ext cx="136" cy="341"/>
                    <a:chOff x="4694" y="3475"/>
                    <a:chExt cx="136" cy="341"/>
                  </a:xfrm>
                </p:grpSpPr>
                <p:sp>
                  <p:nvSpPr>
                    <p:cNvPr id="9440" name="Freeform 803"/>
                    <p:cNvSpPr>
                      <a:spLocks/>
                    </p:cNvSpPr>
                    <p:nvPr/>
                  </p:nvSpPr>
                  <p:spPr bwMode="auto">
                    <a:xfrm>
                      <a:off x="4694" y="3475"/>
                      <a:ext cx="136" cy="318"/>
                    </a:xfrm>
                    <a:custGeom>
                      <a:avLst/>
                      <a:gdLst>
                        <a:gd name="T0" fmla="*/ 136 w 136"/>
                        <a:gd name="T1" fmla="*/ 0 h 318"/>
                        <a:gd name="T2" fmla="*/ 46 w 136"/>
                        <a:gd name="T3" fmla="*/ 137 h 318"/>
                        <a:gd name="T4" fmla="*/ 0 w 136"/>
                        <a:gd name="T5" fmla="*/ 318 h 318"/>
                        <a:gd name="T6" fmla="*/ 0 60000 65536"/>
                        <a:gd name="T7" fmla="*/ 0 60000 65536"/>
                        <a:gd name="T8" fmla="*/ 0 60000 65536"/>
                        <a:gd name="T9" fmla="*/ 0 w 136"/>
                        <a:gd name="T10" fmla="*/ 0 h 318"/>
                        <a:gd name="T11" fmla="*/ 136 w 136"/>
                        <a:gd name="T12" fmla="*/ 318 h 31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36" h="318">
                          <a:moveTo>
                            <a:pt x="136" y="0"/>
                          </a:moveTo>
                          <a:cubicBezTo>
                            <a:pt x="102" y="42"/>
                            <a:pt x="69" y="84"/>
                            <a:pt x="46" y="137"/>
                          </a:cubicBezTo>
                          <a:cubicBezTo>
                            <a:pt x="23" y="190"/>
                            <a:pt x="11" y="254"/>
                            <a:pt x="0" y="318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9441" name="Freeform 804"/>
                    <p:cNvSpPr>
                      <a:spLocks/>
                    </p:cNvSpPr>
                    <p:nvPr/>
                  </p:nvSpPr>
                  <p:spPr bwMode="auto">
                    <a:xfrm>
                      <a:off x="4736" y="3480"/>
                      <a:ext cx="88" cy="336"/>
                    </a:xfrm>
                    <a:custGeom>
                      <a:avLst/>
                      <a:gdLst>
                        <a:gd name="T0" fmla="*/ 88 w 88"/>
                        <a:gd name="T1" fmla="*/ 0 h 336"/>
                        <a:gd name="T2" fmla="*/ 16 w 88"/>
                        <a:gd name="T3" fmla="*/ 200 h 336"/>
                        <a:gd name="T4" fmla="*/ 0 w 88"/>
                        <a:gd name="T5" fmla="*/ 336 h 336"/>
                        <a:gd name="T6" fmla="*/ 0 60000 65536"/>
                        <a:gd name="T7" fmla="*/ 0 60000 65536"/>
                        <a:gd name="T8" fmla="*/ 0 60000 65536"/>
                        <a:gd name="T9" fmla="*/ 0 w 88"/>
                        <a:gd name="T10" fmla="*/ 0 h 336"/>
                        <a:gd name="T11" fmla="*/ 88 w 88"/>
                        <a:gd name="T12" fmla="*/ 336 h 3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8" h="336">
                          <a:moveTo>
                            <a:pt x="88" y="0"/>
                          </a:moveTo>
                          <a:cubicBezTo>
                            <a:pt x="76" y="33"/>
                            <a:pt x="31" y="144"/>
                            <a:pt x="16" y="200"/>
                          </a:cubicBezTo>
                          <a:cubicBezTo>
                            <a:pt x="1" y="256"/>
                            <a:pt x="3" y="308"/>
                            <a:pt x="0" y="336"/>
                          </a:cubicBezTo>
                        </a:path>
                      </a:pathLst>
                    </a:custGeom>
                    <a:solidFill>
                      <a:srgbClr val="66FF66"/>
                    </a:solidFill>
                    <a:ln w="28575">
                      <a:solidFill>
                        <a:srgbClr val="33CC33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/>
                    <a:lstStyle/>
                    <a:p>
                      <a:endParaRPr lang="ru-RU"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9219" name="Group 76"/>
          <p:cNvGrpSpPr>
            <a:grpSpLocks/>
          </p:cNvGrpSpPr>
          <p:nvPr/>
        </p:nvGrpSpPr>
        <p:grpSpPr bwMode="auto">
          <a:xfrm rot="201456">
            <a:off x="439738" y="6113463"/>
            <a:ext cx="1420812" cy="417512"/>
            <a:chOff x="3353" y="4024"/>
            <a:chExt cx="1021" cy="296"/>
          </a:xfrm>
        </p:grpSpPr>
        <p:grpSp>
          <p:nvGrpSpPr>
            <p:cNvPr id="9315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38" cy="296"/>
              <a:chOff x="4649" y="2704"/>
              <a:chExt cx="538" cy="296"/>
            </a:xfrm>
          </p:grpSpPr>
          <p:grpSp>
            <p:nvGrpSpPr>
              <p:cNvPr id="9337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348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355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56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49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353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54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50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351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52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9338" name="Group 88"/>
              <p:cNvGrpSpPr>
                <a:grpSpLocks/>
              </p:cNvGrpSpPr>
              <p:nvPr/>
            </p:nvGrpSpPr>
            <p:grpSpPr bwMode="auto">
              <a:xfrm rot="-519260">
                <a:off x="4915" y="2704"/>
                <a:ext cx="272" cy="205"/>
                <a:chOff x="4694" y="3475"/>
                <a:chExt cx="363" cy="432"/>
              </a:xfrm>
            </p:grpSpPr>
            <p:grpSp>
              <p:nvGrpSpPr>
                <p:cNvPr id="9339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346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47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40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344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45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41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342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43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9316" name="Group 98"/>
            <p:cNvGrpSpPr>
              <a:grpSpLocks/>
            </p:cNvGrpSpPr>
            <p:nvPr/>
          </p:nvGrpSpPr>
          <p:grpSpPr bwMode="auto">
            <a:xfrm rot="21135134" flipH="1">
              <a:off x="3836" y="4024"/>
              <a:ext cx="538" cy="296"/>
              <a:chOff x="4649" y="2704"/>
              <a:chExt cx="538" cy="296"/>
            </a:xfrm>
          </p:grpSpPr>
          <p:grpSp>
            <p:nvGrpSpPr>
              <p:cNvPr id="9317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328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335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36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29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333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34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30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331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32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9318" name="Group 109"/>
              <p:cNvGrpSpPr>
                <a:grpSpLocks/>
              </p:cNvGrpSpPr>
              <p:nvPr/>
            </p:nvGrpSpPr>
            <p:grpSpPr bwMode="auto">
              <a:xfrm rot="-519260">
                <a:off x="4915" y="2704"/>
                <a:ext cx="272" cy="205"/>
                <a:chOff x="4694" y="3475"/>
                <a:chExt cx="363" cy="432"/>
              </a:xfrm>
            </p:grpSpPr>
            <p:grpSp>
              <p:nvGrpSpPr>
                <p:cNvPr id="9319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326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27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20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324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25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21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322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23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9220" name="Group 76"/>
          <p:cNvGrpSpPr>
            <a:grpSpLocks/>
          </p:cNvGrpSpPr>
          <p:nvPr/>
        </p:nvGrpSpPr>
        <p:grpSpPr bwMode="auto">
          <a:xfrm rot="201456">
            <a:off x="1939925" y="5970588"/>
            <a:ext cx="1420813" cy="417512"/>
            <a:chOff x="3353" y="4024"/>
            <a:chExt cx="1021" cy="296"/>
          </a:xfrm>
        </p:grpSpPr>
        <p:grpSp>
          <p:nvGrpSpPr>
            <p:cNvPr id="9273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38" cy="296"/>
              <a:chOff x="4649" y="2704"/>
              <a:chExt cx="538" cy="296"/>
            </a:xfrm>
          </p:grpSpPr>
          <p:grpSp>
            <p:nvGrpSpPr>
              <p:cNvPr id="9295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306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313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14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07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311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12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308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309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10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9296" name="Group 88"/>
              <p:cNvGrpSpPr>
                <a:grpSpLocks/>
              </p:cNvGrpSpPr>
              <p:nvPr/>
            </p:nvGrpSpPr>
            <p:grpSpPr bwMode="auto">
              <a:xfrm rot="-519260">
                <a:off x="4915" y="2704"/>
                <a:ext cx="272" cy="205"/>
                <a:chOff x="4694" y="3475"/>
                <a:chExt cx="363" cy="432"/>
              </a:xfrm>
            </p:grpSpPr>
            <p:grpSp>
              <p:nvGrpSpPr>
                <p:cNvPr id="9297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304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05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98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302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03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99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300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301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9274" name="Group 98"/>
            <p:cNvGrpSpPr>
              <a:grpSpLocks/>
            </p:cNvGrpSpPr>
            <p:nvPr/>
          </p:nvGrpSpPr>
          <p:grpSpPr bwMode="auto">
            <a:xfrm rot="21135134" flipH="1">
              <a:off x="3836" y="4024"/>
              <a:ext cx="538" cy="296"/>
              <a:chOff x="4649" y="2704"/>
              <a:chExt cx="538" cy="296"/>
            </a:xfrm>
          </p:grpSpPr>
          <p:grpSp>
            <p:nvGrpSpPr>
              <p:cNvPr id="9275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286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293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94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87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291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92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88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289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90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9276" name="Group 109"/>
              <p:cNvGrpSpPr>
                <a:grpSpLocks/>
              </p:cNvGrpSpPr>
              <p:nvPr/>
            </p:nvGrpSpPr>
            <p:grpSpPr bwMode="auto">
              <a:xfrm rot="-519260">
                <a:off x="4915" y="2704"/>
                <a:ext cx="272" cy="205"/>
                <a:chOff x="4694" y="3475"/>
                <a:chExt cx="363" cy="432"/>
              </a:xfrm>
            </p:grpSpPr>
            <p:grpSp>
              <p:nvGrpSpPr>
                <p:cNvPr id="9277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284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85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78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282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83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79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280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81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9221" name="Group 76"/>
          <p:cNvGrpSpPr>
            <a:grpSpLocks/>
          </p:cNvGrpSpPr>
          <p:nvPr/>
        </p:nvGrpSpPr>
        <p:grpSpPr bwMode="auto">
          <a:xfrm rot="201456">
            <a:off x="7543800" y="5943600"/>
            <a:ext cx="1420813" cy="417513"/>
            <a:chOff x="3353" y="4024"/>
            <a:chExt cx="1021" cy="296"/>
          </a:xfrm>
        </p:grpSpPr>
        <p:grpSp>
          <p:nvGrpSpPr>
            <p:cNvPr id="9231" name="Group 77"/>
            <p:cNvGrpSpPr>
              <a:grpSpLocks/>
            </p:cNvGrpSpPr>
            <p:nvPr/>
          </p:nvGrpSpPr>
          <p:grpSpPr bwMode="auto">
            <a:xfrm rot="464866">
              <a:off x="3353" y="4024"/>
              <a:ext cx="538" cy="296"/>
              <a:chOff x="4649" y="2704"/>
              <a:chExt cx="538" cy="296"/>
            </a:xfrm>
          </p:grpSpPr>
          <p:grpSp>
            <p:nvGrpSpPr>
              <p:cNvPr id="9253" name="Group 78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264" name="Group 7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271" name="Freeform 8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72" name="Freeform 8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65" name="Group 8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269" name="Freeform 8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70" name="Freeform 8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66" name="Group 8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267" name="Freeform 8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68" name="Freeform 8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9254" name="Group 88"/>
              <p:cNvGrpSpPr>
                <a:grpSpLocks/>
              </p:cNvGrpSpPr>
              <p:nvPr/>
            </p:nvGrpSpPr>
            <p:grpSpPr bwMode="auto">
              <a:xfrm rot="-519260">
                <a:off x="4915" y="2704"/>
                <a:ext cx="272" cy="205"/>
                <a:chOff x="4694" y="3475"/>
                <a:chExt cx="363" cy="432"/>
              </a:xfrm>
            </p:grpSpPr>
            <p:grpSp>
              <p:nvGrpSpPr>
                <p:cNvPr id="9255" name="Group 89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262" name="Freeform 90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63" name="Freeform 91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56" name="Group 92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260" name="Freeform 93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61" name="Freeform 94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57" name="Group 95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258" name="Freeform 96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59" name="Freeform 97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9232" name="Group 98"/>
            <p:cNvGrpSpPr>
              <a:grpSpLocks/>
            </p:cNvGrpSpPr>
            <p:nvPr/>
          </p:nvGrpSpPr>
          <p:grpSpPr bwMode="auto">
            <a:xfrm rot="21135134" flipH="1">
              <a:off x="3836" y="4024"/>
              <a:ext cx="538" cy="296"/>
              <a:chOff x="4649" y="2704"/>
              <a:chExt cx="538" cy="296"/>
            </a:xfrm>
          </p:grpSpPr>
          <p:grpSp>
            <p:nvGrpSpPr>
              <p:cNvPr id="9233" name="Group 99"/>
              <p:cNvGrpSpPr>
                <a:grpSpLocks/>
              </p:cNvGrpSpPr>
              <p:nvPr/>
            </p:nvGrpSpPr>
            <p:grpSpPr bwMode="auto">
              <a:xfrm rot="20634609" flipH="1">
                <a:off x="4649" y="2795"/>
                <a:ext cx="272" cy="205"/>
                <a:chOff x="4694" y="3475"/>
                <a:chExt cx="363" cy="432"/>
              </a:xfrm>
            </p:grpSpPr>
            <p:grpSp>
              <p:nvGrpSpPr>
                <p:cNvPr id="9244" name="Group 10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251" name="Freeform 10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52" name="Freeform 10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45" name="Group 10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249" name="Freeform 10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50" name="Freeform 10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46" name="Group 10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247" name="Freeform 10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48" name="Freeform 10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9234" name="Group 109"/>
              <p:cNvGrpSpPr>
                <a:grpSpLocks/>
              </p:cNvGrpSpPr>
              <p:nvPr/>
            </p:nvGrpSpPr>
            <p:grpSpPr bwMode="auto">
              <a:xfrm rot="-519260">
                <a:off x="4915" y="2704"/>
                <a:ext cx="272" cy="205"/>
                <a:chOff x="4694" y="3475"/>
                <a:chExt cx="363" cy="432"/>
              </a:xfrm>
            </p:grpSpPr>
            <p:grpSp>
              <p:nvGrpSpPr>
                <p:cNvPr id="9235" name="Group 110"/>
                <p:cNvGrpSpPr>
                  <a:grpSpLocks/>
                </p:cNvGrpSpPr>
                <p:nvPr/>
              </p:nvGrpSpPr>
              <p:grpSpPr bwMode="auto">
                <a:xfrm>
                  <a:off x="4694" y="3475"/>
                  <a:ext cx="136" cy="341"/>
                  <a:chOff x="4694" y="3475"/>
                  <a:chExt cx="136" cy="341"/>
                </a:xfrm>
              </p:grpSpPr>
              <p:sp>
                <p:nvSpPr>
                  <p:cNvPr id="9242" name="Freeform 111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43" name="Freeform 112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36" name="Group 113"/>
                <p:cNvGrpSpPr>
                  <a:grpSpLocks/>
                </p:cNvGrpSpPr>
                <p:nvPr/>
              </p:nvGrpSpPr>
              <p:grpSpPr bwMode="auto">
                <a:xfrm rot="451181">
                  <a:off x="4785" y="3521"/>
                  <a:ext cx="136" cy="341"/>
                  <a:chOff x="4694" y="3475"/>
                  <a:chExt cx="136" cy="341"/>
                </a:xfrm>
              </p:grpSpPr>
              <p:sp>
                <p:nvSpPr>
                  <p:cNvPr id="9240" name="Freeform 114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41" name="Freeform 115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9237" name="Group 116"/>
                <p:cNvGrpSpPr>
                  <a:grpSpLocks/>
                </p:cNvGrpSpPr>
                <p:nvPr/>
              </p:nvGrpSpPr>
              <p:grpSpPr bwMode="auto">
                <a:xfrm rot="1557406">
                  <a:off x="4921" y="3566"/>
                  <a:ext cx="136" cy="341"/>
                  <a:chOff x="4694" y="3475"/>
                  <a:chExt cx="136" cy="341"/>
                </a:xfrm>
              </p:grpSpPr>
              <p:sp>
                <p:nvSpPr>
                  <p:cNvPr id="9238" name="Freeform 117"/>
                  <p:cNvSpPr>
                    <a:spLocks/>
                  </p:cNvSpPr>
                  <p:nvPr/>
                </p:nvSpPr>
                <p:spPr bwMode="auto">
                  <a:xfrm>
                    <a:off x="4694" y="3475"/>
                    <a:ext cx="136" cy="318"/>
                  </a:xfrm>
                  <a:custGeom>
                    <a:avLst/>
                    <a:gdLst>
                      <a:gd name="T0" fmla="*/ 136 w 136"/>
                      <a:gd name="T1" fmla="*/ 0 h 318"/>
                      <a:gd name="T2" fmla="*/ 46 w 136"/>
                      <a:gd name="T3" fmla="*/ 137 h 318"/>
                      <a:gd name="T4" fmla="*/ 0 w 136"/>
                      <a:gd name="T5" fmla="*/ 318 h 318"/>
                      <a:gd name="T6" fmla="*/ 0 60000 65536"/>
                      <a:gd name="T7" fmla="*/ 0 60000 65536"/>
                      <a:gd name="T8" fmla="*/ 0 60000 65536"/>
                      <a:gd name="T9" fmla="*/ 0 w 136"/>
                      <a:gd name="T10" fmla="*/ 0 h 318"/>
                      <a:gd name="T11" fmla="*/ 136 w 136"/>
                      <a:gd name="T12" fmla="*/ 318 h 31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36" h="318">
                        <a:moveTo>
                          <a:pt x="136" y="0"/>
                        </a:moveTo>
                        <a:cubicBezTo>
                          <a:pt x="102" y="42"/>
                          <a:pt x="69" y="84"/>
                          <a:pt x="46" y="137"/>
                        </a:cubicBezTo>
                        <a:cubicBezTo>
                          <a:pt x="23" y="190"/>
                          <a:pt x="11" y="254"/>
                          <a:pt x="0" y="318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9239" name="Freeform 118"/>
                  <p:cNvSpPr>
                    <a:spLocks/>
                  </p:cNvSpPr>
                  <p:nvPr/>
                </p:nvSpPr>
                <p:spPr bwMode="auto">
                  <a:xfrm>
                    <a:off x="4736" y="3480"/>
                    <a:ext cx="88" cy="336"/>
                  </a:xfrm>
                  <a:custGeom>
                    <a:avLst/>
                    <a:gdLst>
                      <a:gd name="T0" fmla="*/ 88 w 88"/>
                      <a:gd name="T1" fmla="*/ 0 h 336"/>
                      <a:gd name="T2" fmla="*/ 16 w 88"/>
                      <a:gd name="T3" fmla="*/ 200 h 336"/>
                      <a:gd name="T4" fmla="*/ 0 w 88"/>
                      <a:gd name="T5" fmla="*/ 336 h 336"/>
                      <a:gd name="T6" fmla="*/ 0 60000 65536"/>
                      <a:gd name="T7" fmla="*/ 0 60000 65536"/>
                      <a:gd name="T8" fmla="*/ 0 60000 65536"/>
                      <a:gd name="T9" fmla="*/ 0 w 88"/>
                      <a:gd name="T10" fmla="*/ 0 h 336"/>
                      <a:gd name="T11" fmla="*/ 88 w 88"/>
                      <a:gd name="T12" fmla="*/ 336 h 3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8" h="336">
                        <a:moveTo>
                          <a:pt x="88" y="0"/>
                        </a:moveTo>
                        <a:cubicBezTo>
                          <a:pt x="76" y="33"/>
                          <a:pt x="31" y="144"/>
                          <a:pt x="16" y="200"/>
                        </a:cubicBezTo>
                        <a:cubicBezTo>
                          <a:pt x="1" y="256"/>
                          <a:pt x="3" y="308"/>
                          <a:pt x="0" y="336"/>
                        </a:cubicBezTo>
                      </a:path>
                    </a:pathLst>
                  </a:custGeom>
                  <a:solidFill>
                    <a:srgbClr val="66FF66"/>
                  </a:solidFill>
                  <a:ln w="28575">
                    <a:solidFill>
                      <a:srgbClr val="33CC33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/>
                  <a:lstStyle/>
                  <a:p>
                    <a:endParaRPr lang="ru-RU"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sp>
        <p:nvSpPr>
          <p:cNvPr id="47128" name="Text Box 24"/>
          <p:cNvSpPr txBox="1">
            <a:spLocks noChangeArrowheads="1"/>
          </p:cNvSpPr>
          <p:nvPr/>
        </p:nvSpPr>
        <p:spPr bwMode="auto">
          <a:xfrm rot="-867980">
            <a:off x="5188787" y="2459474"/>
            <a:ext cx="3190790" cy="1472327"/>
          </a:xfrm>
          <a:prstGeom prst="cube">
            <a:avLst/>
          </a:prstGeom>
          <a:gradFill rotWithShape="1">
            <a:gsLst>
              <a:gs pos="0">
                <a:schemeClr val="bg1"/>
              </a:gs>
              <a:gs pos="50000">
                <a:srgbClr val="FFFF66"/>
              </a:gs>
              <a:gs pos="100000">
                <a:schemeClr val="bg1"/>
              </a:gs>
            </a:gsLst>
            <a:lin ang="189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66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30м/с</a:t>
            </a:r>
          </a:p>
        </p:txBody>
      </p:sp>
      <p:pic>
        <p:nvPicPr>
          <p:cNvPr id="47129" name="Picture 25" descr="08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51900" flipH="1">
            <a:off x="6197600" y="4341813"/>
            <a:ext cx="3546475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6" name="AutoShape 48"/>
          <p:cNvSpPr>
            <a:spLocks noChangeArrowheads="1"/>
          </p:cNvSpPr>
          <p:nvPr/>
        </p:nvSpPr>
        <p:spPr bwMode="auto">
          <a:xfrm>
            <a:off x="525077" y="260350"/>
            <a:ext cx="8261765" cy="1739890"/>
          </a:xfrm>
          <a:prstGeom prst="wedgeRoundRectCallout">
            <a:avLst>
              <a:gd name="adj1" fmla="val -65266"/>
              <a:gd name="adj2" fmla="val 4599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Гепард за 40 мин пробегает 1км 200м. Какова скорость гепарда?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89017E-7 L -1.07882 0.00532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9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36" name="Picture 24" descr="blbird1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286500" y="571500"/>
            <a:ext cx="2503488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39" name="Text Box 27"/>
          <p:cNvSpPr>
            <a:spLocks noChangeArrowheads="1"/>
          </p:cNvSpPr>
          <p:nvPr/>
        </p:nvSpPr>
        <p:spPr bwMode="auto">
          <a:xfrm>
            <a:off x="1285875" y="2643188"/>
            <a:ext cx="3190790" cy="147232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FFFFFF"/>
              </a:gs>
              <a:gs pos="50000">
                <a:srgbClr val="FFFF66"/>
              </a:gs>
              <a:gs pos="100000">
                <a:srgbClr val="FFFFFF"/>
              </a:gs>
            </a:gsLst>
            <a:lin ang="18900000" scaled="1"/>
          </a:gra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  <a:flatTx/>
          </a:bodyPr>
          <a:lstStyle/>
          <a:p>
            <a:r>
              <a:rPr lang="ru-RU" sz="6600">
                <a:solidFill>
                  <a:srgbClr val="7030A0"/>
                </a:solidFill>
                <a:latin typeface="Bookman Old Style" pitchFamily="18" charset="0"/>
              </a:rPr>
              <a:t>20м/с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" name="AutoShape 48"/>
          <p:cNvSpPr>
            <a:spLocks noChangeArrowheads="1"/>
          </p:cNvSpPr>
          <p:nvPr/>
        </p:nvSpPr>
        <p:spPr bwMode="auto">
          <a:xfrm>
            <a:off x="285720" y="4572008"/>
            <a:ext cx="6159530" cy="1739890"/>
          </a:xfrm>
          <a:prstGeom prst="wedgeRoundRectCallout">
            <a:avLst>
              <a:gd name="adj1" fmla="val 66992"/>
              <a:gd name="adj2" fmla="val -75835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Птица пролетела 1 км за 50 с? Вычислить скорость полёта птицы?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17919E-6 L -0.93993 0.0127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4071938" y="3000375"/>
            <a:ext cx="2214562" cy="1333500"/>
          </a:xfrm>
          <a:prstGeom prst="cube">
            <a:avLst>
              <a:gd name="adj" fmla="val 17072"/>
            </a:avLst>
          </a:prstGeom>
          <a:gradFill rotWithShape="1">
            <a:gsLst>
              <a:gs pos="0">
                <a:srgbClr val="99FF99"/>
              </a:gs>
              <a:gs pos="50000">
                <a:schemeClr val="bg1"/>
              </a:gs>
              <a:gs pos="100000">
                <a:srgbClr val="99FF99"/>
              </a:gs>
            </a:gsLst>
            <a:lin ang="18900000" scaled="1"/>
          </a:gradFill>
          <a:ln w="38100">
            <a:solidFill>
              <a:srgbClr val="7030A0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FF99"/>
            </a:extrusionClr>
          </a:sp3d>
        </p:spPr>
        <p:txBody>
          <a:bodyPr>
            <a:spAutoFit/>
            <a:flatTx/>
          </a:bodyPr>
          <a:lstStyle/>
          <a:p>
            <a:pPr algn="ctr">
              <a:defRPr/>
            </a:pPr>
            <a:r>
              <a:rPr lang="ru-RU" sz="66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4ч</a:t>
            </a:r>
          </a:p>
        </p:txBody>
      </p:sp>
      <p:pic>
        <p:nvPicPr>
          <p:cNvPr id="39963" name="Picture 27" descr="7a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220981">
            <a:off x="6917532" y="4036218"/>
            <a:ext cx="1593850" cy="182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467544" y="260350"/>
            <a:ext cx="8319298" cy="2239956"/>
          </a:xfrm>
          <a:prstGeom prst="wedgeRoundRectCallout">
            <a:avLst>
              <a:gd name="adj1" fmla="val -65491"/>
              <a:gd name="adj2" fmla="val 1816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Бабочка пролетела 32 км. Сколько времени летала бабочка, если её скорость 8 км/ч?</a:t>
            </a:r>
          </a:p>
        </p:txBody>
      </p:sp>
      <p:pic>
        <p:nvPicPr>
          <p:cNvPr id="11275" name="Picture 4" descr="C:\Users\1\Desktop\Мои документы\презентации к урокам математики\картинки к презентации\цветы\i199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181600"/>
            <a:ext cx="30765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5" descr="C:\Users\1\Desktop\Мои документы\презентации к урокам математики\картинки к презентации\цветы\i199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50" y="5181600"/>
            <a:ext cx="30765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7" descr="C:\Users\1\Desktop\Мои документы\презентации к урокам математики\картинки к презентации\цветы\i199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88" y="5924550"/>
            <a:ext cx="1714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8" descr="C:\Users\1\Desktop\Мои документы\презентации к урокам математики\картинки к презентации\цветы\i198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0" y="5429250"/>
            <a:ext cx="2506663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C -0.03351 -0.04861 -0.06649 -0.09676 -0.10955 -0.0993 C -0.1526 -0.10185 -0.22535 -0.05046 -0.25868 -0.01481 C -0.29201 0.02083 -0.27431 0.09074 -0.30955 0.11412 C -0.34514 0.13773 -0.42292 0.15023 -0.46979 0.12662 C -0.51667 0.10324 -0.50399 0.00139 -0.59045 -0.02755 C -0.67691 -0.05648 -0.92257 -0.04305 -0.98889 -0.04653 " pathEditMode="relative" rAng="0" ptsTypes="aaaaaaA">
                                      <p:cBhvr>
                                        <p:cTn id="6" dur="30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00" y="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4572000" y="2500313"/>
            <a:ext cx="2608499" cy="1472327"/>
          </a:xfrm>
          <a:prstGeom prst="cube">
            <a:avLst/>
          </a:prstGeom>
          <a:gradFill rotWithShape="1">
            <a:gsLst>
              <a:gs pos="0">
                <a:schemeClr val="bg1"/>
              </a:gs>
              <a:gs pos="50000">
                <a:srgbClr val="FFFF66"/>
              </a:gs>
              <a:gs pos="100000">
                <a:schemeClr val="bg1"/>
              </a:gs>
            </a:gsLst>
            <a:lin ang="18900000" scaled="1"/>
          </a:gradFill>
          <a:ln w="57150">
            <a:solidFill>
              <a:srgbClr val="7030A0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66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8м/с</a:t>
            </a:r>
          </a:p>
        </p:txBody>
      </p:sp>
      <p:sp>
        <p:nvSpPr>
          <p:cNvPr id="12291" name="Rectangle 26"/>
          <p:cNvSpPr>
            <a:spLocks noChangeArrowheads="1"/>
          </p:cNvSpPr>
          <p:nvPr/>
        </p:nvSpPr>
        <p:spPr bwMode="auto">
          <a:xfrm>
            <a:off x="0" y="6165850"/>
            <a:ext cx="9144000" cy="6921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pic>
        <p:nvPicPr>
          <p:cNvPr id="40987" name="Picture 27" descr="022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98913"/>
            <a:ext cx="3162300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5" name="AutoShape 48"/>
          <p:cNvSpPr>
            <a:spLocks noChangeArrowheads="1"/>
          </p:cNvSpPr>
          <p:nvPr/>
        </p:nvSpPr>
        <p:spPr bwMode="auto">
          <a:xfrm>
            <a:off x="539552" y="260350"/>
            <a:ext cx="8104413" cy="1944514"/>
          </a:xfrm>
          <a:prstGeom prst="wedgeRoundRectCallout">
            <a:avLst>
              <a:gd name="adj1" fmla="val -64798"/>
              <a:gd name="adj2" fmla="val 548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9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Дельфин проплывает 1 км за 125 с. С какой скоростью плавает дельфин?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31214E-7 L 1.15399 0.02358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700" y="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05.12.2015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1988840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Решение задач на движение</a:t>
            </a:r>
            <a:r>
              <a:rPr lang="ru-RU" sz="60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60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486244" y="3790952"/>
            <a:ext cx="4419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142844" y="3790952"/>
            <a:ext cx="4038600" cy="22098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704156" y="2214553"/>
            <a:ext cx="5973756" cy="919401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7030A0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solidFill>
                  <a:srgbClr val="002060"/>
                </a:solidFill>
                <a:latin typeface="Bookman Old Style" pitchFamily="18" charset="0"/>
                <a:cs typeface="+mn-cs"/>
              </a:rPr>
              <a:t>Движение в противоположных направлениях</a:t>
            </a: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2276444" y="4429132"/>
            <a:ext cx="1219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>
            <a:off x="752444" y="4429132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2119266" y="4352916"/>
            <a:ext cx="233378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00075" y="3714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114675" y="3714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476750" y="5010150"/>
            <a:ext cx="4429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сближения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+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90500" y="5010150"/>
            <a:ext cx="4000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ru-RU" sz="3600" baseline="-25000">
                <a:solidFill>
                  <a:srgbClr val="002060"/>
                </a:solidFill>
                <a:latin typeface="Bookman Old Style" pitchFamily="18" charset="0"/>
              </a:rPr>
              <a:t>удаления</a:t>
            </a:r>
            <a:r>
              <a:rPr lang="ru-RU" sz="3600">
                <a:solidFill>
                  <a:srgbClr val="002060"/>
                </a:solidFill>
                <a:latin typeface="Bookman Old Style" pitchFamily="18" charset="0"/>
              </a:rPr>
              <a:t>=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 + 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4486244" y="4429132"/>
            <a:ext cx="12192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7305644" y="4429132"/>
            <a:ext cx="1447800" cy="0"/>
          </a:xfrm>
          <a:prstGeom prst="line">
            <a:avLst/>
          </a:prstGeom>
          <a:noFill/>
          <a:ln w="114300">
            <a:solidFill>
              <a:srgbClr val="7030A0"/>
            </a:solidFill>
            <a:round/>
            <a:headEnd/>
            <a:tailEnd type="stealth" w="sm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4476720" y="4352916"/>
            <a:ext cx="214314" cy="214314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400675" y="3714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1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153275" y="371475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2060"/>
                </a:solidFill>
                <a:latin typeface="Bookman Old Style" pitchFamily="18" charset="0"/>
              </a:rPr>
              <a:t>v</a:t>
            </a:r>
            <a:r>
              <a:rPr lang="en-US" sz="3600" baseline="-25000">
                <a:solidFill>
                  <a:srgbClr val="002060"/>
                </a:solidFill>
                <a:latin typeface="Bookman Old Style" pitchFamily="18" charset="0"/>
              </a:rPr>
              <a:t>2</a:t>
            </a:r>
            <a:endParaRPr lang="ru-RU" sz="360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8620124" y="4352916"/>
            <a:ext cx="209520" cy="200036"/>
          </a:xfrm>
          <a:prstGeom prst="ellipse">
            <a:avLst/>
          </a:prstGeom>
          <a:solidFill>
            <a:srgbClr val="CC00FF"/>
          </a:solidFill>
          <a:ln w="9525">
            <a:solidFill>
              <a:srgbClr val="7030A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rgbClr val="00206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8" name="AutoShape 32"/>
          <p:cNvSpPr>
            <a:spLocks noChangeArrowheads="1"/>
          </p:cNvSpPr>
          <p:nvPr/>
        </p:nvSpPr>
        <p:spPr bwMode="auto">
          <a:xfrm>
            <a:off x="467544" y="285728"/>
            <a:ext cx="8390736" cy="1357322"/>
          </a:xfrm>
          <a:prstGeom prst="wedgeRoundRectCallout">
            <a:avLst>
              <a:gd name="adj1" fmla="val -57712"/>
              <a:gd name="adj2" fmla="val 4034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Как найти скорость сближения </a:t>
            </a:r>
          </a:p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или  скорость удаления </a:t>
            </a:r>
          </a:p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при движении двух объектов?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28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utoUpdateAnimBg="0"/>
      <p:bldP spid="2058" grpId="0" autoUpdateAnimBg="0"/>
      <p:bldP spid="2059" grpId="0" autoUpdateAnimBg="0"/>
      <p:bldP spid="2060" grpId="0" autoUpdateAnimBg="0"/>
      <p:bldP spid="2064" grpId="0" autoUpdateAnimBg="0"/>
      <p:bldP spid="2065" grpId="0" autoUpdateAnimBg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4605</TotalTime>
  <Words>459</Words>
  <Application>Microsoft Office PowerPoint</Application>
  <PresentationFormat>Экран (4:3)</PresentationFormat>
  <Paragraphs>100</Paragraphs>
  <Slides>18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590</cp:revision>
  <dcterms:created xsi:type="dcterms:W3CDTF">2007-07-13T07:27:52Z</dcterms:created>
  <dcterms:modified xsi:type="dcterms:W3CDTF">2015-12-05T15:28:38Z</dcterms:modified>
</cp:coreProperties>
</file>