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9"/>
  </p:notesMasterIdLst>
  <p:handoutMasterIdLst>
    <p:handoutMasterId r:id="rId10"/>
  </p:handoutMasterIdLst>
  <p:sldIdLst>
    <p:sldId id="633" r:id="rId2"/>
    <p:sldId id="639" r:id="rId3"/>
    <p:sldId id="640" r:id="rId4"/>
    <p:sldId id="629" r:id="rId5"/>
    <p:sldId id="631" r:id="rId6"/>
    <p:sldId id="632" r:id="rId7"/>
    <p:sldId id="63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0099"/>
    <a:srgbClr val="66FF33"/>
    <a:srgbClr val="FF9900"/>
    <a:srgbClr val="000000"/>
    <a:srgbClr val="ECF1AD"/>
    <a:srgbClr val="ABDB77"/>
    <a:srgbClr val="ECA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F66931DD-F803-4BB2-BC50-C7ABF7C83B7F}" type="datetimeFigureOut">
              <a:rPr lang="ru-RU"/>
              <a:pPr>
                <a:defRPr/>
              </a:pPr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9CC5469-DB08-4C23-87EE-0B7782ED84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0868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181FFA-C592-40E9-90F2-EFBCD8939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1318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Математика 5 класс.Н.Я.Виленкин идр. №622.</a:t>
            </a:r>
            <a:endParaRPr lang="en-US" smtClean="0"/>
          </a:p>
          <a:p>
            <a:r>
              <a:rPr lang="ru-RU" smtClean="0"/>
              <a:t>Для приготовления вишнёвого варенья на 2 части вишни берут 3 части сахара ( по массе). Сколько вишни и сколько сахара пошло на варенье, если сахара пошло на 7 кг 600г больше, чем вишни.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4A2AB8-6939-4DA4-AE8B-B28041ABB13E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Решение задачи на доске и в тетрадях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2CAC12-261F-46F4-A44E-68FB821B1F73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76BB8-C7B1-4F6A-A3BF-090E7ACBD675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2CFF8-5382-4A83-865E-605CB99B18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6434-11F2-49D3-85CE-FB5A87304AD8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FA1BA-ED4E-4CE5-96EC-D1048FDDEA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7A4B-A666-4742-9A44-4FE96CB3B09B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BF623-1493-4F61-A294-C7E4899A0D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9E593-7C9A-4ADD-BCDE-80598B36AA95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BC26-E6C7-4F99-9600-123BDD3746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15CBB-8ADC-4FFC-868B-B6327B5177C4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6B2AC-12ED-4F92-8EED-FAFC6CA39E0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8B090-C511-4293-B660-737D2CF9DD1F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B3BD7-8630-41FA-807E-A87E2E9D6D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07EE-0CA4-424D-86B8-B911A730D686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AC61-1A3B-4D68-A138-2122B4F007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A3E34-5050-4FCC-A424-FCDD81AE8D5A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5F1DB-49D7-4334-9D51-162D7D61B7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A2E96-D57B-4B76-88C7-749B976C2A91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C0498-D17B-43A8-B6A5-9554637863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8475C0-482C-4FB0-9554-8EC3CB7EC325}" type="datetime1">
              <a:rPr lang="ru-RU"/>
              <a:pPr>
                <a:defRPr/>
              </a:pPr>
              <a:t>23.11.2015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285287-55DB-4C88-98C4-8E8226EE5D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23.11.2015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289646"/>
            <a:ext cx="8892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Решение задач с помощью уравнений</a:t>
            </a:r>
            <a:r>
              <a:rPr lang="ru-RU" sz="48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62529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179513" y="1143000"/>
            <a:ext cx="89644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            Для приготовления вишнёвого варенья на 2 части вишни берут 3 части сахара (по массе).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67506" y="2833710"/>
            <a:ext cx="25336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85813" y="4143375"/>
          <a:ext cx="2667000" cy="235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orelDRAW" r:id="rId5" imgW="1864440" imgH="1638000" progId="">
                  <p:embed/>
                </p:oleObj>
              </mc:Choice>
              <mc:Fallback>
                <p:oleObj name="CorelDRAW" r:id="rId5" imgW="1864440" imgH="1638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4143375"/>
                        <a:ext cx="2667000" cy="235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857620" y="5214950"/>
            <a:ext cx="1905000" cy="1447800"/>
            <a:chOff x="2352" y="2736"/>
            <a:chExt cx="1200" cy="912"/>
          </a:xfrm>
          <a:solidFill>
            <a:schemeClr val="bg1"/>
          </a:solidFill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2300" name="AutoShape 12"/>
            <p:cNvSpPr>
              <a:spLocks noChangeArrowheads="1"/>
            </p:cNvSpPr>
            <p:nvPr/>
          </p:nvSpPr>
          <p:spPr bwMode="auto">
            <a:xfrm>
              <a:off x="2400" y="2736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01" name="AutoShape 13"/>
            <p:cNvSpPr>
              <a:spLocks noChangeArrowheads="1"/>
            </p:cNvSpPr>
            <p:nvPr/>
          </p:nvSpPr>
          <p:spPr bwMode="auto">
            <a:xfrm>
              <a:off x="2496" y="2832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02" name="AutoShape 14"/>
            <p:cNvSpPr>
              <a:spLocks noChangeArrowheads="1"/>
            </p:cNvSpPr>
            <p:nvPr/>
          </p:nvSpPr>
          <p:spPr bwMode="auto">
            <a:xfrm>
              <a:off x="2736" y="2784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03" name="AutoShape 15"/>
            <p:cNvSpPr>
              <a:spLocks noChangeArrowheads="1"/>
            </p:cNvSpPr>
            <p:nvPr/>
          </p:nvSpPr>
          <p:spPr bwMode="auto">
            <a:xfrm>
              <a:off x="2928" y="2736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304" name="AutoShape 16"/>
            <p:cNvSpPr>
              <a:spLocks noChangeArrowheads="1"/>
            </p:cNvSpPr>
            <p:nvPr/>
          </p:nvSpPr>
          <p:spPr bwMode="auto">
            <a:xfrm>
              <a:off x="3024" y="2928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295" name="AutoShape 7"/>
            <p:cNvSpPr>
              <a:spLocks noChangeArrowheads="1"/>
            </p:cNvSpPr>
            <p:nvPr/>
          </p:nvSpPr>
          <p:spPr bwMode="auto">
            <a:xfrm>
              <a:off x="2352" y="2976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296" name="AutoShape 8"/>
            <p:cNvSpPr>
              <a:spLocks noChangeArrowheads="1"/>
            </p:cNvSpPr>
            <p:nvPr/>
          </p:nvSpPr>
          <p:spPr bwMode="auto">
            <a:xfrm>
              <a:off x="2448" y="3072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297" name="AutoShape 9"/>
            <p:cNvSpPr>
              <a:spLocks noChangeArrowheads="1"/>
            </p:cNvSpPr>
            <p:nvPr/>
          </p:nvSpPr>
          <p:spPr bwMode="auto">
            <a:xfrm>
              <a:off x="2688" y="3024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>
              <a:off x="2880" y="2976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  <p:sp>
          <p:nvSpPr>
            <p:cNvPr id="12299" name="AutoShape 11"/>
            <p:cNvSpPr>
              <a:spLocks noChangeArrowheads="1"/>
            </p:cNvSpPr>
            <p:nvPr/>
          </p:nvSpPr>
          <p:spPr bwMode="auto">
            <a:xfrm>
              <a:off x="2976" y="3264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 sz="2400">
                <a:solidFill>
                  <a:srgbClr val="000099"/>
                </a:solidFill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179513" y="2286000"/>
            <a:ext cx="676875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Сколько вишни и сколько сахара пошло на варенье,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если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сахара пошло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на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7кг 600г больше, чем вишни?</a:t>
            </a:r>
          </a:p>
        </p:txBody>
      </p:sp>
      <p:sp>
        <p:nvSpPr>
          <p:cNvPr id="18" name="AutoShape 32"/>
          <p:cNvSpPr>
            <a:spLocks noChangeArrowheads="1"/>
          </p:cNvSpPr>
          <p:nvPr/>
        </p:nvSpPr>
        <p:spPr bwMode="auto">
          <a:xfrm>
            <a:off x="2357422" y="285728"/>
            <a:ext cx="4391026" cy="596882"/>
          </a:xfrm>
          <a:prstGeom prst="wedgeRoundRectCallout">
            <a:avLst>
              <a:gd name="adj1" fmla="val -61525"/>
              <a:gd name="adj2" fmla="val 150362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Решим задачу № 622:   </a:t>
            </a:r>
          </a:p>
        </p:txBody>
      </p:sp>
    </p:spTree>
    <p:extLst>
      <p:ext uri="{BB962C8B-B14F-4D97-AF65-F5344CB8AC3E}">
        <p14:creationId xmlns:p14="http://schemas.microsoft.com/office/powerpoint/2010/main" val="36185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15"/>
          <p:cNvSpPr>
            <a:spLocks noChangeShapeType="1"/>
          </p:cNvSpPr>
          <p:nvPr/>
        </p:nvSpPr>
        <p:spPr bwMode="auto">
          <a:xfrm>
            <a:off x="1143000" y="685800"/>
            <a:ext cx="6858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52400" y="2852936"/>
            <a:ext cx="8991600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</a:rPr>
              <a:t>          Составим и решим уравнение :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</a:rPr>
              <a:t>3х - 2х = 7600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ru-RU" sz="2800" dirty="0" err="1">
                <a:solidFill>
                  <a:srgbClr val="003399"/>
                </a:solidFill>
                <a:latin typeface="Bookman Old Style" pitchFamily="18" charset="0"/>
              </a:rPr>
              <a:t>х</a:t>
            </a: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</a:rPr>
              <a:t> = 7600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</a:rPr>
              <a:t>7600 г - масса одной части.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</a:rPr>
              <a:t>  2) 7600 </a:t>
            </a: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  <a:sym typeface="Symbol" pitchFamily="18" charset="2"/>
              </a:rPr>
              <a:t></a:t>
            </a: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</a:rPr>
              <a:t> 2 = 15200 (г) - масса вишни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</a:rPr>
              <a:t>  3) 7600 </a:t>
            </a: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  <a:sym typeface="Symbol" pitchFamily="18" charset="2"/>
              </a:rPr>
              <a:t></a:t>
            </a: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</a:rPr>
              <a:t> 3 = 22800 (г) - масса сахара</a:t>
            </a:r>
          </a:p>
          <a:p>
            <a:pPr>
              <a:lnSpc>
                <a:spcPct val="35000"/>
              </a:lnSpc>
              <a:spcBef>
                <a:spcPct val="70000"/>
              </a:spcBef>
            </a:pPr>
            <a:r>
              <a:rPr lang="ru-RU" sz="2800" dirty="0">
                <a:solidFill>
                  <a:srgbClr val="003399"/>
                </a:solidFill>
                <a:latin typeface="Bookman Old Style" pitchFamily="18" charset="0"/>
              </a:rPr>
              <a:t>Ответ: 15200 г вишни и 22800 г </a:t>
            </a:r>
            <a:r>
              <a:rPr lang="ru-RU" sz="2800" dirty="0" smtClean="0">
                <a:solidFill>
                  <a:srgbClr val="003399"/>
                </a:solidFill>
                <a:latin typeface="Bookman Old Style" pitchFamily="18" charset="0"/>
              </a:rPr>
              <a:t>сахара.</a:t>
            </a:r>
            <a:endParaRPr lang="ru-RU" sz="2800" dirty="0">
              <a:solidFill>
                <a:srgbClr val="003399"/>
              </a:solidFill>
              <a:latin typeface="Bookman Old Style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00" y="3313113"/>
            <a:ext cx="1714500" cy="257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06388" y="714375"/>
          <a:ext cx="1693862" cy="149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orelDRAW" r:id="rId4" imgW="1864440" imgH="1638000" progId="">
                  <p:embed/>
                </p:oleObj>
              </mc:Choice>
              <mc:Fallback>
                <p:oleObj name="CorelDRAW" r:id="rId4" imgW="1864440" imgH="1638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714375"/>
                        <a:ext cx="1693862" cy="149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00034" y="2500306"/>
            <a:ext cx="1357322" cy="1143008"/>
            <a:chOff x="2352" y="2736"/>
            <a:chExt cx="1200" cy="912"/>
          </a:xfrm>
          <a:solidFill>
            <a:schemeClr val="bg1"/>
          </a:solidFill>
        </p:grpSpPr>
        <p:sp>
          <p:nvSpPr>
            <p:cNvPr id="13327" name="AutoShape 15"/>
            <p:cNvSpPr>
              <a:spLocks noChangeArrowheads="1"/>
            </p:cNvSpPr>
            <p:nvPr/>
          </p:nvSpPr>
          <p:spPr bwMode="auto">
            <a:xfrm>
              <a:off x="2400" y="2736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3328" name="AutoShape 16"/>
            <p:cNvSpPr>
              <a:spLocks noChangeArrowheads="1"/>
            </p:cNvSpPr>
            <p:nvPr/>
          </p:nvSpPr>
          <p:spPr bwMode="auto">
            <a:xfrm>
              <a:off x="2496" y="2832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3329" name="AutoShape 17"/>
            <p:cNvSpPr>
              <a:spLocks noChangeArrowheads="1"/>
            </p:cNvSpPr>
            <p:nvPr/>
          </p:nvSpPr>
          <p:spPr bwMode="auto">
            <a:xfrm>
              <a:off x="2736" y="2784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3330" name="AutoShape 18"/>
            <p:cNvSpPr>
              <a:spLocks noChangeArrowheads="1"/>
            </p:cNvSpPr>
            <p:nvPr/>
          </p:nvSpPr>
          <p:spPr bwMode="auto">
            <a:xfrm>
              <a:off x="2928" y="2736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3331" name="AutoShape 19"/>
            <p:cNvSpPr>
              <a:spLocks noChangeArrowheads="1"/>
            </p:cNvSpPr>
            <p:nvPr/>
          </p:nvSpPr>
          <p:spPr bwMode="auto">
            <a:xfrm>
              <a:off x="3024" y="2928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3332" name="AutoShape 20"/>
            <p:cNvSpPr>
              <a:spLocks noChangeArrowheads="1"/>
            </p:cNvSpPr>
            <p:nvPr/>
          </p:nvSpPr>
          <p:spPr bwMode="auto">
            <a:xfrm>
              <a:off x="2352" y="2976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3333" name="AutoShape 21"/>
            <p:cNvSpPr>
              <a:spLocks noChangeArrowheads="1"/>
            </p:cNvSpPr>
            <p:nvPr/>
          </p:nvSpPr>
          <p:spPr bwMode="auto">
            <a:xfrm>
              <a:off x="2448" y="3072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3334" name="AutoShape 22"/>
            <p:cNvSpPr>
              <a:spLocks noChangeArrowheads="1"/>
            </p:cNvSpPr>
            <p:nvPr/>
          </p:nvSpPr>
          <p:spPr bwMode="auto">
            <a:xfrm>
              <a:off x="2688" y="3024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3335" name="AutoShape 23"/>
            <p:cNvSpPr>
              <a:spLocks noChangeArrowheads="1"/>
            </p:cNvSpPr>
            <p:nvPr/>
          </p:nvSpPr>
          <p:spPr bwMode="auto">
            <a:xfrm>
              <a:off x="2880" y="2976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13336" name="AutoShape 24"/>
            <p:cNvSpPr>
              <a:spLocks noChangeArrowheads="1"/>
            </p:cNvSpPr>
            <p:nvPr/>
          </p:nvSpPr>
          <p:spPr bwMode="auto">
            <a:xfrm>
              <a:off x="2976" y="3264"/>
              <a:ext cx="528" cy="384"/>
            </a:xfrm>
            <a:prstGeom prst="cube">
              <a:avLst>
                <a:gd name="adj" fmla="val 25000"/>
              </a:avLst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4786313" y="2016125"/>
            <a:ext cx="91723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3х</a:t>
            </a:r>
          </a:p>
        </p:txBody>
      </p: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4752975" y="1516063"/>
            <a:ext cx="91723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2х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181475" y="1141413"/>
            <a:ext cx="4934918" cy="1787525"/>
            <a:chOff x="2296" y="1777"/>
            <a:chExt cx="5901" cy="3153"/>
          </a:xfrm>
        </p:grpSpPr>
        <p:sp>
          <p:nvSpPr>
            <p:cNvPr id="23" name="AutoShape 15"/>
            <p:cNvSpPr>
              <a:spLocks/>
            </p:cNvSpPr>
            <p:nvPr/>
          </p:nvSpPr>
          <p:spPr bwMode="auto">
            <a:xfrm rot="3030309">
              <a:off x="1722" y="2351"/>
              <a:ext cx="3153" cy="2005"/>
            </a:xfrm>
            <a:prstGeom prst="arc">
              <a:avLst>
                <a:gd name="adj1" fmla="val 16121650"/>
                <a:gd name="adj2" fmla="val 0"/>
              </a:avLst>
            </a:prstGeom>
            <a:noFill/>
            <a:ln w="133350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 sz="44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4321" y="2735"/>
              <a:ext cx="3876" cy="1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440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Bookman Old Style" pitchFamily="18" charset="0"/>
                  <a:cs typeface="+mn-cs"/>
                </a:rPr>
                <a:t>7 кг 600 г</a:t>
              </a:r>
              <a:endParaRPr lang="ru-RU" sz="4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2000250" y="1536700"/>
            <a:ext cx="284725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dirty="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вишня - </a:t>
            </a:r>
          </a:p>
        </p:txBody>
      </p:sp>
      <p:sp>
        <p:nvSpPr>
          <p:cNvPr id="26" name="Rectangle 19"/>
          <p:cNvSpPr>
            <a:spLocks noChangeArrowheads="1"/>
          </p:cNvSpPr>
          <p:nvPr/>
        </p:nvSpPr>
        <p:spPr bwMode="auto">
          <a:xfrm>
            <a:off x="2132013" y="2070100"/>
            <a:ext cx="252986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400" dirty="0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cs typeface="+mn-cs"/>
              </a:rPr>
              <a:t>сахар - </a:t>
            </a:r>
          </a:p>
        </p:txBody>
      </p:sp>
      <p:sp>
        <p:nvSpPr>
          <p:cNvPr id="2063" name="Прямоугольник 26"/>
          <p:cNvSpPr>
            <a:spLocks noChangeArrowheads="1"/>
          </p:cNvSpPr>
          <p:nvPr/>
        </p:nvSpPr>
        <p:spPr bwMode="auto">
          <a:xfrm>
            <a:off x="1643063" y="214313"/>
            <a:ext cx="6486071" cy="40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sz="2800">
                <a:solidFill>
                  <a:srgbClr val="003399"/>
                </a:solidFill>
                <a:latin typeface="Bookman Old Style" pitchFamily="18" charset="0"/>
              </a:rPr>
              <a:t>1) Пусть масса одной части х г</a:t>
            </a:r>
          </a:p>
        </p:txBody>
      </p:sp>
    </p:spTree>
    <p:extLst>
      <p:ext uri="{BB962C8B-B14F-4D97-AF65-F5344CB8AC3E}">
        <p14:creationId xmlns:p14="http://schemas.microsoft.com/office/powerpoint/2010/main" val="64402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4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 rot="-417907">
            <a:off x="-153988" y="4386263"/>
            <a:ext cx="9297988" cy="574675"/>
            <a:chOff x="-49" y="2927"/>
            <a:chExt cx="5857" cy="3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1836" name="Rectangle 5"/>
            <p:cNvSpPr>
              <a:spLocks noChangeArrowheads="1"/>
            </p:cNvSpPr>
            <p:nvPr/>
          </p:nvSpPr>
          <p:spPr bwMode="auto">
            <a:xfrm rot="10847964" flipV="1">
              <a:off x="-49" y="2927"/>
              <a:ext cx="5857" cy="362"/>
            </a:xfrm>
            <a:prstGeom prst="rect">
              <a:avLst/>
            </a:prstGeom>
            <a:gradFill rotWithShape="1">
              <a:gsLst>
                <a:gs pos="0">
                  <a:srgbClr val="EAEAEA"/>
                </a:gs>
                <a:gs pos="50000">
                  <a:srgbClr val="B2B2B2"/>
                </a:gs>
                <a:gs pos="100000">
                  <a:srgbClr val="EAEAEA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ru-RU" sz="9600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31837" name="Freeform 6"/>
            <p:cNvSpPr>
              <a:spLocks/>
            </p:cNvSpPr>
            <p:nvPr/>
          </p:nvSpPr>
          <p:spPr bwMode="auto">
            <a:xfrm>
              <a:off x="-24" y="3072"/>
              <a:ext cx="5832" cy="48"/>
            </a:xfrm>
            <a:custGeom>
              <a:avLst/>
              <a:gdLst>
                <a:gd name="T0" fmla="*/ 5952 w 5952"/>
                <a:gd name="T1" fmla="*/ 48 h 48"/>
                <a:gd name="T2" fmla="*/ 0 w 5952"/>
                <a:gd name="T3" fmla="*/ 0 h 48"/>
                <a:gd name="T4" fmla="*/ 0 60000 65536"/>
                <a:gd name="T5" fmla="*/ 0 60000 65536"/>
                <a:gd name="T6" fmla="*/ 0 w 5952"/>
                <a:gd name="T7" fmla="*/ 0 h 48"/>
                <a:gd name="T8" fmla="*/ 5952 w 5952"/>
                <a:gd name="T9" fmla="*/ 48 h 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52" h="48">
                  <a:moveTo>
                    <a:pt x="5952" y="48"/>
                  </a:moveTo>
                  <a:lnTo>
                    <a:pt x="0" y="0"/>
                  </a:lnTo>
                </a:path>
              </a:pathLst>
            </a:cu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179513" y="960438"/>
            <a:ext cx="89644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Мотоциклист ехал 3 часа с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некоторой скоростью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.</a:t>
            </a:r>
          </a:p>
        </p:txBody>
      </p:sp>
      <p:grpSp>
        <p:nvGrpSpPr>
          <p:cNvPr id="3" name="Group 38"/>
          <p:cNvGrpSpPr>
            <a:grpSpLocks/>
          </p:cNvGrpSpPr>
          <p:nvPr/>
        </p:nvGrpSpPr>
        <p:grpSpPr bwMode="auto">
          <a:xfrm rot="-240361">
            <a:off x="-731838" y="4835525"/>
            <a:ext cx="465138" cy="454025"/>
            <a:chOff x="576" y="1392"/>
            <a:chExt cx="1008" cy="960"/>
          </a:xfrm>
        </p:grpSpPr>
        <p:sp>
          <p:nvSpPr>
            <p:cNvPr id="12380" name="Oval 39"/>
            <p:cNvSpPr>
              <a:spLocks noChangeArrowheads="1"/>
            </p:cNvSpPr>
            <p:nvPr/>
          </p:nvSpPr>
          <p:spPr bwMode="auto">
            <a:xfrm>
              <a:off x="576" y="1392"/>
              <a:ext cx="1008" cy="96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  <a:latin typeface="Georgia" pitchFamily="18" charset="0"/>
              </a:endParaRPr>
            </a:p>
          </p:txBody>
        </p:sp>
        <p:sp>
          <p:nvSpPr>
            <p:cNvPr id="12381" name="Oval 40"/>
            <p:cNvSpPr>
              <a:spLocks noChangeArrowheads="1"/>
            </p:cNvSpPr>
            <p:nvPr/>
          </p:nvSpPr>
          <p:spPr bwMode="auto">
            <a:xfrm>
              <a:off x="768" y="1584"/>
              <a:ext cx="624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  <a:latin typeface="Georgia" pitchFamily="18" charset="0"/>
              </a:endParaRPr>
            </a:p>
          </p:txBody>
        </p:sp>
        <p:sp>
          <p:nvSpPr>
            <p:cNvPr id="12382" name="AutoShape 41"/>
            <p:cNvSpPr>
              <a:spLocks noChangeArrowheads="1"/>
            </p:cNvSpPr>
            <p:nvPr/>
          </p:nvSpPr>
          <p:spPr bwMode="auto">
            <a:xfrm>
              <a:off x="816" y="1632"/>
              <a:ext cx="528" cy="480"/>
            </a:xfrm>
            <a:prstGeom prst="star8">
              <a:avLst>
                <a:gd name="adj" fmla="val 135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  <a:latin typeface="Georgia" pitchFamily="18" charset="0"/>
              </a:endParaRP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 rot="-240361">
            <a:off x="-1960563" y="4922838"/>
            <a:ext cx="465138" cy="454025"/>
            <a:chOff x="576" y="1392"/>
            <a:chExt cx="1008" cy="960"/>
          </a:xfrm>
        </p:grpSpPr>
        <p:sp>
          <p:nvSpPr>
            <p:cNvPr id="12377" name="Oval 43"/>
            <p:cNvSpPr>
              <a:spLocks noChangeArrowheads="1"/>
            </p:cNvSpPr>
            <p:nvPr/>
          </p:nvSpPr>
          <p:spPr bwMode="auto">
            <a:xfrm>
              <a:off x="576" y="1392"/>
              <a:ext cx="1008" cy="960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tx1"/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78" name="Oval 44"/>
            <p:cNvSpPr>
              <a:spLocks noChangeArrowheads="1"/>
            </p:cNvSpPr>
            <p:nvPr/>
          </p:nvSpPr>
          <p:spPr bwMode="auto">
            <a:xfrm>
              <a:off x="768" y="1584"/>
              <a:ext cx="624" cy="57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79" name="AutoShape 45"/>
            <p:cNvSpPr>
              <a:spLocks noChangeArrowheads="1"/>
            </p:cNvSpPr>
            <p:nvPr/>
          </p:nvSpPr>
          <p:spPr bwMode="auto">
            <a:xfrm>
              <a:off x="816" y="1632"/>
              <a:ext cx="528" cy="480"/>
            </a:xfrm>
            <a:prstGeom prst="star8">
              <a:avLst>
                <a:gd name="adj" fmla="val 13542"/>
              </a:avLst>
            </a:prstGeom>
            <a:gradFill rotWithShape="1">
              <a:gsLst>
                <a:gs pos="0">
                  <a:schemeClr val="tx1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3175">
              <a:solidFill>
                <a:schemeClr val="tx2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 rot="21359639" flipH="1">
            <a:off x="-2058988" y="3817938"/>
            <a:ext cx="1619250" cy="1420812"/>
            <a:chOff x="2160" y="1296"/>
            <a:chExt cx="2336" cy="2103"/>
          </a:xfrm>
        </p:grpSpPr>
        <p:sp>
          <p:nvSpPr>
            <p:cNvPr id="12350" name="Freeform 47"/>
            <p:cNvSpPr>
              <a:spLocks/>
            </p:cNvSpPr>
            <p:nvPr/>
          </p:nvSpPr>
          <p:spPr bwMode="auto">
            <a:xfrm>
              <a:off x="2605" y="2588"/>
              <a:ext cx="549" cy="463"/>
            </a:xfrm>
            <a:custGeom>
              <a:avLst/>
              <a:gdLst>
                <a:gd name="T0" fmla="*/ 0 w 197"/>
                <a:gd name="T1" fmla="*/ 309 h 168"/>
                <a:gd name="T2" fmla="*/ 134 w 197"/>
                <a:gd name="T3" fmla="*/ 441 h 168"/>
                <a:gd name="T4" fmla="*/ 268 w 197"/>
                <a:gd name="T5" fmla="*/ 441 h 168"/>
                <a:gd name="T6" fmla="*/ 401 w 197"/>
                <a:gd name="T7" fmla="*/ 441 h 168"/>
                <a:gd name="T8" fmla="*/ 535 w 197"/>
                <a:gd name="T9" fmla="*/ 336 h 168"/>
                <a:gd name="T10" fmla="*/ 490 w 197"/>
                <a:gd name="T11" fmla="*/ 149 h 168"/>
                <a:gd name="T12" fmla="*/ 368 w 197"/>
                <a:gd name="T13" fmla="*/ 72 h 168"/>
                <a:gd name="T14" fmla="*/ 301 w 197"/>
                <a:gd name="T15" fmla="*/ 17 h 168"/>
                <a:gd name="T16" fmla="*/ 223 w 197"/>
                <a:gd name="T17" fmla="*/ 6 h 168"/>
                <a:gd name="T18" fmla="*/ 223 w 197"/>
                <a:gd name="T19" fmla="*/ 50 h 168"/>
                <a:gd name="T20" fmla="*/ 190 w 197"/>
                <a:gd name="T21" fmla="*/ 83 h 168"/>
                <a:gd name="T22" fmla="*/ 134 w 197"/>
                <a:gd name="T23" fmla="*/ 83 h 168"/>
                <a:gd name="T24" fmla="*/ 100 w 197"/>
                <a:gd name="T25" fmla="*/ 138 h 168"/>
                <a:gd name="T26" fmla="*/ 123 w 197"/>
                <a:gd name="T27" fmla="*/ 226 h 168"/>
                <a:gd name="T28" fmla="*/ 22 w 197"/>
                <a:gd name="T29" fmla="*/ 237 h 168"/>
                <a:gd name="T30" fmla="*/ 0 w 197"/>
                <a:gd name="T31" fmla="*/ 309 h 1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7"/>
                <a:gd name="T49" fmla="*/ 0 h 168"/>
                <a:gd name="T50" fmla="*/ 197 w 197"/>
                <a:gd name="T51" fmla="*/ 168 h 1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7" h="168">
                  <a:moveTo>
                    <a:pt x="0" y="112"/>
                  </a:moveTo>
                  <a:cubicBezTo>
                    <a:pt x="0" y="120"/>
                    <a:pt x="32" y="152"/>
                    <a:pt x="48" y="160"/>
                  </a:cubicBezTo>
                  <a:cubicBezTo>
                    <a:pt x="64" y="168"/>
                    <a:pt x="80" y="160"/>
                    <a:pt x="96" y="160"/>
                  </a:cubicBezTo>
                  <a:cubicBezTo>
                    <a:pt x="112" y="160"/>
                    <a:pt x="128" y="166"/>
                    <a:pt x="144" y="160"/>
                  </a:cubicBezTo>
                  <a:cubicBezTo>
                    <a:pt x="160" y="154"/>
                    <a:pt x="187" y="140"/>
                    <a:pt x="192" y="122"/>
                  </a:cubicBezTo>
                  <a:cubicBezTo>
                    <a:pt x="197" y="104"/>
                    <a:pt x="186" y="70"/>
                    <a:pt x="176" y="54"/>
                  </a:cubicBezTo>
                  <a:cubicBezTo>
                    <a:pt x="166" y="38"/>
                    <a:pt x="143" y="34"/>
                    <a:pt x="132" y="26"/>
                  </a:cubicBezTo>
                  <a:cubicBezTo>
                    <a:pt x="121" y="18"/>
                    <a:pt x="117" y="10"/>
                    <a:pt x="108" y="6"/>
                  </a:cubicBezTo>
                  <a:cubicBezTo>
                    <a:pt x="99" y="2"/>
                    <a:pt x="85" y="0"/>
                    <a:pt x="80" y="2"/>
                  </a:cubicBezTo>
                  <a:cubicBezTo>
                    <a:pt x="75" y="4"/>
                    <a:pt x="82" y="13"/>
                    <a:pt x="80" y="18"/>
                  </a:cubicBezTo>
                  <a:cubicBezTo>
                    <a:pt x="78" y="23"/>
                    <a:pt x="73" y="28"/>
                    <a:pt x="68" y="30"/>
                  </a:cubicBezTo>
                  <a:cubicBezTo>
                    <a:pt x="63" y="32"/>
                    <a:pt x="53" y="27"/>
                    <a:pt x="48" y="30"/>
                  </a:cubicBezTo>
                  <a:cubicBezTo>
                    <a:pt x="43" y="33"/>
                    <a:pt x="37" y="41"/>
                    <a:pt x="36" y="50"/>
                  </a:cubicBezTo>
                  <a:cubicBezTo>
                    <a:pt x="35" y="59"/>
                    <a:pt x="49" y="76"/>
                    <a:pt x="44" y="82"/>
                  </a:cubicBezTo>
                  <a:cubicBezTo>
                    <a:pt x="39" y="88"/>
                    <a:pt x="15" y="81"/>
                    <a:pt x="8" y="86"/>
                  </a:cubicBezTo>
                  <a:cubicBezTo>
                    <a:pt x="1" y="91"/>
                    <a:pt x="2" y="107"/>
                    <a:pt x="0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66CCFF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1" name="Freeform 48"/>
            <p:cNvSpPr>
              <a:spLocks/>
            </p:cNvSpPr>
            <p:nvPr/>
          </p:nvSpPr>
          <p:spPr bwMode="auto">
            <a:xfrm>
              <a:off x="3407" y="2742"/>
              <a:ext cx="1089" cy="290"/>
            </a:xfrm>
            <a:custGeom>
              <a:avLst/>
              <a:gdLst>
                <a:gd name="T0" fmla="*/ 0 w 391"/>
                <a:gd name="T1" fmla="*/ 61 h 105"/>
                <a:gd name="T2" fmla="*/ 178 w 391"/>
                <a:gd name="T3" fmla="*/ 116 h 105"/>
                <a:gd name="T4" fmla="*/ 290 w 391"/>
                <a:gd name="T5" fmla="*/ 94 h 105"/>
                <a:gd name="T6" fmla="*/ 535 w 391"/>
                <a:gd name="T7" fmla="*/ 22 h 105"/>
                <a:gd name="T8" fmla="*/ 936 w 391"/>
                <a:gd name="T9" fmla="*/ 22 h 105"/>
                <a:gd name="T10" fmla="*/ 1070 w 391"/>
                <a:gd name="T11" fmla="*/ 155 h 105"/>
                <a:gd name="T12" fmla="*/ 813 w 391"/>
                <a:gd name="T13" fmla="*/ 182 h 105"/>
                <a:gd name="T14" fmla="*/ 524 w 391"/>
                <a:gd name="T15" fmla="*/ 182 h 105"/>
                <a:gd name="T16" fmla="*/ 134 w 391"/>
                <a:gd name="T17" fmla="*/ 287 h 105"/>
                <a:gd name="T18" fmla="*/ 78 w 391"/>
                <a:gd name="T19" fmla="*/ 171 h 105"/>
                <a:gd name="T20" fmla="*/ 0 w 391"/>
                <a:gd name="T21" fmla="*/ 61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1"/>
                <a:gd name="T34" fmla="*/ 0 h 105"/>
                <a:gd name="T35" fmla="*/ 391 w 391"/>
                <a:gd name="T36" fmla="*/ 105 h 10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1" h="105">
                  <a:moveTo>
                    <a:pt x="0" y="22"/>
                  </a:moveTo>
                  <a:cubicBezTo>
                    <a:pt x="9" y="18"/>
                    <a:pt x="47" y="40"/>
                    <a:pt x="64" y="42"/>
                  </a:cubicBezTo>
                  <a:cubicBezTo>
                    <a:pt x="81" y="44"/>
                    <a:pt x="83" y="40"/>
                    <a:pt x="104" y="34"/>
                  </a:cubicBezTo>
                  <a:cubicBezTo>
                    <a:pt x="125" y="28"/>
                    <a:pt x="153" y="12"/>
                    <a:pt x="192" y="8"/>
                  </a:cubicBezTo>
                  <a:cubicBezTo>
                    <a:pt x="231" y="4"/>
                    <a:pt x="304" y="0"/>
                    <a:pt x="336" y="8"/>
                  </a:cubicBezTo>
                  <a:cubicBezTo>
                    <a:pt x="368" y="16"/>
                    <a:pt x="391" y="46"/>
                    <a:pt x="384" y="56"/>
                  </a:cubicBezTo>
                  <a:cubicBezTo>
                    <a:pt x="377" y="66"/>
                    <a:pt x="325" y="64"/>
                    <a:pt x="292" y="66"/>
                  </a:cubicBezTo>
                  <a:cubicBezTo>
                    <a:pt x="259" y="68"/>
                    <a:pt x="229" y="60"/>
                    <a:pt x="188" y="66"/>
                  </a:cubicBezTo>
                  <a:cubicBezTo>
                    <a:pt x="147" y="72"/>
                    <a:pt x="75" y="105"/>
                    <a:pt x="48" y="104"/>
                  </a:cubicBezTo>
                  <a:cubicBezTo>
                    <a:pt x="21" y="103"/>
                    <a:pt x="36" y="76"/>
                    <a:pt x="28" y="62"/>
                  </a:cubicBezTo>
                  <a:cubicBezTo>
                    <a:pt x="20" y="48"/>
                    <a:pt x="6" y="30"/>
                    <a:pt x="0" y="22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2" name="Freeform 49"/>
            <p:cNvSpPr>
              <a:spLocks/>
            </p:cNvSpPr>
            <p:nvPr/>
          </p:nvSpPr>
          <p:spPr bwMode="auto">
            <a:xfrm>
              <a:off x="3104" y="2387"/>
              <a:ext cx="854" cy="752"/>
            </a:xfrm>
            <a:custGeom>
              <a:avLst/>
              <a:gdLst>
                <a:gd name="T0" fmla="*/ 36 w 307"/>
                <a:gd name="T1" fmla="*/ 163 h 273"/>
                <a:gd name="T2" fmla="*/ 181 w 307"/>
                <a:gd name="T3" fmla="*/ 152 h 273"/>
                <a:gd name="T4" fmla="*/ 314 w 307"/>
                <a:gd name="T5" fmla="*/ 218 h 273"/>
                <a:gd name="T6" fmla="*/ 492 w 307"/>
                <a:gd name="T7" fmla="*/ 196 h 273"/>
                <a:gd name="T8" fmla="*/ 515 w 307"/>
                <a:gd name="T9" fmla="*/ 107 h 273"/>
                <a:gd name="T10" fmla="*/ 793 w 307"/>
                <a:gd name="T11" fmla="*/ 30 h 273"/>
                <a:gd name="T12" fmla="*/ 848 w 307"/>
                <a:gd name="T13" fmla="*/ 295 h 273"/>
                <a:gd name="T14" fmla="*/ 826 w 307"/>
                <a:gd name="T15" fmla="*/ 372 h 273"/>
                <a:gd name="T16" fmla="*/ 682 w 307"/>
                <a:gd name="T17" fmla="*/ 427 h 273"/>
                <a:gd name="T18" fmla="*/ 459 w 307"/>
                <a:gd name="T19" fmla="*/ 449 h 273"/>
                <a:gd name="T20" fmla="*/ 303 w 307"/>
                <a:gd name="T21" fmla="*/ 416 h 273"/>
                <a:gd name="T22" fmla="*/ 225 w 307"/>
                <a:gd name="T23" fmla="*/ 295 h 273"/>
                <a:gd name="T24" fmla="*/ 437 w 307"/>
                <a:gd name="T25" fmla="*/ 614 h 273"/>
                <a:gd name="T26" fmla="*/ 248 w 307"/>
                <a:gd name="T27" fmla="*/ 713 h 273"/>
                <a:gd name="T28" fmla="*/ 36 w 307"/>
                <a:gd name="T29" fmla="*/ 377 h 273"/>
                <a:gd name="T30" fmla="*/ 36 w 307"/>
                <a:gd name="T31" fmla="*/ 163 h 27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07"/>
                <a:gd name="T49" fmla="*/ 0 h 273"/>
                <a:gd name="T50" fmla="*/ 307 w 307"/>
                <a:gd name="T51" fmla="*/ 273 h 27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07" h="273">
                  <a:moveTo>
                    <a:pt x="13" y="59"/>
                  </a:moveTo>
                  <a:cubicBezTo>
                    <a:pt x="22" y="45"/>
                    <a:pt x="48" y="52"/>
                    <a:pt x="65" y="55"/>
                  </a:cubicBezTo>
                  <a:cubicBezTo>
                    <a:pt x="82" y="58"/>
                    <a:pt x="94" y="76"/>
                    <a:pt x="113" y="79"/>
                  </a:cubicBezTo>
                  <a:cubicBezTo>
                    <a:pt x="132" y="82"/>
                    <a:pt x="165" y="78"/>
                    <a:pt x="177" y="71"/>
                  </a:cubicBezTo>
                  <a:cubicBezTo>
                    <a:pt x="189" y="64"/>
                    <a:pt x="167" y="49"/>
                    <a:pt x="185" y="39"/>
                  </a:cubicBezTo>
                  <a:cubicBezTo>
                    <a:pt x="203" y="29"/>
                    <a:pt x="265" y="0"/>
                    <a:pt x="285" y="11"/>
                  </a:cubicBezTo>
                  <a:cubicBezTo>
                    <a:pt x="305" y="22"/>
                    <a:pt x="303" y="86"/>
                    <a:pt x="305" y="107"/>
                  </a:cubicBezTo>
                  <a:cubicBezTo>
                    <a:pt x="307" y="128"/>
                    <a:pt x="307" y="127"/>
                    <a:pt x="297" y="135"/>
                  </a:cubicBezTo>
                  <a:cubicBezTo>
                    <a:pt x="287" y="143"/>
                    <a:pt x="267" y="150"/>
                    <a:pt x="245" y="155"/>
                  </a:cubicBezTo>
                  <a:cubicBezTo>
                    <a:pt x="223" y="160"/>
                    <a:pt x="188" y="164"/>
                    <a:pt x="165" y="163"/>
                  </a:cubicBezTo>
                  <a:cubicBezTo>
                    <a:pt x="142" y="162"/>
                    <a:pt x="123" y="160"/>
                    <a:pt x="109" y="151"/>
                  </a:cubicBezTo>
                  <a:cubicBezTo>
                    <a:pt x="95" y="142"/>
                    <a:pt x="73" y="95"/>
                    <a:pt x="81" y="107"/>
                  </a:cubicBezTo>
                  <a:cubicBezTo>
                    <a:pt x="89" y="119"/>
                    <a:pt x="156" y="198"/>
                    <a:pt x="157" y="223"/>
                  </a:cubicBezTo>
                  <a:cubicBezTo>
                    <a:pt x="158" y="248"/>
                    <a:pt x="113" y="273"/>
                    <a:pt x="89" y="259"/>
                  </a:cubicBezTo>
                  <a:cubicBezTo>
                    <a:pt x="65" y="245"/>
                    <a:pt x="26" y="170"/>
                    <a:pt x="13" y="137"/>
                  </a:cubicBezTo>
                  <a:cubicBezTo>
                    <a:pt x="0" y="104"/>
                    <a:pt x="6" y="71"/>
                    <a:pt x="13" y="59"/>
                  </a:cubicBezTo>
                  <a:close/>
                </a:path>
              </a:pathLst>
            </a:cu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3" name="Freeform 50" descr="Широкий диагональный 1"/>
            <p:cNvSpPr>
              <a:spLocks/>
            </p:cNvSpPr>
            <p:nvPr/>
          </p:nvSpPr>
          <p:spPr bwMode="auto">
            <a:xfrm>
              <a:off x="3407" y="1795"/>
              <a:ext cx="471" cy="715"/>
            </a:xfrm>
            <a:custGeom>
              <a:avLst/>
              <a:gdLst>
                <a:gd name="T0" fmla="*/ 0 w 471"/>
                <a:gd name="T1" fmla="*/ 159 h 715"/>
                <a:gd name="T2" fmla="*/ 100 w 471"/>
                <a:gd name="T3" fmla="*/ 48 h 715"/>
                <a:gd name="T4" fmla="*/ 317 w 471"/>
                <a:gd name="T5" fmla="*/ 445 h 715"/>
                <a:gd name="T6" fmla="*/ 468 w 471"/>
                <a:gd name="T7" fmla="*/ 589 h 715"/>
                <a:gd name="T8" fmla="*/ 333 w 471"/>
                <a:gd name="T9" fmla="*/ 621 h 715"/>
                <a:gd name="T10" fmla="*/ 167 w 471"/>
                <a:gd name="T11" fmla="*/ 699 h 715"/>
                <a:gd name="T12" fmla="*/ 111 w 471"/>
                <a:gd name="T13" fmla="*/ 523 h 715"/>
                <a:gd name="T14" fmla="*/ 134 w 471"/>
                <a:gd name="T15" fmla="*/ 440 h 715"/>
                <a:gd name="T16" fmla="*/ 156 w 471"/>
                <a:gd name="T17" fmla="*/ 313 h 715"/>
                <a:gd name="T18" fmla="*/ 56 w 471"/>
                <a:gd name="T19" fmla="*/ 159 h 715"/>
                <a:gd name="T20" fmla="*/ 0 w 471"/>
                <a:gd name="T21" fmla="*/ 159 h 7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1"/>
                <a:gd name="T34" fmla="*/ 0 h 715"/>
                <a:gd name="T35" fmla="*/ 471 w 471"/>
                <a:gd name="T36" fmla="*/ 715 h 7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1" h="715">
                  <a:moveTo>
                    <a:pt x="0" y="159"/>
                  </a:moveTo>
                  <a:cubicBezTo>
                    <a:pt x="8" y="131"/>
                    <a:pt x="47" y="0"/>
                    <a:pt x="100" y="48"/>
                  </a:cubicBezTo>
                  <a:cubicBezTo>
                    <a:pt x="153" y="96"/>
                    <a:pt x="256" y="355"/>
                    <a:pt x="317" y="445"/>
                  </a:cubicBezTo>
                  <a:cubicBezTo>
                    <a:pt x="378" y="535"/>
                    <a:pt x="465" y="560"/>
                    <a:pt x="468" y="589"/>
                  </a:cubicBezTo>
                  <a:cubicBezTo>
                    <a:pt x="471" y="618"/>
                    <a:pt x="383" y="603"/>
                    <a:pt x="333" y="621"/>
                  </a:cubicBezTo>
                  <a:cubicBezTo>
                    <a:pt x="283" y="639"/>
                    <a:pt x="204" y="715"/>
                    <a:pt x="167" y="699"/>
                  </a:cubicBezTo>
                  <a:cubicBezTo>
                    <a:pt x="130" y="683"/>
                    <a:pt x="117" y="567"/>
                    <a:pt x="111" y="523"/>
                  </a:cubicBezTo>
                  <a:cubicBezTo>
                    <a:pt x="106" y="479"/>
                    <a:pt x="125" y="476"/>
                    <a:pt x="134" y="440"/>
                  </a:cubicBezTo>
                  <a:cubicBezTo>
                    <a:pt x="142" y="404"/>
                    <a:pt x="170" y="360"/>
                    <a:pt x="156" y="313"/>
                  </a:cubicBezTo>
                  <a:cubicBezTo>
                    <a:pt x="142" y="266"/>
                    <a:pt x="81" y="184"/>
                    <a:pt x="56" y="159"/>
                  </a:cubicBezTo>
                  <a:cubicBezTo>
                    <a:pt x="31" y="134"/>
                    <a:pt x="11" y="159"/>
                    <a:pt x="0" y="159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4" name="Freeform 51"/>
            <p:cNvSpPr>
              <a:spLocks/>
            </p:cNvSpPr>
            <p:nvPr/>
          </p:nvSpPr>
          <p:spPr bwMode="auto">
            <a:xfrm>
              <a:off x="3016" y="1481"/>
              <a:ext cx="487" cy="506"/>
            </a:xfrm>
            <a:custGeom>
              <a:avLst/>
              <a:gdLst>
                <a:gd name="T0" fmla="*/ 200 w 487"/>
                <a:gd name="T1" fmla="*/ 207 h 506"/>
                <a:gd name="T2" fmla="*/ 120 w 487"/>
                <a:gd name="T3" fmla="*/ 351 h 506"/>
                <a:gd name="T4" fmla="*/ 128 w 487"/>
                <a:gd name="T5" fmla="*/ 479 h 506"/>
                <a:gd name="T6" fmla="*/ 248 w 487"/>
                <a:gd name="T7" fmla="*/ 503 h 506"/>
                <a:gd name="T8" fmla="*/ 336 w 487"/>
                <a:gd name="T9" fmla="*/ 463 h 506"/>
                <a:gd name="T10" fmla="*/ 448 w 487"/>
                <a:gd name="T11" fmla="*/ 359 h 506"/>
                <a:gd name="T12" fmla="*/ 440 w 487"/>
                <a:gd name="T13" fmla="*/ 295 h 506"/>
                <a:gd name="T14" fmla="*/ 472 w 487"/>
                <a:gd name="T15" fmla="*/ 231 h 506"/>
                <a:gd name="T16" fmla="*/ 480 w 487"/>
                <a:gd name="T17" fmla="*/ 151 h 506"/>
                <a:gd name="T18" fmla="*/ 432 w 487"/>
                <a:gd name="T19" fmla="*/ 63 h 506"/>
                <a:gd name="T20" fmla="*/ 344 w 487"/>
                <a:gd name="T21" fmla="*/ 7 h 506"/>
                <a:gd name="T22" fmla="*/ 192 w 487"/>
                <a:gd name="T23" fmla="*/ 23 h 506"/>
                <a:gd name="T24" fmla="*/ 192 w 487"/>
                <a:gd name="T25" fmla="*/ 55 h 506"/>
                <a:gd name="T26" fmla="*/ 152 w 487"/>
                <a:gd name="T27" fmla="*/ 103 h 506"/>
                <a:gd name="T28" fmla="*/ 96 w 487"/>
                <a:gd name="T29" fmla="*/ 143 h 506"/>
                <a:gd name="T30" fmla="*/ 32 w 487"/>
                <a:gd name="T31" fmla="*/ 175 h 506"/>
                <a:gd name="T32" fmla="*/ 0 w 487"/>
                <a:gd name="T33" fmla="*/ 239 h 506"/>
                <a:gd name="T34" fmla="*/ 32 w 487"/>
                <a:gd name="T35" fmla="*/ 287 h 506"/>
                <a:gd name="T36" fmla="*/ 112 w 487"/>
                <a:gd name="T37" fmla="*/ 287 h 506"/>
                <a:gd name="T38" fmla="*/ 152 w 487"/>
                <a:gd name="T39" fmla="*/ 247 h 506"/>
                <a:gd name="T40" fmla="*/ 200 w 487"/>
                <a:gd name="T41" fmla="*/ 199 h 50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87"/>
                <a:gd name="T64" fmla="*/ 0 h 506"/>
                <a:gd name="T65" fmla="*/ 487 w 487"/>
                <a:gd name="T66" fmla="*/ 506 h 50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87" h="506">
                  <a:moveTo>
                    <a:pt x="200" y="207"/>
                  </a:moveTo>
                  <a:cubicBezTo>
                    <a:pt x="187" y="231"/>
                    <a:pt x="132" y="306"/>
                    <a:pt x="120" y="351"/>
                  </a:cubicBezTo>
                  <a:cubicBezTo>
                    <a:pt x="108" y="396"/>
                    <a:pt x="107" y="454"/>
                    <a:pt x="128" y="479"/>
                  </a:cubicBezTo>
                  <a:cubicBezTo>
                    <a:pt x="149" y="504"/>
                    <a:pt x="213" y="506"/>
                    <a:pt x="248" y="503"/>
                  </a:cubicBezTo>
                  <a:cubicBezTo>
                    <a:pt x="283" y="500"/>
                    <a:pt x="303" y="487"/>
                    <a:pt x="336" y="463"/>
                  </a:cubicBezTo>
                  <a:cubicBezTo>
                    <a:pt x="369" y="439"/>
                    <a:pt x="431" y="387"/>
                    <a:pt x="448" y="359"/>
                  </a:cubicBezTo>
                  <a:cubicBezTo>
                    <a:pt x="465" y="331"/>
                    <a:pt x="436" y="316"/>
                    <a:pt x="440" y="295"/>
                  </a:cubicBezTo>
                  <a:cubicBezTo>
                    <a:pt x="444" y="274"/>
                    <a:pt x="465" y="255"/>
                    <a:pt x="472" y="231"/>
                  </a:cubicBezTo>
                  <a:cubicBezTo>
                    <a:pt x="479" y="207"/>
                    <a:pt x="487" y="179"/>
                    <a:pt x="480" y="151"/>
                  </a:cubicBezTo>
                  <a:cubicBezTo>
                    <a:pt x="473" y="123"/>
                    <a:pt x="455" y="87"/>
                    <a:pt x="432" y="63"/>
                  </a:cubicBezTo>
                  <a:cubicBezTo>
                    <a:pt x="409" y="39"/>
                    <a:pt x="384" y="14"/>
                    <a:pt x="344" y="7"/>
                  </a:cubicBezTo>
                  <a:cubicBezTo>
                    <a:pt x="304" y="0"/>
                    <a:pt x="217" y="15"/>
                    <a:pt x="192" y="23"/>
                  </a:cubicBezTo>
                  <a:cubicBezTo>
                    <a:pt x="167" y="31"/>
                    <a:pt x="199" y="42"/>
                    <a:pt x="192" y="55"/>
                  </a:cubicBezTo>
                  <a:cubicBezTo>
                    <a:pt x="185" y="68"/>
                    <a:pt x="168" y="88"/>
                    <a:pt x="152" y="103"/>
                  </a:cubicBezTo>
                  <a:cubicBezTo>
                    <a:pt x="136" y="118"/>
                    <a:pt x="116" y="131"/>
                    <a:pt x="96" y="143"/>
                  </a:cubicBezTo>
                  <a:cubicBezTo>
                    <a:pt x="76" y="155"/>
                    <a:pt x="48" y="159"/>
                    <a:pt x="32" y="175"/>
                  </a:cubicBezTo>
                  <a:cubicBezTo>
                    <a:pt x="16" y="191"/>
                    <a:pt x="0" y="220"/>
                    <a:pt x="0" y="239"/>
                  </a:cubicBezTo>
                  <a:cubicBezTo>
                    <a:pt x="0" y="258"/>
                    <a:pt x="13" y="279"/>
                    <a:pt x="32" y="287"/>
                  </a:cubicBezTo>
                  <a:cubicBezTo>
                    <a:pt x="51" y="295"/>
                    <a:pt x="92" y="294"/>
                    <a:pt x="112" y="287"/>
                  </a:cubicBezTo>
                  <a:cubicBezTo>
                    <a:pt x="132" y="280"/>
                    <a:pt x="137" y="262"/>
                    <a:pt x="152" y="247"/>
                  </a:cubicBezTo>
                  <a:cubicBezTo>
                    <a:pt x="167" y="232"/>
                    <a:pt x="192" y="207"/>
                    <a:pt x="200" y="199"/>
                  </a:cubicBezTo>
                </a:path>
              </a:pathLst>
            </a:custGeom>
            <a:gradFill rotWithShape="1">
              <a:gsLst>
                <a:gs pos="0">
                  <a:srgbClr val="FFA953"/>
                </a:gs>
                <a:gs pos="100000">
                  <a:srgbClr val="FFCF9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5" name="Freeform 52"/>
            <p:cNvSpPr>
              <a:spLocks/>
            </p:cNvSpPr>
            <p:nvPr/>
          </p:nvSpPr>
          <p:spPr bwMode="auto">
            <a:xfrm>
              <a:off x="3152" y="1800"/>
              <a:ext cx="137" cy="57"/>
            </a:xfrm>
            <a:custGeom>
              <a:avLst/>
              <a:gdLst>
                <a:gd name="T0" fmla="*/ 16 w 137"/>
                <a:gd name="T1" fmla="*/ 24 h 57"/>
                <a:gd name="T2" fmla="*/ 8 w 137"/>
                <a:gd name="T3" fmla="*/ 0 h 57"/>
                <a:gd name="T4" fmla="*/ 64 w 137"/>
                <a:gd name="T5" fmla="*/ 24 h 57"/>
                <a:gd name="T6" fmla="*/ 112 w 137"/>
                <a:gd name="T7" fmla="*/ 8 h 57"/>
                <a:gd name="T8" fmla="*/ 128 w 137"/>
                <a:gd name="T9" fmla="*/ 16 h 57"/>
                <a:gd name="T10" fmla="*/ 56 w 137"/>
                <a:gd name="T11" fmla="*/ 56 h 57"/>
                <a:gd name="T12" fmla="*/ 16 w 137"/>
                <a:gd name="T13" fmla="*/ 24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7"/>
                <a:gd name="T22" fmla="*/ 0 h 57"/>
                <a:gd name="T23" fmla="*/ 137 w 137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7" h="57">
                  <a:moveTo>
                    <a:pt x="16" y="24"/>
                  </a:moveTo>
                  <a:cubicBezTo>
                    <a:pt x="7" y="12"/>
                    <a:pt x="0" y="0"/>
                    <a:pt x="8" y="0"/>
                  </a:cubicBezTo>
                  <a:cubicBezTo>
                    <a:pt x="16" y="0"/>
                    <a:pt x="47" y="23"/>
                    <a:pt x="64" y="24"/>
                  </a:cubicBezTo>
                  <a:cubicBezTo>
                    <a:pt x="81" y="25"/>
                    <a:pt x="101" y="9"/>
                    <a:pt x="112" y="8"/>
                  </a:cubicBezTo>
                  <a:cubicBezTo>
                    <a:pt x="123" y="7"/>
                    <a:pt x="137" y="8"/>
                    <a:pt x="128" y="16"/>
                  </a:cubicBezTo>
                  <a:cubicBezTo>
                    <a:pt x="119" y="24"/>
                    <a:pt x="75" y="55"/>
                    <a:pt x="56" y="56"/>
                  </a:cubicBezTo>
                  <a:cubicBezTo>
                    <a:pt x="37" y="57"/>
                    <a:pt x="24" y="31"/>
                    <a:pt x="16" y="24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6" name="Freeform 53"/>
            <p:cNvSpPr>
              <a:spLocks/>
            </p:cNvSpPr>
            <p:nvPr/>
          </p:nvSpPr>
          <p:spPr bwMode="auto">
            <a:xfrm>
              <a:off x="3088" y="1517"/>
              <a:ext cx="432" cy="267"/>
            </a:xfrm>
            <a:custGeom>
              <a:avLst/>
              <a:gdLst>
                <a:gd name="T0" fmla="*/ 336 w 432"/>
                <a:gd name="T1" fmla="*/ 243 h 267"/>
                <a:gd name="T2" fmla="*/ 376 w 432"/>
                <a:gd name="T3" fmla="*/ 219 h 267"/>
                <a:gd name="T4" fmla="*/ 408 w 432"/>
                <a:gd name="T5" fmla="*/ 155 h 267"/>
                <a:gd name="T6" fmla="*/ 384 w 432"/>
                <a:gd name="T7" fmla="*/ 123 h 267"/>
                <a:gd name="T8" fmla="*/ 304 w 432"/>
                <a:gd name="T9" fmla="*/ 83 h 267"/>
                <a:gd name="T10" fmla="*/ 256 w 432"/>
                <a:gd name="T11" fmla="*/ 131 h 267"/>
                <a:gd name="T12" fmla="*/ 200 w 432"/>
                <a:gd name="T13" fmla="*/ 139 h 267"/>
                <a:gd name="T14" fmla="*/ 128 w 432"/>
                <a:gd name="T15" fmla="*/ 75 h 267"/>
                <a:gd name="T16" fmla="*/ 16 w 432"/>
                <a:gd name="T17" fmla="*/ 99 h 267"/>
                <a:gd name="T18" fmla="*/ 32 w 432"/>
                <a:gd name="T19" fmla="*/ 11 h 267"/>
                <a:gd name="T20" fmla="*/ 128 w 432"/>
                <a:gd name="T21" fmla="*/ 35 h 267"/>
                <a:gd name="T22" fmla="*/ 272 w 432"/>
                <a:gd name="T23" fmla="*/ 19 h 267"/>
                <a:gd name="T24" fmla="*/ 320 w 432"/>
                <a:gd name="T25" fmla="*/ 59 h 267"/>
                <a:gd name="T26" fmla="*/ 416 w 432"/>
                <a:gd name="T27" fmla="*/ 115 h 267"/>
                <a:gd name="T28" fmla="*/ 416 w 432"/>
                <a:gd name="T29" fmla="*/ 211 h 267"/>
                <a:gd name="T30" fmla="*/ 368 w 432"/>
                <a:gd name="T31" fmla="*/ 259 h 267"/>
                <a:gd name="T32" fmla="*/ 320 w 432"/>
                <a:gd name="T33" fmla="*/ 259 h 2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2"/>
                <a:gd name="T52" fmla="*/ 0 h 267"/>
                <a:gd name="T53" fmla="*/ 432 w 432"/>
                <a:gd name="T54" fmla="*/ 267 h 2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2" h="267">
                  <a:moveTo>
                    <a:pt x="336" y="243"/>
                  </a:moveTo>
                  <a:cubicBezTo>
                    <a:pt x="343" y="239"/>
                    <a:pt x="364" y="234"/>
                    <a:pt x="376" y="219"/>
                  </a:cubicBezTo>
                  <a:cubicBezTo>
                    <a:pt x="388" y="204"/>
                    <a:pt x="407" y="171"/>
                    <a:pt x="408" y="155"/>
                  </a:cubicBezTo>
                  <a:cubicBezTo>
                    <a:pt x="409" y="139"/>
                    <a:pt x="401" y="135"/>
                    <a:pt x="384" y="123"/>
                  </a:cubicBezTo>
                  <a:cubicBezTo>
                    <a:pt x="367" y="111"/>
                    <a:pt x="325" y="82"/>
                    <a:pt x="304" y="83"/>
                  </a:cubicBezTo>
                  <a:cubicBezTo>
                    <a:pt x="283" y="84"/>
                    <a:pt x="273" y="122"/>
                    <a:pt x="256" y="131"/>
                  </a:cubicBezTo>
                  <a:cubicBezTo>
                    <a:pt x="239" y="140"/>
                    <a:pt x="221" y="148"/>
                    <a:pt x="200" y="139"/>
                  </a:cubicBezTo>
                  <a:cubicBezTo>
                    <a:pt x="179" y="130"/>
                    <a:pt x="159" y="82"/>
                    <a:pt x="128" y="75"/>
                  </a:cubicBezTo>
                  <a:cubicBezTo>
                    <a:pt x="97" y="68"/>
                    <a:pt x="32" y="110"/>
                    <a:pt x="16" y="99"/>
                  </a:cubicBezTo>
                  <a:cubicBezTo>
                    <a:pt x="0" y="88"/>
                    <a:pt x="13" y="22"/>
                    <a:pt x="32" y="11"/>
                  </a:cubicBezTo>
                  <a:cubicBezTo>
                    <a:pt x="51" y="0"/>
                    <a:pt x="88" y="34"/>
                    <a:pt x="128" y="35"/>
                  </a:cubicBezTo>
                  <a:cubicBezTo>
                    <a:pt x="168" y="36"/>
                    <a:pt x="240" y="15"/>
                    <a:pt x="272" y="19"/>
                  </a:cubicBezTo>
                  <a:cubicBezTo>
                    <a:pt x="304" y="23"/>
                    <a:pt x="296" y="43"/>
                    <a:pt x="320" y="59"/>
                  </a:cubicBezTo>
                  <a:cubicBezTo>
                    <a:pt x="344" y="75"/>
                    <a:pt x="400" y="90"/>
                    <a:pt x="416" y="115"/>
                  </a:cubicBezTo>
                  <a:cubicBezTo>
                    <a:pt x="432" y="140"/>
                    <a:pt x="424" y="187"/>
                    <a:pt x="416" y="211"/>
                  </a:cubicBezTo>
                  <a:cubicBezTo>
                    <a:pt x="408" y="235"/>
                    <a:pt x="384" y="251"/>
                    <a:pt x="368" y="259"/>
                  </a:cubicBezTo>
                  <a:cubicBezTo>
                    <a:pt x="352" y="267"/>
                    <a:pt x="336" y="263"/>
                    <a:pt x="320" y="259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99CC"/>
                </a:gs>
              </a:gsLst>
              <a:path path="rect">
                <a:fillToRect l="50000" t="50000" r="50000" b="50000"/>
              </a:path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7" name="Freeform 54"/>
            <p:cNvSpPr>
              <a:spLocks/>
            </p:cNvSpPr>
            <p:nvPr/>
          </p:nvSpPr>
          <p:spPr bwMode="auto">
            <a:xfrm>
              <a:off x="2547" y="1984"/>
              <a:ext cx="713" cy="413"/>
            </a:xfrm>
            <a:custGeom>
              <a:avLst/>
              <a:gdLst>
                <a:gd name="T0" fmla="*/ 693 w 713"/>
                <a:gd name="T1" fmla="*/ 0 h 413"/>
                <a:gd name="T2" fmla="*/ 605 w 713"/>
                <a:gd name="T3" fmla="*/ 136 h 413"/>
                <a:gd name="T4" fmla="*/ 525 w 713"/>
                <a:gd name="T5" fmla="*/ 224 h 413"/>
                <a:gd name="T6" fmla="*/ 429 w 713"/>
                <a:gd name="T7" fmla="*/ 288 h 413"/>
                <a:gd name="T8" fmla="*/ 389 w 713"/>
                <a:gd name="T9" fmla="*/ 304 h 413"/>
                <a:gd name="T10" fmla="*/ 189 w 713"/>
                <a:gd name="T11" fmla="*/ 272 h 413"/>
                <a:gd name="T12" fmla="*/ 113 w 713"/>
                <a:gd name="T13" fmla="*/ 216 h 413"/>
                <a:gd name="T14" fmla="*/ 57 w 713"/>
                <a:gd name="T15" fmla="*/ 248 h 413"/>
                <a:gd name="T16" fmla="*/ 21 w 713"/>
                <a:gd name="T17" fmla="*/ 296 h 413"/>
                <a:gd name="T18" fmla="*/ 5 w 713"/>
                <a:gd name="T19" fmla="*/ 344 h 413"/>
                <a:gd name="T20" fmla="*/ 13 w 713"/>
                <a:gd name="T21" fmla="*/ 368 h 413"/>
                <a:gd name="T22" fmla="*/ 85 w 713"/>
                <a:gd name="T23" fmla="*/ 376 h 413"/>
                <a:gd name="T24" fmla="*/ 101 w 713"/>
                <a:gd name="T25" fmla="*/ 400 h 413"/>
                <a:gd name="T26" fmla="*/ 133 w 713"/>
                <a:gd name="T27" fmla="*/ 352 h 413"/>
                <a:gd name="T28" fmla="*/ 189 w 713"/>
                <a:gd name="T29" fmla="*/ 368 h 413"/>
                <a:gd name="T30" fmla="*/ 237 w 713"/>
                <a:gd name="T31" fmla="*/ 368 h 413"/>
                <a:gd name="T32" fmla="*/ 381 w 713"/>
                <a:gd name="T33" fmla="*/ 392 h 413"/>
                <a:gd name="T34" fmla="*/ 429 w 713"/>
                <a:gd name="T35" fmla="*/ 408 h 413"/>
                <a:gd name="T36" fmla="*/ 469 w 713"/>
                <a:gd name="T37" fmla="*/ 408 h 413"/>
                <a:gd name="T38" fmla="*/ 557 w 713"/>
                <a:gd name="T39" fmla="*/ 376 h 413"/>
                <a:gd name="T40" fmla="*/ 649 w 713"/>
                <a:gd name="T41" fmla="*/ 312 h 413"/>
                <a:gd name="T42" fmla="*/ 705 w 713"/>
                <a:gd name="T43" fmla="*/ 256 h 413"/>
                <a:gd name="T44" fmla="*/ 697 w 713"/>
                <a:gd name="T45" fmla="*/ 160 h 4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13"/>
                <a:gd name="T70" fmla="*/ 0 h 413"/>
                <a:gd name="T71" fmla="*/ 713 w 713"/>
                <a:gd name="T72" fmla="*/ 413 h 4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13" h="413">
                  <a:moveTo>
                    <a:pt x="693" y="0"/>
                  </a:moveTo>
                  <a:cubicBezTo>
                    <a:pt x="678" y="23"/>
                    <a:pt x="633" y="99"/>
                    <a:pt x="605" y="136"/>
                  </a:cubicBezTo>
                  <a:cubicBezTo>
                    <a:pt x="577" y="173"/>
                    <a:pt x="554" y="199"/>
                    <a:pt x="525" y="224"/>
                  </a:cubicBezTo>
                  <a:cubicBezTo>
                    <a:pt x="496" y="249"/>
                    <a:pt x="452" y="275"/>
                    <a:pt x="429" y="288"/>
                  </a:cubicBezTo>
                  <a:cubicBezTo>
                    <a:pt x="406" y="301"/>
                    <a:pt x="429" y="307"/>
                    <a:pt x="389" y="304"/>
                  </a:cubicBezTo>
                  <a:cubicBezTo>
                    <a:pt x="349" y="301"/>
                    <a:pt x="235" y="287"/>
                    <a:pt x="189" y="272"/>
                  </a:cubicBezTo>
                  <a:cubicBezTo>
                    <a:pt x="143" y="257"/>
                    <a:pt x="135" y="220"/>
                    <a:pt x="113" y="216"/>
                  </a:cubicBezTo>
                  <a:cubicBezTo>
                    <a:pt x="91" y="212"/>
                    <a:pt x="72" y="235"/>
                    <a:pt x="57" y="248"/>
                  </a:cubicBezTo>
                  <a:cubicBezTo>
                    <a:pt x="42" y="261"/>
                    <a:pt x="30" y="280"/>
                    <a:pt x="21" y="296"/>
                  </a:cubicBezTo>
                  <a:cubicBezTo>
                    <a:pt x="12" y="312"/>
                    <a:pt x="6" y="332"/>
                    <a:pt x="5" y="344"/>
                  </a:cubicBezTo>
                  <a:cubicBezTo>
                    <a:pt x="4" y="356"/>
                    <a:pt x="0" y="363"/>
                    <a:pt x="13" y="368"/>
                  </a:cubicBezTo>
                  <a:cubicBezTo>
                    <a:pt x="26" y="373"/>
                    <a:pt x="70" y="371"/>
                    <a:pt x="85" y="376"/>
                  </a:cubicBezTo>
                  <a:cubicBezTo>
                    <a:pt x="100" y="381"/>
                    <a:pt x="93" y="404"/>
                    <a:pt x="101" y="400"/>
                  </a:cubicBezTo>
                  <a:cubicBezTo>
                    <a:pt x="109" y="396"/>
                    <a:pt x="118" y="357"/>
                    <a:pt x="133" y="352"/>
                  </a:cubicBezTo>
                  <a:cubicBezTo>
                    <a:pt x="148" y="347"/>
                    <a:pt x="172" y="365"/>
                    <a:pt x="189" y="368"/>
                  </a:cubicBezTo>
                  <a:cubicBezTo>
                    <a:pt x="206" y="371"/>
                    <a:pt x="205" y="364"/>
                    <a:pt x="237" y="368"/>
                  </a:cubicBezTo>
                  <a:cubicBezTo>
                    <a:pt x="269" y="372"/>
                    <a:pt x="349" y="385"/>
                    <a:pt x="381" y="392"/>
                  </a:cubicBezTo>
                  <a:cubicBezTo>
                    <a:pt x="413" y="399"/>
                    <a:pt x="414" y="405"/>
                    <a:pt x="429" y="408"/>
                  </a:cubicBezTo>
                  <a:cubicBezTo>
                    <a:pt x="444" y="411"/>
                    <a:pt x="448" y="413"/>
                    <a:pt x="469" y="408"/>
                  </a:cubicBezTo>
                  <a:cubicBezTo>
                    <a:pt x="490" y="403"/>
                    <a:pt x="527" y="392"/>
                    <a:pt x="557" y="376"/>
                  </a:cubicBezTo>
                  <a:cubicBezTo>
                    <a:pt x="587" y="360"/>
                    <a:pt x="624" y="332"/>
                    <a:pt x="649" y="312"/>
                  </a:cubicBezTo>
                  <a:cubicBezTo>
                    <a:pt x="674" y="292"/>
                    <a:pt x="697" y="281"/>
                    <a:pt x="705" y="256"/>
                  </a:cubicBezTo>
                  <a:cubicBezTo>
                    <a:pt x="713" y="231"/>
                    <a:pt x="699" y="180"/>
                    <a:pt x="697" y="160"/>
                  </a:cubicBezTo>
                </a:path>
              </a:pathLst>
            </a:custGeom>
            <a:gradFill rotWithShape="1">
              <a:gsLst>
                <a:gs pos="0">
                  <a:srgbClr val="CDC8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8" name="Freeform 55"/>
            <p:cNvSpPr>
              <a:spLocks/>
            </p:cNvSpPr>
            <p:nvPr/>
          </p:nvSpPr>
          <p:spPr bwMode="auto">
            <a:xfrm>
              <a:off x="2632" y="2135"/>
              <a:ext cx="564" cy="469"/>
            </a:xfrm>
            <a:custGeom>
              <a:avLst/>
              <a:gdLst>
                <a:gd name="T0" fmla="*/ 64 w 564"/>
                <a:gd name="T1" fmla="*/ 417 h 469"/>
                <a:gd name="T2" fmla="*/ 56 w 564"/>
                <a:gd name="T3" fmla="*/ 433 h 469"/>
                <a:gd name="T4" fmla="*/ 104 w 564"/>
                <a:gd name="T5" fmla="*/ 433 h 469"/>
                <a:gd name="T6" fmla="*/ 232 w 564"/>
                <a:gd name="T7" fmla="*/ 217 h 469"/>
                <a:gd name="T8" fmla="*/ 296 w 564"/>
                <a:gd name="T9" fmla="*/ 121 h 469"/>
                <a:gd name="T10" fmla="*/ 392 w 564"/>
                <a:gd name="T11" fmla="*/ 121 h 469"/>
                <a:gd name="T12" fmla="*/ 512 w 564"/>
                <a:gd name="T13" fmla="*/ 289 h 469"/>
                <a:gd name="T14" fmla="*/ 552 w 564"/>
                <a:gd name="T15" fmla="*/ 225 h 469"/>
                <a:gd name="T16" fmla="*/ 440 w 564"/>
                <a:gd name="T17" fmla="*/ 73 h 469"/>
                <a:gd name="T18" fmla="*/ 344 w 564"/>
                <a:gd name="T19" fmla="*/ 25 h 469"/>
                <a:gd name="T20" fmla="*/ 248 w 564"/>
                <a:gd name="T21" fmla="*/ 73 h 469"/>
                <a:gd name="T22" fmla="*/ 200 w 564"/>
                <a:gd name="T23" fmla="*/ 121 h 469"/>
                <a:gd name="T24" fmla="*/ 168 w 564"/>
                <a:gd name="T25" fmla="*/ 209 h 469"/>
                <a:gd name="T26" fmla="*/ 152 w 564"/>
                <a:gd name="T27" fmla="*/ 265 h 469"/>
                <a:gd name="T28" fmla="*/ 56 w 564"/>
                <a:gd name="T29" fmla="*/ 409 h 469"/>
                <a:gd name="T30" fmla="*/ 8 w 564"/>
                <a:gd name="T31" fmla="*/ 361 h 469"/>
                <a:gd name="T32" fmla="*/ 104 w 564"/>
                <a:gd name="T33" fmla="*/ 233 h 469"/>
                <a:gd name="T34" fmla="*/ 152 w 564"/>
                <a:gd name="T35" fmla="*/ 73 h 469"/>
                <a:gd name="T36" fmla="*/ 112 w 564"/>
                <a:gd name="T37" fmla="*/ 73 h 469"/>
                <a:gd name="T38" fmla="*/ 88 w 564"/>
                <a:gd name="T39" fmla="*/ 113 h 469"/>
                <a:gd name="T40" fmla="*/ 8 w 564"/>
                <a:gd name="T41" fmla="*/ 81 h 469"/>
                <a:gd name="T42" fmla="*/ 64 w 564"/>
                <a:gd name="T43" fmla="*/ 33 h 469"/>
                <a:gd name="T44" fmla="*/ 128 w 564"/>
                <a:gd name="T45" fmla="*/ 1 h 469"/>
                <a:gd name="T46" fmla="*/ 200 w 564"/>
                <a:gd name="T47" fmla="*/ 25 h 469"/>
                <a:gd name="T48" fmla="*/ 248 w 564"/>
                <a:gd name="T49" fmla="*/ 73 h 4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64"/>
                <a:gd name="T76" fmla="*/ 0 h 469"/>
                <a:gd name="T77" fmla="*/ 564 w 564"/>
                <a:gd name="T78" fmla="*/ 469 h 4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64" h="469">
                  <a:moveTo>
                    <a:pt x="64" y="417"/>
                  </a:moveTo>
                  <a:cubicBezTo>
                    <a:pt x="63" y="421"/>
                    <a:pt x="49" y="430"/>
                    <a:pt x="56" y="433"/>
                  </a:cubicBezTo>
                  <a:cubicBezTo>
                    <a:pt x="63" y="436"/>
                    <a:pt x="75" y="469"/>
                    <a:pt x="104" y="433"/>
                  </a:cubicBezTo>
                  <a:cubicBezTo>
                    <a:pt x="133" y="397"/>
                    <a:pt x="200" y="269"/>
                    <a:pt x="232" y="217"/>
                  </a:cubicBezTo>
                  <a:cubicBezTo>
                    <a:pt x="264" y="165"/>
                    <a:pt x="270" y="137"/>
                    <a:pt x="296" y="121"/>
                  </a:cubicBezTo>
                  <a:cubicBezTo>
                    <a:pt x="322" y="105"/>
                    <a:pt x="356" y="93"/>
                    <a:pt x="392" y="121"/>
                  </a:cubicBezTo>
                  <a:cubicBezTo>
                    <a:pt x="428" y="149"/>
                    <a:pt x="485" y="272"/>
                    <a:pt x="512" y="289"/>
                  </a:cubicBezTo>
                  <a:cubicBezTo>
                    <a:pt x="539" y="306"/>
                    <a:pt x="564" y="261"/>
                    <a:pt x="552" y="225"/>
                  </a:cubicBezTo>
                  <a:cubicBezTo>
                    <a:pt x="540" y="189"/>
                    <a:pt x="475" y="106"/>
                    <a:pt x="440" y="73"/>
                  </a:cubicBezTo>
                  <a:cubicBezTo>
                    <a:pt x="405" y="40"/>
                    <a:pt x="376" y="25"/>
                    <a:pt x="344" y="25"/>
                  </a:cubicBezTo>
                  <a:cubicBezTo>
                    <a:pt x="312" y="25"/>
                    <a:pt x="272" y="57"/>
                    <a:pt x="248" y="73"/>
                  </a:cubicBezTo>
                  <a:cubicBezTo>
                    <a:pt x="224" y="89"/>
                    <a:pt x="213" y="98"/>
                    <a:pt x="200" y="121"/>
                  </a:cubicBezTo>
                  <a:cubicBezTo>
                    <a:pt x="187" y="144"/>
                    <a:pt x="176" y="185"/>
                    <a:pt x="168" y="209"/>
                  </a:cubicBezTo>
                  <a:cubicBezTo>
                    <a:pt x="160" y="233"/>
                    <a:pt x="171" y="232"/>
                    <a:pt x="152" y="265"/>
                  </a:cubicBezTo>
                  <a:cubicBezTo>
                    <a:pt x="133" y="298"/>
                    <a:pt x="80" y="393"/>
                    <a:pt x="56" y="409"/>
                  </a:cubicBezTo>
                  <a:cubicBezTo>
                    <a:pt x="32" y="425"/>
                    <a:pt x="0" y="390"/>
                    <a:pt x="8" y="361"/>
                  </a:cubicBezTo>
                  <a:cubicBezTo>
                    <a:pt x="16" y="332"/>
                    <a:pt x="80" y="281"/>
                    <a:pt x="104" y="233"/>
                  </a:cubicBezTo>
                  <a:cubicBezTo>
                    <a:pt x="128" y="185"/>
                    <a:pt x="151" y="100"/>
                    <a:pt x="152" y="73"/>
                  </a:cubicBezTo>
                  <a:cubicBezTo>
                    <a:pt x="153" y="46"/>
                    <a:pt x="123" y="66"/>
                    <a:pt x="112" y="73"/>
                  </a:cubicBezTo>
                  <a:cubicBezTo>
                    <a:pt x="101" y="80"/>
                    <a:pt x="105" y="112"/>
                    <a:pt x="88" y="113"/>
                  </a:cubicBezTo>
                  <a:cubicBezTo>
                    <a:pt x="71" y="114"/>
                    <a:pt x="12" y="94"/>
                    <a:pt x="8" y="81"/>
                  </a:cubicBezTo>
                  <a:cubicBezTo>
                    <a:pt x="4" y="68"/>
                    <a:pt x="44" y="46"/>
                    <a:pt x="64" y="33"/>
                  </a:cubicBezTo>
                  <a:cubicBezTo>
                    <a:pt x="84" y="20"/>
                    <a:pt x="105" y="2"/>
                    <a:pt x="128" y="1"/>
                  </a:cubicBezTo>
                  <a:cubicBezTo>
                    <a:pt x="151" y="0"/>
                    <a:pt x="180" y="13"/>
                    <a:pt x="200" y="25"/>
                  </a:cubicBezTo>
                  <a:cubicBezTo>
                    <a:pt x="220" y="37"/>
                    <a:pt x="236" y="53"/>
                    <a:pt x="248" y="73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59" name="Freeform 56"/>
            <p:cNvSpPr>
              <a:spLocks/>
            </p:cNvSpPr>
            <p:nvPr/>
          </p:nvSpPr>
          <p:spPr bwMode="auto">
            <a:xfrm>
              <a:off x="2480" y="2424"/>
              <a:ext cx="352" cy="239"/>
            </a:xfrm>
            <a:custGeom>
              <a:avLst/>
              <a:gdLst>
                <a:gd name="T0" fmla="*/ 304 w 352"/>
                <a:gd name="T1" fmla="*/ 168 h 239"/>
                <a:gd name="T2" fmla="*/ 64 w 352"/>
                <a:gd name="T3" fmla="*/ 24 h 239"/>
                <a:gd name="T4" fmla="*/ 16 w 352"/>
                <a:gd name="T5" fmla="*/ 24 h 239"/>
                <a:gd name="T6" fmla="*/ 8 w 352"/>
                <a:gd name="T7" fmla="*/ 64 h 239"/>
                <a:gd name="T8" fmla="*/ 64 w 352"/>
                <a:gd name="T9" fmla="*/ 96 h 239"/>
                <a:gd name="T10" fmla="*/ 128 w 352"/>
                <a:gd name="T11" fmla="*/ 96 h 239"/>
                <a:gd name="T12" fmla="*/ 160 w 352"/>
                <a:gd name="T13" fmla="*/ 152 h 239"/>
                <a:gd name="T14" fmla="*/ 304 w 352"/>
                <a:gd name="T15" fmla="*/ 232 h 239"/>
                <a:gd name="T16" fmla="*/ 352 w 352"/>
                <a:gd name="T17" fmla="*/ 192 h 239"/>
                <a:gd name="T18" fmla="*/ 304 w 352"/>
                <a:gd name="T19" fmla="*/ 168 h 2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2"/>
                <a:gd name="T31" fmla="*/ 0 h 239"/>
                <a:gd name="T32" fmla="*/ 352 w 352"/>
                <a:gd name="T33" fmla="*/ 239 h 2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2" h="239">
                  <a:moveTo>
                    <a:pt x="304" y="168"/>
                  </a:moveTo>
                  <a:cubicBezTo>
                    <a:pt x="264" y="136"/>
                    <a:pt x="112" y="48"/>
                    <a:pt x="64" y="24"/>
                  </a:cubicBezTo>
                  <a:cubicBezTo>
                    <a:pt x="16" y="0"/>
                    <a:pt x="25" y="17"/>
                    <a:pt x="16" y="24"/>
                  </a:cubicBezTo>
                  <a:cubicBezTo>
                    <a:pt x="7" y="31"/>
                    <a:pt x="0" y="52"/>
                    <a:pt x="8" y="64"/>
                  </a:cubicBezTo>
                  <a:cubicBezTo>
                    <a:pt x="16" y="76"/>
                    <a:pt x="44" y="91"/>
                    <a:pt x="64" y="96"/>
                  </a:cubicBezTo>
                  <a:cubicBezTo>
                    <a:pt x="84" y="101"/>
                    <a:pt x="112" y="87"/>
                    <a:pt x="128" y="96"/>
                  </a:cubicBezTo>
                  <a:cubicBezTo>
                    <a:pt x="144" y="105"/>
                    <a:pt x="131" y="129"/>
                    <a:pt x="160" y="152"/>
                  </a:cubicBezTo>
                  <a:cubicBezTo>
                    <a:pt x="189" y="175"/>
                    <a:pt x="272" y="225"/>
                    <a:pt x="304" y="232"/>
                  </a:cubicBezTo>
                  <a:cubicBezTo>
                    <a:pt x="336" y="239"/>
                    <a:pt x="352" y="203"/>
                    <a:pt x="352" y="192"/>
                  </a:cubicBezTo>
                  <a:cubicBezTo>
                    <a:pt x="352" y="181"/>
                    <a:pt x="314" y="173"/>
                    <a:pt x="304" y="168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0" name="Freeform 57"/>
            <p:cNvSpPr>
              <a:spLocks/>
            </p:cNvSpPr>
            <p:nvPr/>
          </p:nvSpPr>
          <p:spPr bwMode="auto">
            <a:xfrm>
              <a:off x="2481" y="2592"/>
              <a:ext cx="304" cy="388"/>
            </a:xfrm>
            <a:custGeom>
              <a:avLst/>
              <a:gdLst>
                <a:gd name="T0" fmla="*/ 207 w 304"/>
                <a:gd name="T1" fmla="*/ 48 h 388"/>
                <a:gd name="T2" fmla="*/ 23 w 304"/>
                <a:gd name="T3" fmla="*/ 336 h 388"/>
                <a:gd name="T4" fmla="*/ 71 w 304"/>
                <a:gd name="T5" fmla="*/ 360 h 388"/>
                <a:gd name="T6" fmla="*/ 151 w 304"/>
                <a:gd name="T7" fmla="*/ 224 h 388"/>
                <a:gd name="T8" fmla="*/ 191 w 304"/>
                <a:gd name="T9" fmla="*/ 224 h 388"/>
                <a:gd name="T10" fmla="*/ 239 w 304"/>
                <a:gd name="T11" fmla="*/ 216 h 388"/>
                <a:gd name="T12" fmla="*/ 223 w 304"/>
                <a:gd name="T13" fmla="*/ 168 h 388"/>
                <a:gd name="T14" fmla="*/ 215 w 304"/>
                <a:gd name="T15" fmla="*/ 128 h 388"/>
                <a:gd name="T16" fmla="*/ 303 w 304"/>
                <a:gd name="T17" fmla="*/ 48 h 388"/>
                <a:gd name="T18" fmla="*/ 207 w 304"/>
                <a:gd name="T19" fmla="*/ 48 h 3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4"/>
                <a:gd name="T31" fmla="*/ 0 h 388"/>
                <a:gd name="T32" fmla="*/ 304 w 304"/>
                <a:gd name="T33" fmla="*/ 388 h 3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4" h="388">
                  <a:moveTo>
                    <a:pt x="207" y="48"/>
                  </a:moveTo>
                  <a:cubicBezTo>
                    <a:pt x="160" y="96"/>
                    <a:pt x="46" y="284"/>
                    <a:pt x="23" y="336"/>
                  </a:cubicBezTo>
                  <a:cubicBezTo>
                    <a:pt x="0" y="388"/>
                    <a:pt x="50" y="379"/>
                    <a:pt x="71" y="360"/>
                  </a:cubicBezTo>
                  <a:cubicBezTo>
                    <a:pt x="92" y="341"/>
                    <a:pt x="131" y="247"/>
                    <a:pt x="151" y="224"/>
                  </a:cubicBezTo>
                  <a:cubicBezTo>
                    <a:pt x="171" y="201"/>
                    <a:pt x="176" y="225"/>
                    <a:pt x="191" y="224"/>
                  </a:cubicBezTo>
                  <a:cubicBezTo>
                    <a:pt x="206" y="223"/>
                    <a:pt x="234" y="225"/>
                    <a:pt x="239" y="216"/>
                  </a:cubicBezTo>
                  <a:cubicBezTo>
                    <a:pt x="244" y="207"/>
                    <a:pt x="227" y="183"/>
                    <a:pt x="223" y="168"/>
                  </a:cubicBezTo>
                  <a:cubicBezTo>
                    <a:pt x="219" y="153"/>
                    <a:pt x="202" y="148"/>
                    <a:pt x="215" y="128"/>
                  </a:cubicBezTo>
                  <a:cubicBezTo>
                    <a:pt x="228" y="108"/>
                    <a:pt x="304" y="61"/>
                    <a:pt x="303" y="48"/>
                  </a:cubicBezTo>
                  <a:cubicBezTo>
                    <a:pt x="302" y="35"/>
                    <a:pt x="247" y="0"/>
                    <a:pt x="207" y="48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1" name="Freeform 58"/>
            <p:cNvSpPr>
              <a:spLocks/>
            </p:cNvSpPr>
            <p:nvPr/>
          </p:nvSpPr>
          <p:spPr bwMode="auto">
            <a:xfrm>
              <a:off x="2160" y="2763"/>
              <a:ext cx="587" cy="545"/>
            </a:xfrm>
            <a:custGeom>
              <a:avLst/>
              <a:gdLst>
                <a:gd name="T0" fmla="*/ 64 w 587"/>
                <a:gd name="T1" fmla="*/ 37 h 545"/>
                <a:gd name="T2" fmla="*/ 288 w 587"/>
                <a:gd name="T3" fmla="*/ 13 h 545"/>
                <a:gd name="T4" fmla="*/ 480 w 587"/>
                <a:gd name="T5" fmla="*/ 117 h 545"/>
                <a:gd name="T6" fmla="*/ 568 w 587"/>
                <a:gd name="T7" fmla="*/ 325 h 545"/>
                <a:gd name="T8" fmla="*/ 576 w 587"/>
                <a:gd name="T9" fmla="*/ 501 h 545"/>
                <a:gd name="T10" fmla="*/ 504 w 587"/>
                <a:gd name="T11" fmla="*/ 533 h 545"/>
                <a:gd name="T12" fmla="*/ 504 w 587"/>
                <a:gd name="T13" fmla="*/ 429 h 545"/>
                <a:gd name="T14" fmla="*/ 456 w 587"/>
                <a:gd name="T15" fmla="*/ 261 h 545"/>
                <a:gd name="T16" fmla="*/ 384 w 587"/>
                <a:gd name="T17" fmla="*/ 165 h 545"/>
                <a:gd name="T18" fmla="*/ 328 w 587"/>
                <a:gd name="T19" fmla="*/ 133 h 545"/>
                <a:gd name="T20" fmla="*/ 216 w 587"/>
                <a:gd name="T21" fmla="*/ 117 h 545"/>
                <a:gd name="T22" fmla="*/ 64 w 587"/>
                <a:gd name="T23" fmla="*/ 141 h 545"/>
                <a:gd name="T24" fmla="*/ 0 w 587"/>
                <a:gd name="T25" fmla="*/ 69 h 545"/>
                <a:gd name="T26" fmla="*/ 64 w 587"/>
                <a:gd name="T27" fmla="*/ 45 h 5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7"/>
                <a:gd name="T43" fmla="*/ 0 h 545"/>
                <a:gd name="T44" fmla="*/ 587 w 587"/>
                <a:gd name="T45" fmla="*/ 545 h 54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7" h="545">
                  <a:moveTo>
                    <a:pt x="64" y="37"/>
                  </a:moveTo>
                  <a:cubicBezTo>
                    <a:pt x="101" y="34"/>
                    <a:pt x="219" y="0"/>
                    <a:pt x="288" y="13"/>
                  </a:cubicBezTo>
                  <a:cubicBezTo>
                    <a:pt x="357" y="26"/>
                    <a:pt x="433" y="65"/>
                    <a:pt x="480" y="117"/>
                  </a:cubicBezTo>
                  <a:cubicBezTo>
                    <a:pt x="527" y="169"/>
                    <a:pt x="552" y="261"/>
                    <a:pt x="568" y="325"/>
                  </a:cubicBezTo>
                  <a:cubicBezTo>
                    <a:pt x="584" y="389"/>
                    <a:pt x="587" y="466"/>
                    <a:pt x="576" y="501"/>
                  </a:cubicBezTo>
                  <a:cubicBezTo>
                    <a:pt x="565" y="536"/>
                    <a:pt x="516" y="545"/>
                    <a:pt x="504" y="533"/>
                  </a:cubicBezTo>
                  <a:cubicBezTo>
                    <a:pt x="492" y="521"/>
                    <a:pt x="512" y="474"/>
                    <a:pt x="504" y="429"/>
                  </a:cubicBezTo>
                  <a:cubicBezTo>
                    <a:pt x="496" y="384"/>
                    <a:pt x="476" y="305"/>
                    <a:pt x="456" y="261"/>
                  </a:cubicBezTo>
                  <a:cubicBezTo>
                    <a:pt x="436" y="217"/>
                    <a:pt x="405" y="186"/>
                    <a:pt x="384" y="165"/>
                  </a:cubicBezTo>
                  <a:cubicBezTo>
                    <a:pt x="363" y="144"/>
                    <a:pt x="356" y="141"/>
                    <a:pt x="328" y="133"/>
                  </a:cubicBezTo>
                  <a:cubicBezTo>
                    <a:pt x="300" y="125"/>
                    <a:pt x="260" y="116"/>
                    <a:pt x="216" y="117"/>
                  </a:cubicBezTo>
                  <a:cubicBezTo>
                    <a:pt x="172" y="118"/>
                    <a:pt x="100" y="149"/>
                    <a:pt x="64" y="141"/>
                  </a:cubicBezTo>
                  <a:cubicBezTo>
                    <a:pt x="28" y="133"/>
                    <a:pt x="0" y="85"/>
                    <a:pt x="0" y="69"/>
                  </a:cubicBezTo>
                  <a:cubicBezTo>
                    <a:pt x="0" y="53"/>
                    <a:pt x="51" y="50"/>
                    <a:pt x="64" y="45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2" name="Freeform 59"/>
            <p:cNvSpPr>
              <a:spLocks/>
            </p:cNvSpPr>
            <p:nvPr/>
          </p:nvSpPr>
          <p:spPr bwMode="auto">
            <a:xfrm>
              <a:off x="2384" y="2485"/>
              <a:ext cx="333" cy="255"/>
            </a:xfrm>
            <a:custGeom>
              <a:avLst/>
              <a:gdLst>
                <a:gd name="T0" fmla="*/ 112 w 333"/>
                <a:gd name="T1" fmla="*/ 11 h 255"/>
                <a:gd name="T2" fmla="*/ 72 w 333"/>
                <a:gd name="T3" fmla="*/ 59 h 255"/>
                <a:gd name="T4" fmla="*/ 16 w 333"/>
                <a:gd name="T5" fmla="*/ 107 h 255"/>
                <a:gd name="T6" fmla="*/ 16 w 333"/>
                <a:gd name="T7" fmla="*/ 203 h 255"/>
                <a:gd name="T8" fmla="*/ 112 w 333"/>
                <a:gd name="T9" fmla="*/ 251 h 255"/>
                <a:gd name="T10" fmla="*/ 184 w 333"/>
                <a:gd name="T11" fmla="*/ 227 h 255"/>
                <a:gd name="T12" fmla="*/ 208 w 333"/>
                <a:gd name="T13" fmla="*/ 235 h 255"/>
                <a:gd name="T14" fmla="*/ 288 w 333"/>
                <a:gd name="T15" fmla="*/ 187 h 255"/>
                <a:gd name="T16" fmla="*/ 304 w 333"/>
                <a:gd name="T17" fmla="*/ 123 h 255"/>
                <a:gd name="T18" fmla="*/ 112 w 333"/>
                <a:gd name="T19" fmla="*/ 11 h 2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3"/>
                <a:gd name="T31" fmla="*/ 0 h 255"/>
                <a:gd name="T32" fmla="*/ 333 w 333"/>
                <a:gd name="T33" fmla="*/ 255 h 2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3" h="255">
                  <a:moveTo>
                    <a:pt x="112" y="11"/>
                  </a:moveTo>
                  <a:cubicBezTo>
                    <a:pt x="74" y="0"/>
                    <a:pt x="88" y="43"/>
                    <a:pt x="72" y="59"/>
                  </a:cubicBezTo>
                  <a:cubicBezTo>
                    <a:pt x="56" y="75"/>
                    <a:pt x="25" y="83"/>
                    <a:pt x="16" y="107"/>
                  </a:cubicBezTo>
                  <a:cubicBezTo>
                    <a:pt x="7" y="131"/>
                    <a:pt x="0" y="179"/>
                    <a:pt x="16" y="203"/>
                  </a:cubicBezTo>
                  <a:cubicBezTo>
                    <a:pt x="32" y="227"/>
                    <a:pt x="84" y="247"/>
                    <a:pt x="112" y="251"/>
                  </a:cubicBezTo>
                  <a:cubicBezTo>
                    <a:pt x="140" y="255"/>
                    <a:pt x="168" y="230"/>
                    <a:pt x="184" y="227"/>
                  </a:cubicBezTo>
                  <a:cubicBezTo>
                    <a:pt x="200" y="224"/>
                    <a:pt x="191" y="242"/>
                    <a:pt x="208" y="235"/>
                  </a:cubicBezTo>
                  <a:cubicBezTo>
                    <a:pt x="225" y="228"/>
                    <a:pt x="272" y="206"/>
                    <a:pt x="288" y="187"/>
                  </a:cubicBezTo>
                  <a:cubicBezTo>
                    <a:pt x="304" y="168"/>
                    <a:pt x="333" y="152"/>
                    <a:pt x="304" y="123"/>
                  </a:cubicBezTo>
                  <a:cubicBezTo>
                    <a:pt x="275" y="94"/>
                    <a:pt x="153" y="26"/>
                    <a:pt x="112" y="11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3" name="Oval 60"/>
            <p:cNvSpPr>
              <a:spLocks noChangeArrowheads="1"/>
            </p:cNvSpPr>
            <p:nvPr/>
          </p:nvSpPr>
          <p:spPr bwMode="auto">
            <a:xfrm rot="2129515">
              <a:off x="2463" y="2497"/>
              <a:ext cx="139" cy="265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4" name="Freeform 61"/>
            <p:cNvSpPr>
              <a:spLocks/>
            </p:cNvSpPr>
            <p:nvPr/>
          </p:nvSpPr>
          <p:spPr bwMode="auto">
            <a:xfrm>
              <a:off x="3120" y="3024"/>
              <a:ext cx="706" cy="375"/>
            </a:xfrm>
            <a:custGeom>
              <a:avLst/>
              <a:gdLst>
                <a:gd name="T0" fmla="*/ 247 w 706"/>
                <a:gd name="T1" fmla="*/ 96 h 375"/>
                <a:gd name="T2" fmla="*/ 63 w 706"/>
                <a:gd name="T3" fmla="*/ 112 h 375"/>
                <a:gd name="T4" fmla="*/ 23 w 706"/>
                <a:gd name="T5" fmla="*/ 232 h 375"/>
                <a:gd name="T6" fmla="*/ 199 w 706"/>
                <a:gd name="T7" fmla="*/ 360 h 375"/>
                <a:gd name="T8" fmla="*/ 439 w 706"/>
                <a:gd name="T9" fmla="*/ 320 h 375"/>
                <a:gd name="T10" fmla="*/ 639 w 706"/>
                <a:gd name="T11" fmla="*/ 288 h 375"/>
                <a:gd name="T12" fmla="*/ 703 w 706"/>
                <a:gd name="T13" fmla="*/ 192 h 375"/>
                <a:gd name="T14" fmla="*/ 655 w 706"/>
                <a:gd name="T15" fmla="*/ 40 h 375"/>
                <a:gd name="T16" fmla="*/ 543 w 706"/>
                <a:gd name="T17" fmla="*/ 8 h 375"/>
                <a:gd name="T18" fmla="*/ 439 w 706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06"/>
                <a:gd name="T31" fmla="*/ 0 h 375"/>
                <a:gd name="T32" fmla="*/ 706 w 706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06" h="375">
                  <a:moveTo>
                    <a:pt x="247" y="96"/>
                  </a:moveTo>
                  <a:cubicBezTo>
                    <a:pt x="216" y="99"/>
                    <a:pt x="100" y="89"/>
                    <a:pt x="63" y="112"/>
                  </a:cubicBezTo>
                  <a:cubicBezTo>
                    <a:pt x="26" y="135"/>
                    <a:pt x="0" y="191"/>
                    <a:pt x="23" y="232"/>
                  </a:cubicBezTo>
                  <a:cubicBezTo>
                    <a:pt x="46" y="273"/>
                    <a:pt x="130" y="345"/>
                    <a:pt x="199" y="360"/>
                  </a:cubicBezTo>
                  <a:cubicBezTo>
                    <a:pt x="268" y="375"/>
                    <a:pt x="366" y="332"/>
                    <a:pt x="439" y="320"/>
                  </a:cubicBezTo>
                  <a:cubicBezTo>
                    <a:pt x="512" y="308"/>
                    <a:pt x="595" y="309"/>
                    <a:pt x="639" y="288"/>
                  </a:cubicBezTo>
                  <a:cubicBezTo>
                    <a:pt x="683" y="267"/>
                    <a:pt x="700" y="233"/>
                    <a:pt x="703" y="192"/>
                  </a:cubicBezTo>
                  <a:cubicBezTo>
                    <a:pt x="706" y="151"/>
                    <a:pt x="682" y="71"/>
                    <a:pt x="655" y="40"/>
                  </a:cubicBezTo>
                  <a:cubicBezTo>
                    <a:pt x="628" y="9"/>
                    <a:pt x="579" y="15"/>
                    <a:pt x="543" y="8"/>
                  </a:cubicBezTo>
                  <a:cubicBezTo>
                    <a:pt x="507" y="1"/>
                    <a:pt x="461" y="2"/>
                    <a:pt x="439" y="0"/>
                  </a:cubicBez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5" name="Freeform 62"/>
            <p:cNvSpPr>
              <a:spLocks/>
            </p:cNvSpPr>
            <p:nvPr/>
          </p:nvSpPr>
          <p:spPr bwMode="auto">
            <a:xfrm>
              <a:off x="3240" y="3024"/>
              <a:ext cx="460" cy="349"/>
            </a:xfrm>
            <a:custGeom>
              <a:avLst/>
              <a:gdLst>
                <a:gd name="T0" fmla="*/ 264 w 460"/>
                <a:gd name="T1" fmla="*/ 0 h 349"/>
                <a:gd name="T2" fmla="*/ 360 w 460"/>
                <a:gd name="T3" fmla="*/ 144 h 349"/>
                <a:gd name="T4" fmla="*/ 456 w 460"/>
                <a:gd name="T5" fmla="*/ 240 h 349"/>
                <a:gd name="T6" fmla="*/ 336 w 460"/>
                <a:gd name="T7" fmla="*/ 312 h 349"/>
                <a:gd name="T8" fmla="*/ 312 w 460"/>
                <a:gd name="T9" fmla="*/ 256 h 349"/>
                <a:gd name="T10" fmla="*/ 264 w 460"/>
                <a:gd name="T11" fmla="*/ 336 h 349"/>
                <a:gd name="T12" fmla="*/ 120 w 460"/>
                <a:gd name="T13" fmla="*/ 336 h 349"/>
                <a:gd name="T14" fmla="*/ 24 w 460"/>
                <a:gd name="T15" fmla="*/ 336 h 349"/>
                <a:gd name="T16" fmla="*/ 24 w 460"/>
                <a:gd name="T17" fmla="*/ 288 h 349"/>
                <a:gd name="T18" fmla="*/ 168 w 460"/>
                <a:gd name="T19" fmla="*/ 240 h 349"/>
                <a:gd name="T20" fmla="*/ 216 w 460"/>
                <a:gd name="T21" fmla="*/ 192 h 349"/>
                <a:gd name="T22" fmla="*/ 176 w 460"/>
                <a:gd name="T23" fmla="*/ 96 h 349"/>
                <a:gd name="T24" fmla="*/ 264 w 460"/>
                <a:gd name="T25" fmla="*/ 48 h 34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60"/>
                <a:gd name="T40" fmla="*/ 0 h 349"/>
                <a:gd name="T41" fmla="*/ 460 w 460"/>
                <a:gd name="T42" fmla="*/ 349 h 34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60" h="349">
                  <a:moveTo>
                    <a:pt x="264" y="0"/>
                  </a:moveTo>
                  <a:cubicBezTo>
                    <a:pt x="296" y="52"/>
                    <a:pt x="328" y="104"/>
                    <a:pt x="360" y="144"/>
                  </a:cubicBezTo>
                  <a:cubicBezTo>
                    <a:pt x="392" y="184"/>
                    <a:pt x="460" y="212"/>
                    <a:pt x="456" y="240"/>
                  </a:cubicBezTo>
                  <a:cubicBezTo>
                    <a:pt x="452" y="268"/>
                    <a:pt x="360" y="309"/>
                    <a:pt x="336" y="312"/>
                  </a:cubicBezTo>
                  <a:cubicBezTo>
                    <a:pt x="312" y="315"/>
                    <a:pt x="324" y="252"/>
                    <a:pt x="312" y="256"/>
                  </a:cubicBezTo>
                  <a:cubicBezTo>
                    <a:pt x="300" y="260"/>
                    <a:pt x="296" y="323"/>
                    <a:pt x="264" y="336"/>
                  </a:cubicBezTo>
                  <a:cubicBezTo>
                    <a:pt x="232" y="349"/>
                    <a:pt x="160" y="336"/>
                    <a:pt x="120" y="336"/>
                  </a:cubicBezTo>
                  <a:cubicBezTo>
                    <a:pt x="80" y="336"/>
                    <a:pt x="40" y="344"/>
                    <a:pt x="24" y="336"/>
                  </a:cubicBezTo>
                  <a:cubicBezTo>
                    <a:pt x="8" y="328"/>
                    <a:pt x="0" y="304"/>
                    <a:pt x="24" y="288"/>
                  </a:cubicBezTo>
                  <a:cubicBezTo>
                    <a:pt x="48" y="272"/>
                    <a:pt x="136" y="256"/>
                    <a:pt x="168" y="240"/>
                  </a:cubicBezTo>
                  <a:cubicBezTo>
                    <a:pt x="200" y="224"/>
                    <a:pt x="215" y="216"/>
                    <a:pt x="216" y="192"/>
                  </a:cubicBezTo>
                  <a:cubicBezTo>
                    <a:pt x="217" y="168"/>
                    <a:pt x="168" y="120"/>
                    <a:pt x="176" y="96"/>
                  </a:cubicBezTo>
                  <a:cubicBezTo>
                    <a:pt x="184" y="72"/>
                    <a:pt x="246" y="58"/>
                    <a:pt x="264" y="48"/>
                  </a:cubicBezTo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6" name="Freeform 63"/>
            <p:cNvSpPr>
              <a:spLocks/>
            </p:cNvSpPr>
            <p:nvPr/>
          </p:nvSpPr>
          <p:spPr bwMode="auto">
            <a:xfrm>
              <a:off x="3648" y="2912"/>
              <a:ext cx="776" cy="212"/>
            </a:xfrm>
            <a:custGeom>
              <a:avLst/>
              <a:gdLst>
                <a:gd name="T0" fmla="*/ 0 w 776"/>
                <a:gd name="T1" fmla="*/ 112 h 212"/>
                <a:gd name="T2" fmla="*/ 288 w 776"/>
                <a:gd name="T3" fmla="*/ 16 h 212"/>
                <a:gd name="T4" fmla="*/ 672 w 776"/>
                <a:gd name="T5" fmla="*/ 16 h 212"/>
                <a:gd name="T6" fmla="*/ 768 w 776"/>
                <a:gd name="T7" fmla="*/ 16 h 212"/>
                <a:gd name="T8" fmla="*/ 720 w 776"/>
                <a:gd name="T9" fmla="*/ 64 h 212"/>
                <a:gd name="T10" fmla="*/ 736 w 776"/>
                <a:gd name="T11" fmla="*/ 96 h 212"/>
                <a:gd name="T12" fmla="*/ 544 w 776"/>
                <a:gd name="T13" fmla="*/ 120 h 212"/>
                <a:gd name="T14" fmla="*/ 400 w 776"/>
                <a:gd name="T15" fmla="*/ 104 h 212"/>
                <a:gd name="T16" fmla="*/ 224 w 776"/>
                <a:gd name="T17" fmla="*/ 104 h 212"/>
                <a:gd name="T18" fmla="*/ 144 w 776"/>
                <a:gd name="T19" fmla="*/ 208 h 212"/>
                <a:gd name="T20" fmla="*/ 104 w 776"/>
                <a:gd name="T21" fmla="*/ 128 h 212"/>
                <a:gd name="T22" fmla="*/ 0 w 776"/>
                <a:gd name="T23" fmla="*/ 112 h 2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76"/>
                <a:gd name="T37" fmla="*/ 0 h 212"/>
                <a:gd name="T38" fmla="*/ 776 w 776"/>
                <a:gd name="T39" fmla="*/ 212 h 2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76" h="212">
                  <a:moveTo>
                    <a:pt x="0" y="112"/>
                  </a:moveTo>
                  <a:cubicBezTo>
                    <a:pt x="43" y="89"/>
                    <a:pt x="176" y="32"/>
                    <a:pt x="288" y="16"/>
                  </a:cubicBezTo>
                  <a:cubicBezTo>
                    <a:pt x="400" y="0"/>
                    <a:pt x="592" y="16"/>
                    <a:pt x="672" y="16"/>
                  </a:cubicBezTo>
                  <a:cubicBezTo>
                    <a:pt x="752" y="16"/>
                    <a:pt x="760" y="8"/>
                    <a:pt x="768" y="16"/>
                  </a:cubicBezTo>
                  <a:cubicBezTo>
                    <a:pt x="776" y="24"/>
                    <a:pt x="725" y="51"/>
                    <a:pt x="720" y="64"/>
                  </a:cubicBezTo>
                  <a:cubicBezTo>
                    <a:pt x="715" y="77"/>
                    <a:pt x="765" y="87"/>
                    <a:pt x="736" y="96"/>
                  </a:cubicBezTo>
                  <a:cubicBezTo>
                    <a:pt x="707" y="105"/>
                    <a:pt x="600" y="119"/>
                    <a:pt x="544" y="120"/>
                  </a:cubicBezTo>
                  <a:cubicBezTo>
                    <a:pt x="488" y="121"/>
                    <a:pt x="453" y="107"/>
                    <a:pt x="400" y="104"/>
                  </a:cubicBezTo>
                  <a:cubicBezTo>
                    <a:pt x="347" y="101"/>
                    <a:pt x="267" y="87"/>
                    <a:pt x="224" y="104"/>
                  </a:cubicBezTo>
                  <a:cubicBezTo>
                    <a:pt x="181" y="121"/>
                    <a:pt x="164" y="204"/>
                    <a:pt x="144" y="208"/>
                  </a:cubicBezTo>
                  <a:cubicBezTo>
                    <a:pt x="124" y="212"/>
                    <a:pt x="128" y="144"/>
                    <a:pt x="104" y="128"/>
                  </a:cubicBezTo>
                  <a:cubicBezTo>
                    <a:pt x="80" y="112"/>
                    <a:pt x="22" y="115"/>
                    <a:pt x="0" y="112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7" name="Freeform 64" descr="Широкий диагональный 1"/>
            <p:cNvSpPr>
              <a:spLocks/>
            </p:cNvSpPr>
            <p:nvPr/>
          </p:nvSpPr>
          <p:spPr bwMode="auto">
            <a:xfrm>
              <a:off x="3210" y="1860"/>
              <a:ext cx="390" cy="764"/>
            </a:xfrm>
            <a:custGeom>
              <a:avLst/>
              <a:gdLst>
                <a:gd name="T0" fmla="*/ 238 w 390"/>
                <a:gd name="T1" fmla="*/ 220 h 764"/>
                <a:gd name="T2" fmla="*/ 222 w 390"/>
                <a:gd name="T3" fmla="*/ 20 h 764"/>
                <a:gd name="T4" fmla="*/ 122 w 390"/>
                <a:gd name="T5" fmla="*/ 100 h 764"/>
                <a:gd name="T6" fmla="*/ 86 w 390"/>
                <a:gd name="T7" fmla="*/ 124 h 764"/>
                <a:gd name="T8" fmla="*/ 6 w 390"/>
                <a:gd name="T9" fmla="*/ 156 h 764"/>
                <a:gd name="T10" fmla="*/ 50 w 390"/>
                <a:gd name="T11" fmla="*/ 388 h 764"/>
                <a:gd name="T12" fmla="*/ 178 w 390"/>
                <a:gd name="T13" fmla="*/ 708 h 764"/>
                <a:gd name="T14" fmla="*/ 186 w 390"/>
                <a:gd name="T15" fmla="*/ 724 h 764"/>
                <a:gd name="T16" fmla="*/ 218 w 390"/>
                <a:gd name="T17" fmla="*/ 740 h 764"/>
                <a:gd name="T18" fmla="*/ 94 w 390"/>
                <a:gd name="T19" fmla="*/ 684 h 764"/>
                <a:gd name="T20" fmla="*/ 206 w 390"/>
                <a:gd name="T21" fmla="*/ 740 h 764"/>
                <a:gd name="T22" fmla="*/ 342 w 390"/>
                <a:gd name="T23" fmla="*/ 732 h 764"/>
                <a:gd name="T24" fmla="*/ 390 w 390"/>
                <a:gd name="T25" fmla="*/ 684 h 764"/>
                <a:gd name="T26" fmla="*/ 342 w 390"/>
                <a:gd name="T27" fmla="*/ 588 h 764"/>
                <a:gd name="T28" fmla="*/ 238 w 390"/>
                <a:gd name="T29" fmla="*/ 220 h 7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90"/>
                <a:gd name="T46" fmla="*/ 0 h 764"/>
                <a:gd name="T47" fmla="*/ 390 w 390"/>
                <a:gd name="T48" fmla="*/ 764 h 76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90" h="764">
                  <a:moveTo>
                    <a:pt x="238" y="220"/>
                  </a:moveTo>
                  <a:cubicBezTo>
                    <a:pt x="218" y="125"/>
                    <a:pt x="241" y="40"/>
                    <a:pt x="222" y="20"/>
                  </a:cubicBezTo>
                  <a:cubicBezTo>
                    <a:pt x="203" y="0"/>
                    <a:pt x="145" y="83"/>
                    <a:pt x="122" y="100"/>
                  </a:cubicBezTo>
                  <a:cubicBezTo>
                    <a:pt x="99" y="117"/>
                    <a:pt x="105" y="115"/>
                    <a:pt x="86" y="124"/>
                  </a:cubicBezTo>
                  <a:cubicBezTo>
                    <a:pt x="67" y="133"/>
                    <a:pt x="12" y="112"/>
                    <a:pt x="6" y="156"/>
                  </a:cubicBezTo>
                  <a:cubicBezTo>
                    <a:pt x="0" y="200"/>
                    <a:pt x="21" y="296"/>
                    <a:pt x="50" y="388"/>
                  </a:cubicBezTo>
                  <a:cubicBezTo>
                    <a:pt x="79" y="480"/>
                    <a:pt x="155" y="652"/>
                    <a:pt x="178" y="708"/>
                  </a:cubicBezTo>
                  <a:cubicBezTo>
                    <a:pt x="201" y="764"/>
                    <a:pt x="179" y="719"/>
                    <a:pt x="186" y="724"/>
                  </a:cubicBezTo>
                  <a:cubicBezTo>
                    <a:pt x="193" y="729"/>
                    <a:pt x="233" y="747"/>
                    <a:pt x="218" y="740"/>
                  </a:cubicBezTo>
                  <a:cubicBezTo>
                    <a:pt x="203" y="733"/>
                    <a:pt x="96" y="684"/>
                    <a:pt x="94" y="684"/>
                  </a:cubicBezTo>
                  <a:cubicBezTo>
                    <a:pt x="92" y="684"/>
                    <a:pt x="165" y="732"/>
                    <a:pt x="206" y="740"/>
                  </a:cubicBezTo>
                  <a:cubicBezTo>
                    <a:pt x="247" y="748"/>
                    <a:pt x="311" y="741"/>
                    <a:pt x="342" y="732"/>
                  </a:cubicBezTo>
                  <a:cubicBezTo>
                    <a:pt x="373" y="723"/>
                    <a:pt x="390" y="708"/>
                    <a:pt x="390" y="684"/>
                  </a:cubicBezTo>
                  <a:cubicBezTo>
                    <a:pt x="390" y="660"/>
                    <a:pt x="367" y="665"/>
                    <a:pt x="342" y="588"/>
                  </a:cubicBezTo>
                  <a:cubicBezTo>
                    <a:pt x="317" y="511"/>
                    <a:pt x="258" y="315"/>
                    <a:pt x="238" y="220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68" name="Freeform 65"/>
            <p:cNvSpPr>
              <a:spLocks/>
            </p:cNvSpPr>
            <p:nvPr/>
          </p:nvSpPr>
          <p:spPr bwMode="auto">
            <a:xfrm>
              <a:off x="3096" y="1951"/>
              <a:ext cx="473" cy="602"/>
            </a:xfrm>
            <a:custGeom>
              <a:avLst/>
              <a:gdLst>
                <a:gd name="T0" fmla="*/ 280 w 473"/>
                <a:gd name="T1" fmla="*/ 137 h 602"/>
                <a:gd name="T2" fmla="*/ 264 w 473"/>
                <a:gd name="T3" fmla="*/ 353 h 602"/>
                <a:gd name="T4" fmla="*/ 296 w 473"/>
                <a:gd name="T5" fmla="*/ 481 h 602"/>
                <a:gd name="T6" fmla="*/ 264 w 473"/>
                <a:gd name="T7" fmla="*/ 497 h 602"/>
                <a:gd name="T8" fmla="*/ 216 w 473"/>
                <a:gd name="T9" fmla="*/ 449 h 602"/>
                <a:gd name="T10" fmla="*/ 168 w 473"/>
                <a:gd name="T11" fmla="*/ 401 h 602"/>
                <a:gd name="T12" fmla="*/ 120 w 473"/>
                <a:gd name="T13" fmla="*/ 385 h 602"/>
                <a:gd name="T14" fmla="*/ 12 w 473"/>
                <a:gd name="T15" fmla="*/ 425 h 602"/>
                <a:gd name="T16" fmla="*/ 48 w 473"/>
                <a:gd name="T17" fmla="*/ 505 h 602"/>
                <a:gd name="T18" fmla="*/ 72 w 473"/>
                <a:gd name="T19" fmla="*/ 545 h 602"/>
                <a:gd name="T20" fmla="*/ 120 w 473"/>
                <a:gd name="T21" fmla="*/ 553 h 602"/>
                <a:gd name="T22" fmla="*/ 184 w 473"/>
                <a:gd name="T23" fmla="*/ 529 h 602"/>
                <a:gd name="T24" fmla="*/ 264 w 473"/>
                <a:gd name="T25" fmla="*/ 593 h 602"/>
                <a:gd name="T26" fmla="*/ 368 w 473"/>
                <a:gd name="T27" fmla="*/ 585 h 602"/>
                <a:gd name="T28" fmla="*/ 448 w 473"/>
                <a:gd name="T29" fmla="*/ 521 h 602"/>
                <a:gd name="T30" fmla="*/ 416 w 473"/>
                <a:gd name="T31" fmla="*/ 377 h 602"/>
                <a:gd name="T32" fmla="*/ 448 w 473"/>
                <a:gd name="T33" fmla="*/ 273 h 602"/>
                <a:gd name="T34" fmla="*/ 456 w 473"/>
                <a:gd name="T35" fmla="*/ 129 h 602"/>
                <a:gd name="T36" fmla="*/ 344 w 473"/>
                <a:gd name="T37" fmla="*/ 1 h 602"/>
                <a:gd name="T38" fmla="*/ 280 w 473"/>
                <a:gd name="T39" fmla="*/ 137 h 6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73"/>
                <a:gd name="T61" fmla="*/ 0 h 602"/>
                <a:gd name="T62" fmla="*/ 473 w 473"/>
                <a:gd name="T63" fmla="*/ 602 h 6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73" h="602">
                  <a:moveTo>
                    <a:pt x="280" y="137"/>
                  </a:moveTo>
                  <a:cubicBezTo>
                    <a:pt x="267" y="196"/>
                    <a:pt x="261" y="296"/>
                    <a:pt x="264" y="353"/>
                  </a:cubicBezTo>
                  <a:cubicBezTo>
                    <a:pt x="267" y="410"/>
                    <a:pt x="296" y="457"/>
                    <a:pt x="296" y="481"/>
                  </a:cubicBezTo>
                  <a:cubicBezTo>
                    <a:pt x="296" y="505"/>
                    <a:pt x="277" y="502"/>
                    <a:pt x="264" y="497"/>
                  </a:cubicBezTo>
                  <a:cubicBezTo>
                    <a:pt x="251" y="492"/>
                    <a:pt x="232" y="465"/>
                    <a:pt x="216" y="449"/>
                  </a:cubicBezTo>
                  <a:cubicBezTo>
                    <a:pt x="200" y="433"/>
                    <a:pt x="184" y="412"/>
                    <a:pt x="168" y="401"/>
                  </a:cubicBezTo>
                  <a:cubicBezTo>
                    <a:pt x="152" y="390"/>
                    <a:pt x="146" y="381"/>
                    <a:pt x="120" y="385"/>
                  </a:cubicBezTo>
                  <a:cubicBezTo>
                    <a:pt x="94" y="389"/>
                    <a:pt x="24" y="405"/>
                    <a:pt x="12" y="425"/>
                  </a:cubicBezTo>
                  <a:cubicBezTo>
                    <a:pt x="0" y="445"/>
                    <a:pt x="38" y="485"/>
                    <a:pt x="48" y="505"/>
                  </a:cubicBezTo>
                  <a:cubicBezTo>
                    <a:pt x="58" y="525"/>
                    <a:pt x="60" y="537"/>
                    <a:pt x="72" y="545"/>
                  </a:cubicBezTo>
                  <a:cubicBezTo>
                    <a:pt x="84" y="553"/>
                    <a:pt x="101" y="556"/>
                    <a:pt x="120" y="553"/>
                  </a:cubicBezTo>
                  <a:cubicBezTo>
                    <a:pt x="139" y="550"/>
                    <a:pt x="160" y="522"/>
                    <a:pt x="184" y="529"/>
                  </a:cubicBezTo>
                  <a:cubicBezTo>
                    <a:pt x="208" y="536"/>
                    <a:pt x="233" y="584"/>
                    <a:pt x="264" y="593"/>
                  </a:cubicBezTo>
                  <a:cubicBezTo>
                    <a:pt x="295" y="602"/>
                    <a:pt x="337" y="597"/>
                    <a:pt x="368" y="585"/>
                  </a:cubicBezTo>
                  <a:cubicBezTo>
                    <a:pt x="399" y="573"/>
                    <a:pt x="440" y="556"/>
                    <a:pt x="448" y="521"/>
                  </a:cubicBezTo>
                  <a:cubicBezTo>
                    <a:pt x="456" y="486"/>
                    <a:pt x="416" y="418"/>
                    <a:pt x="416" y="377"/>
                  </a:cubicBezTo>
                  <a:cubicBezTo>
                    <a:pt x="416" y="336"/>
                    <a:pt x="441" y="314"/>
                    <a:pt x="448" y="273"/>
                  </a:cubicBezTo>
                  <a:cubicBezTo>
                    <a:pt x="455" y="232"/>
                    <a:pt x="473" y="174"/>
                    <a:pt x="456" y="129"/>
                  </a:cubicBezTo>
                  <a:cubicBezTo>
                    <a:pt x="439" y="84"/>
                    <a:pt x="373" y="0"/>
                    <a:pt x="344" y="1"/>
                  </a:cubicBezTo>
                  <a:cubicBezTo>
                    <a:pt x="315" y="2"/>
                    <a:pt x="293" y="78"/>
                    <a:pt x="280" y="137"/>
                  </a:cubicBezTo>
                  <a:close/>
                </a:path>
              </a:pathLst>
            </a:custGeom>
            <a:gradFill rotWithShape="1">
              <a:gsLst>
                <a:gs pos="0">
                  <a:srgbClr val="EE9F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grpSp>
          <p:nvGrpSpPr>
            <p:cNvPr id="12369" name="Group 66"/>
            <p:cNvGrpSpPr>
              <a:grpSpLocks/>
            </p:cNvGrpSpPr>
            <p:nvPr/>
          </p:nvGrpSpPr>
          <p:grpSpPr bwMode="auto">
            <a:xfrm>
              <a:off x="3168" y="1296"/>
              <a:ext cx="528" cy="288"/>
              <a:chOff x="1955" y="1357"/>
              <a:chExt cx="333" cy="180"/>
            </a:xfrm>
          </p:grpSpPr>
          <p:grpSp>
            <p:nvGrpSpPr>
              <p:cNvPr id="12372" name="Group 67"/>
              <p:cNvGrpSpPr>
                <a:grpSpLocks/>
              </p:cNvGrpSpPr>
              <p:nvPr/>
            </p:nvGrpSpPr>
            <p:grpSpPr bwMode="auto">
              <a:xfrm>
                <a:off x="1955" y="1357"/>
                <a:ext cx="333" cy="180"/>
                <a:chOff x="5161" y="3181"/>
                <a:chExt cx="257" cy="140"/>
              </a:xfrm>
            </p:grpSpPr>
            <p:sp>
              <p:nvSpPr>
                <p:cNvPr id="12375" name="Freeform 68"/>
                <p:cNvSpPr>
                  <a:spLocks/>
                </p:cNvSpPr>
                <p:nvPr/>
              </p:nvSpPr>
              <p:spPr bwMode="auto">
                <a:xfrm>
                  <a:off x="5161" y="3181"/>
                  <a:ext cx="170" cy="123"/>
                </a:xfrm>
                <a:custGeom>
                  <a:avLst/>
                  <a:gdLst>
                    <a:gd name="T0" fmla="*/ 8 w 170"/>
                    <a:gd name="T1" fmla="*/ 95 h 123"/>
                    <a:gd name="T2" fmla="*/ 62 w 170"/>
                    <a:gd name="T3" fmla="*/ 113 h 123"/>
                    <a:gd name="T4" fmla="*/ 140 w 170"/>
                    <a:gd name="T5" fmla="*/ 119 h 123"/>
                    <a:gd name="T6" fmla="*/ 158 w 170"/>
                    <a:gd name="T7" fmla="*/ 113 h 123"/>
                    <a:gd name="T8" fmla="*/ 164 w 170"/>
                    <a:gd name="T9" fmla="*/ 59 h 123"/>
                    <a:gd name="T10" fmla="*/ 122 w 170"/>
                    <a:gd name="T11" fmla="*/ 11 h 123"/>
                    <a:gd name="T12" fmla="*/ 56 w 170"/>
                    <a:gd name="T13" fmla="*/ 5 h 123"/>
                    <a:gd name="T14" fmla="*/ 20 w 170"/>
                    <a:gd name="T15" fmla="*/ 41 h 123"/>
                    <a:gd name="T16" fmla="*/ 2 w 170"/>
                    <a:gd name="T17" fmla="*/ 59 h 123"/>
                    <a:gd name="T18" fmla="*/ 8 w 170"/>
                    <a:gd name="T19" fmla="*/ 95 h 12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0"/>
                    <a:gd name="T31" fmla="*/ 0 h 123"/>
                    <a:gd name="T32" fmla="*/ 170 w 170"/>
                    <a:gd name="T33" fmla="*/ 123 h 12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0" h="123">
                      <a:moveTo>
                        <a:pt x="8" y="95"/>
                      </a:moveTo>
                      <a:cubicBezTo>
                        <a:pt x="15" y="104"/>
                        <a:pt x="40" y="109"/>
                        <a:pt x="62" y="113"/>
                      </a:cubicBezTo>
                      <a:cubicBezTo>
                        <a:pt x="84" y="117"/>
                        <a:pt x="124" y="119"/>
                        <a:pt x="140" y="119"/>
                      </a:cubicBezTo>
                      <a:cubicBezTo>
                        <a:pt x="156" y="119"/>
                        <a:pt x="154" y="123"/>
                        <a:pt x="158" y="113"/>
                      </a:cubicBezTo>
                      <a:cubicBezTo>
                        <a:pt x="162" y="103"/>
                        <a:pt x="170" y="76"/>
                        <a:pt x="164" y="59"/>
                      </a:cubicBezTo>
                      <a:cubicBezTo>
                        <a:pt x="158" y="42"/>
                        <a:pt x="140" y="20"/>
                        <a:pt x="122" y="11"/>
                      </a:cubicBezTo>
                      <a:cubicBezTo>
                        <a:pt x="104" y="2"/>
                        <a:pt x="73" y="0"/>
                        <a:pt x="56" y="5"/>
                      </a:cubicBezTo>
                      <a:cubicBezTo>
                        <a:pt x="39" y="10"/>
                        <a:pt x="29" y="32"/>
                        <a:pt x="20" y="41"/>
                      </a:cubicBezTo>
                      <a:cubicBezTo>
                        <a:pt x="11" y="50"/>
                        <a:pt x="4" y="50"/>
                        <a:pt x="2" y="59"/>
                      </a:cubicBezTo>
                      <a:cubicBezTo>
                        <a:pt x="0" y="68"/>
                        <a:pt x="7" y="88"/>
                        <a:pt x="8" y="95"/>
                      </a:cubicBezTo>
                      <a:close/>
                    </a:path>
                  </a:pathLst>
                </a:custGeom>
                <a:solidFill>
                  <a:srgbClr val="0099CC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76" name="Freeform 69"/>
                <p:cNvSpPr>
                  <a:spLocks/>
                </p:cNvSpPr>
                <p:nvPr/>
              </p:nvSpPr>
              <p:spPr bwMode="auto">
                <a:xfrm>
                  <a:off x="5313" y="3234"/>
                  <a:ext cx="105" cy="87"/>
                </a:xfrm>
                <a:custGeom>
                  <a:avLst/>
                  <a:gdLst>
                    <a:gd name="T0" fmla="*/ 12 w 105"/>
                    <a:gd name="T1" fmla="*/ 0 h 87"/>
                    <a:gd name="T2" fmla="*/ 84 w 105"/>
                    <a:gd name="T3" fmla="*/ 36 h 87"/>
                    <a:gd name="T4" fmla="*/ 102 w 105"/>
                    <a:gd name="T5" fmla="*/ 66 h 87"/>
                    <a:gd name="T6" fmla="*/ 66 w 105"/>
                    <a:gd name="T7" fmla="*/ 84 h 87"/>
                    <a:gd name="T8" fmla="*/ 42 w 105"/>
                    <a:gd name="T9" fmla="*/ 84 h 87"/>
                    <a:gd name="T10" fmla="*/ 0 w 105"/>
                    <a:gd name="T11" fmla="*/ 66 h 8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5"/>
                    <a:gd name="T19" fmla="*/ 0 h 87"/>
                    <a:gd name="T20" fmla="*/ 105 w 105"/>
                    <a:gd name="T21" fmla="*/ 87 h 8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5" h="87">
                      <a:moveTo>
                        <a:pt x="12" y="0"/>
                      </a:moveTo>
                      <a:cubicBezTo>
                        <a:pt x="40" y="12"/>
                        <a:pt x="69" y="25"/>
                        <a:pt x="84" y="36"/>
                      </a:cubicBezTo>
                      <a:cubicBezTo>
                        <a:pt x="99" y="47"/>
                        <a:pt x="105" y="58"/>
                        <a:pt x="102" y="66"/>
                      </a:cubicBezTo>
                      <a:cubicBezTo>
                        <a:pt x="99" y="74"/>
                        <a:pt x="76" y="81"/>
                        <a:pt x="66" y="84"/>
                      </a:cubicBezTo>
                      <a:cubicBezTo>
                        <a:pt x="56" y="87"/>
                        <a:pt x="53" y="87"/>
                        <a:pt x="42" y="84"/>
                      </a:cubicBezTo>
                      <a:cubicBezTo>
                        <a:pt x="31" y="81"/>
                        <a:pt x="15" y="73"/>
                        <a:pt x="0" y="66"/>
                      </a:cubicBezTo>
                    </a:path>
                  </a:pathLst>
                </a:custGeom>
                <a:solidFill>
                  <a:srgbClr val="0099CC"/>
                </a:solidFill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12373" name="Freeform 70"/>
              <p:cNvSpPr>
                <a:spLocks/>
              </p:cNvSpPr>
              <p:nvPr/>
            </p:nvSpPr>
            <p:spPr bwMode="auto">
              <a:xfrm rot="-2021949">
                <a:off x="2182" y="1433"/>
                <a:ext cx="47" cy="94"/>
              </a:xfrm>
              <a:custGeom>
                <a:avLst/>
                <a:gdLst>
                  <a:gd name="T0" fmla="*/ 19 w 60"/>
                  <a:gd name="T1" fmla="*/ 0 h 114"/>
                  <a:gd name="T2" fmla="*/ 0 w 60"/>
                  <a:gd name="T3" fmla="*/ 10 h 114"/>
                  <a:gd name="T4" fmla="*/ 9 w 60"/>
                  <a:gd name="T5" fmla="*/ 25 h 114"/>
                  <a:gd name="T6" fmla="*/ 19 w 60"/>
                  <a:gd name="T7" fmla="*/ 40 h 114"/>
                  <a:gd name="T8" fmla="*/ 19 w 60"/>
                  <a:gd name="T9" fmla="*/ 69 h 114"/>
                  <a:gd name="T10" fmla="*/ 19 w 60"/>
                  <a:gd name="T11" fmla="*/ 84 h 114"/>
                  <a:gd name="T12" fmla="*/ 33 w 60"/>
                  <a:gd name="T13" fmla="*/ 94 h 114"/>
                  <a:gd name="T14" fmla="*/ 47 w 60"/>
                  <a:gd name="T15" fmla="*/ 79 h 114"/>
                  <a:gd name="T16" fmla="*/ 38 w 60"/>
                  <a:gd name="T17" fmla="*/ 30 h 114"/>
                  <a:gd name="T18" fmla="*/ 19 w 60"/>
                  <a:gd name="T19" fmla="*/ 0 h 1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0"/>
                  <a:gd name="T31" fmla="*/ 0 h 114"/>
                  <a:gd name="T32" fmla="*/ 60 w 60"/>
                  <a:gd name="T33" fmla="*/ 114 h 1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0" h="114">
                    <a:moveTo>
                      <a:pt x="24" y="0"/>
                    </a:moveTo>
                    <a:lnTo>
                      <a:pt x="0" y="12"/>
                    </a:lnTo>
                    <a:lnTo>
                      <a:pt x="12" y="30"/>
                    </a:lnTo>
                    <a:lnTo>
                      <a:pt x="24" y="48"/>
                    </a:lnTo>
                    <a:lnTo>
                      <a:pt x="24" y="84"/>
                    </a:lnTo>
                    <a:lnTo>
                      <a:pt x="24" y="102"/>
                    </a:lnTo>
                    <a:lnTo>
                      <a:pt x="42" y="114"/>
                    </a:lnTo>
                    <a:lnTo>
                      <a:pt x="60" y="96"/>
                    </a:lnTo>
                    <a:lnTo>
                      <a:pt x="48" y="3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99CC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  <p:sp>
            <p:nvSpPr>
              <p:cNvPr id="12374" name="AutoShape 71"/>
              <p:cNvSpPr>
                <a:spLocks noChangeArrowheads="1"/>
              </p:cNvSpPr>
              <p:nvPr/>
            </p:nvSpPr>
            <p:spPr bwMode="auto">
              <a:xfrm>
                <a:off x="1964" y="1402"/>
                <a:ext cx="222" cy="78"/>
              </a:xfrm>
              <a:prstGeom prst="star8">
                <a:avLst>
                  <a:gd name="adj" fmla="val 14417"/>
                </a:avLst>
              </a:prstGeom>
              <a:solidFill>
                <a:srgbClr val="FF0000"/>
              </a:solidFill>
              <a:ln w="6350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2370" name="Freeform 72"/>
            <p:cNvSpPr>
              <a:spLocks/>
            </p:cNvSpPr>
            <p:nvPr/>
          </p:nvSpPr>
          <p:spPr bwMode="auto">
            <a:xfrm>
              <a:off x="2864" y="2483"/>
              <a:ext cx="353" cy="461"/>
            </a:xfrm>
            <a:custGeom>
              <a:avLst/>
              <a:gdLst>
                <a:gd name="T0" fmla="*/ 252 w 353"/>
                <a:gd name="T1" fmla="*/ 53 h 461"/>
                <a:gd name="T2" fmla="*/ 164 w 353"/>
                <a:gd name="T3" fmla="*/ 29 h 461"/>
                <a:gd name="T4" fmla="*/ 112 w 353"/>
                <a:gd name="T5" fmla="*/ 13 h 461"/>
                <a:gd name="T6" fmla="*/ 16 w 353"/>
                <a:gd name="T7" fmla="*/ 61 h 461"/>
                <a:gd name="T8" fmla="*/ 16 w 353"/>
                <a:gd name="T9" fmla="*/ 109 h 461"/>
                <a:gd name="T10" fmla="*/ 76 w 353"/>
                <a:gd name="T11" fmla="*/ 141 h 461"/>
                <a:gd name="T12" fmla="*/ 160 w 353"/>
                <a:gd name="T13" fmla="*/ 205 h 461"/>
                <a:gd name="T14" fmla="*/ 260 w 353"/>
                <a:gd name="T15" fmla="*/ 301 h 461"/>
                <a:gd name="T16" fmla="*/ 284 w 353"/>
                <a:gd name="T17" fmla="*/ 437 h 461"/>
                <a:gd name="T18" fmla="*/ 348 w 353"/>
                <a:gd name="T19" fmla="*/ 445 h 461"/>
                <a:gd name="T20" fmla="*/ 316 w 353"/>
                <a:gd name="T21" fmla="*/ 365 h 461"/>
                <a:gd name="T22" fmla="*/ 260 w 353"/>
                <a:gd name="T23" fmla="*/ 245 h 461"/>
                <a:gd name="T24" fmla="*/ 256 w 353"/>
                <a:gd name="T25" fmla="*/ 109 h 461"/>
                <a:gd name="T26" fmla="*/ 208 w 353"/>
                <a:gd name="T27" fmla="*/ 13 h 461"/>
                <a:gd name="T28" fmla="*/ 204 w 353"/>
                <a:gd name="T29" fmla="*/ 29 h 461"/>
                <a:gd name="T30" fmla="*/ 252 w 353"/>
                <a:gd name="T31" fmla="*/ 53 h 46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53"/>
                <a:gd name="T49" fmla="*/ 0 h 461"/>
                <a:gd name="T50" fmla="*/ 353 w 353"/>
                <a:gd name="T51" fmla="*/ 461 h 46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53" h="461">
                  <a:moveTo>
                    <a:pt x="252" y="53"/>
                  </a:moveTo>
                  <a:cubicBezTo>
                    <a:pt x="245" y="56"/>
                    <a:pt x="187" y="36"/>
                    <a:pt x="164" y="29"/>
                  </a:cubicBezTo>
                  <a:cubicBezTo>
                    <a:pt x="141" y="22"/>
                    <a:pt x="137" y="8"/>
                    <a:pt x="112" y="13"/>
                  </a:cubicBezTo>
                  <a:cubicBezTo>
                    <a:pt x="87" y="18"/>
                    <a:pt x="32" y="45"/>
                    <a:pt x="16" y="61"/>
                  </a:cubicBezTo>
                  <a:cubicBezTo>
                    <a:pt x="0" y="77"/>
                    <a:pt x="6" y="96"/>
                    <a:pt x="16" y="109"/>
                  </a:cubicBezTo>
                  <a:cubicBezTo>
                    <a:pt x="26" y="122"/>
                    <a:pt x="52" y="125"/>
                    <a:pt x="76" y="141"/>
                  </a:cubicBezTo>
                  <a:cubicBezTo>
                    <a:pt x="100" y="157"/>
                    <a:pt x="129" y="178"/>
                    <a:pt x="160" y="205"/>
                  </a:cubicBezTo>
                  <a:cubicBezTo>
                    <a:pt x="191" y="232"/>
                    <a:pt x="239" y="262"/>
                    <a:pt x="260" y="301"/>
                  </a:cubicBezTo>
                  <a:cubicBezTo>
                    <a:pt x="281" y="340"/>
                    <a:pt x="269" y="413"/>
                    <a:pt x="284" y="437"/>
                  </a:cubicBezTo>
                  <a:cubicBezTo>
                    <a:pt x="299" y="461"/>
                    <a:pt x="343" y="457"/>
                    <a:pt x="348" y="445"/>
                  </a:cubicBezTo>
                  <a:cubicBezTo>
                    <a:pt x="353" y="433"/>
                    <a:pt x="331" y="398"/>
                    <a:pt x="316" y="365"/>
                  </a:cubicBezTo>
                  <a:cubicBezTo>
                    <a:pt x="301" y="332"/>
                    <a:pt x="270" y="288"/>
                    <a:pt x="260" y="245"/>
                  </a:cubicBezTo>
                  <a:cubicBezTo>
                    <a:pt x="250" y="202"/>
                    <a:pt x="265" y="148"/>
                    <a:pt x="256" y="109"/>
                  </a:cubicBezTo>
                  <a:cubicBezTo>
                    <a:pt x="247" y="70"/>
                    <a:pt x="217" y="26"/>
                    <a:pt x="208" y="13"/>
                  </a:cubicBezTo>
                  <a:cubicBezTo>
                    <a:pt x="199" y="0"/>
                    <a:pt x="197" y="22"/>
                    <a:pt x="204" y="29"/>
                  </a:cubicBezTo>
                  <a:cubicBezTo>
                    <a:pt x="211" y="36"/>
                    <a:pt x="242" y="48"/>
                    <a:pt x="252" y="53"/>
                  </a:cubicBezTo>
                  <a:close/>
                </a:path>
              </a:pathLst>
            </a:custGeom>
            <a:solidFill>
              <a:srgbClr val="3366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2371" name="Freeform 73"/>
            <p:cNvSpPr>
              <a:spLocks/>
            </p:cNvSpPr>
            <p:nvPr/>
          </p:nvSpPr>
          <p:spPr bwMode="auto">
            <a:xfrm>
              <a:off x="3552" y="2352"/>
              <a:ext cx="364" cy="184"/>
            </a:xfrm>
            <a:custGeom>
              <a:avLst/>
              <a:gdLst>
                <a:gd name="T0" fmla="*/ 0 w 364"/>
                <a:gd name="T1" fmla="*/ 144 h 184"/>
                <a:gd name="T2" fmla="*/ 28 w 364"/>
                <a:gd name="T3" fmla="*/ 120 h 184"/>
                <a:gd name="T4" fmla="*/ 144 w 364"/>
                <a:gd name="T5" fmla="*/ 48 h 184"/>
                <a:gd name="T6" fmla="*/ 288 w 364"/>
                <a:gd name="T7" fmla="*/ 0 h 184"/>
                <a:gd name="T8" fmla="*/ 348 w 364"/>
                <a:gd name="T9" fmla="*/ 48 h 184"/>
                <a:gd name="T10" fmla="*/ 192 w 364"/>
                <a:gd name="T11" fmla="*/ 96 h 184"/>
                <a:gd name="T12" fmla="*/ 36 w 364"/>
                <a:gd name="T13" fmla="*/ 176 h 184"/>
                <a:gd name="T14" fmla="*/ 0 w 364"/>
                <a:gd name="T15" fmla="*/ 144 h 1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4"/>
                <a:gd name="T25" fmla="*/ 0 h 184"/>
                <a:gd name="T26" fmla="*/ 364 w 364"/>
                <a:gd name="T27" fmla="*/ 184 h 1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4" h="184">
                  <a:moveTo>
                    <a:pt x="0" y="144"/>
                  </a:moveTo>
                  <a:cubicBezTo>
                    <a:pt x="5" y="132"/>
                    <a:pt x="4" y="136"/>
                    <a:pt x="28" y="120"/>
                  </a:cubicBezTo>
                  <a:cubicBezTo>
                    <a:pt x="52" y="104"/>
                    <a:pt x="101" y="68"/>
                    <a:pt x="144" y="48"/>
                  </a:cubicBezTo>
                  <a:cubicBezTo>
                    <a:pt x="187" y="28"/>
                    <a:pt x="254" y="0"/>
                    <a:pt x="288" y="0"/>
                  </a:cubicBezTo>
                  <a:cubicBezTo>
                    <a:pt x="322" y="0"/>
                    <a:pt x="364" y="32"/>
                    <a:pt x="348" y="48"/>
                  </a:cubicBezTo>
                  <a:cubicBezTo>
                    <a:pt x="332" y="64"/>
                    <a:pt x="244" y="75"/>
                    <a:pt x="192" y="96"/>
                  </a:cubicBezTo>
                  <a:cubicBezTo>
                    <a:pt x="140" y="117"/>
                    <a:pt x="68" y="168"/>
                    <a:pt x="36" y="176"/>
                  </a:cubicBezTo>
                  <a:cubicBezTo>
                    <a:pt x="4" y="184"/>
                    <a:pt x="8" y="151"/>
                    <a:pt x="0" y="14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5435600" y="4365625"/>
            <a:ext cx="633413" cy="685800"/>
            <a:chOff x="2448" y="3168"/>
            <a:chExt cx="399" cy="432"/>
          </a:xfrm>
        </p:grpSpPr>
        <p:grpSp>
          <p:nvGrpSpPr>
            <p:cNvPr id="12345" name="Group 75"/>
            <p:cNvGrpSpPr>
              <a:grpSpLocks/>
            </p:cNvGrpSpPr>
            <p:nvPr/>
          </p:nvGrpSpPr>
          <p:grpSpPr bwMode="auto">
            <a:xfrm>
              <a:off x="2448" y="3456"/>
              <a:ext cx="336" cy="144"/>
              <a:chOff x="1792" y="4000"/>
              <a:chExt cx="352" cy="160"/>
            </a:xfrm>
          </p:grpSpPr>
          <p:sp>
            <p:nvSpPr>
              <p:cNvPr id="12347" name="Oval 76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2348" name="Oval 77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2349" name="Oval 78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12346" name="Freeform 79"/>
            <p:cNvSpPr>
              <a:spLocks/>
            </p:cNvSpPr>
            <p:nvPr/>
          </p:nvSpPr>
          <p:spPr bwMode="auto">
            <a:xfrm>
              <a:off x="2616" y="3168"/>
              <a:ext cx="231" cy="318"/>
            </a:xfrm>
            <a:custGeom>
              <a:avLst/>
              <a:gdLst>
                <a:gd name="T0" fmla="*/ 0 w 454"/>
                <a:gd name="T1" fmla="*/ 186 h 544"/>
                <a:gd name="T2" fmla="*/ 231 w 454"/>
                <a:gd name="T3" fmla="*/ 186 h 544"/>
                <a:gd name="T4" fmla="*/ 0 w 454"/>
                <a:gd name="T5" fmla="*/ 0 h 544"/>
                <a:gd name="T6" fmla="*/ 0 w 454"/>
                <a:gd name="T7" fmla="*/ 318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sp>
        <p:nvSpPr>
          <p:cNvPr id="41040" name="Text Box 80"/>
          <p:cNvSpPr txBox="1">
            <a:spLocks noChangeArrowheads="1"/>
          </p:cNvSpPr>
          <p:nvPr/>
        </p:nvSpPr>
        <p:spPr bwMode="auto">
          <a:xfrm>
            <a:off x="5364163" y="5013325"/>
            <a:ext cx="8691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prstClr val="black"/>
                </a:solidFill>
                <a:latin typeface="Bookman Old Style" pitchFamily="18" charset="0"/>
              </a:rPr>
              <a:t>3 ч</a:t>
            </a:r>
          </a:p>
        </p:txBody>
      </p:sp>
      <p:sp>
        <p:nvSpPr>
          <p:cNvPr id="41077" name="Text Box 117"/>
          <p:cNvSpPr txBox="1">
            <a:spLocks noChangeArrowheads="1"/>
          </p:cNvSpPr>
          <p:nvPr/>
        </p:nvSpPr>
        <p:spPr bwMode="auto">
          <a:xfrm>
            <a:off x="251521" y="1679575"/>
            <a:ext cx="889248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Если он проедет ещё 12 км, то его путь станет равным 132 км.</a:t>
            </a:r>
          </a:p>
        </p:txBody>
      </p:sp>
      <p:sp>
        <p:nvSpPr>
          <p:cNvPr id="41078" name="AutoShape 118"/>
          <p:cNvSpPr>
            <a:spLocks/>
          </p:cNvSpPr>
          <p:nvPr/>
        </p:nvSpPr>
        <p:spPr bwMode="auto">
          <a:xfrm rot="4983744">
            <a:off x="4356100" y="1089025"/>
            <a:ext cx="431800" cy="9144000"/>
          </a:xfrm>
          <a:prstGeom prst="rightBrace">
            <a:avLst>
              <a:gd name="adj1" fmla="val 176471"/>
              <a:gd name="adj2" fmla="val 50000"/>
            </a:avLst>
          </a:prstGeom>
          <a:noFill/>
          <a:ln w="603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41079" name="AutoShape 119"/>
          <p:cNvSpPr>
            <a:spLocks/>
          </p:cNvSpPr>
          <p:nvPr/>
        </p:nvSpPr>
        <p:spPr bwMode="auto">
          <a:xfrm rot="-5841471">
            <a:off x="6959600" y="1663700"/>
            <a:ext cx="431800" cy="3924300"/>
          </a:xfrm>
          <a:prstGeom prst="rightBrace">
            <a:avLst>
              <a:gd name="adj1" fmla="val 75735"/>
              <a:gd name="adj2" fmla="val 50000"/>
            </a:avLst>
          </a:prstGeom>
          <a:noFill/>
          <a:ln w="603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41080" name="Text Box 120"/>
          <p:cNvSpPr txBox="1">
            <a:spLocks noChangeArrowheads="1"/>
          </p:cNvSpPr>
          <p:nvPr/>
        </p:nvSpPr>
        <p:spPr bwMode="auto">
          <a:xfrm>
            <a:off x="6588125" y="2852738"/>
            <a:ext cx="152798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Bookman Old Style" pitchFamily="18" charset="0"/>
              </a:rPr>
              <a:t>12 км</a:t>
            </a:r>
          </a:p>
        </p:txBody>
      </p:sp>
      <p:sp>
        <p:nvSpPr>
          <p:cNvPr id="41081" name="Text Box 121"/>
          <p:cNvSpPr txBox="1">
            <a:spLocks noChangeArrowheads="1"/>
          </p:cNvSpPr>
          <p:nvPr/>
        </p:nvSpPr>
        <p:spPr bwMode="auto">
          <a:xfrm>
            <a:off x="3995738" y="5876925"/>
            <a:ext cx="1806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FF0000"/>
                </a:solidFill>
                <a:latin typeface="Bookman Old Style" pitchFamily="18" charset="0"/>
              </a:rPr>
              <a:t>132 км</a:t>
            </a:r>
          </a:p>
        </p:txBody>
      </p:sp>
      <p:sp>
        <p:nvSpPr>
          <p:cNvPr id="41082" name="Text Box 122"/>
          <p:cNvSpPr txBox="1">
            <a:spLocks noChangeArrowheads="1"/>
          </p:cNvSpPr>
          <p:nvPr/>
        </p:nvSpPr>
        <p:spPr bwMode="auto">
          <a:xfrm>
            <a:off x="323529" y="2400300"/>
            <a:ext cx="88204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С какой скоростью ехал мотоциклист?</a:t>
            </a:r>
          </a:p>
        </p:txBody>
      </p:sp>
      <p:sp>
        <p:nvSpPr>
          <p:cNvPr id="41083" name="WordArt 123"/>
          <p:cNvSpPr>
            <a:spLocks noChangeArrowheads="1" noChangeShapeType="1" noTextEdit="1"/>
          </p:cNvSpPr>
          <p:nvPr/>
        </p:nvSpPr>
        <p:spPr bwMode="auto">
          <a:xfrm>
            <a:off x="-180528" y="3286125"/>
            <a:ext cx="4824413" cy="792163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kern="10" dirty="0" smtClean="0">
                <a:solidFill>
                  <a:srgbClr val="CC00FF"/>
                </a:solidFill>
                <a:latin typeface="Bookman Old Style" pitchFamily="18" charset="0"/>
              </a:rPr>
              <a:t>3х+12=132</a:t>
            </a:r>
            <a:endParaRPr lang="ru-RU" sz="5400" kern="10" dirty="0">
              <a:solidFill>
                <a:srgbClr val="CC00FF"/>
              </a:solidFill>
              <a:latin typeface="Bookman Old Style" pitchFamily="18" charset="0"/>
            </a:endParaRPr>
          </a:p>
        </p:txBody>
      </p:sp>
      <p:sp>
        <p:nvSpPr>
          <p:cNvPr id="9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4714876" y="214290"/>
            <a:ext cx="4044697" cy="584775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 w="11430"/>
                <a:solidFill>
                  <a:srgbClr val="4A2FAB"/>
                </a:solidFill>
                <a:latin typeface="Bookman Old Style" pitchFamily="18" charset="0"/>
              </a:rPr>
              <a:t>Задача № 607(2).</a:t>
            </a:r>
          </a:p>
        </p:txBody>
      </p:sp>
    </p:spTree>
    <p:extLst>
      <p:ext uri="{BB962C8B-B14F-4D97-AF65-F5344CB8AC3E}">
        <p14:creationId xmlns:p14="http://schemas.microsoft.com/office/powerpoint/2010/main" val="58917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0.64948 -0.11436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00" y="-57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44444E-6 L 0.65694 -0.11226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800" y="-56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81481E-6 L 0.66024 -0.10764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0" y="-54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0" grpId="0"/>
      <p:bldP spid="41078" grpId="0" animBg="1"/>
      <p:bldP spid="41079" grpId="0" animBg="1"/>
      <p:bldP spid="41080" grpId="0"/>
      <p:bldP spid="41081" grpId="0"/>
      <p:bldP spid="410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8436" name="Picture 4" descr="CRCTR1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3549650"/>
            <a:ext cx="3924300" cy="330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0" y="188913"/>
            <a:ext cx="7127875" cy="574675"/>
          </a:xfrm>
          <a:prstGeom prst="wedgeRoundRectCallout">
            <a:avLst>
              <a:gd name="adj1" fmla="val -46891"/>
              <a:gd name="adj2" fmla="val 19069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>
                <a:solidFill>
                  <a:srgbClr val="000099"/>
                </a:solidFill>
                <a:latin typeface="Bookman Old Style" pitchFamily="18" charset="0"/>
              </a:rPr>
              <a:t>Реши задачу, составляя выражение 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22275" y="908050"/>
            <a:ext cx="85074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                         За месяц один слон в зоопарке съедает 681 яблоко, 523 кочана капусты и 942 картофелины. Сколько всего овощей и фруктов съели бы 162 слона, если бы в зоопарке хватило места  и денег, чтобы их прокормить?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2795478" y="4819246"/>
            <a:ext cx="2079625" cy="1208087"/>
            <a:chOff x="2653" y="1752"/>
            <a:chExt cx="1310" cy="761"/>
          </a:xfrm>
        </p:grpSpPr>
        <p:grpSp>
          <p:nvGrpSpPr>
            <p:cNvPr id="15455" name="Group 23"/>
            <p:cNvGrpSpPr>
              <a:grpSpLocks/>
            </p:cNvGrpSpPr>
            <p:nvPr/>
          </p:nvGrpSpPr>
          <p:grpSpPr bwMode="auto">
            <a:xfrm rot="16200000" flipH="1">
              <a:off x="2963" y="1896"/>
              <a:ext cx="720" cy="432"/>
              <a:chOff x="2506" y="1576"/>
              <a:chExt cx="704" cy="508"/>
            </a:xfrm>
          </p:grpSpPr>
          <p:sp>
            <p:nvSpPr>
              <p:cNvPr id="15486" name="Freeform 2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87" name="Freeform 25"/>
              <p:cNvSpPr>
                <a:spLocks/>
              </p:cNvSpPr>
              <p:nvPr/>
            </p:nvSpPr>
            <p:spPr bwMode="auto">
              <a:xfrm rot="-4049421">
                <a:off x="2781" y="1747"/>
                <a:ext cx="296" cy="258"/>
              </a:xfrm>
              <a:custGeom>
                <a:avLst/>
                <a:gdLst>
                  <a:gd name="T0" fmla="*/ 198 w 288"/>
                  <a:gd name="T1" fmla="*/ 58 h 218"/>
                  <a:gd name="T2" fmla="*/ 46 w 288"/>
                  <a:gd name="T3" fmla="*/ 13 h 218"/>
                  <a:gd name="T4" fmla="*/ 4 w 288"/>
                  <a:gd name="T5" fmla="*/ 136 h 218"/>
                  <a:gd name="T6" fmla="*/ 72 w 288"/>
                  <a:gd name="T7" fmla="*/ 270 h 218"/>
                  <a:gd name="T8" fmla="*/ 266 w 288"/>
                  <a:gd name="T9" fmla="*/ 292 h 218"/>
                  <a:gd name="T10" fmla="*/ 300 w 288"/>
                  <a:gd name="T11" fmla="*/ 192 h 218"/>
                  <a:gd name="T12" fmla="*/ 198 w 288"/>
                  <a:gd name="T13" fmla="*/ 58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88" name="Freeform 2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5489" name="Group 27"/>
              <p:cNvGrpSpPr>
                <a:grpSpLocks/>
              </p:cNvGrpSpPr>
              <p:nvPr/>
            </p:nvGrpSpPr>
            <p:grpSpPr bwMode="auto">
              <a:xfrm>
                <a:off x="2506" y="1584"/>
                <a:ext cx="419" cy="247"/>
                <a:chOff x="2506" y="1584"/>
                <a:chExt cx="419" cy="247"/>
              </a:xfrm>
            </p:grpSpPr>
            <p:sp>
              <p:nvSpPr>
                <p:cNvPr id="15490" name="Freeform 28"/>
                <p:cNvSpPr>
                  <a:spLocks/>
                </p:cNvSpPr>
                <p:nvPr/>
              </p:nvSpPr>
              <p:spPr bwMode="auto">
                <a:xfrm rot="-4049421">
                  <a:off x="2757" y="1560"/>
                  <a:ext cx="144" cy="192"/>
                </a:xfrm>
                <a:custGeom>
                  <a:avLst/>
                  <a:gdLst>
                    <a:gd name="T0" fmla="*/ 0 w 144"/>
                    <a:gd name="T1" fmla="*/ 192 h 192"/>
                    <a:gd name="T2" fmla="*/ 48 w 144"/>
                    <a:gd name="T3" fmla="*/ 48 h 192"/>
                    <a:gd name="T4" fmla="*/ 144 w 144"/>
                    <a:gd name="T5" fmla="*/ 0 h 19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92"/>
                    <a:gd name="T11" fmla="*/ 144 w 144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5491" name="Group 29"/>
                <p:cNvGrpSpPr>
                  <a:grpSpLocks/>
                </p:cNvGrpSpPr>
                <p:nvPr/>
              </p:nvGrpSpPr>
              <p:grpSpPr bwMode="auto">
                <a:xfrm rot="-22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5492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5498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>
                        <a:gd name="T0" fmla="*/ 848 w 848"/>
                        <a:gd name="T1" fmla="*/ 300 h 308"/>
                        <a:gd name="T2" fmla="*/ 704 w 848"/>
                        <a:gd name="T3" fmla="*/ 76 h 308"/>
                        <a:gd name="T4" fmla="*/ 576 w 848"/>
                        <a:gd name="T5" fmla="*/ 4 h 308"/>
                        <a:gd name="T6" fmla="*/ 376 w 848"/>
                        <a:gd name="T7" fmla="*/ 52 h 308"/>
                        <a:gd name="T8" fmla="*/ 0 w 848"/>
                        <a:gd name="T9" fmla="*/ 308 h 30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8"/>
                        <a:gd name="T16" fmla="*/ 0 h 308"/>
                        <a:gd name="T17" fmla="*/ 848 w 848"/>
                        <a:gd name="T18" fmla="*/ 308 h 30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5499" name="Freeform 3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>
                        <a:gd name="T0" fmla="*/ 0 w 867"/>
                        <a:gd name="T1" fmla="*/ 92 h 407"/>
                        <a:gd name="T2" fmla="*/ 552 w 867"/>
                        <a:gd name="T3" fmla="*/ 380 h 407"/>
                        <a:gd name="T4" fmla="*/ 832 w 867"/>
                        <a:gd name="T5" fmla="*/ 252 h 407"/>
                        <a:gd name="T6" fmla="*/ 760 w 867"/>
                        <a:gd name="T7" fmla="*/ 28 h 407"/>
                        <a:gd name="T8" fmla="*/ 232 w 867"/>
                        <a:gd name="T9" fmla="*/ 84 h 40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67"/>
                        <a:gd name="T16" fmla="*/ 0 h 407"/>
                        <a:gd name="T17" fmla="*/ 867 w 867"/>
                        <a:gd name="T18" fmla="*/ 407 h 40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5493" name="Freeform 3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94" name="Freeform 3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95" name="Freeform 3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>
                      <a:gd name="T0" fmla="*/ 48 w 72"/>
                      <a:gd name="T1" fmla="*/ 0 h 184"/>
                      <a:gd name="T2" fmla="*/ 64 w 72"/>
                      <a:gd name="T3" fmla="*/ 120 h 184"/>
                      <a:gd name="T4" fmla="*/ 0 w 72"/>
                      <a:gd name="T5" fmla="*/ 184 h 184"/>
                      <a:gd name="T6" fmla="*/ 0 60000 65536"/>
                      <a:gd name="T7" fmla="*/ 0 60000 65536"/>
                      <a:gd name="T8" fmla="*/ 0 60000 65536"/>
                      <a:gd name="T9" fmla="*/ 0 w 72"/>
                      <a:gd name="T10" fmla="*/ 0 h 184"/>
                      <a:gd name="T11" fmla="*/ 72 w 72"/>
                      <a:gd name="T12" fmla="*/ 184 h 1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96" name="Freeform 3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>
                      <a:gd name="T0" fmla="*/ 0 w 112"/>
                      <a:gd name="T1" fmla="*/ 0 h 144"/>
                      <a:gd name="T2" fmla="*/ 56 w 112"/>
                      <a:gd name="T3" fmla="*/ 48 h 144"/>
                      <a:gd name="T4" fmla="*/ 112 w 112"/>
                      <a:gd name="T5" fmla="*/ 144 h 144"/>
                      <a:gd name="T6" fmla="*/ 0 60000 65536"/>
                      <a:gd name="T7" fmla="*/ 0 60000 65536"/>
                      <a:gd name="T8" fmla="*/ 0 60000 65536"/>
                      <a:gd name="T9" fmla="*/ 0 w 112"/>
                      <a:gd name="T10" fmla="*/ 0 h 144"/>
                      <a:gd name="T11" fmla="*/ 112 w 112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97" name="Freeform 3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>
                      <a:gd name="T0" fmla="*/ 0 w 120"/>
                      <a:gd name="T1" fmla="*/ 0 h 160"/>
                      <a:gd name="T2" fmla="*/ 72 w 120"/>
                      <a:gd name="T3" fmla="*/ 72 h 160"/>
                      <a:gd name="T4" fmla="*/ 120 w 120"/>
                      <a:gd name="T5" fmla="*/ 160 h 160"/>
                      <a:gd name="T6" fmla="*/ 0 60000 65536"/>
                      <a:gd name="T7" fmla="*/ 0 60000 65536"/>
                      <a:gd name="T8" fmla="*/ 0 60000 65536"/>
                      <a:gd name="T9" fmla="*/ 0 w 120"/>
                      <a:gd name="T10" fmla="*/ 0 h 160"/>
                      <a:gd name="T11" fmla="*/ 120 w 120"/>
                      <a:gd name="T12" fmla="*/ 160 h 1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5456" name="Group 38"/>
            <p:cNvGrpSpPr>
              <a:grpSpLocks/>
            </p:cNvGrpSpPr>
            <p:nvPr/>
          </p:nvGrpSpPr>
          <p:grpSpPr bwMode="auto">
            <a:xfrm rot="1415643" flipV="1">
              <a:off x="2653" y="2069"/>
              <a:ext cx="649" cy="444"/>
              <a:chOff x="2506" y="1576"/>
              <a:chExt cx="704" cy="508"/>
            </a:xfrm>
          </p:grpSpPr>
          <p:sp>
            <p:nvSpPr>
              <p:cNvPr id="15472" name="Freeform 39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73" name="Freeform 40"/>
              <p:cNvSpPr>
                <a:spLocks/>
              </p:cNvSpPr>
              <p:nvPr/>
            </p:nvSpPr>
            <p:spPr bwMode="auto">
              <a:xfrm rot="-4049421">
                <a:off x="2781" y="1747"/>
                <a:ext cx="296" cy="258"/>
              </a:xfrm>
              <a:custGeom>
                <a:avLst/>
                <a:gdLst>
                  <a:gd name="T0" fmla="*/ 198 w 288"/>
                  <a:gd name="T1" fmla="*/ 58 h 218"/>
                  <a:gd name="T2" fmla="*/ 46 w 288"/>
                  <a:gd name="T3" fmla="*/ 13 h 218"/>
                  <a:gd name="T4" fmla="*/ 4 w 288"/>
                  <a:gd name="T5" fmla="*/ 136 h 218"/>
                  <a:gd name="T6" fmla="*/ 72 w 288"/>
                  <a:gd name="T7" fmla="*/ 270 h 218"/>
                  <a:gd name="T8" fmla="*/ 266 w 288"/>
                  <a:gd name="T9" fmla="*/ 292 h 218"/>
                  <a:gd name="T10" fmla="*/ 300 w 288"/>
                  <a:gd name="T11" fmla="*/ 192 h 218"/>
                  <a:gd name="T12" fmla="*/ 198 w 288"/>
                  <a:gd name="T13" fmla="*/ 58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74" name="Freeform 41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5475" name="Group 42"/>
              <p:cNvGrpSpPr>
                <a:grpSpLocks/>
              </p:cNvGrpSpPr>
              <p:nvPr/>
            </p:nvGrpSpPr>
            <p:grpSpPr bwMode="auto">
              <a:xfrm>
                <a:off x="2506" y="1584"/>
                <a:ext cx="419" cy="247"/>
                <a:chOff x="2506" y="1584"/>
                <a:chExt cx="419" cy="247"/>
              </a:xfrm>
            </p:grpSpPr>
            <p:sp>
              <p:nvSpPr>
                <p:cNvPr id="15476" name="Freeform 43"/>
                <p:cNvSpPr>
                  <a:spLocks/>
                </p:cNvSpPr>
                <p:nvPr/>
              </p:nvSpPr>
              <p:spPr bwMode="auto">
                <a:xfrm rot="-4049421">
                  <a:off x="2757" y="1560"/>
                  <a:ext cx="144" cy="192"/>
                </a:xfrm>
                <a:custGeom>
                  <a:avLst/>
                  <a:gdLst>
                    <a:gd name="T0" fmla="*/ 0 w 144"/>
                    <a:gd name="T1" fmla="*/ 192 h 192"/>
                    <a:gd name="T2" fmla="*/ 48 w 144"/>
                    <a:gd name="T3" fmla="*/ 48 h 192"/>
                    <a:gd name="T4" fmla="*/ 144 w 144"/>
                    <a:gd name="T5" fmla="*/ 0 h 19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92"/>
                    <a:gd name="T11" fmla="*/ 144 w 144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5477" name="Group 44"/>
                <p:cNvGrpSpPr>
                  <a:grpSpLocks/>
                </p:cNvGrpSpPr>
                <p:nvPr/>
              </p:nvGrpSpPr>
              <p:grpSpPr bwMode="auto">
                <a:xfrm rot="-22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5478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5484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>
                        <a:gd name="T0" fmla="*/ 848 w 848"/>
                        <a:gd name="T1" fmla="*/ 300 h 308"/>
                        <a:gd name="T2" fmla="*/ 704 w 848"/>
                        <a:gd name="T3" fmla="*/ 76 h 308"/>
                        <a:gd name="T4" fmla="*/ 576 w 848"/>
                        <a:gd name="T5" fmla="*/ 4 h 308"/>
                        <a:gd name="T6" fmla="*/ 376 w 848"/>
                        <a:gd name="T7" fmla="*/ 52 h 308"/>
                        <a:gd name="T8" fmla="*/ 0 w 848"/>
                        <a:gd name="T9" fmla="*/ 308 h 30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8"/>
                        <a:gd name="T16" fmla="*/ 0 h 308"/>
                        <a:gd name="T17" fmla="*/ 848 w 848"/>
                        <a:gd name="T18" fmla="*/ 308 h 30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5485" name="Freeform 47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>
                        <a:gd name="T0" fmla="*/ 0 w 867"/>
                        <a:gd name="T1" fmla="*/ 92 h 407"/>
                        <a:gd name="T2" fmla="*/ 552 w 867"/>
                        <a:gd name="T3" fmla="*/ 380 h 407"/>
                        <a:gd name="T4" fmla="*/ 832 w 867"/>
                        <a:gd name="T5" fmla="*/ 252 h 407"/>
                        <a:gd name="T6" fmla="*/ 760 w 867"/>
                        <a:gd name="T7" fmla="*/ 28 h 407"/>
                        <a:gd name="T8" fmla="*/ 232 w 867"/>
                        <a:gd name="T9" fmla="*/ 84 h 40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67"/>
                        <a:gd name="T16" fmla="*/ 0 h 407"/>
                        <a:gd name="T17" fmla="*/ 867 w 867"/>
                        <a:gd name="T18" fmla="*/ 407 h 40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5479" name="Freeform 48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80" name="Freeform 49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81" name="Freeform 50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>
                      <a:gd name="T0" fmla="*/ 48 w 72"/>
                      <a:gd name="T1" fmla="*/ 0 h 184"/>
                      <a:gd name="T2" fmla="*/ 64 w 72"/>
                      <a:gd name="T3" fmla="*/ 120 h 184"/>
                      <a:gd name="T4" fmla="*/ 0 w 72"/>
                      <a:gd name="T5" fmla="*/ 184 h 184"/>
                      <a:gd name="T6" fmla="*/ 0 60000 65536"/>
                      <a:gd name="T7" fmla="*/ 0 60000 65536"/>
                      <a:gd name="T8" fmla="*/ 0 60000 65536"/>
                      <a:gd name="T9" fmla="*/ 0 w 72"/>
                      <a:gd name="T10" fmla="*/ 0 h 184"/>
                      <a:gd name="T11" fmla="*/ 72 w 72"/>
                      <a:gd name="T12" fmla="*/ 184 h 1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82" name="Freeform 51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>
                      <a:gd name="T0" fmla="*/ 0 w 112"/>
                      <a:gd name="T1" fmla="*/ 0 h 144"/>
                      <a:gd name="T2" fmla="*/ 56 w 112"/>
                      <a:gd name="T3" fmla="*/ 48 h 144"/>
                      <a:gd name="T4" fmla="*/ 112 w 112"/>
                      <a:gd name="T5" fmla="*/ 144 h 144"/>
                      <a:gd name="T6" fmla="*/ 0 60000 65536"/>
                      <a:gd name="T7" fmla="*/ 0 60000 65536"/>
                      <a:gd name="T8" fmla="*/ 0 60000 65536"/>
                      <a:gd name="T9" fmla="*/ 0 w 112"/>
                      <a:gd name="T10" fmla="*/ 0 h 144"/>
                      <a:gd name="T11" fmla="*/ 112 w 112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83" name="Freeform 52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>
                      <a:gd name="T0" fmla="*/ 0 w 120"/>
                      <a:gd name="T1" fmla="*/ 0 h 160"/>
                      <a:gd name="T2" fmla="*/ 72 w 120"/>
                      <a:gd name="T3" fmla="*/ 72 h 160"/>
                      <a:gd name="T4" fmla="*/ 120 w 120"/>
                      <a:gd name="T5" fmla="*/ 160 h 160"/>
                      <a:gd name="T6" fmla="*/ 0 60000 65536"/>
                      <a:gd name="T7" fmla="*/ 0 60000 65536"/>
                      <a:gd name="T8" fmla="*/ 0 60000 65536"/>
                      <a:gd name="T9" fmla="*/ 0 w 120"/>
                      <a:gd name="T10" fmla="*/ 0 h 160"/>
                      <a:gd name="T11" fmla="*/ 120 w 120"/>
                      <a:gd name="T12" fmla="*/ 160 h 1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  <p:grpSp>
          <p:nvGrpSpPr>
            <p:cNvPr id="15457" name="Group 53"/>
            <p:cNvGrpSpPr>
              <a:grpSpLocks/>
            </p:cNvGrpSpPr>
            <p:nvPr/>
          </p:nvGrpSpPr>
          <p:grpSpPr bwMode="auto">
            <a:xfrm rot="20553487" flipH="1">
              <a:off x="3243" y="2069"/>
              <a:ext cx="720" cy="432"/>
              <a:chOff x="2506" y="1576"/>
              <a:chExt cx="704" cy="508"/>
            </a:xfrm>
          </p:grpSpPr>
          <p:sp>
            <p:nvSpPr>
              <p:cNvPr id="15458" name="Freeform 5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>
                  <a:gd name="T0" fmla="*/ 17 w 508"/>
                  <a:gd name="T1" fmla="*/ 112 h 416"/>
                  <a:gd name="T2" fmla="*/ 35 w 508"/>
                  <a:gd name="T3" fmla="*/ 265 h 416"/>
                  <a:gd name="T4" fmla="*/ 227 w 508"/>
                  <a:gd name="T5" fmla="*/ 400 h 416"/>
                  <a:gd name="T6" fmla="*/ 293 w 508"/>
                  <a:gd name="T7" fmla="*/ 361 h 416"/>
                  <a:gd name="T8" fmla="*/ 404 w 508"/>
                  <a:gd name="T9" fmla="*/ 358 h 416"/>
                  <a:gd name="T10" fmla="*/ 508 w 508"/>
                  <a:gd name="T11" fmla="*/ 140 h 416"/>
                  <a:gd name="T12" fmla="*/ 407 w 508"/>
                  <a:gd name="T13" fmla="*/ 22 h 416"/>
                  <a:gd name="T14" fmla="*/ 281 w 508"/>
                  <a:gd name="T15" fmla="*/ 10 h 416"/>
                  <a:gd name="T16" fmla="*/ 206 w 508"/>
                  <a:gd name="T17" fmla="*/ 43 h 416"/>
                  <a:gd name="T18" fmla="*/ 110 w 508"/>
                  <a:gd name="T19" fmla="*/ 19 h 416"/>
                  <a:gd name="T20" fmla="*/ 17 w 508"/>
                  <a:gd name="T21" fmla="*/ 112 h 4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08"/>
                  <a:gd name="T34" fmla="*/ 0 h 416"/>
                  <a:gd name="T35" fmla="*/ 508 w 508"/>
                  <a:gd name="T36" fmla="*/ 416 h 4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59" name="Freeform 55"/>
              <p:cNvSpPr>
                <a:spLocks/>
              </p:cNvSpPr>
              <p:nvPr/>
            </p:nvSpPr>
            <p:spPr bwMode="auto">
              <a:xfrm rot="-4049421">
                <a:off x="2781" y="1747"/>
                <a:ext cx="296" cy="258"/>
              </a:xfrm>
              <a:custGeom>
                <a:avLst/>
                <a:gdLst>
                  <a:gd name="T0" fmla="*/ 198 w 288"/>
                  <a:gd name="T1" fmla="*/ 58 h 218"/>
                  <a:gd name="T2" fmla="*/ 46 w 288"/>
                  <a:gd name="T3" fmla="*/ 13 h 218"/>
                  <a:gd name="T4" fmla="*/ 4 w 288"/>
                  <a:gd name="T5" fmla="*/ 136 h 218"/>
                  <a:gd name="T6" fmla="*/ 72 w 288"/>
                  <a:gd name="T7" fmla="*/ 270 h 218"/>
                  <a:gd name="T8" fmla="*/ 266 w 288"/>
                  <a:gd name="T9" fmla="*/ 292 h 218"/>
                  <a:gd name="T10" fmla="*/ 300 w 288"/>
                  <a:gd name="T11" fmla="*/ 192 h 218"/>
                  <a:gd name="T12" fmla="*/ 198 w 288"/>
                  <a:gd name="T13" fmla="*/ 58 h 21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8"/>
                  <a:gd name="T22" fmla="*/ 0 h 218"/>
                  <a:gd name="T23" fmla="*/ 288 w 288"/>
                  <a:gd name="T24" fmla="*/ 218 h 21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60" name="Freeform 5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>
                  <a:gd name="T0" fmla="*/ 0 w 36"/>
                  <a:gd name="T1" fmla="*/ 9 h 18"/>
                  <a:gd name="T2" fmla="*/ 21 w 36"/>
                  <a:gd name="T3" fmla="*/ 18 h 18"/>
                  <a:gd name="T4" fmla="*/ 36 w 36"/>
                  <a:gd name="T5" fmla="*/ 0 h 18"/>
                  <a:gd name="T6" fmla="*/ 0 w 36"/>
                  <a:gd name="T7" fmla="*/ 9 h 1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"/>
                  <a:gd name="T13" fmla="*/ 0 h 18"/>
                  <a:gd name="T14" fmla="*/ 36 w 36"/>
                  <a:gd name="T15" fmla="*/ 18 h 1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5461" name="Group 57"/>
              <p:cNvGrpSpPr>
                <a:grpSpLocks/>
              </p:cNvGrpSpPr>
              <p:nvPr/>
            </p:nvGrpSpPr>
            <p:grpSpPr bwMode="auto">
              <a:xfrm>
                <a:off x="2506" y="1584"/>
                <a:ext cx="419" cy="247"/>
                <a:chOff x="2506" y="1584"/>
                <a:chExt cx="419" cy="247"/>
              </a:xfrm>
            </p:grpSpPr>
            <p:sp>
              <p:nvSpPr>
                <p:cNvPr id="15462" name="Freeform 58"/>
                <p:cNvSpPr>
                  <a:spLocks/>
                </p:cNvSpPr>
                <p:nvPr/>
              </p:nvSpPr>
              <p:spPr bwMode="auto">
                <a:xfrm rot="-4049421">
                  <a:off x="2757" y="1560"/>
                  <a:ext cx="144" cy="192"/>
                </a:xfrm>
                <a:custGeom>
                  <a:avLst/>
                  <a:gdLst>
                    <a:gd name="T0" fmla="*/ 0 w 144"/>
                    <a:gd name="T1" fmla="*/ 192 h 192"/>
                    <a:gd name="T2" fmla="*/ 48 w 144"/>
                    <a:gd name="T3" fmla="*/ 48 h 192"/>
                    <a:gd name="T4" fmla="*/ 144 w 144"/>
                    <a:gd name="T5" fmla="*/ 0 h 192"/>
                    <a:gd name="T6" fmla="*/ 0 60000 65536"/>
                    <a:gd name="T7" fmla="*/ 0 60000 65536"/>
                    <a:gd name="T8" fmla="*/ 0 60000 65536"/>
                    <a:gd name="T9" fmla="*/ 0 w 144"/>
                    <a:gd name="T10" fmla="*/ 0 h 192"/>
                    <a:gd name="T11" fmla="*/ 144 w 144"/>
                    <a:gd name="T12" fmla="*/ 192 h 19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5463" name="Group 59"/>
                <p:cNvGrpSpPr>
                  <a:grpSpLocks/>
                </p:cNvGrpSpPr>
                <p:nvPr/>
              </p:nvGrpSpPr>
              <p:grpSpPr bwMode="auto">
                <a:xfrm rot="-2252377">
                  <a:off x="2506" y="1652"/>
                  <a:ext cx="353" cy="179"/>
                  <a:chOff x="3144" y="3204"/>
                  <a:chExt cx="867" cy="623"/>
                </a:xfrm>
              </p:grpSpPr>
              <p:grpSp>
                <p:nvGrpSpPr>
                  <p:cNvPr id="1546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5470" name="Freeform 6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>
                        <a:gd name="T0" fmla="*/ 848 w 848"/>
                        <a:gd name="T1" fmla="*/ 300 h 308"/>
                        <a:gd name="T2" fmla="*/ 704 w 848"/>
                        <a:gd name="T3" fmla="*/ 76 h 308"/>
                        <a:gd name="T4" fmla="*/ 576 w 848"/>
                        <a:gd name="T5" fmla="*/ 4 h 308"/>
                        <a:gd name="T6" fmla="*/ 376 w 848"/>
                        <a:gd name="T7" fmla="*/ 52 h 308"/>
                        <a:gd name="T8" fmla="*/ 0 w 848"/>
                        <a:gd name="T9" fmla="*/ 308 h 308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48"/>
                        <a:gd name="T16" fmla="*/ 0 h 308"/>
                        <a:gd name="T17" fmla="*/ 848 w 848"/>
                        <a:gd name="T18" fmla="*/ 308 h 308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5471" name="Freeform 6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>
                        <a:gd name="T0" fmla="*/ 0 w 867"/>
                        <a:gd name="T1" fmla="*/ 92 h 407"/>
                        <a:gd name="T2" fmla="*/ 552 w 867"/>
                        <a:gd name="T3" fmla="*/ 380 h 407"/>
                        <a:gd name="T4" fmla="*/ 832 w 867"/>
                        <a:gd name="T5" fmla="*/ 252 h 407"/>
                        <a:gd name="T6" fmla="*/ 760 w 867"/>
                        <a:gd name="T7" fmla="*/ 28 h 407"/>
                        <a:gd name="T8" fmla="*/ 232 w 867"/>
                        <a:gd name="T9" fmla="*/ 84 h 407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867"/>
                        <a:gd name="T16" fmla="*/ 0 h 407"/>
                        <a:gd name="T17" fmla="*/ 867 w 867"/>
                        <a:gd name="T18" fmla="*/ 407 h 407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>
                      <a:solidFill>
                        <a:srgbClr val="0099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  <p:sp>
                <p:nvSpPr>
                  <p:cNvPr id="15465" name="Freeform 6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66" name="Freeform 6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>
                      <a:gd name="T0" fmla="*/ 40 w 87"/>
                      <a:gd name="T1" fmla="*/ 0 h 288"/>
                      <a:gd name="T2" fmla="*/ 80 w 87"/>
                      <a:gd name="T3" fmla="*/ 160 h 288"/>
                      <a:gd name="T4" fmla="*/ 0 w 87"/>
                      <a:gd name="T5" fmla="*/ 288 h 288"/>
                      <a:gd name="T6" fmla="*/ 0 60000 65536"/>
                      <a:gd name="T7" fmla="*/ 0 60000 65536"/>
                      <a:gd name="T8" fmla="*/ 0 60000 65536"/>
                      <a:gd name="T9" fmla="*/ 0 w 87"/>
                      <a:gd name="T10" fmla="*/ 0 h 288"/>
                      <a:gd name="T11" fmla="*/ 87 w 87"/>
                      <a:gd name="T12" fmla="*/ 288 h 28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67" name="Freeform 6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>
                      <a:gd name="T0" fmla="*/ 48 w 72"/>
                      <a:gd name="T1" fmla="*/ 0 h 184"/>
                      <a:gd name="T2" fmla="*/ 64 w 72"/>
                      <a:gd name="T3" fmla="*/ 120 h 184"/>
                      <a:gd name="T4" fmla="*/ 0 w 72"/>
                      <a:gd name="T5" fmla="*/ 184 h 184"/>
                      <a:gd name="T6" fmla="*/ 0 60000 65536"/>
                      <a:gd name="T7" fmla="*/ 0 60000 65536"/>
                      <a:gd name="T8" fmla="*/ 0 60000 65536"/>
                      <a:gd name="T9" fmla="*/ 0 w 72"/>
                      <a:gd name="T10" fmla="*/ 0 h 184"/>
                      <a:gd name="T11" fmla="*/ 72 w 72"/>
                      <a:gd name="T12" fmla="*/ 184 h 18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68" name="Freeform 6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>
                      <a:gd name="T0" fmla="*/ 0 w 112"/>
                      <a:gd name="T1" fmla="*/ 0 h 144"/>
                      <a:gd name="T2" fmla="*/ 56 w 112"/>
                      <a:gd name="T3" fmla="*/ 48 h 144"/>
                      <a:gd name="T4" fmla="*/ 112 w 112"/>
                      <a:gd name="T5" fmla="*/ 144 h 144"/>
                      <a:gd name="T6" fmla="*/ 0 60000 65536"/>
                      <a:gd name="T7" fmla="*/ 0 60000 65536"/>
                      <a:gd name="T8" fmla="*/ 0 60000 65536"/>
                      <a:gd name="T9" fmla="*/ 0 w 112"/>
                      <a:gd name="T10" fmla="*/ 0 h 144"/>
                      <a:gd name="T11" fmla="*/ 112 w 112"/>
                      <a:gd name="T12" fmla="*/ 144 h 144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5469" name="Freeform 6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>
                      <a:gd name="T0" fmla="*/ 0 w 120"/>
                      <a:gd name="T1" fmla="*/ 0 h 160"/>
                      <a:gd name="T2" fmla="*/ 72 w 120"/>
                      <a:gd name="T3" fmla="*/ 72 h 160"/>
                      <a:gd name="T4" fmla="*/ 120 w 120"/>
                      <a:gd name="T5" fmla="*/ 160 h 160"/>
                      <a:gd name="T6" fmla="*/ 0 60000 65536"/>
                      <a:gd name="T7" fmla="*/ 0 60000 65536"/>
                      <a:gd name="T8" fmla="*/ 0 60000 65536"/>
                      <a:gd name="T9" fmla="*/ 0 w 120"/>
                      <a:gd name="T10" fmla="*/ 0 h 160"/>
                      <a:gd name="T11" fmla="*/ 120 w 120"/>
                      <a:gd name="T12" fmla="*/ 160 h 16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>
                    <a:solidFill>
                      <a:srgbClr val="008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</p:grpSp>
      </p:grpSp>
      <p:grpSp>
        <p:nvGrpSpPr>
          <p:cNvPr id="15" name="Group 69"/>
          <p:cNvGrpSpPr>
            <a:grpSpLocks/>
          </p:cNvGrpSpPr>
          <p:nvPr/>
        </p:nvGrpSpPr>
        <p:grpSpPr bwMode="auto">
          <a:xfrm>
            <a:off x="300622" y="3488407"/>
            <a:ext cx="1728787" cy="2349500"/>
            <a:chOff x="1152" y="1632"/>
            <a:chExt cx="1240" cy="1632"/>
          </a:xfrm>
        </p:grpSpPr>
        <p:sp>
          <p:nvSpPr>
            <p:cNvPr id="15438" name="Freeform 70"/>
            <p:cNvSpPr>
              <a:spLocks/>
            </p:cNvSpPr>
            <p:nvPr/>
          </p:nvSpPr>
          <p:spPr bwMode="auto">
            <a:xfrm>
              <a:off x="1728" y="1824"/>
              <a:ext cx="240" cy="240"/>
            </a:xfrm>
            <a:custGeom>
              <a:avLst/>
              <a:gdLst>
                <a:gd name="T0" fmla="*/ 2 w 2287"/>
                <a:gd name="T1" fmla="*/ 34 h 1272"/>
                <a:gd name="T2" fmla="*/ 1 w 2287"/>
                <a:gd name="T3" fmla="*/ 25 h 1272"/>
                <a:gd name="T4" fmla="*/ 6 w 2287"/>
                <a:gd name="T5" fmla="*/ 5 h 1272"/>
                <a:gd name="T6" fmla="*/ 12 w 2287"/>
                <a:gd name="T7" fmla="*/ 3 h 1272"/>
                <a:gd name="T8" fmla="*/ 20 w 2287"/>
                <a:gd name="T9" fmla="*/ 2 h 1272"/>
                <a:gd name="T10" fmla="*/ 24 w 2287"/>
                <a:gd name="T11" fmla="*/ 12 h 1272"/>
                <a:gd name="T12" fmla="*/ 24 w 2287"/>
                <a:gd name="T13" fmla="*/ 24 h 1272"/>
                <a:gd name="T14" fmla="*/ 20 w 2287"/>
                <a:gd name="T15" fmla="*/ 42 h 1272"/>
                <a:gd name="T16" fmla="*/ 15 w 2287"/>
                <a:gd name="T17" fmla="*/ 41 h 1272"/>
                <a:gd name="T18" fmla="*/ 7 w 2287"/>
                <a:gd name="T19" fmla="*/ 42 h 1272"/>
                <a:gd name="T20" fmla="*/ 2 w 2287"/>
                <a:gd name="T21" fmla="*/ 34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5439" name="Freeform 71"/>
            <p:cNvSpPr>
              <a:spLocks/>
            </p:cNvSpPr>
            <p:nvPr/>
          </p:nvSpPr>
          <p:spPr bwMode="auto">
            <a:xfrm>
              <a:off x="1392" y="1824"/>
              <a:ext cx="336" cy="192"/>
            </a:xfrm>
            <a:custGeom>
              <a:avLst/>
              <a:gdLst>
                <a:gd name="T0" fmla="*/ 4 w 2287"/>
                <a:gd name="T1" fmla="*/ 22 h 1272"/>
                <a:gd name="T2" fmla="*/ 1 w 2287"/>
                <a:gd name="T3" fmla="*/ 16 h 1272"/>
                <a:gd name="T4" fmla="*/ 12 w 2287"/>
                <a:gd name="T5" fmla="*/ 3 h 1272"/>
                <a:gd name="T6" fmla="*/ 23 w 2287"/>
                <a:gd name="T7" fmla="*/ 2 h 1272"/>
                <a:gd name="T8" fmla="*/ 39 w 2287"/>
                <a:gd name="T9" fmla="*/ 1 h 1272"/>
                <a:gd name="T10" fmla="*/ 48 w 2287"/>
                <a:gd name="T11" fmla="*/ 8 h 1272"/>
                <a:gd name="T12" fmla="*/ 47 w 2287"/>
                <a:gd name="T13" fmla="*/ 15 h 1272"/>
                <a:gd name="T14" fmla="*/ 40 w 2287"/>
                <a:gd name="T15" fmla="*/ 27 h 1272"/>
                <a:gd name="T16" fmla="*/ 29 w 2287"/>
                <a:gd name="T17" fmla="*/ 26 h 1272"/>
                <a:gd name="T18" fmla="*/ 13 w 2287"/>
                <a:gd name="T19" fmla="*/ 27 h 1272"/>
                <a:gd name="T20" fmla="*/ 3 w 2287"/>
                <a:gd name="T21" fmla="*/ 2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5440" name="Freeform 72"/>
            <p:cNvSpPr>
              <a:spLocks/>
            </p:cNvSpPr>
            <p:nvPr/>
          </p:nvSpPr>
          <p:spPr bwMode="auto">
            <a:xfrm>
              <a:off x="1920" y="1872"/>
              <a:ext cx="336" cy="192"/>
            </a:xfrm>
            <a:custGeom>
              <a:avLst/>
              <a:gdLst>
                <a:gd name="T0" fmla="*/ 4 w 2287"/>
                <a:gd name="T1" fmla="*/ 22 h 1272"/>
                <a:gd name="T2" fmla="*/ 1 w 2287"/>
                <a:gd name="T3" fmla="*/ 16 h 1272"/>
                <a:gd name="T4" fmla="*/ 12 w 2287"/>
                <a:gd name="T5" fmla="*/ 3 h 1272"/>
                <a:gd name="T6" fmla="*/ 23 w 2287"/>
                <a:gd name="T7" fmla="*/ 2 h 1272"/>
                <a:gd name="T8" fmla="*/ 39 w 2287"/>
                <a:gd name="T9" fmla="*/ 1 h 1272"/>
                <a:gd name="T10" fmla="*/ 48 w 2287"/>
                <a:gd name="T11" fmla="*/ 8 h 1272"/>
                <a:gd name="T12" fmla="*/ 47 w 2287"/>
                <a:gd name="T13" fmla="*/ 15 h 1272"/>
                <a:gd name="T14" fmla="*/ 40 w 2287"/>
                <a:gd name="T15" fmla="*/ 27 h 1272"/>
                <a:gd name="T16" fmla="*/ 29 w 2287"/>
                <a:gd name="T17" fmla="*/ 26 h 1272"/>
                <a:gd name="T18" fmla="*/ 13 w 2287"/>
                <a:gd name="T19" fmla="*/ 27 h 1272"/>
                <a:gd name="T20" fmla="*/ 3 w 2287"/>
                <a:gd name="T21" fmla="*/ 2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5441" name="Freeform 73"/>
            <p:cNvSpPr>
              <a:spLocks/>
            </p:cNvSpPr>
            <p:nvPr/>
          </p:nvSpPr>
          <p:spPr bwMode="auto">
            <a:xfrm>
              <a:off x="1584" y="1776"/>
              <a:ext cx="240" cy="240"/>
            </a:xfrm>
            <a:custGeom>
              <a:avLst/>
              <a:gdLst>
                <a:gd name="T0" fmla="*/ 2 w 2287"/>
                <a:gd name="T1" fmla="*/ 34 h 1272"/>
                <a:gd name="T2" fmla="*/ 1 w 2287"/>
                <a:gd name="T3" fmla="*/ 25 h 1272"/>
                <a:gd name="T4" fmla="*/ 6 w 2287"/>
                <a:gd name="T5" fmla="*/ 5 h 1272"/>
                <a:gd name="T6" fmla="*/ 12 w 2287"/>
                <a:gd name="T7" fmla="*/ 3 h 1272"/>
                <a:gd name="T8" fmla="*/ 20 w 2287"/>
                <a:gd name="T9" fmla="*/ 2 h 1272"/>
                <a:gd name="T10" fmla="*/ 24 w 2287"/>
                <a:gd name="T11" fmla="*/ 12 h 1272"/>
                <a:gd name="T12" fmla="*/ 24 w 2287"/>
                <a:gd name="T13" fmla="*/ 24 h 1272"/>
                <a:gd name="T14" fmla="*/ 20 w 2287"/>
                <a:gd name="T15" fmla="*/ 42 h 1272"/>
                <a:gd name="T16" fmla="*/ 15 w 2287"/>
                <a:gd name="T17" fmla="*/ 41 h 1272"/>
                <a:gd name="T18" fmla="*/ 7 w 2287"/>
                <a:gd name="T19" fmla="*/ 42 h 1272"/>
                <a:gd name="T20" fmla="*/ 2 w 2287"/>
                <a:gd name="T21" fmla="*/ 34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5442" name="Freeform 74"/>
            <p:cNvSpPr>
              <a:spLocks/>
            </p:cNvSpPr>
            <p:nvPr/>
          </p:nvSpPr>
          <p:spPr bwMode="auto">
            <a:xfrm>
              <a:off x="1776" y="1632"/>
              <a:ext cx="240" cy="240"/>
            </a:xfrm>
            <a:custGeom>
              <a:avLst/>
              <a:gdLst>
                <a:gd name="T0" fmla="*/ 2 w 2287"/>
                <a:gd name="T1" fmla="*/ 34 h 1272"/>
                <a:gd name="T2" fmla="*/ 1 w 2287"/>
                <a:gd name="T3" fmla="*/ 25 h 1272"/>
                <a:gd name="T4" fmla="*/ 6 w 2287"/>
                <a:gd name="T5" fmla="*/ 5 h 1272"/>
                <a:gd name="T6" fmla="*/ 12 w 2287"/>
                <a:gd name="T7" fmla="*/ 3 h 1272"/>
                <a:gd name="T8" fmla="*/ 20 w 2287"/>
                <a:gd name="T9" fmla="*/ 2 h 1272"/>
                <a:gd name="T10" fmla="*/ 24 w 2287"/>
                <a:gd name="T11" fmla="*/ 12 h 1272"/>
                <a:gd name="T12" fmla="*/ 24 w 2287"/>
                <a:gd name="T13" fmla="*/ 24 h 1272"/>
                <a:gd name="T14" fmla="*/ 20 w 2287"/>
                <a:gd name="T15" fmla="*/ 42 h 1272"/>
                <a:gd name="T16" fmla="*/ 15 w 2287"/>
                <a:gd name="T17" fmla="*/ 41 h 1272"/>
                <a:gd name="T18" fmla="*/ 7 w 2287"/>
                <a:gd name="T19" fmla="*/ 42 h 1272"/>
                <a:gd name="T20" fmla="*/ 2 w 2287"/>
                <a:gd name="T21" fmla="*/ 34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5443" name="Freeform 75" descr="Циновка"/>
            <p:cNvSpPr>
              <a:spLocks/>
            </p:cNvSpPr>
            <p:nvPr/>
          </p:nvSpPr>
          <p:spPr bwMode="auto">
            <a:xfrm>
              <a:off x="1248" y="1872"/>
              <a:ext cx="1008" cy="1392"/>
            </a:xfrm>
            <a:custGeom>
              <a:avLst/>
              <a:gdLst>
                <a:gd name="T0" fmla="*/ 531 w 912"/>
                <a:gd name="T1" fmla="*/ 1593 h 1194"/>
                <a:gd name="T2" fmla="*/ 857 w 912"/>
                <a:gd name="T3" fmla="*/ 1593 h 1194"/>
                <a:gd name="T4" fmla="*/ 1032 w 912"/>
                <a:gd name="T5" fmla="*/ 1505 h 1194"/>
                <a:gd name="T6" fmla="*/ 1019 w 912"/>
                <a:gd name="T7" fmla="*/ 1239 h 1194"/>
                <a:gd name="T8" fmla="*/ 1019 w 912"/>
                <a:gd name="T9" fmla="*/ 1064 h 1194"/>
                <a:gd name="T10" fmla="*/ 1019 w 912"/>
                <a:gd name="T11" fmla="*/ 887 h 1194"/>
                <a:gd name="T12" fmla="*/ 1101 w 912"/>
                <a:gd name="T13" fmla="*/ 445 h 1194"/>
                <a:gd name="T14" fmla="*/ 1101 w 912"/>
                <a:gd name="T15" fmla="*/ 181 h 1194"/>
                <a:gd name="T16" fmla="*/ 1102 w 912"/>
                <a:gd name="T17" fmla="*/ 72 h 1194"/>
                <a:gd name="T18" fmla="*/ 1083 w 912"/>
                <a:gd name="T19" fmla="*/ 31 h 1194"/>
                <a:gd name="T20" fmla="*/ 1065 w 912"/>
                <a:gd name="T21" fmla="*/ 9 h 1194"/>
                <a:gd name="T22" fmla="*/ 1028 w 912"/>
                <a:gd name="T23" fmla="*/ 92 h 1194"/>
                <a:gd name="T24" fmla="*/ 880 w 912"/>
                <a:gd name="T25" fmla="*/ 133 h 1194"/>
                <a:gd name="T26" fmla="*/ 694 w 912"/>
                <a:gd name="T27" fmla="*/ 175 h 1194"/>
                <a:gd name="T28" fmla="*/ 434 w 912"/>
                <a:gd name="T29" fmla="*/ 155 h 1194"/>
                <a:gd name="T30" fmla="*/ 139 w 912"/>
                <a:gd name="T31" fmla="*/ 133 h 1194"/>
                <a:gd name="T32" fmla="*/ 176 w 912"/>
                <a:gd name="T33" fmla="*/ 113 h 1194"/>
                <a:gd name="T34" fmla="*/ 176 w 912"/>
                <a:gd name="T35" fmla="*/ 31 h 1194"/>
                <a:gd name="T36" fmla="*/ 158 w 912"/>
                <a:gd name="T37" fmla="*/ 72 h 1194"/>
                <a:gd name="T38" fmla="*/ 139 w 912"/>
                <a:gd name="T39" fmla="*/ 72 h 1194"/>
                <a:gd name="T40" fmla="*/ 139 w 912"/>
                <a:gd name="T41" fmla="*/ 113 h 1194"/>
                <a:gd name="T42" fmla="*/ 123 w 912"/>
                <a:gd name="T43" fmla="*/ 358 h 1194"/>
                <a:gd name="T44" fmla="*/ 40 w 912"/>
                <a:gd name="T45" fmla="*/ 976 h 1194"/>
                <a:gd name="T46" fmla="*/ 40 w 912"/>
                <a:gd name="T47" fmla="*/ 1239 h 1194"/>
                <a:gd name="T48" fmla="*/ 54 w 912"/>
                <a:gd name="T49" fmla="*/ 1565 h 1194"/>
                <a:gd name="T50" fmla="*/ 367 w 912"/>
                <a:gd name="T51" fmla="*/ 1593 h 1194"/>
                <a:gd name="T52" fmla="*/ 531 w 912"/>
                <a:gd name="T53" fmla="*/ 1593 h 119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912"/>
                <a:gd name="T82" fmla="*/ 0 h 1194"/>
                <a:gd name="T83" fmla="*/ 912 w 912"/>
                <a:gd name="T84" fmla="*/ 1194 h 119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912" h="1194">
                  <a:moveTo>
                    <a:pt x="434" y="1172"/>
                  </a:moveTo>
                  <a:cubicBezTo>
                    <a:pt x="500" y="1172"/>
                    <a:pt x="633" y="1183"/>
                    <a:pt x="701" y="1172"/>
                  </a:cubicBezTo>
                  <a:cubicBezTo>
                    <a:pt x="769" y="1162"/>
                    <a:pt x="823" y="1151"/>
                    <a:pt x="845" y="1107"/>
                  </a:cubicBezTo>
                  <a:cubicBezTo>
                    <a:pt x="868" y="1064"/>
                    <a:pt x="836" y="967"/>
                    <a:pt x="834" y="912"/>
                  </a:cubicBezTo>
                  <a:cubicBezTo>
                    <a:pt x="833" y="858"/>
                    <a:pt x="834" y="826"/>
                    <a:pt x="834" y="783"/>
                  </a:cubicBezTo>
                  <a:cubicBezTo>
                    <a:pt x="834" y="739"/>
                    <a:pt x="823" y="728"/>
                    <a:pt x="834" y="653"/>
                  </a:cubicBezTo>
                  <a:cubicBezTo>
                    <a:pt x="845" y="577"/>
                    <a:pt x="890" y="414"/>
                    <a:pt x="901" y="328"/>
                  </a:cubicBezTo>
                  <a:cubicBezTo>
                    <a:pt x="912" y="241"/>
                    <a:pt x="901" y="179"/>
                    <a:pt x="901" y="133"/>
                  </a:cubicBezTo>
                  <a:cubicBezTo>
                    <a:pt x="901" y="87"/>
                    <a:pt x="904" y="71"/>
                    <a:pt x="902" y="53"/>
                  </a:cubicBezTo>
                  <a:cubicBezTo>
                    <a:pt x="900" y="35"/>
                    <a:pt x="892" y="31"/>
                    <a:pt x="887" y="23"/>
                  </a:cubicBezTo>
                  <a:cubicBezTo>
                    <a:pt x="882" y="15"/>
                    <a:pt x="880" y="0"/>
                    <a:pt x="872" y="7"/>
                  </a:cubicBezTo>
                  <a:cubicBezTo>
                    <a:pt x="864" y="14"/>
                    <a:pt x="866" y="53"/>
                    <a:pt x="841" y="68"/>
                  </a:cubicBezTo>
                  <a:cubicBezTo>
                    <a:pt x="816" y="83"/>
                    <a:pt x="765" y="88"/>
                    <a:pt x="720" y="98"/>
                  </a:cubicBezTo>
                  <a:cubicBezTo>
                    <a:pt x="675" y="108"/>
                    <a:pt x="629" y="126"/>
                    <a:pt x="568" y="129"/>
                  </a:cubicBezTo>
                  <a:cubicBezTo>
                    <a:pt x="507" y="132"/>
                    <a:pt x="432" y="119"/>
                    <a:pt x="356" y="114"/>
                  </a:cubicBezTo>
                  <a:cubicBezTo>
                    <a:pt x="280" y="109"/>
                    <a:pt x="149" y="103"/>
                    <a:pt x="114" y="98"/>
                  </a:cubicBezTo>
                  <a:cubicBezTo>
                    <a:pt x="79" y="93"/>
                    <a:pt x="139" y="95"/>
                    <a:pt x="144" y="83"/>
                  </a:cubicBezTo>
                  <a:cubicBezTo>
                    <a:pt x="149" y="71"/>
                    <a:pt x="146" y="28"/>
                    <a:pt x="144" y="23"/>
                  </a:cubicBezTo>
                  <a:cubicBezTo>
                    <a:pt x="142" y="18"/>
                    <a:pt x="134" y="48"/>
                    <a:pt x="129" y="53"/>
                  </a:cubicBezTo>
                  <a:cubicBezTo>
                    <a:pt x="124" y="58"/>
                    <a:pt x="116" y="48"/>
                    <a:pt x="114" y="53"/>
                  </a:cubicBezTo>
                  <a:cubicBezTo>
                    <a:pt x="112" y="58"/>
                    <a:pt x="116" y="48"/>
                    <a:pt x="114" y="83"/>
                  </a:cubicBezTo>
                  <a:cubicBezTo>
                    <a:pt x="112" y="118"/>
                    <a:pt x="113" y="157"/>
                    <a:pt x="100" y="263"/>
                  </a:cubicBezTo>
                  <a:cubicBezTo>
                    <a:pt x="87" y="369"/>
                    <a:pt x="44" y="609"/>
                    <a:pt x="33" y="718"/>
                  </a:cubicBezTo>
                  <a:cubicBezTo>
                    <a:pt x="22" y="826"/>
                    <a:pt x="32" y="841"/>
                    <a:pt x="33" y="912"/>
                  </a:cubicBezTo>
                  <a:cubicBezTo>
                    <a:pt x="35" y="984"/>
                    <a:pt x="0" y="1107"/>
                    <a:pt x="44" y="1151"/>
                  </a:cubicBezTo>
                  <a:cubicBezTo>
                    <a:pt x="89" y="1194"/>
                    <a:pt x="235" y="1168"/>
                    <a:pt x="300" y="1172"/>
                  </a:cubicBezTo>
                  <a:cubicBezTo>
                    <a:pt x="366" y="1176"/>
                    <a:pt x="367" y="1172"/>
                    <a:pt x="434" y="1172"/>
                  </a:cubicBez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grpSp>
          <p:nvGrpSpPr>
            <p:cNvPr id="15444" name="Group 76"/>
            <p:cNvGrpSpPr>
              <a:grpSpLocks/>
            </p:cNvGrpSpPr>
            <p:nvPr/>
          </p:nvGrpSpPr>
          <p:grpSpPr bwMode="auto">
            <a:xfrm>
              <a:off x="1152" y="2736"/>
              <a:ext cx="864" cy="528"/>
              <a:chOff x="96" y="3648"/>
              <a:chExt cx="864" cy="528"/>
            </a:xfrm>
          </p:grpSpPr>
          <p:sp>
            <p:nvSpPr>
              <p:cNvPr id="15449" name="Freeform 77"/>
              <p:cNvSpPr>
                <a:spLocks/>
              </p:cNvSpPr>
              <p:nvPr/>
            </p:nvSpPr>
            <p:spPr bwMode="auto">
              <a:xfrm>
                <a:off x="432" y="3936"/>
                <a:ext cx="240" cy="240"/>
              </a:xfrm>
              <a:custGeom>
                <a:avLst/>
                <a:gdLst>
                  <a:gd name="T0" fmla="*/ 2 w 2287"/>
                  <a:gd name="T1" fmla="*/ 34 h 1272"/>
                  <a:gd name="T2" fmla="*/ 1 w 2287"/>
                  <a:gd name="T3" fmla="*/ 25 h 1272"/>
                  <a:gd name="T4" fmla="*/ 6 w 2287"/>
                  <a:gd name="T5" fmla="*/ 5 h 1272"/>
                  <a:gd name="T6" fmla="*/ 12 w 2287"/>
                  <a:gd name="T7" fmla="*/ 3 h 1272"/>
                  <a:gd name="T8" fmla="*/ 20 w 2287"/>
                  <a:gd name="T9" fmla="*/ 2 h 1272"/>
                  <a:gd name="T10" fmla="*/ 24 w 2287"/>
                  <a:gd name="T11" fmla="*/ 12 h 1272"/>
                  <a:gd name="T12" fmla="*/ 24 w 2287"/>
                  <a:gd name="T13" fmla="*/ 24 h 1272"/>
                  <a:gd name="T14" fmla="*/ 20 w 2287"/>
                  <a:gd name="T15" fmla="*/ 42 h 1272"/>
                  <a:gd name="T16" fmla="*/ 15 w 2287"/>
                  <a:gd name="T17" fmla="*/ 41 h 1272"/>
                  <a:gd name="T18" fmla="*/ 7 w 2287"/>
                  <a:gd name="T19" fmla="*/ 42 h 1272"/>
                  <a:gd name="T20" fmla="*/ 2 w 2287"/>
                  <a:gd name="T21" fmla="*/ 34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50" name="Freeform 78"/>
              <p:cNvSpPr>
                <a:spLocks/>
              </p:cNvSpPr>
              <p:nvPr/>
            </p:nvSpPr>
            <p:spPr bwMode="auto">
              <a:xfrm>
                <a:off x="96" y="3936"/>
                <a:ext cx="336" cy="192"/>
              </a:xfrm>
              <a:custGeom>
                <a:avLst/>
                <a:gdLst>
                  <a:gd name="T0" fmla="*/ 4 w 2287"/>
                  <a:gd name="T1" fmla="*/ 22 h 1272"/>
                  <a:gd name="T2" fmla="*/ 1 w 2287"/>
                  <a:gd name="T3" fmla="*/ 16 h 1272"/>
                  <a:gd name="T4" fmla="*/ 12 w 2287"/>
                  <a:gd name="T5" fmla="*/ 3 h 1272"/>
                  <a:gd name="T6" fmla="*/ 23 w 2287"/>
                  <a:gd name="T7" fmla="*/ 2 h 1272"/>
                  <a:gd name="T8" fmla="*/ 39 w 2287"/>
                  <a:gd name="T9" fmla="*/ 1 h 1272"/>
                  <a:gd name="T10" fmla="*/ 48 w 2287"/>
                  <a:gd name="T11" fmla="*/ 8 h 1272"/>
                  <a:gd name="T12" fmla="*/ 47 w 2287"/>
                  <a:gd name="T13" fmla="*/ 15 h 1272"/>
                  <a:gd name="T14" fmla="*/ 40 w 2287"/>
                  <a:gd name="T15" fmla="*/ 27 h 1272"/>
                  <a:gd name="T16" fmla="*/ 29 w 2287"/>
                  <a:gd name="T17" fmla="*/ 26 h 1272"/>
                  <a:gd name="T18" fmla="*/ 13 w 2287"/>
                  <a:gd name="T19" fmla="*/ 27 h 1272"/>
                  <a:gd name="T20" fmla="*/ 3 w 2287"/>
                  <a:gd name="T21" fmla="*/ 2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51" name="Freeform 79"/>
              <p:cNvSpPr>
                <a:spLocks/>
              </p:cNvSpPr>
              <p:nvPr/>
            </p:nvSpPr>
            <p:spPr bwMode="auto">
              <a:xfrm>
                <a:off x="624" y="3984"/>
                <a:ext cx="336" cy="192"/>
              </a:xfrm>
              <a:custGeom>
                <a:avLst/>
                <a:gdLst>
                  <a:gd name="T0" fmla="*/ 4 w 2287"/>
                  <a:gd name="T1" fmla="*/ 22 h 1272"/>
                  <a:gd name="T2" fmla="*/ 1 w 2287"/>
                  <a:gd name="T3" fmla="*/ 16 h 1272"/>
                  <a:gd name="T4" fmla="*/ 12 w 2287"/>
                  <a:gd name="T5" fmla="*/ 3 h 1272"/>
                  <a:gd name="T6" fmla="*/ 23 w 2287"/>
                  <a:gd name="T7" fmla="*/ 2 h 1272"/>
                  <a:gd name="T8" fmla="*/ 39 w 2287"/>
                  <a:gd name="T9" fmla="*/ 1 h 1272"/>
                  <a:gd name="T10" fmla="*/ 48 w 2287"/>
                  <a:gd name="T11" fmla="*/ 8 h 1272"/>
                  <a:gd name="T12" fmla="*/ 47 w 2287"/>
                  <a:gd name="T13" fmla="*/ 15 h 1272"/>
                  <a:gd name="T14" fmla="*/ 40 w 2287"/>
                  <a:gd name="T15" fmla="*/ 27 h 1272"/>
                  <a:gd name="T16" fmla="*/ 29 w 2287"/>
                  <a:gd name="T17" fmla="*/ 26 h 1272"/>
                  <a:gd name="T18" fmla="*/ 13 w 2287"/>
                  <a:gd name="T19" fmla="*/ 27 h 1272"/>
                  <a:gd name="T20" fmla="*/ 3 w 2287"/>
                  <a:gd name="T21" fmla="*/ 2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52" name="Freeform 80"/>
              <p:cNvSpPr>
                <a:spLocks/>
              </p:cNvSpPr>
              <p:nvPr/>
            </p:nvSpPr>
            <p:spPr bwMode="auto">
              <a:xfrm>
                <a:off x="288" y="3840"/>
                <a:ext cx="240" cy="240"/>
              </a:xfrm>
              <a:custGeom>
                <a:avLst/>
                <a:gdLst>
                  <a:gd name="T0" fmla="*/ 2 w 2287"/>
                  <a:gd name="T1" fmla="*/ 34 h 1272"/>
                  <a:gd name="T2" fmla="*/ 1 w 2287"/>
                  <a:gd name="T3" fmla="*/ 25 h 1272"/>
                  <a:gd name="T4" fmla="*/ 6 w 2287"/>
                  <a:gd name="T5" fmla="*/ 5 h 1272"/>
                  <a:gd name="T6" fmla="*/ 12 w 2287"/>
                  <a:gd name="T7" fmla="*/ 3 h 1272"/>
                  <a:gd name="T8" fmla="*/ 20 w 2287"/>
                  <a:gd name="T9" fmla="*/ 2 h 1272"/>
                  <a:gd name="T10" fmla="*/ 24 w 2287"/>
                  <a:gd name="T11" fmla="*/ 12 h 1272"/>
                  <a:gd name="T12" fmla="*/ 24 w 2287"/>
                  <a:gd name="T13" fmla="*/ 24 h 1272"/>
                  <a:gd name="T14" fmla="*/ 20 w 2287"/>
                  <a:gd name="T15" fmla="*/ 42 h 1272"/>
                  <a:gd name="T16" fmla="*/ 15 w 2287"/>
                  <a:gd name="T17" fmla="*/ 41 h 1272"/>
                  <a:gd name="T18" fmla="*/ 7 w 2287"/>
                  <a:gd name="T19" fmla="*/ 42 h 1272"/>
                  <a:gd name="T20" fmla="*/ 2 w 2287"/>
                  <a:gd name="T21" fmla="*/ 34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53" name="Freeform 81"/>
              <p:cNvSpPr>
                <a:spLocks/>
              </p:cNvSpPr>
              <p:nvPr/>
            </p:nvSpPr>
            <p:spPr bwMode="auto">
              <a:xfrm>
                <a:off x="576" y="3792"/>
                <a:ext cx="240" cy="240"/>
              </a:xfrm>
              <a:custGeom>
                <a:avLst/>
                <a:gdLst>
                  <a:gd name="T0" fmla="*/ 2 w 2287"/>
                  <a:gd name="T1" fmla="*/ 34 h 1272"/>
                  <a:gd name="T2" fmla="*/ 1 w 2287"/>
                  <a:gd name="T3" fmla="*/ 25 h 1272"/>
                  <a:gd name="T4" fmla="*/ 6 w 2287"/>
                  <a:gd name="T5" fmla="*/ 5 h 1272"/>
                  <a:gd name="T6" fmla="*/ 12 w 2287"/>
                  <a:gd name="T7" fmla="*/ 3 h 1272"/>
                  <a:gd name="T8" fmla="*/ 20 w 2287"/>
                  <a:gd name="T9" fmla="*/ 2 h 1272"/>
                  <a:gd name="T10" fmla="*/ 24 w 2287"/>
                  <a:gd name="T11" fmla="*/ 12 h 1272"/>
                  <a:gd name="T12" fmla="*/ 24 w 2287"/>
                  <a:gd name="T13" fmla="*/ 24 h 1272"/>
                  <a:gd name="T14" fmla="*/ 20 w 2287"/>
                  <a:gd name="T15" fmla="*/ 42 h 1272"/>
                  <a:gd name="T16" fmla="*/ 15 w 2287"/>
                  <a:gd name="T17" fmla="*/ 41 h 1272"/>
                  <a:gd name="T18" fmla="*/ 7 w 2287"/>
                  <a:gd name="T19" fmla="*/ 42 h 1272"/>
                  <a:gd name="T20" fmla="*/ 2 w 2287"/>
                  <a:gd name="T21" fmla="*/ 34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5454" name="Freeform 82"/>
              <p:cNvSpPr>
                <a:spLocks/>
              </p:cNvSpPr>
              <p:nvPr/>
            </p:nvSpPr>
            <p:spPr bwMode="auto">
              <a:xfrm>
                <a:off x="432" y="3648"/>
                <a:ext cx="240" cy="240"/>
              </a:xfrm>
              <a:custGeom>
                <a:avLst/>
                <a:gdLst>
                  <a:gd name="T0" fmla="*/ 2 w 2287"/>
                  <a:gd name="T1" fmla="*/ 34 h 1272"/>
                  <a:gd name="T2" fmla="*/ 1 w 2287"/>
                  <a:gd name="T3" fmla="*/ 25 h 1272"/>
                  <a:gd name="T4" fmla="*/ 6 w 2287"/>
                  <a:gd name="T5" fmla="*/ 5 h 1272"/>
                  <a:gd name="T6" fmla="*/ 12 w 2287"/>
                  <a:gd name="T7" fmla="*/ 3 h 1272"/>
                  <a:gd name="T8" fmla="*/ 20 w 2287"/>
                  <a:gd name="T9" fmla="*/ 2 h 1272"/>
                  <a:gd name="T10" fmla="*/ 24 w 2287"/>
                  <a:gd name="T11" fmla="*/ 12 h 1272"/>
                  <a:gd name="T12" fmla="*/ 24 w 2287"/>
                  <a:gd name="T13" fmla="*/ 24 h 1272"/>
                  <a:gd name="T14" fmla="*/ 20 w 2287"/>
                  <a:gd name="T15" fmla="*/ 42 h 1272"/>
                  <a:gd name="T16" fmla="*/ 15 w 2287"/>
                  <a:gd name="T17" fmla="*/ 41 h 1272"/>
                  <a:gd name="T18" fmla="*/ 7 w 2287"/>
                  <a:gd name="T19" fmla="*/ 42 h 1272"/>
                  <a:gd name="T20" fmla="*/ 2 w 2287"/>
                  <a:gd name="T21" fmla="*/ 34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15445" name="Freeform 83"/>
            <p:cNvSpPr>
              <a:spLocks/>
            </p:cNvSpPr>
            <p:nvPr/>
          </p:nvSpPr>
          <p:spPr bwMode="auto">
            <a:xfrm>
              <a:off x="1536" y="1728"/>
              <a:ext cx="192" cy="144"/>
            </a:xfrm>
            <a:custGeom>
              <a:avLst/>
              <a:gdLst>
                <a:gd name="T0" fmla="*/ 1 w 2287"/>
                <a:gd name="T1" fmla="*/ 12 h 1272"/>
                <a:gd name="T2" fmla="*/ 0 w 2287"/>
                <a:gd name="T3" fmla="*/ 9 h 1272"/>
                <a:gd name="T4" fmla="*/ 4 w 2287"/>
                <a:gd name="T5" fmla="*/ 2 h 1272"/>
                <a:gd name="T6" fmla="*/ 8 w 2287"/>
                <a:gd name="T7" fmla="*/ 1 h 1272"/>
                <a:gd name="T8" fmla="*/ 13 w 2287"/>
                <a:gd name="T9" fmla="*/ 1 h 1272"/>
                <a:gd name="T10" fmla="*/ 16 w 2287"/>
                <a:gd name="T11" fmla="*/ 4 h 1272"/>
                <a:gd name="T12" fmla="*/ 15 w 2287"/>
                <a:gd name="T13" fmla="*/ 8 h 1272"/>
                <a:gd name="T14" fmla="*/ 13 w 2287"/>
                <a:gd name="T15" fmla="*/ 15 h 1272"/>
                <a:gd name="T16" fmla="*/ 10 w 2287"/>
                <a:gd name="T17" fmla="*/ 15 h 1272"/>
                <a:gd name="T18" fmla="*/ 4 w 2287"/>
                <a:gd name="T19" fmla="*/ 15 h 1272"/>
                <a:gd name="T20" fmla="*/ 1 w 2287"/>
                <a:gd name="T21" fmla="*/ 1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5446" name="Freeform 84"/>
            <p:cNvSpPr>
              <a:spLocks/>
            </p:cNvSpPr>
            <p:nvPr/>
          </p:nvSpPr>
          <p:spPr bwMode="auto">
            <a:xfrm>
              <a:off x="1968" y="1776"/>
              <a:ext cx="192" cy="144"/>
            </a:xfrm>
            <a:custGeom>
              <a:avLst/>
              <a:gdLst>
                <a:gd name="T0" fmla="*/ 1 w 2287"/>
                <a:gd name="T1" fmla="*/ 12 h 1272"/>
                <a:gd name="T2" fmla="*/ 0 w 2287"/>
                <a:gd name="T3" fmla="*/ 9 h 1272"/>
                <a:gd name="T4" fmla="*/ 4 w 2287"/>
                <a:gd name="T5" fmla="*/ 2 h 1272"/>
                <a:gd name="T6" fmla="*/ 8 w 2287"/>
                <a:gd name="T7" fmla="*/ 1 h 1272"/>
                <a:gd name="T8" fmla="*/ 13 w 2287"/>
                <a:gd name="T9" fmla="*/ 1 h 1272"/>
                <a:gd name="T10" fmla="*/ 16 w 2287"/>
                <a:gd name="T11" fmla="*/ 4 h 1272"/>
                <a:gd name="T12" fmla="*/ 15 w 2287"/>
                <a:gd name="T13" fmla="*/ 8 h 1272"/>
                <a:gd name="T14" fmla="*/ 13 w 2287"/>
                <a:gd name="T15" fmla="*/ 15 h 1272"/>
                <a:gd name="T16" fmla="*/ 10 w 2287"/>
                <a:gd name="T17" fmla="*/ 15 h 1272"/>
                <a:gd name="T18" fmla="*/ 4 w 2287"/>
                <a:gd name="T19" fmla="*/ 15 h 1272"/>
                <a:gd name="T20" fmla="*/ 1 w 2287"/>
                <a:gd name="T21" fmla="*/ 1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5447" name="Freeform 85"/>
            <p:cNvSpPr>
              <a:spLocks/>
            </p:cNvSpPr>
            <p:nvPr/>
          </p:nvSpPr>
          <p:spPr bwMode="auto">
            <a:xfrm>
              <a:off x="1632" y="1632"/>
              <a:ext cx="192" cy="144"/>
            </a:xfrm>
            <a:custGeom>
              <a:avLst/>
              <a:gdLst>
                <a:gd name="T0" fmla="*/ 1 w 2287"/>
                <a:gd name="T1" fmla="*/ 12 h 1272"/>
                <a:gd name="T2" fmla="*/ 0 w 2287"/>
                <a:gd name="T3" fmla="*/ 9 h 1272"/>
                <a:gd name="T4" fmla="*/ 4 w 2287"/>
                <a:gd name="T5" fmla="*/ 2 h 1272"/>
                <a:gd name="T6" fmla="*/ 8 w 2287"/>
                <a:gd name="T7" fmla="*/ 1 h 1272"/>
                <a:gd name="T8" fmla="*/ 13 w 2287"/>
                <a:gd name="T9" fmla="*/ 1 h 1272"/>
                <a:gd name="T10" fmla="*/ 16 w 2287"/>
                <a:gd name="T11" fmla="*/ 4 h 1272"/>
                <a:gd name="T12" fmla="*/ 15 w 2287"/>
                <a:gd name="T13" fmla="*/ 8 h 1272"/>
                <a:gd name="T14" fmla="*/ 13 w 2287"/>
                <a:gd name="T15" fmla="*/ 15 h 1272"/>
                <a:gd name="T16" fmla="*/ 10 w 2287"/>
                <a:gd name="T17" fmla="*/ 15 h 1272"/>
                <a:gd name="T18" fmla="*/ 4 w 2287"/>
                <a:gd name="T19" fmla="*/ 15 h 1272"/>
                <a:gd name="T20" fmla="*/ 1 w 2287"/>
                <a:gd name="T21" fmla="*/ 12 h 12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87"/>
                <a:gd name="T34" fmla="*/ 0 h 1272"/>
                <a:gd name="T35" fmla="*/ 2287 w 2287"/>
                <a:gd name="T36" fmla="*/ 1272 h 12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87" h="1272">
                  <a:moveTo>
                    <a:pt x="167" y="952"/>
                  </a:moveTo>
                  <a:cubicBezTo>
                    <a:pt x="152" y="912"/>
                    <a:pt x="0" y="848"/>
                    <a:pt x="63" y="712"/>
                  </a:cubicBezTo>
                  <a:cubicBezTo>
                    <a:pt x="126" y="576"/>
                    <a:pt x="375" y="240"/>
                    <a:pt x="543" y="136"/>
                  </a:cubicBezTo>
                  <a:cubicBezTo>
                    <a:pt x="711" y="32"/>
                    <a:pt x="863" y="104"/>
                    <a:pt x="1071" y="88"/>
                  </a:cubicBezTo>
                  <a:cubicBezTo>
                    <a:pt x="1279" y="72"/>
                    <a:pt x="1599" y="0"/>
                    <a:pt x="1791" y="40"/>
                  </a:cubicBezTo>
                  <a:cubicBezTo>
                    <a:pt x="1983" y="80"/>
                    <a:pt x="2159" y="224"/>
                    <a:pt x="2223" y="328"/>
                  </a:cubicBezTo>
                  <a:cubicBezTo>
                    <a:pt x="2287" y="432"/>
                    <a:pt x="2239" y="520"/>
                    <a:pt x="2175" y="664"/>
                  </a:cubicBezTo>
                  <a:cubicBezTo>
                    <a:pt x="2111" y="808"/>
                    <a:pt x="1975" y="1112"/>
                    <a:pt x="1839" y="1192"/>
                  </a:cubicBezTo>
                  <a:cubicBezTo>
                    <a:pt x="1703" y="1272"/>
                    <a:pt x="1567" y="1144"/>
                    <a:pt x="1359" y="1144"/>
                  </a:cubicBezTo>
                  <a:cubicBezTo>
                    <a:pt x="1151" y="1144"/>
                    <a:pt x="791" y="1224"/>
                    <a:pt x="591" y="1192"/>
                  </a:cubicBezTo>
                  <a:cubicBezTo>
                    <a:pt x="391" y="1160"/>
                    <a:pt x="275" y="1056"/>
                    <a:pt x="159" y="952"/>
                  </a:cubicBezTo>
                </a:path>
              </a:pathLst>
            </a:custGeom>
            <a:gradFill rotWithShape="1">
              <a:gsLst>
                <a:gs pos="0">
                  <a:srgbClr val="C84300"/>
                </a:gs>
                <a:gs pos="100000">
                  <a:srgbClr val="8A2E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5448" name="Freeform 86" descr="Циновка"/>
            <p:cNvSpPr>
              <a:spLocks/>
            </p:cNvSpPr>
            <p:nvPr/>
          </p:nvSpPr>
          <p:spPr bwMode="auto">
            <a:xfrm>
              <a:off x="1248" y="1888"/>
              <a:ext cx="1144" cy="360"/>
            </a:xfrm>
            <a:custGeom>
              <a:avLst/>
              <a:gdLst>
                <a:gd name="T0" fmla="*/ 144 w 1144"/>
                <a:gd name="T1" fmla="*/ 32 h 360"/>
                <a:gd name="T2" fmla="*/ 48 w 1144"/>
                <a:gd name="T3" fmla="*/ 32 h 360"/>
                <a:gd name="T4" fmla="*/ 0 w 1144"/>
                <a:gd name="T5" fmla="*/ 224 h 360"/>
                <a:gd name="T6" fmla="*/ 48 w 1144"/>
                <a:gd name="T7" fmla="*/ 272 h 360"/>
                <a:gd name="T8" fmla="*/ 144 w 1144"/>
                <a:gd name="T9" fmla="*/ 272 h 360"/>
                <a:gd name="T10" fmla="*/ 336 w 1144"/>
                <a:gd name="T11" fmla="*/ 272 h 360"/>
                <a:gd name="T12" fmla="*/ 816 w 1144"/>
                <a:gd name="T13" fmla="*/ 320 h 360"/>
                <a:gd name="T14" fmla="*/ 1104 w 1144"/>
                <a:gd name="T15" fmla="*/ 320 h 360"/>
                <a:gd name="T16" fmla="*/ 1056 w 1144"/>
                <a:gd name="T17" fmla="*/ 80 h 360"/>
                <a:gd name="T18" fmla="*/ 960 w 1144"/>
                <a:gd name="T19" fmla="*/ 32 h 360"/>
                <a:gd name="T20" fmla="*/ 816 w 1144"/>
                <a:gd name="T21" fmla="*/ 128 h 360"/>
                <a:gd name="T22" fmla="*/ 551 w 1144"/>
                <a:gd name="T23" fmla="*/ 146 h 360"/>
                <a:gd name="T24" fmla="*/ 339 w 1144"/>
                <a:gd name="T25" fmla="*/ 115 h 360"/>
                <a:gd name="T26" fmla="*/ 192 w 1144"/>
                <a:gd name="T27" fmla="*/ 128 h 360"/>
                <a:gd name="T28" fmla="*/ 144 w 1144"/>
                <a:gd name="T29" fmla="*/ 32 h 36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144"/>
                <a:gd name="T46" fmla="*/ 0 h 360"/>
                <a:gd name="T47" fmla="*/ 1144 w 1144"/>
                <a:gd name="T48" fmla="*/ 360 h 36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144" h="360">
                  <a:moveTo>
                    <a:pt x="144" y="32"/>
                  </a:moveTo>
                  <a:cubicBezTo>
                    <a:pt x="120" y="16"/>
                    <a:pt x="72" y="0"/>
                    <a:pt x="48" y="32"/>
                  </a:cubicBezTo>
                  <a:cubicBezTo>
                    <a:pt x="24" y="64"/>
                    <a:pt x="0" y="184"/>
                    <a:pt x="0" y="224"/>
                  </a:cubicBezTo>
                  <a:cubicBezTo>
                    <a:pt x="0" y="264"/>
                    <a:pt x="24" y="264"/>
                    <a:pt x="48" y="272"/>
                  </a:cubicBezTo>
                  <a:cubicBezTo>
                    <a:pt x="72" y="280"/>
                    <a:pt x="96" y="272"/>
                    <a:pt x="144" y="272"/>
                  </a:cubicBezTo>
                  <a:cubicBezTo>
                    <a:pt x="192" y="272"/>
                    <a:pt x="224" y="264"/>
                    <a:pt x="336" y="272"/>
                  </a:cubicBezTo>
                  <a:cubicBezTo>
                    <a:pt x="448" y="280"/>
                    <a:pt x="688" y="312"/>
                    <a:pt x="816" y="320"/>
                  </a:cubicBezTo>
                  <a:cubicBezTo>
                    <a:pt x="944" y="328"/>
                    <a:pt x="1064" y="360"/>
                    <a:pt x="1104" y="320"/>
                  </a:cubicBezTo>
                  <a:cubicBezTo>
                    <a:pt x="1144" y="280"/>
                    <a:pt x="1080" y="128"/>
                    <a:pt x="1056" y="80"/>
                  </a:cubicBezTo>
                  <a:cubicBezTo>
                    <a:pt x="1032" y="32"/>
                    <a:pt x="1000" y="24"/>
                    <a:pt x="960" y="32"/>
                  </a:cubicBezTo>
                  <a:cubicBezTo>
                    <a:pt x="920" y="40"/>
                    <a:pt x="884" y="109"/>
                    <a:pt x="816" y="128"/>
                  </a:cubicBezTo>
                  <a:cubicBezTo>
                    <a:pt x="748" y="147"/>
                    <a:pt x="630" y="148"/>
                    <a:pt x="551" y="146"/>
                  </a:cubicBezTo>
                  <a:cubicBezTo>
                    <a:pt x="472" y="144"/>
                    <a:pt x="399" y="118"/>
                    <a:pt x="339" y="115"/>
                  </a:cubicBezTo>
                  <a:cubicBezTo>
                    <a:pt x="279" y="112"/>
                    <a:pt x="224" y="142"/>
                    <a:pt x="192" y="128"/>
                  </a:cubicBezTo>
                  <a:cubicBezTo>
                    <a:pt x="160" y="114"/>
                    <a:pt x="168" y="48"/>
                    <a:pt x="144" y="32"/>
                  </a:cubicBez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7" name="Group 147"/>
          <p:cNvGrpSpPr>
            <a:grpSpLocks/>
          </p:cNvGrpSpPr>
          <p:nvPr/>
        </p:nvGrpSpPr>
        <p:grpSpPr bwMode="auto">
          <a:xfrm>
            <a:off x="2363849" y="3416122"/>
            <a:ext cx="1598613" cy="1165225"/>
            <a:chOff x="2290" y="2115"/>
            <a:chExt cx="1007" cy="734"/>
          </a:xfrm>
        </p:grpSpPr>
        <p:grpSp>
          <p:nvGrpSpPr>
            <p:cNvPr id="15378" name="Group 87"/>
            <p:cNvGrpSpPr>
              <a:grpSpLocks/>
            </p:cNvGrpSpPr>
            <p:nvPr/>
          </p:nvGrpSpPr>
          <p:grpSpPr bwMode="auto">
            <a:xfrm>
              <a:off x="2472" y="2115"/>
              <a:ext cx="635" cy="635"/>
              <a:chOff x="2640" y="3024"/>
              <a:chExt cx="598" cy="575"/>
            </a:xfrm>
          </p:grpSpPr>
          <p:grpSp>
            <p:nvGrpSpPr>
              <p:cNvPr id="15419" name="Group 88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15421" name="Freeform 89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2" name="Freeform 90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3" name="Freeform 91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4" name="Freeform 92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5" name="Freeform 93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6" name="Freeform 94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7" name="Freeform 95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8" name="Freeform 96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29" name="Freeform 97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0" name="Freeform 98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1" name="Freeform 99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2" name="Freeform 100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3" name="Freeform 101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4" name="Freeform 102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5" name="Freeform 103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6" name="Freeform 104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37" name="Freeform 105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5420" name="Freeform 106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5379" name="Group 107"/>
            <p:cNvGrpSpPr>
              <a:grpSpLocks/>
            </p:cNvGrpSpPr>
            <p:nvPr/>
          </p:nvGrpSpPr>
          <p:grpSpPr bwMode="auto">
            <a:xfrm>
              <a:off x="2290" y="2387"/>
              <a:ext cx="462" cy="417"/>
              <a:chOff x="2640" y="3024"/>
              <a:chExt cx="598" cy="575"/>
            </a:xfrm>
          </p:grpSpPr>
          <p:grpSp>
            <p:nvGrpSpPr>
              <p:cNvPr id="15400" name="Group 108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15402" name="Freeform 109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3" name="Freeform 110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4" name="Freeform 111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5" name="Freeform 112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6" name="Freeform 113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7" name="Freeform 114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8" name="Freeform 115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09" name="Freeform 116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0" name="Freeform 117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1" name="Freeform 118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2" name="Freeform 119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3" name="Freeform 120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4" name="Freeform 121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5" name="Freeform 122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6" name="Freeform 123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7" name="Freeform 124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418" name="Freeform 125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5401" name="Freeform 126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5380" name="Group 127"/>
            <p:cNvGrpSpPr>
              <a:grpSpLocks/>
            </p:cNvGrpSpPr>
            <p:nvPr/>
          </p:nvGrpSpPr>
          <p:grpSpPr bwMode="auto">
            <a:xfrm rot="3547829">
              <a:off x="2858" y="2409"/>
              <a:ext cx="462" cy="417"/>
              <a:chOff x="2640" y="3024"/>
              <a:chExt cx="598" cy="575"/>
            </a:xfrm>
          </p:grpSpPr>
          <p:grpSp>
            <p:nvGrpSpPr>
              <p:cNvPr id="15381" name="Group 128"/>
              <p:cNvGrpSpPr>
                <a:grpSpLocks/>
              </p:cNvGrpSpPr>
              <p:nvPr/>
            </p:nvGrpSpPr>
            <p:grpSpPr bwMode="auto">
              <a:xfrm>
                <a:off x="2640" y="3024"/>
                <a:ext cx="598" cy="575"/>
                <a:chOff x="1355" y="3089"/>
                <a:chExt cx="598" cy="575"/>
              </a:xfrm>
            </p:grpSpPr>
            <p:sp>
              <p:nvSpPr>
                <p:cNvPr id="15383" name="Freeform 129"/>
                <p:cNvSpPr>
                  <a:spLocks/>
                </p:cNvSpPr>
                <p:nvPr/>
              </p:nvSpPr>
              <p:spPr bwMode="auto">
                <a:xfrm>
                  <a:off x="1355" y="3089"/>
                  <a:ext cx="598" cy="572"/>
                </a:xfrm>
                <a:custGeom>
                  <a:avLst/>
                  <a:gdLst>
                    <a:gd name="T0" fmla="*/ 85 w 598"/>
                    <a:gd name="T1" fmla="*/ 511 h 572"/>
                    <a:gd name="T2" fmla="*/ 275 w 598"/>
                    <a:gd name="T3" fmla="*/ 569 h 572"/>
                    <a:gd name="T4" fmla="*/ 507 w 598"/>
                    <a:gd name="T5" fmla="*/ 493 h 572"/>
                    <a:gd name="T6" fmla="*/ 591 w 598"/>
                    <a:gd name="T7" fmla="*/ 305 h 572"/>
                    <a:gd name="T8" fmla="*/ 551 w 598"/>
                    <a:gd name="T9" fmla="*/ 113 h 572"/>
                    <a:gd name="T10" fmla="*/ 567 w 598"/>
                    <a:gd name="T11" fmla="*/ 65 h 572"/>
                    <a:gd name="T12" fmla="*/ 565 w 598"/>
                    <a:gd name="T13" fmla="*/ 31 h 572"/>
                    <a:gd name="T14" fmla="*/ 519 w 598"/>
                    <a:gd name="T15" fmla="*/ 17 h 572"/>
                    <a:gd name="T16" fmla="*/ 469 w 598"/>
                    <a:gd name="T17" fmla="*/ 31 h 572"/>
                    <a:gd name="T18" fmla="*/ 443 w 598"/>
                    <a:gd name="T19" fmla="*/ 53 h 572"/>
                    <a:gd name="T20" fmla="*/ 373 w 598"/>
                    <a:gd name="T21" fmla="*/ 31 h 572"/>
                    <a:gd name="T22" fmla="*/ 325 w 598"/>
                    <a:gd name="T23" fmla="*/ 31 h 572"/>
                    <a:gd name="T24" fmla="*/ 303 w 598"/>
                    <a:gd name="T25" fmla="*/ 21 h 572"/>
                    <a:gd name="T26" fmla="*/ 267 w 598"/>
                    <a:gd name="T27" fmla="*/ 9 h 572"/>
                    <a:gd name="T28" fmla="*/ 203 w 598"/>
                    <a:gd name="T29" fmla="*/ 73 h 572"/>
                    <a:gd name="T30" fmla="*/ 133 w 598"/>
                    <a:gd name="T31" fmla="*/ 31 h 572"/>
                    <a:gd name="T32" fmla="*/ 23 w 598"/>
                    <a:gd name="T33" fmla="*/ 49 h 572"/>
                    <a:gd name="T34" fmla="*/ 37 w 598"/>
                    <a:gd name="T35" fmla="*/ 127 h 572"/>
                    <a:gd name="T36" fmla="*/ 3 w 598"/>
                    <a:gd name="T37" fmla="*/ 233 h 572"/>
                    <a:gd name="T38" fmla="*/ 19 w 598"/>
                    <a:gd name="T39" fmla="*/ 409 h 572"/>
                    <a:gd name="T40" fmla="*/ 85 w 598"/>
                    <a:gd name="T41" fmla="*/ 511 h 57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8"/>
                    <a:gd name="T64" fmla="*/ 0 h 572"/>
                    <a:gd name="T65" fmla="*/ 598 w 598"/>
                    <a:gd name="T66" fmla="*/ 572 h 57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8" h="572">
                      <a:moveTo>
                        <a:pt x="85" y="511"/>
                      </a:moveTo>
                      <a:cubicBezTo>
                        <a:pt x="133" y="537"/>
                        <a:pt x="205" y="572"/>
                        <a:pt x="275" y="569"/>
                      </a:cubicBezTo>
                      <a:cubicBezTo>
                        <a:pt x="345" y="566"/>
                        <a:pt x="454" y="537"/>
                        <a:pt x="507" y="493"/>
                      </a:cubicBezTo>
                      <a:cubicBezTo>
                        <a:pt x="560" y="449"/>
                        <a:pt x="584" y="368"/>
                        <a:pt x="591" y="305"/>
                      </a:cubicBezTo>
                      <a:cubicBezTo>
                        <a:pt x="598" y="242"/>
                        <a:pt x="555" y="153"/>
                        <a:pt x="551" y="113"/>
                      </a:cubicBezTo>
                      <a:cubicBezTo>
                        <a:pt x="547" y="73"/>
                        <a:pt x="565" y="79"/>
                        <a:pt x="567" y="65"/>
                      </a:cubicBezTo>
                      <a:cubicBezTo>
                        <a:pt x="569" y="51"/>
                        <a:pt x="573" y="39"/>
                        <a:pt x="565" y="31"/>
                      </a:cubicBezTo>
                      <a:cubicBezTo>
                        <a:pt x="557" y="23"/>
                        <a:pt x="535" y="17"/>
                        <a:pt x="519" y="17"/>
                      </a:cubicBezTo>
                      <a:cubicBezTo>
                        <a:pt x="503" y="17"/>
                        <a:pt x="482" y="25"/>
                        <a:pt x="469" y="31"/>
                      </a:cubicBezTo>
                      <a:cubicBezTo>
                        <a:pt x="456" y="37"/>
                        <a:pt x="459" y="53"/>
                        <a:pt x="443" y="53"/>
                      </a:cubicBezTo>
                      <a:cubicBezTo>
                        <a:pt x="427" y="53"/>
                        <a:pt x="393" y="35"/>
                        <a:pt x="373" y="31"/>
                      </a:cubicBezTo>
                      <a:cubicBezTo>
                        <a:pt x="353" y="27"/>
                        <a:pt x="337" y="33"/>
                        <a:pt x="325" y="31"/>
                      </a:cubicBezTo>
                      <a:cubicBezTo>
                        <a:pt x="313" y="29"/>
                        <a:pt x="313" y="25"/>
                        <a:pt x="303" y="21"/>
                      </a:cubicBezTo>
                      <a:cubicBezTo>
                        <a:pt x="293" y="17"/>
                        <a:pt x="284" y="0"/>
                        <a:pt x="267" y="9"/>
                      </a:cubicBezTo>
                      <a:cubicBezTo>
                        <a:pt x="250" y="18"/>
                        <a:pt x="225" y="69"/>
                        <a:pt x="203" y="73"/>
                      </a:cubicBezTo>
                      <a:cubicBezTo>
                        <a:pt x="181" y="77"/>
                        <a:pt x="163" y="35"/>
                        <a:pt x="133" y="31"/>
                      </a:cubicBezTo>
                      <a:cubicBezTo>
                        <a:pt x="103" y="27"/>
                        <a:pt x="39" y="33"/>
                        <a:pt x="23" y="49"/>
                      </a:cubicBezTo>
                      <a:cubicBezTo>
                        <a:pt x="7" y="65"/>
                        <a:pt x="40" y="96"/>
                        <a:pt x="37" y="127"/>
                      </a:cubicBezTo>
                      <a:cubicBezTo>
                        <a:pt x="34" y="158"/>
                        <a:pt x="6" y="186"/>
                        <a:pt x="3" y="233"/>
                      </a:cubicBezTo>
                      <a:cubicBezTo>
                        <a:pt x="0" y="280"/>
                        <a:pt x="5" y="363"/>
                        <a:pt x="19" y="409"/>
                      </a:cubicBezTo>
                      <a:cubicBezTo>
                        <a:pt x="33" y="455"/>
                        <a:pt x="71" y="490"/>
                        <a:pt x="85" y="51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40C040"/>
                    </a:gs>
                    <a:gs pos="100000">
                      <a:srgbClr val="006600"/>
                    </a:gs>
                  </a:gsLst>
                  <a:lin ang="5400000" scaled="1"/>
                </a:gra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4" name="Freeform 130"/>
                <p:cNvSpPr>
                  <a:spLocks/>
                </p:cNvSpPr>
                <p:nvPr/>
              </p:nvSpPr>
              <p:spPr bwMode="auto">
                <a:xfrm>
                  <a:off x="1382" y="3143"/>
                  <a:ext cx="354" cy="515"/>
                </a:xfrm>
                <a:custGeom>
                  <a:avLst/>
                  <a:gdLst>
                    <a:gd name="T0" fmla="*/ 0 w 354"/>
                    <a:gd name="T1" fmla="*/ 3 h 515"/>
                    <a:gd name="T2" fmla="*/ 64 w 354"/>
                    <a:gd name="T3" fmla="*/ 11 h 515"/>
                    <a:gd name="T4" fmla="*/ 176 w 354"/>
                    <a:gd name="T5" fmla="*/ 71 h 515"/>
                    <a:gd name="T6" fmla="*/ 288 w 354"/>
                    <a:gd name="T7" fmla="*/ 163 h 515"/>
                    <a:gd name="T8" fmla="*/ 346 w 354"/>
                    <a:gd name="T9" fmla="*/ 313 h 515"/>
                    <a:gd name="T10" fmla="*/ 336 w 354"/>
                    <a:gd name="T11" fmla="*/ 403 h 515"/>
                    <a:gd name="T12" fmla="*/ 272 w 354"/>
                    <a:gd name="T13" fmla="*/ 515 h 51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354"/>
                    <a:gd name="T22" fmla="*/ 0 h 515"/>
                    <a:gd name="T23" fmla="*/ 354 w 354"/>
                    <a:gd name="T24" fmla="*/ 515 h 515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354" h="515">
                      <a:moveTo>
                        <a:pt x="0" y="3"/>
                      </a:moveTo>
                      <a:cubicBezTo>
                        <a:pt x="11" y="4"/>
                        <a:pt x="35" y="0"/>
                        <a:pt x="64" y="11"/>
                      </a:cubicBezTo>
                      <a:cubicBezTo>
                        <a:pt x="93" y="22"/>
                        <a:pt x="139" y="46"/>
                        <a:pt x="176" y="71"/>
                      </a:cubicBezTo>
                      <a:cubicBezTo>
                        <a:pt x="213" y="96"/>
                        <a:pt x="260" y="123"/>
                        <a:pt x="288" y="163"/>
                      </a:cubicBezTo>
                      <a:cubicBezTo>
                        <a:pt x="316" y="203"/>
                        <a:pt x="338" y="273"/>
                        <a:pt x="346" y="313"/>
                      </a:cubicBezTo>
                      <a:cubicBezTo>
                        <a:pt x="354" y="353"/>
                        <a:pt x="348" y="369"/>
                        <a:pt x="336" y="403"/>
                      </a:cubicBezTo>
                      <a:cubicBezTo>
                        <a:pt x="324" y="437"/>
                        <a:pt x="285" y="492"/>
                        <a:pt x="272" y="515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5" name="Freeform 131"/>
                <p:cNvSpPr>
                  <a:spLocks/>
                </p:cNvSpPr>
                <p:nvPr/>
              </p:nvSpPr>
              <p:spPr bwMode="auto">
                <a:xfrm>
                  <a:off x="1658" y="3120"/>
                  <a:ext cx="56" cy="162"/>
                </a:xfrm>
                <a:custGeom>
                  <a:avLst/>
                  <a:gdLst>
                    <a:gd name="T0" fmla="*/ 22 w 56"/>
                    <a:gd name="T1" fmla="*/ 0 h 162"/>
                    <a:gd name="T2" fmla="*/ 52 w 56"/>
                    <a:gd name="T3" fmla="*/ 78 h 162"/>
                    <a:gd name="T4" fmla="*/ 0 w 56"/>
                    <a:gd name="T5" fmla="*/ 162 h 162"/>
                    <a:gd name="T6" fmla="*/ 0 60000 65536"/>
                    <a:gd name="T7" fmla="*/ 0 60000 65536"/>
                    <a:gd name="T8" fmla="*/ 0 60000 65536"/>
                    <a:gd name="T9" fmla="*/ 0 w 56"/>
                    <a:gd name="T10" fmla="*/ 0 h 162"/>
                    <a:gd name="T11" fmla="*/ 56 w 56"/>
                    <a:gd name="T12" fmla="*/ 162 h 16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6" h="162">
                      <a:moveTo>
                        <a:pt x="22" y="0"/>
                      </a:moveTo>
                      <a:cubicBezTo>
                        <a:pt x="27" y="13"/>
                        <a:pt x="56" y="51"/>
                        <a:pt x="52" y="78"/>
                      </a:cubicBezTo>
                      <a:cubicBezTo>
                        <a:pt x="48" y="105"/>
                        <a:pt x="11" y="145"/>
                        <a:pt x="0" y="16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6" name="Freeform 132"/>
                <p:cNvSpPr>
                  <a:spLocks/>
                </p:cNvSpPr>
                <p:nvPr/>
              </p:nvSpPr>
              <p:spPr bwMode="auto">
                <a:xfrm>
                  <a:off x="1680" y="3176"/>
                  <a:ext cx="150" cy="170"/>
                </a:xfrm>
                <a:custGeom>
                  <a:avLst/>
                  <a:gdLst>
                    <a:gd name="T0" fmla="*/ 0 w 150"/>
                    <a:gd name="T1" fmla="*/ 88 h 170"/>
                    <a:gd name="T2" fmla="*/ 50 w 150"/>
                    <a:gd name="T3" fmla="*/ 30 h 170"/>
                    <a:gd name="T4" fmla="*/ 130 w 150"/>
                    <a:gd name="T5" fmla="*/ 10 h 170"/>
                    <a:gd name="T6" fmla="*/ 144 w 150"/>
                    <a:gd name="T7" fmla="*/ 88 h 170"/>
                    <a:gd name="T8" fmla="*/ 96 w 150"/>
                    <a:gd name="T9" fmla="*/ 136 h 170"/>
                    <a:gd name="T10" fmla="*/ 54 w 150"/>
                    <a:gd name="T11" fmla="*/ 146 h 170"/>
                    <a:gd name="T12" fmla="*/ 30 w 150"/>
                    <a:gd name="T13" fmla="*/ 170 h 1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170"/>
                    <a:gd name="T23" fmla="*/ 150 w 150"/>
                    <a:gd name="T24" fmla="*/ 170 h 17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170">
                      <a:moveTo>
                        <a:pt x="0" y="88"/>
                      </a:moveTo>
                      <a:cubicBezTo>
                        <a:pt x="8" y="78"/>
                        <a:pt x="28" y="43"/>
                        <a:pt x="50" y="30"/>
                      </a:cubicBezTo>
                      <a:cubicBezTo>
                        <a:pt x="72" y="17"/>
                        <a:pt x="114" y="0"/>
                        <a:pt x="130" y="10"/>
                      </a:cubicBezTo>
                      <a:cubicBezTo>
                        <a:pt x="146" y="20"/>
                        <a:pt x="150" y="67"/>
                        <a:pt x="144" y="88"/>
                      </a:cubicBezTo>
                      <a:cubicBezTo>
                        <a:pt x="138" y="109"/>
                        <a:pt x="111" y="126"/>
                        <a:pt x="96" y="136"/>
                      </a:cubicBezTo>
                      <a:cubicBezTo>
                        <a:pt x="81" y="146"/>
                        <a:pt x="65" y="140"/>
                        <a:pt x="54" y="146"/>
                      </a:cubicBezTo>
                      <a:cubicBezTo>
                        <a:pt x="43" y="152"/>
                        <a:pt x="35" y="165"/>
                        <a:pt x="30" y="17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7" name="Freeform 133"/>
                <p:cNvSpPr>
                  <a:spLocks/>
                </p:cNvSpPr>
                <p:nvPr/>
              </p:nvSpPr>
              <p:spPr bwMode="auto">
                <a:xfrm>
                  <a:off x="1824" y="3216"/>
                  <a:ext cx="118" cy="190"/>
                </a:xfrm>
                <a:custGeom>
                  <a:avLst/>
                  <a:gdLst>
                    <a:gd name="T0" fmla="*/ 0 w 118"/>
                    <a:gd name="T1" fmla="*/ 0 h 190"/>
                    <a:gd name="T2" fmla="*/ 30 w 118"/>
                    <a:gd name="T3" fmla="*/ 42 h 190"/>
                    <a:gd name="T4" fmla="*/ 96 w 118"/>
                    <a:gd name="T5" fmla="*/ 96 h 190"/>
                    <a:gd name="T6" fmla="*/ 118 w 118"/>
                    <a:gd name="T7" fmla="*/ 190 h 19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8"/>
                    <a:gd name="T13" fmla="*/ 0 h 190"/>
                    <a:gd name="T14" fmla="*/ 118 w 118"/>
                    <a:gd name="T15" fmla="*/ 190 h 19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8" h="190">
                      <a:moveTo>
                        <a:pt x="0" y="0"/>
                      </a:moveTo>
                      <a:cubicBezTo>
                        <a:pt x="5" y="7"/>
                        <a:pt x="14" y="26"/>
                        <a:pt x="30" y="42"/>
                      </a:cubicBezTo>
                      <a:cubicBezTo>
                        <a:pt x="46" y="58"/>
                        <a:pt x="81" y="71"/>
                        <a:pt x="96" y="96"/>
                      </a:cubicBezTo>
                      <a:cubicBezTo>
                        <a:pt x="111" y="121"/>
                        <a:pt x="114" y="171"/>
                        <a:pt x="118" y="19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8" name="Freeform 134"/>
                <p:cNvSpPr>
                  <a:spLocks/>
                </p:cNvSpPr>
                <p:nvPr/>
              </p:nvSpPr>
              <p:spPr bwMode="auto">
                <a:xfrm>
                  <a:off x="1806" y="3138"/>
                  <a:ext cx="114" cy="73"/>
                </a:xfrm>
                <a:custGeom>
                  <a:avLst/>
                  <a:gdLst>
                    <a:gd name="T0" fmla="*/ 0 w 114"/>
                    <a:gd name="T1" fmla="*/ 0 h 73"/>
                    <a:gd name="T2" fmla="*/ 52 w 114"/>
                    <a:gd name="T3" fmla="*/ 68 h 73"/>
                    <a:gd name="T4" fmla="*/ 114 w 114"/>
                    <a:gd name="T5" fmla="*/ 30 h 73"/>
                    <a:gd name="T6" fmla="*/ 0 60000 65536"/>
                    <a:gd name="T7" fmla="*/ 0 60000 65536"/>
                    <a:gd name="T8" fmla="*/ 0 60000 65536"/>
                    <a:gd name="T9" fmla="*/ 0 w 114"/>
                    <a:gd name="T10" fmla="*/ 0 h 73"/>
                    <a:gd name="T11" fmla="*/ 114 w 114"/>
                    <a:gd name="T12" fmla="*/ 73 h 73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4" h="73">
                      <a:moveTo>
                        <a:pt x="0" y="0"/>
                      </a:moveTo>
                      <a:cubicBezTo>
                        <a:pt x="9" y="11"/>
                        <a:pt x="33" y="63"/>
                        <a:pt x="52" y="68"/>
                      </a:cubicBezTo>
                      <a:cubicBezTo>
                        <a:pt x="71" y="73"/>
                        <a:pt x="101" y="38"/>
                        <a:pt x="114" y="30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89" name="Freeform 135"/>
                <p:cNvSpPr>
                  <a:spLocks/>
                </p:cNvSpPr>
                <p:nvPr/>
              </p:nvSpPr>
              <p:spPr bwMode="auto">
                <a:xfrm>
                  <a:off x="1838" y="3382"/>
                  <a:ext cx="60" cy="168"/>
                </a:xfrm>
                <a:custGeom>
                  <a:avLst/>
                  <a:gdLst>
                    <a:gd name="T0" fmla="*/ 0 w 60"/>
                    <a:gd name="T1" fmla="*/ 0 h 168"/>
                    <a:gd name="T2" fmla="*/ 44 w 60"/>
                    <a:gd name="T3" fmla="*/ 60 h 168"/>
                    <a:gd name="T4" fmla="*/ 60 w 60"/>
                    <a:gd name="T5" fmla="*/ 168 h 168"/>
                    <a:gd name="T6" fmla="*/ 0 60000 65536"/>
                    <a:gd name="T7" fmla="*/ 0 60000 65536"/>
                    <a:gd name="T8" fmla="*/ 0 60000 65536"/>
                    <a:gd name="T9" fmla="*/ 0 w 60"/>
                    <a:gd name="T10" fmla="*/ 0 h 168"/>
                    <a:gd name="T11" fmla="*/ 60 w 60"/>
                    <a:gd name="T12" fmla="*/ 168 h 1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0" h="168">
                      <a:moveTo>
                        <a:pt x="0" y="0"/>
                      </a:moveTo>
                      <a:cubicBezTo>
                        <a:pt x="7" y="9"/>
                        <a:pt x="34" y="32"/>
                        <a:pt x="44" y="60"/>
                      </a:cubicBezTo>
                      <a:cubicBezTo>
                        <a:pt x="54" y="88"/>
                        <a:pt x="57" y="146"/>
                        <a:pt x="60" y="16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0" name="Freeform 136"/>
                <p:cNvSpPr>
                  <a:spLocks/>
                </p:cNvSpPr>
                <p:nvPr/>
              </p:nvSpPr>
              <p:spPr bwMode="auto">
                <a:xfrm>
                  <a:off x="1702" y="3354"/>
                  <a:ext cx="114" cy="276"/>
                </a:xfrm>
                <a:custGeom>
                  <a:avLst/>
                  <a:gdLst>
                    <a:gd name="T0" fmla="*/ 0 w 114"/>
                    <a:gd name="T1" fmla="*/ 0 h 276"/>
                    <a:gd name="T2" fmla="*/ 28 w 114"/>
                    <a:gd name="T3" fmla="*/ 40 h 276"/>
                    <a:gd name="T4" fmla="*/ 100 w 114"/>
                    <a:gd name="T5" fmla="*/ 80 h 276"/>
                    <a:gd name="T6" fmla="*/ 112 w 114"/>
                    <a:gd name="T7" fmla="*/ 168 h 276"/>
                    <a:gd name="T8" fmla="*/ 96 w 114"/>
                    <a:gd name="T9" fmla="*/ 276 h 27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4"/>
                    <a:gd name="T16" fmla="*/ 0 h 276"/>
                    <a:gd name="T17" fmla="*/ 114 w 114"/>
                    <a:gd name="T18" fmla="*/ 276 h 27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4" h="276">
                      <a:moveTo>
                        <a:pt x="0" y="0"/>
                      </a:moveTo>
                      <a:cubicBezTo>
                        <a:pt x="5" y="7"/>
                        <a:pt x="11" y="27"/>
                        <a:pt x="28" y="40"/>
                      </a:cubicBezTo>
                      <a:cubicBezTo>
                        <a:pt x="45" y="53"/>
                        <a:pt x="86" y="59"/>
                        <a:pt x="100" y="80"/>
                      </a:cubicBezTo>
                      <a:cubicBezTo>
                        <a:pt x="114" y="101"/>
                        <a:pt x="113" y="135"/>
                        <a:pt x="112" y="168"/>
                      </a:cubicBezTo>
                      <a:cubicBezTo>
                        <a:pt x="111" y="201"/>
                        <a:pt x="99" y="254"/>
                        <a:pt x="96" y="276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1" name="Freeform 137"/>
                <p:cNvSpPr>
                  <a:spLocks/>
                </p:cNvSpPr>
                <p:nvPr/>
              </p:nvSpPr>
              <p:spPr bwMode="auto">
                <a:xfrm>
                  <a:off x="1584" y="3552"/>
                  <a:ext cx="96" cy="48"/>
                </a:xfrm>
                <a:custGeom>
                  <a:avLst/>
                  <a:gdLst>
                    <a:gd name="T0" fmla="*/ 96 w 96"/>
                    <a:gd name="T1" fmla="*/ 0 h 48"/>
                    <a:gd name="T2" fmla="*/ 46 w 96"/>
                    <a:gd name="T3" fmla="*/ 38 h 48"/>
                    <a:gd name="T4" fmla="*/ 0 w 96"/>
                    <a:gd name="T5" fmla="*/ 48 h 48"/>
                    <a:gd name="T6" fmla="*/ 0 60000 65536"/>
                    <a:gd name="T7" fmla="*/ 0 60000 65536"/>
                    <a:gd name="T8" fmla="*/ 0 60000 65536"/>
                    <a:gd name="T9" fmla="*/ 0 w 96"/>
                    <a:gd name="T10" fmla="*/ 0 h 48"/>
                    <a:gd name="T11" fmla="*/ 96 w 96"/>
                    <a:gd name="T12" fmla="*/ 48 h 4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6" h="48">
                      <a:moveTo>
                        <a:pt x="96" y="0"/>
                      </a:moveTo>
                      <a:cubicBezTo>
                        <a:pt x="88" y="6"/>
                        <a:pt x="62" y="30"/>
                        <a:pt x="46" y="38"/>
                      </a:cubicBezTo>
                      <a:cubicBezTo>
                        <a:pt x="30" y="46"/>
                        <a:pt x="10" y="46"/>
                        <a:pt x="0" y="4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2" name="Freeform 138"/>
                <p:cNvSpPr>
                  <a:spLocks/>
                </p:cNvSpPr>
                <p:nvPr/>
              </p:nvSpPr>
              <p:spPr bwMode="auto">
                <a:xfrm>
                  <a:off x="1390" y="3206"/>
                  <a:ext cx="98" cy="394"/>
                </a:xfrm>
                <a:custGeom>
                  <a:avLst/>
                  <a:gdLst>
                    <a:gd name="T0" fmla="*/ 0 w 98"/>
                    <a:gd name="T1" fmla="*/ 0 h 394"/>
                    <a:gd name="T2" fmla="*/ 56 w 98"/>
                    <a:gd name="T3" fmla="*/ 48 h 394"/>
                    <a:gd name="T4" fmla="*/ 84 w 98"/>
                    <a:gd name="T5" fmla="*/ 108 h 394"/>
                    <a:gd name="T6" fmla="*/ 72 w 98"/>
                    <a:gd name="T7" fmla="*/ 196 h 394"/>
                    <a:gd name="T8" fmla="*/ 40 w 98"/>
                    <a:gd name="T9" fmla="*/ 272 h 394"/>
                    <a:gd name="T10" fmla="*/ 98 w 98"/>
                    <a:gd name="T11" fmla="*/ 394 h 39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98"/>
                    <a:gd name="T19" fmla="*/ 0 h 394"/>
                    <a:gd name="T20" fmla="*/ 98 w 98"/>
                    <a:gd name="T21" fmla="*/ 394 h 39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98" h="394">
                      <a:moveTo>
                        <a:pt x="0" y="0"/>
                      </a:moveTo>
                      <a:cubicBezTo>
                        <a:pt x="9" y="8"/>
                        <a:pt x="42" y="30"/>
                        <a:pt x="56" y="48"/>
                      </a:cubicBezTo>
                      <a:cubicBezTo>
                        <a:pt x="70" y="66"/>
                        <a:pt x="81" y="83"/>
                        <a:pt x="84" y="108"/>
                      </a:cubicBezTo>
                      <a:cubicBezTo>
                        <a:pt x="87" y="133"/>
                        <a:pt x="79" y="169"/>
                        <a:pt x="72" y="196"/>
                      </a:cubicBezTo>
                      <a:cubicBezTo>
                        <a:pt x="65" y="223"/>
                        <a:pt x="36" y="239"/>
                        <a:pt x="40" y="272"/>
                      </a:cubicBezTo>
                      <a:cubicBezTo>
                        <a:pt x="44" y="305"/>
                        <a:pt x="86" y="369"/>
                        <a:pt x="98" y="3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3" name="Freeform 139"/>
                <p:cNvSpPr>
                  <a:spLocks/>
                </p:cNvSpPr>
                <p:nvPr/>
              </p:nvSpPr>
              <p:spPr bwMode="auto">
                <a:xfrm>
                  <a:off x="1424" y="3216"/>
                  <a:ext cx="208" cy="448"/>
                </a:xfrm>
                <a:custGeom>
                  <a:avLst/>
                  <a:gdLst>
                    <a:gd name="T0" fmla="*/ 112 w 208"/>
                    <a:gd name="T1" fmla="*/ 0 h 448"/>
                    <a:gd name="T2" fmla="*/ 112 w 208"/>
                    <a:gd name="T3" fmla="*/ 96 h 448"/>
                    <a:gd name="T4" fmla="*/ 18 w 208"/>
                    <a:gd name="T5" fmla="*/ 210 h 448"/>
                    <a:gd name="T6" fmla="*/ 16 w 208"/>
                    <a:gd name="T7" fmla="*/ 336 h 448"/>
                    <a:gd name="T8" fmla="*/ 112 w 208"/>
                    <a:gd name="T9" fmla="*/ 432 h 448"/>
                    <a:gd name="T10" fmla="*/ 208 w 208"/>
                    <a:gd name="T11" fmla="*/ 432 h 44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08"/>
                    <a:gd name="T19" fmla="*/ 0 h 448"/>
                    <a:gd name="T20" fmla="*/ 208 w 208"/>
                    <a:gd name="T21" fmla="*/ 448 h 44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08" h="448">
                      <a:moveTo>
                        <a:pt x="112" y="0"/>
                      </a:moveTo>
                      <a:cubicBezTo>
                        <a:pt x="120" y="32"/>
                        <a:pt x="128" y="61"/>
                        <a:pt x="112" y="96"/>
                      </a:cubicBezTo>
                      <a:cubicBezTo>
                        <a:pt x="96" y="131"/>
                        <a:pt x="34" y="170"/>
                        <a:pt x="18" y="210"/>
                      </a:cubicBezTo>
                      <a:cubicBezTo>
                        <a:pt x="2" y="250"/>
                        <a:pt x="0" y="299"/>
                        <a:pt x="16" y="336"/>
                      </a:cubicBezTo>
                      <a:cubicBezTo>
                        <a:pt x="32" y="373"/>
                        <a:pt x="80" y="416"/>
                        <a:pt x="112" y="432"/>
                      </a:cubicBezTo>
                      <a:cubicBezTo>
                        <a:pt x="144" y="448"/>
                        <a:pt x="176" y="440"/>
                        <a:pt x="208" y="4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4" name="Freeform 140"/>
                <p:cNvSpPr>
                  <a:spLocks/>
                </p:cNvSpPr>
                <p:nvPr/>
              </p:nvSpPr>
              <p:spPr bwMode="auto">
                <a:xfrm>
                  <a:off x="1362" y="3290"/>
                  <a:ext cx="113" cy="132"/>
                </a:xfrm>
                <a:custGeom>
                  <a:avLst/>
                  <a:gdLst>
                    <a:gd name="T0" fmla="*/ 0 w 113"/>
                    <a:gd name="T1" fmla="*/ 0 h 132"/>
                    <a:gd name="T2" fmla="*/ 100 w 113"/>
                    <a:gd name="T3" fmla="*/ 76 h 132"/>
                    <a:gd name="T4" fmla="*/ 80 w 113"/>
                    <a:gd name="T5" fmla="*/ 132 h 132"/>
                    <a:gd name="T6" fmla="*/ 0 60000 65536"/>
                    <a:gd name="T7" fmla="*/ 0 60000 65536"/>
                    <a:gd name="T8" fmla="*/ 0 60000 65536"/>
                    <a:gd name="T9" fmla="*/ 0 w 113"/>
                    <a:gd name="T10" fmla="*/ 0 h 132"/>
                    <a:gd name="T11" fmla="*/ 113 w 113"/>
                    <a:gd name="T12" fmla="*/ 132 h 13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13" h="132">
                      <a:moveTo>
                        <a:pt x="0" y="0"/>
                      </a:moveTo>
                      <a:cubicBezTo>
                        <a:pt x="17" y="13"/>
                        <a:pt x="87" y="54"/>
                        <a:pt x="100" y="76"/>
                      </a:cubicBezTo>
                      <a:cubicBezTo>
                        <a:pt x="113" y="98"/>
                        <a:pt x="84" y="120"/>
                        <a:pt x="80" y="13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5" name="Freeform 141"/>
                <p:cNvSpPr>
                  <a:spLocks/>
                </p:cNvSpPr>
                <p:nvPr/>
              </p:nvSpPr>
              <p:spPr bwMode="auto">
                <a:xfrm>
                  <a:off x="1488" y="3306"/>
                  <a:ext cx="114" cy="294"/>
                </a:xfrm>
                <a:custGeom>
                  <a:avLst/>
                  <a:gdLst>
                    <a:gd name="T0" fmla="*/ 114 w 114"/>
                    <a:gd name="T1" fmla="*/ 0 h 294"/>
                    <a:gd name="T2" fmla="*/ 48 w 114"/>
                    <a:gd name="T3" fmla="*/ 102 h 294"/>
                    <a:gd name="T4" fmla="*/ 14 w 114"/>
                    <a:gd name="T5" fmla="*/ 176 h 294"/>
                    <a:gd name="T6" fmla="*/ 0 w 114"/>
                    <a:gd name="T7" fmla="*/ 294 h 294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4"/>
                    <a:gd name="T13" fmla="*/ 0 h 294"/>
                    <a:gd name="T14" fmla="*/ 114 w 114"/>
                    <a:gd name="T15" fmla="*/ 294 h 294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4" h="294">
                      <a:moveTo>
                        <a:pt x="114" y="0"/>
                      </a:moveTo>
                      <a:cubicBezTo>
                        <a:pt x="102" y="17"/>
                        <a:pt x="65" y="73"/>
                        <a:pt x="48" y="102"/>
                      </a:cubicBezTo>
                      <a:cubicBezTo>
                        <a:pt x="31" y="131"/>
                        <a:pt x="22" y="144"/>
                        <a:pt x="14" y="176"/>
                      </a:cubicBezTo>
                      <a:cubicBezTo>
                        <a:pt x="6" y="208"/>
                        <a:pt x="3" y="270"/>
                        <a:pt x="0" y="294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6" name="Freeform 142"/>
                <p:cNvSpPr>
                  <a:spLocks/>
                </p:cNvSpPr>
                <p:nvPr/>
              </p:nvSpPr>
              <p:spPr bwMode="auto">
                <a:xfrm>
                  <a:off x="1542" y="3378"/>
                  <a:ext cx="92" cy="12"/>
                </a:xfrm>
                <a:custGeom>
                  <a:avLst/>
                  <a:gdLst>
                    <a:gd name="T0" fmla="*/ 0 w 92"/>
                    <a:gd name="T1" fmla="*/ 12 h 12"/>
                    <a:gd name="T2" fmla="*/ 56 w 92"/>
                    <a:gd name="T3" fmla="*/ 0 h 12"/>
                    <a:gd name="T4" fmla="*/ 92 w 92"/>
                    <a:gd name="T5" fmla="*/ 12 h 12"/>
                    <a:gd name="T6" fmla="*/ 0 60000 65536"/>
                    <a:gd name="T7" fmla="*/ 0 60000 65536"/>
                    <a:gd name="T8" fmla="*/ 0 60000 65536"/>
                    <a:gd name="T9" fmla="*/ 0 w 92"/>
                    <a:gd name="T10" fmla="*/ 0 h 12"/>
                    <a:gd name="T11" fmla="*/ 92 w 92"/>
                    <a:gd name="T12" fmla="*/ 12 h 12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" h="12">
                      <a:moveTo>
                        <a:pt x="0" y="12"/>
                      </a:moveTo>
                      <a:cubicBezTo>
                        <a:pt x="9" y="11"/>
                        <a:pt x="41" y="0"/>
                        <a:pt x="56" y="0"/>
                      </a:cubicBezTo>
                      <a:cubicBezTo>
                        <a:pt x="71" y="0"/>
                        <a:pt x="85" y="10"/>
                        <a:pt x="92" y="12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7" name="Freeform 143"/>
                <p:cNvSpPr>
                  <a:spLocks/>
                </p:cNvSpPr>
                <p:nvPr/>
              </p:nvSpPr>
              <p:spPr bwMode="auto">
                <a:xfrm>
                  <a:off x="1504" y="3430"/>
                  <a:ext cx="224" cy="234"/>
                </a:xfrm>
                <a:custGeom>
                  <a:avLst/>
                  <a:gdLst>
                    <a:gd name="T0" fmla="*/ 114 w 224"/>
                    <a:gd name="T1" fmla="*/ 0 h 234"/>
                    <a:gd name="T2" fmla="*/ 32 w 224"/>
                    <a:gd name="T3" fmla="*/ 74 h 234"/>
                    <a:gd name="T4" fmla="*/ 32 w 224"/>
                    <a:gd name="T5" fmla="*/ 122 h 234"/>
                    <a:gd name="T6" fmla="*/ 32 w 224"/>
                    <a:gd name="T7" fmla="*/ 218 h 234"/>
                    <a:gd name="T8" fmla="*/ 224 w 224"/>
                    <a:gd name="T9" fmla="*/ 218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4"/>
                    <a:gd name="T16" fmla="*/ 0 h 234"/>
                    <a:gd name="T17" fmla="*/ 224 w 224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4" h="234">
                      <a:moveTo>
                        <a:pt x="114" y="0"/>
                      </a:moveTo>
                      <a:cubicBezTo>
                        <a:pt x="100" y="13"/>
                        <a:pt x="46" y="54"/>
                        <a:pt x="32" y="74"/>
                      </a:cubicBezTo>
                      <a:cubicBezTo>
                        <a:pt x="18" y="94"/>
                        <a:pt x="32" y="98"/>
                        <a:pt x="32" y="122"/>
                      </a:cubicBezTo>
                      <a:cubicBezTo>
                        <a:pt x="32" y="146"/>
                        <a:pt x="0" y="202"/>
                        <a:pt x="32" y="218"/>
                      </a:cubicBezTo>
                      <a:cubicBezTo>
                        <a:pt x="64" y="234"/>
                        <a:pt x="144" y="226"/>
                        <a:pt x="224" y="218"/>
                      </a:cubicBezTo>
                    </a:path>
                  </a:pathLst>
                </a:custGeom>
                <a:noFill/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8" name="Freeform 144"/>
                <p:cNvSpPr>
                  <a:spLocks/>
                </p:cNvSpPr>
                <p:nvPr/>
              </p:nvSpPr>
              <p:spPr bwMode="auto">
                <a:xfrm>
                  <a:off x="1581" y="3453"/>
                  <a:ext cx="100" cy="102"/>
                </a:xfrm>
                <a:custGeom>
                  <a:avLst/>
                  <a:gdLst>
                    <a:gd name="T0" fmla="*/ 99 w 100"/>
                    <a:gd name="T1" fmla="*/ 3 h 102"/>
                    <a:gd name="T2" fmla="*/ 41 w 100"/>
                    <a:gd name="T3" fmla="*/ 61 h 102"/>
                    <a:gd name="T4" fmla="*/ 3 w 100"/>
                    <a:gd name="T5" fmla="*/ 99 h 102"/>
                    <a:gd name="T6" fmla="*/ 61 w 100"/>
                    <a:gd name="T7" fmla="*/ 81 h 102"/>
                    <a:gd name="T8" fmla="*/ 99 w 100"/>
                    <a:gd name="T9" fmla="*/ 3 h 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0"/>
                    <a:gd name="T16" fmla="*/ 0 h 102"/>
                    <a:gd name="T17" fmla="*/ 100 w 100"/>
                    <a:gd name="T18" fmla="*/ 102 h 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0" h="102">
                      <a:moveTo>
                        <a:pt x="99" y="3"/>
                      </a:moveTo>
                      <a:cubicBezTo>
                        <a:pt x="96" y="0"/>
                        <a:pt x="57" y="45"/>
                        <a:pt x="41" y="61"/>
                      </a:cubicBezTo>
                      <a:cubicBezTo>
                        <a:pt x="25" y="77"/>
                        <a:pt x="0" y="96"/>
                        <a:pt x="3" y="99"/>
                      </a:cubicBezTo>
                      <a:cubicBezTo>
                        <a:pt x="6" y="102"/>
                        <a:pt x="45" y="97"/>
                        <a:pt x="61" y="81"/>
                      </a:cubicBezTo>
                      <a:cubicBezTo>
                        <a:pt x="77" y="65"/>
                        <a:pt x="100" y="9"/>
                        <a:pt x="99" y="3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5399" name="Freeform 145"/>
                <p:cNvSpPr>
                  <a:spLocks/>
                </p:cNvSpPr>
                <p:nvPr/>
              </p:nvSpPr>
              <p:spPr bwMode="auto">
                <a:xfrm>
                  <a:off x="1665" y="3113"/>
                  <a:ext cx="186" cy="180"/>
                </a:xfrm>
                <a:custGeom>
                  <a:avLst/>
                  <a:gdLst>
                    <a:gd name="T0" fmla="*/ 137 w 186"/>
                    <a:gd name="T1" fmla="*/ 29 h 180"/>
                    <a:gd name="T2" fmla="*/ 73 w 186"/>
                    <a:gd name="T3" fmla="*/ 9 h 180"/>
                    <a:gd name="T4" fmla="*/ 5 w 186"/>
                    <a:gd name="T5" fmla="*/ 5 h 180"/>
                    <a:gd name="T6" fmla="*/ 41 w 186"/>
                    <a:gd name="T7" fmla="*/ 37 h 180"/>
                    <a:gd name="T8" fmla="*/ 45 w 186"/>
                    <a:gd name="T9" fmla="*/ 65 h 180"/>
                    <a:gd name="T10" fmla="*/ 53 w 186"/>
                    <a:gd name="T11" fmla="*/ 101 h 180"/>
                    <a:gd name="T12" fmla="*/ 76 w 186"/>
                    <a:gd name="T13" fmla="*/ 88 h 180"/>
                    <a:gd name="T14" fmla="*/ 137 w 186"/>
                    <a:gd name="T15" fmla="*/ 81 h 180"/>
                    <a:gd name="T16" fmla="*/ 153 w 186"/>
                    <a:gd name="T17" fmla="*/ 101 h 180"/>
                    <a:gd name="T18" fmla="*/ 153 w 186"/>
                    <a:gd name="T19" fmla="*/ 173 h 180"/>
                    <a:gd name="T20" fmla="*/ 161 w 186"/>
                    <a:gd name="T21" fmla="*/ 141 h 180"/>
                    <a:gd name="T22" fmla="*/ 181 w 186"/>
                    <a:gd name="T23" fmla="*/ 141 h 180"/>
                    <a:gd name="T24" fmla="*/ 169 w 186"/>
                    <a:gd name="T25" fmla="*/ 105 h 180"/>
                    <a:gd name="T26" fmla="*/ 181 w 186"/>
                    <a:gd name="T27" fmla="*/ 89 h 180"/>
                    <a:gd name="T28" fmla="*/ 137 w 186"/>
                    <a:gd name="T29" fmla="*/ 29 h 1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186"/>
                    <a:gd name="T46" fmla="*/ 0 h 180"/>
                    <a:gd name="T47" fmla="*/ 186 w 186"/>
                    <a:gd name="T48" fmla="*/ 180 h 180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186" h="180">
                      <a:moveTo>
                        <a:pt x="137" y="29"/>
                      </a:moveTo>
                      <a:cubicBezTo>
                        <a:pt x="119" y="16"/>
                        <a:pt x="95" y="13"/>
                        <a:pt x="73" y="9"/>
                      </a:cubicBezTo>
                      <a:cubicBezTo>
                        <a:pt x="51" y="5"/>
                        <a:pt x="10" y="0"/>
                        <a:pt x="5" y="5"/>
                      </a:cubicBezTo>
                      <a:cubicBezTo>
                        <a:pt x="0" y="10"/>
                        <a:pt x="34" y="27"/>
                        <a:pt x="41" y="37"/>
                      </a:cubicBezTo>
                      <a:cubicBezTo>
                        <a:pt x="48" y="47"/>
                        <a:pt x="43" y="54"/>
                        <a:pt x="45" y="65"/>
                      </a:cubicBezTo>
                      <a:cubicBezTo>
                        <a:pt x="47" y="76"/>
                        <a:pt x="48" y="97"/>
                        <a:pt x="53" y="101"/>
                      </a:cubicBezTo>
                      <a:cubicBezTo>
                        <a:pt x="58" y="105"/>
                        <a:pt x="62" y="91"/>
                        <a:pt x="76" y="88"/>
                      </a:cubicBezTo>
                      <a:cubicBezTo>
                        <a:pt x="90" y="85"/>
                        <a:pt x="124" y="79"/>
                        <a:pt x="137" y="81"/>
                      </a:cubicBezTo>
                      <a:cubicBezTo>
                        <a:pt x="150" y="83"/>
                        <a:pt x="150" y="86"/>
                        <a:pt x="153" y="101"/>
                      </a:cubicBezTo>
                      <a:cubicBezTo>
                        <a:pt x="156" y="116"/>
                        <a:pt x="152" y="166"/>
                        <a:pt x="153" y="173"/>
                      </a:cubicBezTo>
                      <a:cubicBezTo>
                        <a:pt x="154" y="180"/>
                        <a:pt x="156" y="146"/>
                        <a:pt x="161" y="141"/>
                      </a:cubicBezTo>
                      <a:cubicBezTo>
                        <a:pt x="166" y="136"/>
                        <a:pt x="180" y="147"/>
                        <a:pt x="181" y="141"/>
                      </a:cubicBezTo>
                      <a:cubicBezTo>
                        <a:pt x="182" y="135"/>
                        <a:pt x="169" y="114"/>
                        <a:pt x="169" y="105"/>
                      </a:cubicBezTo>
                      <a:cubicBezTo>
                        <a:pt x="169" y="96"/>
                        <a:pt x="186" y="102"/>
                        <a:pt x="181" y="89"/>
                      </a:cubicBezTo>
                      <a:cubicBezTo>
                        <a:pt x="176" y="76"/>
                        <a:pt x="155" y="42"/>
                        <a:pt x="137" y="29"/>
                      </a:cubicBezTo>
                      <a:close/>
                    </a:path>
                  </a:pathLst>
                </a:custGeom>
                <a:solidFill>
                  <a:srgbClr val="006600"/>
                </a:solidFill>
                <a:ln w="952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5382" name="Freeform 146"/>
              <p:cNvSpPr>
                <a:spLocks/>
              </p:cNvSpPr>
              <p:nvPr/>
            </p:nvSpPr>
            <p:spPr bwMode="auto">
              <a:xfrm>
                <a:off x="2670" y="3462"/>
                <a:ext cx="406" cy="135"/>
              </a:xfrm>
              <a:custGeom>
                <a:avLst/>
                <a:gdLst>
                  <a:gd name="T0" fmla="*/ 0 w 406"/>
                  <a:gd name="T1" fmla="*/ 0 h 135"/>
                  <a:gd name="T2" fmla="*/ 44 w 406"/>
                  <a:gd name="T3" fmla="*/ 64 h 135"/>
                  <a:gd name="T4" fmla="*/ 168 w 406"/>
                  <a:gd name="T5" fmla="*/ 124 h 135"/>
                  <a:gd name="T6" fmla="*/ 316 w 406"/>
                  <a:gd name="T7" fmla="*/ 128 h 135"/>
                  <a:gd name="T8" fmla="*/ 402 w 406"/>
                  <a:gd name="T9" fmla="*/ 90 h 135"/>
                  <a:gd name="T10" fmla="*/ 292 w 406"/>
                  <a:gd name="T11" fmla="*/ 112 h 135"/>
                  <a:gd name="T12" fmla="*/ 232 w 406"/>
                  <a:gd name="T13" fmla="*/ 116 h 135"/>
                  <a:gd name="T14" fmla="*/ 120 w 406"/>
                  <a:gd name="T15" fmla="*/ 88 h 135"/>
                  <a:gd name="T16" fmla="*/ 68 w 406"/>
                  <a:gd name="T17" fmla="*/ 72 h 135"/>
                  <a:gd name="T18" fmla="*/ 4 w 406"/>
                  <a:gd name="T19" fmla="*/ 0 h 13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406"/>
                  <a:gd name="T31" fmla="*/ 0 h 135"/>
                  <a:gd name="T32" fmla="*/ 406 w 406"/>
                  <a:gd name="T33" fmla="*/ 135 h 135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406" h="135">
                    <a:moveTo>
                      <a:pt x="0" y="0"/>
                    </a:moveTo>
                    <a:cubicBezTo>
                      <a:pt x="7" y="11"/>
                      <a:pt x="16" y="43"/>
                      <a:pt x="44" y="64"/>
                    </a:cubicBezTo>
                    <a:cubicBezTo>
                      <a:pt x="72" y="85"/>
                      <a:pt x="123" y="113"/>
                      <a:pt x="168" y="124"/>
                    </a:cubicBezTo>
                    <a:cubicBezTo>
                      <a:pt x="213" y="135"/>
                      <a:pt x="277" y="134"/>
                      <a:pt x="316" y="128"/>
                    </a:cubicBezTo>
                    <a:cubicBezTo>
                      <a:pt x="355" y="122"/>
                      <a:pt x="406" y="93"/>
                      <a:pt x="402" y="90"/>
                    </a:cubicBezTo>
                    <a:cubicBezTo>
                      <a:pt x="398" y="87"/>
                      <a:pt x="320" y="108"/>
                      <a:pt x="292" y="112"/>
                    </a:cubicBezTo>
                    <a:cubicBezTo>
                      <a:pt x="264" y="116"/>
                      <a:pt x="261" y="120"/>
                      <a:pt x="232" y="116"/>
                    </a:cubicBezTo>
                    <a:cubicBezTo>
                      <a:pt x="203" y="112"/>
                      <a:pt x="147" y="95"/>
                      <a:pt x="120" y="88"/>
                    </a:cubicBezTo>
                    <a:cubicBezTo>
                      <a:pt x="93" y="81"/>
                      <a:pt x="87" y="87"/>
                      <a:pt x="68" y="72"/>
                    </a:cubicBezTo>
                    <a:cubicBezTo>
                      <a:pt x="49" y="57"/>
                      <a:pt x="17" y="15"/>
                      <a:pt x="4" y="0"/>
                    </a:cubicBezTo>
                  </a:path>
                </a:pathLst>
              </a:custGeom>
              <a:gradFill rotWithShape="1">
                <a:gsLst>
                  <a:gs pos="0">
                    <a:srgbClr val="003A00"/>
                  </a:gs>
                  <a:gs pos="100000">
                    <a:srgbClr val="003A00"/>
                  </a:gs>
                </a:gsLst>
                <a:lin ang="5400000" scaled="1"/>
              </a:gradFill>
              <a:ln w="3175">
                <a:solidFill>
                  <a:srgbClr val="003A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18580" name="Text Box 148"/>
          <p:cNvSpPr txBox="1">
            <a:spLocks noChangeArrowheads="1"/>
          </p:cNvSpPr>
          <p:nvPr/>
        </p:nvSpPr>
        <p:spPr bwMode="auto">
          <a:xfrm>
            <a:off x="637967" y="4411257"/>
            <a:ext cx="11272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prstClr val="white"/>
                </a:solidFill>
                <a:latin typeface="Bookman Old Style" pitchFamily="18" charset="0"/>
              </a:rPr>
              <a:t>942</a:t>
            </a:r>
          </a:p>
        </p:txBody>
      </p:sp>
      <p:sp>
        <p:nvSpPr>
          <p:cNvPr id="18581" name="Text Box 149"/>
          <p:cNvSpPr txBox="1">
            <a:spLocks noChangeArrowheads="1"/>
          </p:cNvSpPr>
          <p:nvPr/>
        </p:nvSpPr>
        <p:spPr bwMode="auto">
          <a:xfrm>
            <a:off x="2596877" y="3657605"/>
            <a:ext cx="11272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prstClr val="white"/>
                </a:solidFill>
                <a:latin typeface="Bookman Old Style" pitchFamily="18" charset="0"/>
              </a:rPr>
              <a:t>523</a:t>
            </a:r>
          </a:p>
        </p:txBody>
      </p:sp>
      <p:sp>
        <p:nvSpPr>
          <p:cNvPr id="18582" name="Text Box 150"/>
          <p:cNvSpPr txBox="1">
            <a:spLocks noChangeArrowheads="1"/>
          </p:cNvSpPr>
          <p:nvPr/>
        </p:nvSpPr>
        <p:spPr bwMode="auto">
          <a:xfrm>
            <a:off x="3660837" y="4769271"/>
            <a:ext cx="11272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prstClr val="black"/>
                </a:solidFill>
                <a:latin typeface="Bookman Old Style" pitchFamily="18" charset="0"/>
              </a:rPr>
              <a:t>681</a:t>
            </a:r>
          </a:p>
        </p:txBody>
      </p:sp>
      <p:sp>
        <p:nvSpPr>
          <p:cNvPr id="15377" name="AutoShape 15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451725" y="260350"/>
            <a:ext cx="1512888" cy="358775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FFFFFF"/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solidFill>
                  <a:srgbClr val="000099"/>
                </a:solidFill>
                <a:latin typeface="Bookman Old Style" pitchFamily="18" charset="0"/>
              </a:rPr>
              <a:t>Решение</a:t>
            </a:r>
          </a:p>
        </p:txBody>
      </p:sp>
    </p:spTree>
    <p:extLst>
      <p:ext uri="{BB962C8B-B14F-4D97-AF65-F5344CB8AC3E}">
        <p14:creationId xmlns:p14="http://schemas.microsoft.com/office/powerpoint/2010/main" val="35358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9460" name="Picture 4" descr="CRCTR1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0"/>
            <a:ext cx="2195513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46"/>
          <p:cNvGrpSpPr>
            <a:grpSpLocks/>
          </p:cNvGrpSpPr>
          <p:nvPr/>
        </p:nvGrpSpPr>
        <p:grpSpPr bwMode="auto">
          <a:xfrm>
            <a:off x="646504" y="1757083"/>
            <a:ext cx="3529013" cy="2549525"/>
            <a:chOff x="0" y="1117"/>
            <a:chExt cx="2223" cy="1606"/>
          </a:xfrm>
        </p:grpSpPr>
        <p:pic>
          <p:nvPicPr>
            <p:cNvPr id="16531" name="Picture 5" descr="CRCTR15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1525"/>
              <a:ext cx="1338" cy="1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532" name="Picture 6" descr="CRCTR15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816" y="1117"/>
              <a:ext cx="1407" cy="1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533" name="Picture 7" descr="CRCTR15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748" y="1570"/>
              <a:ext cx="1407" cy="1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2195513" y="333375"/>
            <a:ext cx="2079625" cy="1208088"/>
            <a:chOff x="1383" y="210"/>
            <a:chExt cx="1310" cy="761"/>
          </a:xfrm>
        </p:grpSpPr>
        <p:grpSp>
          <p:nvGrpSpPr>
            <p:cNvPr id="16484" name="Group 8"/>
            <p:cNvGrpSpPr>
              <a:grpSpLocks/>
            </p:cNvGrpSpPr>
            <p:nvPr/>
          </p:nvGrpSpPr>
          <p:grpSpPr bwMode="auto">
            <a:xfrm>
              <a:off x="1383" y="210"/>
              <a:ext cx="1310" cy="761"/>
              <a:chOff x="2653" y="1752"/>
              <a:chExt cx="1310" cy="761"/>
            </a:xfrm>
          </p:grpSpPr>
          <p:grpSp>
            <p:nvGrpSpPr>
              <p:cNvPr id="16486" name="Group 9"/>
              <p:cNvGrpSpPr>
                <a:grpSpLocks/>
              </p:cNvGrpSpPr>
              <p:nvPr/>
            </p:nvGrpSpPr>
            <p:grpSpPr bwMode="auto">
              <a:xfrm rot="16200000" flipH="1">
                <a:off x="2963" y="1896"/>
                <a:ext cx="720" cy="432"/>
                <a:chOff x="2506" y="1576"/>
                <a:chExt cx="704" cy="508"/>
              </a:xfrm>
            </p:grpSpPr>
            <p:sp>
              <p:nvSpPr>
                <p:cNvPr id="16517" name="Freeform 10"/>
                <p:cNvSpPr>
                  <a:spLocks/>
                </p:cNvSpPr>
                <p:nvPr/>
              </p:nvSpPr>
              <p:spPr bwMode="auto">
                <a:xfrm rot="17550579" flipH="1">
                  <a:off x="2748" y="1622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CC00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518" name="Freeform 11"/>
                <p:cNvSpPr>
                  <a:spLocks/>
                </p:cNvSpPr>
                <p:nvPr/>
              </p:nvSpPr>
              <p:spPr bwMode="auto">
                <a:xfrm rot="-4049421">
                  <a:off x="2781" y="1747"/>
                  <a:ext cx="296" cy="258"/>
                </a:xfrm>
                <a:custGeom>
                  <a:avLst/>
                  <a:gdLst>
                    <a:gd name="T0" fmla="*/ 198 w 288"/>
                    <a:gd name="T1" fmla="*/ 58 h 218"/>
                    <a:gd name="T2" fmla="*/ 46 w 288"/>
                    <a:gd name="T3" fmla="*/ 13 h 218"/>
                    <a:gd name="T4" fmla="*/ 4 w 288"/>
                    <a:gd name="T5" fmla="*/ 136 h 218"/>
                    <a:gd name="T6" fmla="*/ 72 w 288"/>
                    <a:gd name="T7" fmla="*/ 270 h 218"/>
                    <a:gd name="T8" fmla="*/ 266 w 288"/>
                    <a:gd name="T9" fmla="*/ 292 h 218"/>
                    <a:gd name="T10" fmla="*/ 300 w 288"/>
                    <a:gd name="T11" fmla="*/ 192 h 218"/>
                    <a:gd name="T12" fmla="*/ 198 w 288"/>
                    <a:gd name="T13" fmla="*/ 58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CC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519" name="Freeform 12"/>
                <p:cNvSpPr>
                  <a:spLocks/>
                </p:cNvSpPr>
                <p:nvPr/>
              </p:nvSpPr>
              <p:spPr bwMode="auto">
                <a:xfrm rot="17550579" flipH="1">
                  <a:off x="3117" y="1922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6520" name="Group 13"/>
                <p:cNvGrpSpPr>
                  <a:grpSpLocks/>
                </p:cNvGrpSpPr>
                <p:nvPr/>
              </p:nvGrpSpPr>
              <p:grpSpPr bwMode="auto">
                <a:xfrm>
                  <a:off x="2506" y="1584"/>
                  <a:ext cx="419" cy="247"/>
                  <a:chOff x="2506" y="1584"/>
                  <a:chExt cx="419" cy="247"/>
                </a:xfrm>
              </p:grpSpPr>
              <p:sp>
                <p:nvSpPr>
                  <p:cNvPr id="16521" name="Freeform 14"/>
                  <p:cNvSpPr>
                    <a:spLocks/>
                  </p:cNvSpPr>
                  <p:nvPr/>
                </p:nvSpPr>
                <p:spPr bwMode="auto">
                  <a:xfrm rot="-4049421">
                    <a:off x="2757" y="1560"/>
                    <a:ext cx="144" cy="192"/>
                  </a:xfrm>
                  <a:custGeom>
                    <a:avLst/>
                    <a:gdLst>
                      <a:gd name="T0" fmla="*/ 0 w 144"/>
                      <a:gd name="T1" fmla="*/ 192 h 192"/>
                      <a:gd name="T2" fmla="*/ 48 w 144"/>
                      <a:gd name="T3" fmla="*/ 48 h 192"/>
                      <a:gd name="T4" fmla="*/ 144 w 144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144"/>
                      <a:gd name="T10" fmla="*/ 0 h 192"/>
                      <a:gd name="T11" fmla="*/ 144 w 144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44" h="192">
                        <a:moveTo>
                          <a:pt x="0" y="192"/>
                        </a:moveTo>
                        <a:cubicBezTo>
                          <a:pt x="12" y="136"/>
                          <a:pt x="24" y="80"/>
                          <a:pt x="48" y="48"/>
                        </a:cubicBezTo>
                        <a:cubicBezTo>
                          <a:pt x="72" y="16"/>
                          <a:pt x="108" y="8"/>
                          <a:pt x="144" y="0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522" name="Group 15"/>
                  <p:cNvGrpSpPr>
                    <a:grpSpLocks/>
                  </p:cNvGrpSpPr>
                  <p:nvPr/>
                </p:nvGrpSpPr>
                <p:grpSpPr bwMode="auto">
                  <a:xfrm rot="-2252377">
                    <a:off x="2506" y="1652"/>
                    <a:ext cx="353" cy="179"/>
                    <a:chOff x="3144" y="3204"/>
                    <a:chExt cx="867" cy="623"/>
                  </a:xfrm>
                </p:grpSpPr>
                <p:grpSp>
                  <p:nvGrpSpPr>
                    <p:cNvPr id="16523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44" y="3204"/>
                      <a:ext cx="867" cy="623"/>
                      <a:chOff x="3144" y="3204"/>
                      <a:chExt cx="867" cy="623"/>
                    </a:xfrm>
                  </p:grpSpPr>
                  <p:sp>
                    <p:nvSpPr>
                      <p:cNvPr id="16529" name="Freeform 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44" y="3204"/>
                        <a:ext cx="848" cy="308"/>
                      </a:xfrm>
                      <a:custGeom>
                        <a:avLst/>
                        <a:gdLst>
                          <a:gd name="T0" fmla="*/ 848 w 848"/>
                          <a:gd name="T1" fmla="*/ 300 h 308"/>
                          <a:gd name="T2" fmla="*/ 704 w 848"/>
                          <a:gd name="T3" fmla="*/ 76 h 308"/>
                          <a:gd name="T4" fmla="*/ 576 w 848"/>
                          <a:gd name="T5" fmla="*/ 4 h 308"/>
                          <a:gd name="T6" fmla="*/ 376 w 848"/>
                          <a:gd name="T7" fmla="*/ 52 h 308"/>
                          <a:gd name="T8" fmla="*/ 0 w 848"/>
                          <a:gd name="T9" fmla="*/ 308 h 30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48"/>
                          <a:gd name="T16" fmla="*/ 0 h 308"/>
                          <a:gd name="T17" fmla="*/ 848 w 848"/>
                          <a:gd name="T18" fmla="*/ 308 h 30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48" h="308">
                            <a:moveTo>
                              <a:pt x="848" y="300"/>
                            </a:moveTo>
                            <a:cubicBezTo>
                              <a:pt x="824" y="263"/>
                              <a:pt x="749" y="125"/>
                              <a:pt x="704" y="76"/>
                            </a:cubicBezTo>
                            <a:cubicBezTo>
                              <a:pt x="659" y="27"/>
                              <a:pt x="631" y="8"/>
                              <a:pt x="576" y="4"/>
                            </a:cubicBezTo>
                            <a:cubicBezTo>
                              <a:pt x="521" y="0"/>
                              <a:pt x="472" y="1"/>
                              <a:pt x="376" y="52"/>
                            </a:cubicBezTo>
                            <a:cubicBezTo>
                              <a:pt x="280" y="103"/>
                              <a:pt x="78" y="255"/>
                              <a:pt x="0" y="308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66FF66"/>
                          </a:gs>
                          <a:gs pos="100000">
                            <a:srgbClr val="009900"/>
                          </a:gs>
                        </a:gsLst>
                        <a:path path="rect">
                          <a:fillToRect l="50000" t="50000" r="50000" b="50000"/>
                        </a:path>
                      </a:gradFill>
                      <a:ln w="9525">
                        <a:solidFill>
                          <a:srgbClr val="0099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solidFill>
                            <a:prstClr val="black"/>
                          </a:solidFill>
                          <a:latin typeface="Bookman Old Style" pitchFamily="18" charset="0"/>
                        </a:endParaRPr>
                      </a:p>
                    </p:txBody>
                  </p:sp>
                  <p:sp>
                    <p:nvSpPr>
                      <p:cNvPr id="16530" name="Freeform 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44" y="3420"/>
                        <a:ext cx="867" cy="407"/>
                      </a:xfrm>
                      <a:custGeom>
                        <a:avLst/>
                        <a:gdLst>
                          <a:gd name="T0" fmla="*/ 0 w 867"/>
                          <a:gd name="T1" fmla="*/ 92 h 407"/>
                          <a:gd name="T2" fmla="*/ 552 w 867"/>
                          <a:gd name="T3" fmla="*/ 380 h 407"/>
                          <a:gd name="T4" fmla="*/ 832 w 867"/>
                          <a:gd name="T5" fmla="*/ 252 h 407"/>
                          <a:gd name="T6" fmla="*/ 760 w 867"/>
                          <a:gd name="T7" fmla="*/ 28 h 407"/>
                          <a:gd name="T8" fmla="*/ 232 w 867"/>
                          <a:gd name="T9" fmla="*/ 84 h 40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67"/>
                          <a:gd name="T16" fmla="*/ 0 h 407"/>
                          <a:gd name="T17" fmla="*/ 867 w 867"/>
                          <a:gd name="T18" fmla="*/ 407 h 40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67" h="407">
                            <a:moveTo>
                              <a:pt x="0" y="92"/>
                            </a:moveTo>
                            <a:cubicBezTo>
                              <a:pt x="206" y="222"/>
                              <a:pt x="413" y="353"/>
                              <a:pt x="552" y="380"/>
                            </a:cubicBezTo>
                            <a:cubicBezTo>
                              <a:pt x="691" y="407"/>
                              <a:pt x="797" y="311"/>
                              <a:pt x="832" y="252"/>
                            </a:cubicBezTo>
                            <a:cubicBezTo>
                              <a:pt x="867" y="193"/>
                              <a:pt x="860" y="56"/>
                              <a:pt x="760" y="28"/>
                            </a:cubicBezTo>
                            <a:cubicBezTo>
                              <a:pt x="660" y="0"/>
                              <a:pt x="446" y="42"/>
                              <a:pt x="232" y="84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66FF66"/>
                          </a:gs>
                          <a:gs pos="100000">
                            <a:srgbClr val="008000"/>
                          </a:gs>
                        </a:gsLst>
                        <a:path path="rect">
                          <a:fillToRect l="50000" t="50000" r="50000" b="50000"/>
                        </a:path>
                      </a:gradFill>
                      <a:ln w="9525">
                        <a:solidFill>
                          <a:srgbClr val="0099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solidFill>
                            <a:prstClr val="black"/>
                          </a:solidFill>
                          <a:latin typeface="Bookman Old Style" pitchFamily="18" charset="0"/>
                        </a:endParaRPr>
                      </a:p>
                    </p:txBody>
                  </p:sp>
                </p:grpSp>
                <p:sp>
                  <p:nvSpPr>
                    <p:cNvPr id="16524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3808" y="3440"/>
                      <a:ext cx="87" cy="288"/>
                    </a:xfrm>
                    <a:custGeom>
                      <a:avLst/>
                      <a:gdLst>
                        <a:gd name="T0" fmla="*/ 40 w 87"/>
                        <a:gd name="T1" fmla="*/ 0 h 288"/>
                        <a:gd name="T2" fmla="*/ 80 w 87"/>
                        <a:gd name="T3" fmla="*/ 160 h 288"/>
                        <a:gd name="T4" fmla="*/ 0 w 87"/>
                        <a:gd name="T5" fmla="*/ 288 h 288"/>
                        <a:gd name="T6" fmla="*/ 0 60000 65536"/>
                        <a:gd name="T7" fmla="*/ 0 60000 65536"/>
                        <a:gd name="T8" fmla="*/ 0 60000 65536"/>
                        <a:gd name="T9" fmla="*/ 0 w 87"/>
                        <a:gd name="T10" fmla="*/ 0 h 288"/>
                        <a:gd name="T11" fmla="*/ 87 w 87"/>
                        <a:gd name="T12" fmla="*/ 288 h 2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7" h="288">
                          <a:moveTo>
                            <a:pt x="40" y="0"/>
                          </a:moveTo>
                          <a:cubicBezTo>
                            <a:pt x="63" y="56"/>
                            <a:pt x="87" y="112"/>
                            <a:pt x="80" y="160"/>
                          </a:cubicBezTo>
                          <a:cubicBezTo>
                            <a:pt x="73" y="208"/>
                            <a:pt x="36" y="248"/>
                            <a:pt x="0" y="288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25" name="Freeform 20"/>
                    <p:cNvSpPr>
                      <a:spLocks/>
                    </p:cNvSpPr>
                    <p:nvPr/>
                  </p:nvSpPr>
                  <p:spPr bwMode="auto">
                    <a:xfrm>
                      <a:off x="3688" y="3440"/>
                      <a:ext cx="87" cy="288"/>
                    </a:xfrm>
                    <a:custGeom>
                      <a:avLst/>
                      <a:gdLst>
                        <a:gd name="T0" fmla="*/ 40 w 87"/>
                        <a:gd name="T1" fmla="*/ 0 h 288"/>
                        <a:gd name="T2" fmla="*/ 80 w 87"/>
                        <a:gd name="T3" fmla="*/ 160 h 288"/>
                        <a:gd name="T4" fmla="*/ 0 w 87"/>
                        <a:gd name="T5" fmla="*/ 288 h 288"/>
                        <a:gd name="T6" fmla="*/ 0 60000 65536"/>
                        <a:gd name="T7" fmla="*/ 0 60000 65536"/>
                        <a:gd name="T8" fmla="*/ 0 60000 65536"/>
                        <a:gd name="T9" fmla="*/ 0 w 87"/>
                        <a:gd name="T10" fmla="*/ 0 h 288"/>
                        <a:gd name="T11" fmla="*/ 87 w 87"/>
                        <a:gd name="T12" fmla="*/ 288 h 2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7" h="288">
                          <a:moveTo>
                            <a:pt x="40" y="0"/>
                          </a:moveTo>
                          <a:cubicBezTo>
                            <a:pt x="63" y="56"/>
                            <a:pt x="87" y="112"/>
                            <a:pt x="80" y="160"/>
                          </a:cubicBezTo>
                          <a:cubicBezTo>
                            <a:pt x="73" y="208"/>
                            <a:pt x="36" y="248"/>
                            <a:pt x="0" y="288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26" name="Freeform 21"/>
                    <p:cNvSpPr>
                      <a:spLocks/>
                    </p:cNvSpPr>
                    <p:nvPr/>
                  </p:nvSpPr>
                  <p:spPr bwMode="auto">
                    <a:xfrm>
                      <a:off x="3568" y="3480"/>
                      <a:ext cx="72" cy="184"/>
                    </a:xfrm>
                    <a:custGeom>
                      <a:avLst/>
                      <a:gdLst>
                        <a:gd name="T0" fmla="*/ 48 w 72"/>
                        <a:gd name="T1" fmla="*/ 0 h 184"/>
                        <a:gd name="T2" fmla="*/ 64 w 72"/>
                        <a:gd name="T3" fmla="*/ 120 h 184"/>
                        <a:gd name="T4" fmla="*/ 0 w 72"/>
                        <a:gd name="T5" fmla="*/ 184 h 184"/>
                        <a:gd name="T6" fmla="*/ 0 60000 65536"/>
                        <a:gd name="T7" fmla="*/ 0 60000 65536"/>
                        <a:gd name="T8" fmla="*/ 0 60000 65536"/>
                        <a:gd name="T9" fmla="*/ 0 w 72"/>
                        <a:gd name="T10" fmla="*/ 0 h 184"/>
                        <a:gd name="T11" fmla="*/ 72 w 72"/>
                        <a:gd name="T12" fmla="*/ 184 h 184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72" h="184">
                          <a:moveTo>
                            <a:pt x="48" y="0"/>
                          </a:moveTo>
                          <a:cubicBezTo>
                            <a:pt x="51" y="17"/>
                            <a:pt x="72" y="89"/>
                            <a:pt x="64" y="120"/>
                          </a:cubicBezTo>
                          <a:cubicBezTo>
                            <a:pt x="56" y="151"/>
                            <a:pt x="13" y="171"/>
                            <a:pt x="0" y="184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27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3656" y="3280"/>
                      <a:ext cx="112" cy="144"/>
                    </a:xfrm>
                    <a:custGeom>
                      <a:avLst/>
                      <a:gdLst>
                        <a:gd name="T0" fmla="*/ 0 w 112"/>
                        <a:gd name="T1" fmla="*/ 0 h 144"/>
                        <a:gd name="T2" fmla="*/ 56 w 112"/>
                        <a:gd name="T3" fmla="*/ 48 h 144"/>
                        <a:gd name="T4" fmla="*/ 112 w 112"/>
                        <a:gd name="T5" fmla="*/ 144 h 144"/>
                        <a:gd name="T6" fmla="*/ 0 60000 65536"/>
                        <a:gd name="T7" fmla="*/ 0 60000 65536"/>
                        <a:gd name="T8" fmla="*/ 0 60000 65536"/>
                        <a:gd name="T9" fmla="*/ 0 w 112"/>
                        <a:gd name="T10" fmla="*/ 0 h 144"/>
                        <a:gd name="T11" fmla="*/ 112 w 112"/>
                        <a:gd name="T12" fmla="*/ 144 h 144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12" h="144">
                          <a:moveTo>
                            <a:pt x="0" y="0"/>
                          </a:moveTo>
                          <a:cubicBezTo>
                            <a:pt x="9" y="8"/>
                            <a:pt x="37" y="24"/>
                            <a:pt x="56" y="48"/>
                          </a:cubicBezTo>
                          <a:cubicBezTo>
                            <a:pt x="75" y="72"/>
                            <a:pt x="100" y="124"/>
                            <a:pt x="112" y="144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28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3752" y="3264"/>
                      <a:ext cx="120" cy="160"/>
                    </a:xfrm>
                    <a:custGeom>
                      <a:avLst/>
                      <a:gdLst>
                        <a:gd name="T0" fmla="*/ 0 w 120"/>
                        <a:gd name="T1" fmla="*/ 0 h 160"/>
                        <a:gd name="T2" fmla="*/ 72 w 120"/>
                        <a:gd name="T3" fmla="*/ 72 h 160"/>
                        <a:gd name="T4" fmla="*/ 120 w 120"/>
                        <a:gd name="T5" fmla="*/ 160 h 160"/>
                        <a:gd name="T6" fmla="*/ 0 60000 65536"/>
                        <a:gd name="T7" fmla="*/ 0 60000 65536"/>
                        <a:gd name="T8" fmla="*/ 0 60000 65536"/>
                        <a:gd name="T9" fmla="*/ 0 w 120"/>
                        <a:gd name="T10" fmla="*/ 0 h 160"/>
                        <a:gd name="T11" fmla="*/ 120 w 120"/>
                        <a:gd name="T12" fmla="*/ 160 h 16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20" h="160">
                          <a:moveTo>
                            <a:pt x="0" y="0"/>
                          </a:moveTo>
                          <a:cubicBezTo>
                            <a:pt x="12" y="12"/>
                            <a:pt x="52" y="45"/>
                            <a:pt x="72" y="72"/>
                          </a:cubicBezTo>
                          <a:cubicBezTo>
                            <a:pt x="92" y="99"/>
                            <a:pt x="110" y="142"/>
                            <a:pt x="120" y="16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16487" name="Group 24"/>
              <p:cNvGrpSpPr>
                <a:grpSpLocks/>
              </p:cNvGrpSpPr>
              <p:nvPr/>
            </p:nvGrpSpPr>
            <p:grpSpPr bwMode="auto">
              <a:xfrm rot="1415643" flipV="1">
                <a:off x="2653" y="2069"/>
                <a:ext cx="649" cy="444"/>
                <a:chOff x="2506" y="1576"/>
                <a:chExt cx="704" cy="508"/>
              </a:xfrm>
            </p:grpSpPr>
            <p:sp>
              <p:nvSpPr>
                <p:cNvPr id="16503" name="Freeform 25"/>
                <p:cNvSpPr>
                  <a:spLocks/>
                </p:cNvSpPr>
                <p:nvPr/>
              </p:nvSpPr>
              <p:spPr bwMode="auto">
                <a:xfrm rot="17550579" flipH="1">
                  <a:off x="2748" y="1622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CC00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504" name="Freeform 26"/>
                <p:cNvSpPr>
                  <a:spLocks/>
                </p:cNvSpPr>
                <p:nvPr/>
              </p:nvSpPr>
              <p:spPr bwMode="auto">
                <a:xfrm rot="-4049421">
                  <a:off x="2781" y="1747"/>
                  <a:ext cx="296" cy="258"/>
                </a:xfrm>
                <a:custGeom>
                  <a:avLst/>
                  <a:gdLst>
                    <a:gd name="T0" fmla="*/ 198 w 288"/>
                    <a:gd name="T1" fmla="*/ 58 h 218"/>
                    <a:gd name="T2" fmla="*/ 46 w 288"/>
                    <a:gd name="T3" fmla="*/ 13 h 218"/>
                    <a:gd name="T4" fmla="*/ 4 w 288"/>
                    <a:gd name="T5" fmla="*/ 136 h 218"/>
                    <a:gd name="T6" fmla="*/ 72 w 288"/>
                    <a:gd name="T7" fmla="*/ 270 h 218"/>
                    <a:gd name="T8" fmla="*/ 266 w 288"/>
                    <a:gd name="T9" fmla="*/ 292 h 218"/>
                    <a:gd name="T10" fmla="*/ 300 w 288"/>
                    <a:gd name="T11" fmla="*/ 192 h 218"/>
                    <a:gd name="T12" fmla="*/ 198 w 288"/>
                    <a:gd name="T13" fmla="*/ 58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CC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505" name="Freeform 27"/>
                <p:cNvSpPr>
                  <a:spLocks/>
                </p:cNvSpPr>
                <p:nvPr/>
              </p:nvSpPr>
              <p:spPr bwMode="auto">
                <a:xfrm rot="17550579" flipH="1">
                  <a:off x="3117" y="1922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6506" name="Group 28"/>
                <p:cNvGrpSpPr>
                  <a:grpSpLocks/>
                </p:cNvGrpSpPr>
                <p:nvPr/>
              </p:nvGrpSpPr>
              <p:grpSpPr bwMode="auto">
                <a:xfrm>
                  <a:off x="2506" y="1584"/>
                  <a:ext cx="419" cy="247"/>
                  <a:chOff x="2506" y="1584"/>
                  <a:chExt cx="419" cy="247"/>
                </a:xfrm>
              </p:grpSpPr>
              <p:sp>
                <p:nvSpPr>
                  <p:cNvPr id="16507" name="Freeform 29"/>
                  <p:cNvSpPr>
                    <a:spLocks/>
                  </p:cNvSpPr>
                  <p:nvPr/>
                </p:nvSpPr>
                <p:spPr bwMode="auto">
                  <a:xfrm rot="-4049421">
                    <a:off x="2757" y="1560"/>
                    <a:ext cx="144" cy="192"/>
                  </a:xfrm>
                  <a:custGeom>
                    <a:avLst/>
                    <a:gdLst>
                      <a:gd name="T0" fmla="*/ 0 w 144"/>
                      <a:gd name="T1" fmla="*/ 192 h 192"/>
                      <a:gd name="T2" fmla="*/ 48 w 144"/>
                      <a:gd name="T3" fmla="*/ 48 h 192"/>
                      <a:gd name="T4" fmla="*/ 144 w 144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144"/>
                      <a:gd name="T10" fmla="*/ 0 h 192"/>
                      <a:gd name="T11" fmla="*/ 144 w 144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44" h="192">
                        <a:moveTo>
                          <a:pt x="0" y="192"/>
                        </a:moveTo>
                        <a:cubicBezTo>
                          <a:pt x="12" y="136"/>
                          <a:pt x="24" y="80"/>
                          <a:pt x="48" y="48"/>
                        </a:cubicBezTo>
                        <a:cubicBezTo>
                          <a:pt x="72" y="16"/>
                          <a:pt x="108" y="8"/>
                          <a:pt x="144" y="0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508" name="Group 30"/>
                  <p:cNvGrpSpPr>
                    <a:grpSpLocks/>
                  </p:cNvGrpSpPr>
                  <p:nvPr/>
                </p:nvGrpSpPr>
                <p:grpSpPr bwMode="auto">
                  <a:xfrm rot="-2252377">
                    <a:off x="2506" y="1652"/>
                    <a:ext cx="353" cy="179"/>
                    <a:chOff x="3144" y="3204"/>
                    <a:chExt cx="867" cy="623"/>
                  </a:xfrm>
                </p:grpSpPr>
                <p:grpSp>
                  <p:nvGrpSpPr>
                    <p:cNvPr id="16509" name="Group 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44" y="3204"/>
                      <a:ext cx="867" cy="623"/>
                      <a:chOff x="3144" y="3204"/>
                      <a:chExt cx="867" cy="623"/>
                    </a:xfrm>
                  </p:grpSpPr>
                  <p:sp>
                    <p:nvSpPr>
                      <p:cNvPr id="16515" name="Freeform 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44" y="3204"/>
                        <a:ext cx="848" cy="308"/>
                      </a:xfrm>
                      <a:custGeom>
                        <a:avLst/>
                        <a:gdLst>
                          <a:gd name="T0" fmla="*/ 848 w 848"/>
                          <a:gd name="T1" fmla="*/ 300 h 308"/>
                          <a:gd name="T2" fmla="*/ 704 w 848"/>
                          <a:gd name="T3" fmla="*/ 76 h 308"/>
                          <a:gd name="T4" fmla="*/ 576 w 848"/>
                          <a:gd name="T5" fmla="*/ 4 h 308"/>
                          <a:gd name="T6" fmla="*/ 376 w 848"/>
                          <a:gd name="T7" fmla="*/ 52 h 308"/>
                          <a:gd name="T8" fmla="*/ 0 w 848"/>
                          <a:gd name="T9" fmla="*/ 308 h 30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48"/>
                          <a:gd name="T16" fmla="*/ 0 h 308"/>
                          <a:gd name="T17" fmla="*/ 848 w 848"/>
                          <a:gd name="T18" fmla="*/ 308 h 30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48" h="308">
                            <a:moveTo>
                              <a:pt x="848" y="300"/>
                            </a:moveTo>
                            <a:cubicBezTo>
                              <a:pt x="824" y="263"/>
                              <a:pt x="749" y="125"/>
                              <a:pt x="704" y="76"/>
                            </a:cubicBezTo>
                            <a:cubicBezTo>
                              <a:pt x="659" y="27"/>
                              <a:pt x="631" y="8"/>
                              <a:pt x="576" y="4"/>
                            </a:cubicBezTo>
                            <a:cubicBezTo>
                              <a:pt x="521" y="0"/>
                              <a:pt x="472" y="1"/>
                              <a:pt x="376" y="52"/>
                            </a:cubicBezTo>
                            <a:cubicBezTo>
                              <a:pt x="280" y="103"/>
                              <a:pt x="78" y="255"/>
                              <a:pt x="0" y="308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66FF66"/>
                          </a:gs>
                          <a:gs pos="100000">
                            <a:srgbClr val="009900"/>
                          </a:gs>
                        </a:gsLst>
                        <a:path path="rect">
                          <a:fillToRect l="50000" t="50000" r="50000" b="50000"/>
                        </a:path>
                      </a:gradFill>
                      <a:ln w="9525">
                        <a:solidFill>
                          <a:srgbClr val="0099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solidFill>
                            <a:prstClr val="black"/>
                          </a:solidFill>
                          <a:latin typeface="Bookman Old Style" pitchFamily="18" charset="0"/>
                        </a:endParaRPr>
                      </a:p>
                    </p:txBody>
                  </p:sp>
                  <p:sp>
                    <p:nvSpPr>
                      <p:cNvPr id="16516" name="Freeform 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44" y="3420"/>
                        <a:ext cx="867" cy="407"/>
                      </a:xfrm>
                      <a:custGeom>
                        <a:avLst/>
                        <a:gdLst>
                          <a:gd name="T0" fmla="*/ 0 w 867"/>
                          <a:gd name="T1" fmla="*/ 92 h 407"/>
                          <a:gd name="T2" fmla="*/ 552 w 867"/>
                          <a:gd name="T3" fmla="*/ 380 h 407"/>
                          <a:gd name="T4" fmla="*/ 832 w 867"/>
                          <a:gd name="T5" fmla="*/ 252 h 407"/>
                          <a:gd name="T6" fmla="*/ 760 w 867"/>
                          <a:gd name="T7" fmla="*/ 28 h 407"/>
                          <a:gd name="T8" fmla="*/ 232 w 867"/>
                          <a:gd name="T9" fmla="*/ 84 h 40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67"/>
                          <a:gd name="T16" fmla="*/ 0 h 407"/>
                          <a:gd name="T17" fmla="*/ 867 w 867"/>
                          <a:gd name="T18" fmla="*/ 407 h 40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67" h="407">
                            <a:moveTo>
                              <a:pt x="0" y="92"/>
                            </a:moveTo>
                            <a:cubicBezTo>
                              <a:pt x="206" y="222"/>
                              <a:pt x="413" y="353"/>
                              <a:pt x="552" y="380"/>
                            </a:cubicBezTo>
                            <a:cubicBezTo>
                              <a:pt x="691" y="407"/>
                              <a:pt x="797" y="311"/>
                              <a:pt x="832" y="252"/>
                            </a:cubicBezTo>
                            <a:cubicBezTo>
                              <a:pt x="867" y="193"/>
                              <a:pt x="860" y="56"/>
                              <a:pt x="760" y="28"/>
                            </a:cubicBezTo>
                            <a:cubicBezTo>
                              <a:pt x="660" y="0"/>
                              <a:pt x="446" y="42"/>
                              <a:pt x="232" y="84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66FF66"/>
                          </a:gs>
                          <a:gs pos="100000">
                            <a:srgbClr val="008000"/>
                          </a:gs>
                        </a:gsLst>
                        <a:path path="rect">
                          <a:fillToRect l="50000" t="50000" r="50000" b="50000"/>
                        </a:path>
                      </a:gradFill>
                      <a:ln w="9525">
                        <a:solidFill>
                          <a:srgbClr val="0099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solidFill>
                            <a:prstClr val="black"/>
                          </a:solidFill>
                          <a:latin typeface="Bookman Old Style" pitchFamily="18" charset="0"/>
                        </a:endParaRPr>
                      </a:p>
                    </p:txBody>
                  </p:sp>
                </p:grpSp>
                <p:sp>
                  <p:nvSpPr>
                    <p:cNvPr id="16510" name="Freeform 34"/>
                    <p:cNvSpPr>
                      <a:spLocks/>
                    </p:cNvSpPr>
                    <p:nvPr/>
                  </p:nvSpPr>
                  <p:spPr bwMode="auto">
                    <a:xfrm>
                      <a:off x="3808" y="3440"/>
                      <a:ext cx="87" cy="288"/>
                    </a:xfrm>
                    <a:custGeom>
                      <a:avLst/>
                      <a:gdLst>
                        <a:gd name="T0" fmla="*/ 40 w 87"/>
                        <a:gd name="T1" fmla="*/ 0 h 288"/>
                        <a:gd name="T2" fmla="*/ 80 w 87"/>
                        <a:gd name="T3" fmla="*/ 160 h 288"/>
                        <a:gd name="T4" fmla="*/ 0 w 87"/>
                        <a:gd name="T5" fmla="*/ 288 h 288"/>
                        <a:gd name="T6" fmla="*/ 0 60000 65536"/>
                        <a:gd name="T7" fmla="*/ 0 60000 65536"/>
                        <a:gd name="T8" fmla="*/ 0 60000 65536"/>
                        <a:gd name="T9" fmla="*/ 0 w 87"/>
                        <a:gd name="T10" fmla="*/ 0 h 288"/>
                        <a:gd name="T11" fmla="*/ 87 w 87"/>
                        <a:gd name="T12" fmla="*/ 288 h 2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7" h="288">
                          <a:moveTo>
                            <a:pt x="40" y="0"/>
                          </a:moveTo>
                          <a:cubicBezTo>
                            <a:pt x="63" y="56"/>
                            <a:pt x="87" y="112"/>
                            <a:pt x="80" y="160"/>
                          </a:cubicBezTo>
                          <a:cubicBezTo>
                            <a:pt x="73" y="208"/>
                            <a:pt x="36" y="248"/>
                            <a:pt x="0" y="288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11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3688" y="3440"/>
                      <a:ext cx="87" cy="288"/>
                    </a:xfrm>
                    <a:custGeom>
                      <a:avLst/>
                      <a:gdLst>
                        <a:gd name="T0" fmla="*/ 40 w 87"/>
                        <a:gd name="T1" fmla="*/ 0 h 288"/>
                        <a:gd name="T2" fmla="*/ 80 w 87"/>
                        <a:gd name="T3" fmla="*/ 160 h 288"/>
                        <a:gd name="T4" fmla="*/ 0 w 87"/>
                        <a:gd name="T5" fmla="*/ 288 h 288"/>
                        <a:gd name="T6" fmla="*/ 0 60000 65536"/>
                        <a:gd name="T7" fmla="*/ 0 60000 65536"/>
                        <a:gd name="T8" fmla="*/ 0 60000 65536"/>
                        <a:gd name="T9" fmla="*/ 0 w 87"/>
                        <a:gd name="T10" fmla="*/ 0 h 288"/>
                        <a:gd name="T11" fmla="*/ 87 w 87"/>
                        <a:gd name="T12" fmla="*/ 288 h 2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7" h="288">
                          <a:moveTo>
                            <a:pt x="40" y="0"/>
                          </a:moveTo>
                          <a:cubicBezTo>
                            <a:pt x="63" y="56"/>
                            <a:pt x="87" y="112"/>
                            <a:pt x="80" y="160"/>
                          </a:cubicBezTo>
                          <a:cubicBezTo>
                            <a:pt x="73" y="208"/>
                            <a:pt x="36" y="248"/>
                            <a:pt x="0" y="288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12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3568" y="3480"/>
                      <a:ext cx="72" cy="184"/>
                    </a:xfrm>
                    <a:custGeom>
                      <a:avLst/>
                      <a:gdLst>
                        <a:gd name="T0" fmla="*/ 48 w 72"/>
                        <a:gd name="T1" fmla="*/ 0 h 184"/>
                        <a:gd name="T2" fmla="*/ 64 w 72"/>
                        <a:gd name="T3" fmla="*/ 120 h 184"/>
                        <a:gd name="T4" fmla="*/ 0 w 72"/>
                        <a:gd name="T5" fmla="*/ 184 h 184"/>
                        <a:gd name="T6" fmla="*/ 0 60000 65536"/>
                        <a:gd name="T7" fmla="*/ 0 60000 65536"/>
                        <a:gd name="T8" fmla="*/ 0 60000 65536"/>
                        <a:gd name="T9" fmla="*/ 0 w 72"/>
                        <a:gd name="T10" fmla="*/ 0 h 184"/>
                        <a:gd name="T11" fmla="*/ 72 w 72"/>
                        <a:gd name="T12" fmla="*/ 184 h 184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72" h="184">
                          <a:moveTo>
                            <a:pt x="48" y="0"/>
                          </a:moveTo>
                          <a:cubicBezTo>
                            <a:pt x="51" y="17"/>
                            <a:pt x="72" y="89"/>
                            <a:pt x="64" y="120"/>
                          </a:cubicBezTo>
                          <a:cubicBezTo>
                            <a:pt x="56" y="151"/>
                            <a:pt x="13" y="171"/>
                            <a:pt x="0" y="184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13" name="Freeform 37"/>
                    <p:cNvSpPr>
                      <a:spLocks/>
                    </p:cNvSpPr>
                    <p:nvPr/>
                  </p:nvSpPr>
                  <p:spPr bwMode="auto">
                    <a:xfrm>
                      <a:off x="3656" y="3280"/>
                      <a:ext cx="112" cy="144"/>
                    </a:xfrm>
                    <a:custGeom>
                      <a:avLst/>
                      <a:gdLst>
                        <a:gd name="T0" fmla="*/ 0 w 112"/>
                        <a:gd name="T1" fmla="*/ 0 h 144"/>
                        <a:gd name="T2" fmla="*/ 56 w 112"/>
                        <a:gd name="T3" fmla="*/ 48 h 144"/>
                        <a:gd name="T4" fmla="*/ 112 w 112"/>
                        <a:gd name="T5" fmla="*/ 144 h 144"/>
                        <a:gd name="T6" fmla="*/ 0 60000 65536"/>
                        <a:gd name="T7" fmla="*/ 0 60000 65536"/>
                        <a:gd name="T8" fmla="*/ 0 60000 65536"/>
                        <a:gd name="T9" fmla="*/ 0 w 112"/>
                        <a:gd name="T10" fmla="*/ 0 h 144"/>
                        <a:gd name="T11" fmla="*/ 112 w 112"/>
                        <a:gd name="T12" fmla="*/ 144 h 144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12" h="144">
                          <a:moveTo>
                            <a:pt x="0" y="0"/>
                          </a:moveTo>
                          <a:cubicBezTo>
                            <a:pt x="9" y="8"/>
                            <a:pt x="37" y="24"/>
                            <a:pt x="56" y="48"/>
                          </a:cubicBezTo>
                          <a:cubicBezTo>
                            <a:pt x="75" y="72"/>
                            <a:pt x="100" y="124"/>
                            <a:pt x="112" y="144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14" name="Freeform 38"/>
                    <p:cNvSpPr>
                      <a:spLocks/>
                    </p:cNvSpPr>
                    <p:nvPr/>
                  </p:nvSpPr>
                  <p:spPr bwMode="auto">
                    <a:xfrm>
                      <a:off x="3752" y="3264"/>
                      <a:ext cx="120" cy="160"/>
                    </a:xfrm>
                    <a:custGeom>
                      <a:avLst/>
                      <a:gdLst>
                        <a:gd name="T0" fmla="*/ 0 w 120"/>
                        <a:gd name="T1" fmla="*/ 0 h 160"/>
                        <a:gd name="T2" fmla="*/ 72 w 120"/>
                        <a:gd name="T3" fmla="*/ 72 h 160"/>
                        <a:gd name="T4" fmla="*/ 120 w 120"/>
                        <a:gd name="T5" fmla="*/ 160 h 160"/>
                        <a:gd name="T6" fmla="*/ 0 60000 65536"/>
                        <a:gd name="T7" fmla="*/ 0 60000 65536"/>
                        <a:gd name="T8" fmla="*/ 0 60000 65536"/>
                        <a:gd name="T9" fmla="*/ 0 w 120"/>
                        <a:gd name="T10" fmla="*/ 0 h 160"/>
                        <a:gd name="T11" fmla="*/ 120 w 120"/>
                        <a:gd name="T12" fmla="*/ 160 h 16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20" h="160">
                          <a:moveTo>
                            <a:pt x="0" y="0"/>
                          </a:moveTo>
                          <a:cubicBezTo>
                            <a:pt x="12" y="12"/>
                            <a:pt x="52" y="45"/>
                            <a:pt x="72" y="72"/>
                          </a:cubicBezTo>
                          <a:cubicBezTo>
                            <a:pt x="92" y="99"/>
                            <a:pt x="110" y="142"/>
                            <a:pt x="120" y="16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  <p:grpSp>
            <p:nvGrpSpPr>
              <p:cNvPr id="16488" name="Group 39"/>
              <p:cNvGrpSpPr>
                <a:grpSpLocks/>
              </p:cNvGrpSpPr>
              <p:nvPr/>
            </p:nvGrpSpPr>
            <p:grpSpPr bwMode="auto">
              <a:xfrm rot="20553487" flipH="1">
                <a:off x="3243" y="2069"/>
                <a:ext cx="720" cy="432"/>
                <a:chOff x="2506" y="1576"/>
                <a:chExt cx="704" cy="508"/>
              </a:xfrm>
            </p:grpSpPr>
            <p:sp>
              <p:nvSpPr>
                <p:cNvPr id="16489" name="Freeform 40"/>
                <p:cNvSpPr>
                  <a:spLocks/>
                </p:cNvSpPr>
                <p:nvPr/>
              </p:nvSpPr>
              <p:spPr bwMode="auto">
                <a:xfrm rot="17550579" flipH="1">
                  <a:off x="2748" y="1622"/>
                  <a:ext cx="508" cy="416"/>
                </a:xfrm>
                <a:custGeom>
                  <a:avLst/>
                  <a:gdLst>
                    <a:gd name="T0" fmla="*/ 17 w 508"/>
                    <a:gd name="T1" fmla="*/ 112 h 416"/>
                    <a:gd name="T2" fmla="*/ 35 w 508"/>
                    <a:gd name="T3" fmla="*/ 265 h 416"/>
                    <a:gd name="T4" fmla="*/ 227 w 508"/>
                    <a:gd name="T5" fmla="*/ 400 h 416"/>
                    <a:gd name="T6" fmla="*/ 293 w 508"/>
                    <a:gd name="T7" fmla="*/ 361 h 416"/>
                    <a:gd name="T8" fmla="*/ 404 w 508"/>
                    <a:gd name="T9" fmla="*/ 358 h 416"/>
                    <a:gd name="T10" fmla="*/ 508 w 508"/>
                    <a:gd name="T11" fmla="*/ 140 h 416"/>
                    <a:gd name="T12" fmla="*/ 407 w 508"/>
                    <a:gd name="T13" fmla="*/ 22 h 416"/>
                    <a:gd name="T14" fmla="*/ 281 w 508"/>
                    <a:gd name="T15" fmla="*/ 10 h 416"/>
                    <a:gd name="T16" fmla="*/ 206 w 508"/>
                    <a:gd name="T17" fmla="*/ 43 h 416"/>
                    <a:gd name="T18" fmla="*/ 110 w 508"/>
                    <a:gd name="T19" fmla="*/ 19 h 416"/>
                    <a:gd name="T20" fmla="*/ 17 w 508"/>
                    <a:gd name="T21" fmla="*/ 112 h 41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08"/>
                    <a:gd name="T34" fmla="*/ 0 h 416"/>
                    <a:gd name="T35" fmla="*/ 508 w 508"/>
                    <a:gd name="T36" fmla="*/ 416 h 41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08" h="416">
                      <a:moveTo>
                        <a:pt x="17" y="112"/>
                      </a:moveTo>
                      <a:cubicBezTo>
                        <a:pt x="5" y="153"/>
                        <a:pt x="0" y="217"/>
                        <a:pt x="35" y="265"/>
                      </a:cubicBezTo>
                      <a:cubicBezTo>
                        <a:pt x="70" y="313"/>
                        <a:pt x="184" y="384"/>
                        <a:pt x="227" y="400"/>
                      </a:cubicBezTo>
                      <a:cubicBezTo>
                        <a:pt x="270" y="416"/>
                        <a:pt x="264" y="368"/>
                        <a:pt x="293" y="361"/>
                      </a:cubicBezTo>
                      <a:cubicBezTo>
                        <a:pt x="322" y="354"/>
                        <a:pt x="368" y="395"/>
                        <a:pt x="404" y="358"/>
                      </a:cubicBezTo>
                      <a:cubicBezTo>
                        <a:pt x="440" y="321"/>
                        <a:pt x="508" y="196"/>
                        <a:pt x="508" y="140"/>
                      </a:cubicBezTo>
                      <a:cubicBezTo>
                        <a:pt x="508" y="84"/>
                        <a:pt x="445" y="44"/>
                        <a:pt x="407" y="22"/>
                      </a:cubicBezTo>
                      <a:cubicBezTo>
                        <a:pt x="369" y="0"/>
                        <a:pt x="314" y="7"/>
                        <a:pt x="281" y="10"/>
                      </a:cubicBezTo>
                      <a:cubicBezTo>
                        <a:pt x="248" y="13"/>
                        <a:pt x="234" y="42"/>
                        <a:pt x="206" y="43"/>
                      </a:cubicBezTo>
                      <a:cubicBezTo>
                        <a:pt x="178" y="44"/>
                        <a:pt x="142" y="7"/>
                        <a:pt x="110" y="19"/>
                      </a:cubicBezTo>
                      <a:cubicBezTo>
                        <a:pt x="78" y="31"/>
                        <a:pt x="31" y="70"/>
                        <a:pt x="17" y="112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CC0000"/>
                    </a:gs>
                    <a:gs pos="100000">
                      <a:srgbClr val="FF00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490" name="Freeform 41"/>
                <p:cNvSpPr>
                  <a:spLocks/>
                </p:cNvSpPr>
                <p:nvPr/>
              </p:nvSpPr>
              <p:spPr bwMode="auto">
                <a:xfrm rot="-4049421">
                  <a:off x="2781" y="1747"/>
                  <a:ext cx="296" cy="258"/>
                </a:xfrm>
                <a:custGeom>
                  <a:avLst/>
                  <a:gdLst>
                    <a:gd name="T0" fmla="*/ 198 w 288"/>
                    <a:gd name="T1" fmla="*/ 58 h 218"/>
                    <a:gd name="T2" fmla="*/ 46 w 288"/>
                    <a:gd name="T3" fmla="*/ 13 h 218"/>
                    <a:gd name="T4" fmla="*/ 4 w 288"/>
                    <a:gd name="T5" fmla="*/ 136 h 218"/>
                    <a:gd name="T6" fmla="*/ 72 w 288"/>
                    <a:gd name="T7" fmla="*/ 270 h 218"/>
                    <a:gd name="T8" fmla="*/ 266 w 288"/>
                    <a:gd name="T9" fmla="*/ 292 h 218"/>
                    <a:gd name="T10" fmla="*/ 300 w 288"/>
                    <a:gd name="T11" fmla="*/ 192 h 218"/>
                    <a:gd name="T12" fmla="*/ 198 w 288"/>
                    <a:gd name="T13" fmla="*/ 58 h 21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88"/>
                    <a:gd name="T22" fmla="*/ 0 h 218"/>
                    <a:gd name="T23" fmla="*/ 288 w 288"/>
                    <a:gd name="T24" fmla="*/ 218 h 218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88" h="218">
                      <a:moveTo>
                        <a:pt x="188" y="41"/>
                      </a:moveTo>
                      <a:cubicBezTo>
                        <a:pt x="148" y="20"/>
                        <a:pt x="75" y="0"/>
                        <a:pt x="44" y="9"/>
                      </a:cubicBezTo>
                      <a:cubicBezTo>
                        <a:pt x="13" y="18"/>
                        <a:pt x="0" y="66"/>
                        <a:pt x="4" y="97"/>
                      </a:cubicBezTo>
                      <a:cubicBezTo>
                        <a:pt x="8" y="128"/>
                        <a:pt x="27" y="174"/>
                        <a:pt x="68" y="193"/>
                      </a:cubicBezTo>
                      <a:cubicBezTo>
                        <a:pt x="109" y="212"/>
                        <a:pt x="216" y="218"/>
                        <a:pt x="252" y="209"/>
                      </a:cubicBezTo>
                      <a:cubicBezTo>
                        <a:pt x="288" y="200"/>
                        <a:pt x="288" y="162"/>
                        <a:pt x="284" y="137"/>
                      </a:cubicBezTo>
                      <a:cubicBezTo>
                        <a:pt x="280" y="112"/>
                        <a:pt x="228" y="62"/>
                        <a:pt x="188" y="4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CC00"/>
                    </a:gs>
                    <a:gs pos="100000">
                      <a:srgbClr val="FF33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noFill/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491" name="Freeform 42"/>
                <p:cNvSpPr>
                  <a:spLocks/>
                </p:cNvSpPr>
                <p:nvPr/>
              </p:nvSpPr>
              <p:spPr bwMode="auto">
                <a:xfrm rot="17550579" flipH="1">
                  <a:off x="3117" y="1922"/>
                  <a:ext cx="36" cy="18"/>
                </a:xfrm>
                <a:custGeom>
                  <a:avLst/>
                  <a:gdLst>
                    <a:gd name="T0" fmla="*/ 0 w 36"/>
                    <a:gd name="T1" fmla="*/ 9 h 18"/>
                    <a:gd name="T2" fmla="*/ 21 w 36"/>
                    <a:gd name="T3" fmla="*/ 18 h 18"/>
                    <a:gd name="T4" fmla="*/ 36 w 36"/>
                    <a:gd name="T5" fmla="*/ 0 h 18"/>
                    <a:gd name="T6" fmla="*/ 0 w 36"/>
                    <a:gd name="T7" fmla="*/ 9 h 1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"/>
                    <a:gd name="T13" fmla="*/ 0 h 18"/>
                    <a:gd name="T14" fmla="*/ 36 w 36"/>
                    <a:gd name="T15" fmla="*/ 18 h 1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" h="18">
                      <a:moveTo>
                        <a:pt x="0" y="9"/>
                      </a:moveTo>
                      <a:lnTo>
                        <a:pt x="21" y="18"/>
                      </a:lnTo>
                      <a:lnTo>
                        <a:pt x="36" y="0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grpSp>
              <p:nvGrpSpPr>
                <p:cNvPr id="16492" name="Group 43"/>
                <p:cNvGrpSpPr>
                  <a:grpSpLocks/>
                </p:cNvGrpSpPr>
                <p:nvPr/>
              </p:nvGrpSpPr>
              <p:grpSpPr bwMode="auto">
                <a:xfrm>
                  <a:off x="2506" y="1584"/>
                  <a:ext cx="419" cy="247"/>
                  <a:chOff x="2506" y="1584"/>
                  <a:chExt cx="419" cy="247"/>
                </a:xfrm>
              </p:grpSpPr>
              <p:sp>
                <p:nvSpPr>
                  <p:cNvPr id="16493" name="Freeform 44"/>
                  <p:cNvSpPr>
                    <a:spLocks/>
                  </p:cNvSpPr>
                  <p:nvPr/>
                </p:nvSpPr>
                <p:spPr bwMode="auto">
                  <a:xfrm rot="-4049421">
                    <a:off x="2757" y="1560"/>
                    <a:ext cx="144" cy="192"/>
                  </a:xfrm>
                  <a:custGeom>
                    <a:avLst/>
                    <a:gdLst>
                      <a:gd name="T0" fmla="*/ 0 w 144"/>
                      <a:gd name="T1" fmla="*/ 192 h 192"/>
                      <a:gd name="T2" fmla="*/ 48 w 144"/>
                      <a:gd name="T3" fmla="*/ 48 h 192"/>
                      <a:gd name="T4" fmla="*/ 144 w 144"/>
                      <a:gd name="T5" fmla="*/ 0 h 192"/>
                      <a:gd name="T6" fmla="*/ 0 60000 65536"/>
                      <a:gd name="T7" fmla="*/ 0 60000 65536"/>
                      <a:gd name="T8" fmla="*/ 0 60000 65536"/>
                      <a:gd name="T9" fmla="*/ 0 w 144"/>
                      <a:gd name="T10" fmla="*/ 0 h 192"/>
                      <a:gd name="T11" fmla="*/ 144 w 144"/>
                      <a:gd name="T12" fmla="*/ 192 h 19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44" h="192">
                        <a:moveTo>
                          <a:pt x="0" y="192"/>
                        </a:moveTo>
                        <a:cubicBezTo>
                          <a:pt x="12" y="136"/>
                          <a:pt x="24" y="80"/>
                          <a:pt x="48" y="48"/>
                        </a:cubicBezTo>
                        <a:cubicBezTo>
                          <a:pt x="72" y="16"/>
                          <a:pt x="108" y="8"/>
                          <a:pt x="144" y="0"/>
                        </a:cubicBezTo>
                      </a:path>
                    </a:pathLst>
                  </a:custGeom>
                  <a:noFill/>
                  <a:ln w="28575">
                    <a:solidFill>
                      <a:srgbClr val="000000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grpSp>
                <p:nvGrpSpPr>
                  <p:cNvPr id="16494" name="Group 45"/>
                  <p:cNvGrpSpPr>
                    <a:grpSpLocks/>
                  </p:cNvGrpSpPr>
                  <p:nvPr/>
                </p:nvGrpSpPr>
                <p:grpSpPr bwMode="auto">
                  <a:xfrm rot="-2252377">
                    <a:off x="2506" y="1652"/>
                    <a:ext cx="353" cy="179"/>
                    <a:chOff x="3144" y="3204"/>
                    <a:chExt cx="867" cy="623"/>
                  </a:xfrm>
                </p:grpSpPr>
                <p:grpSp>
                  <p:nvGrpSpPr>
                    <p:cNvPr id="16495" name="Group 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144" y="3204"/>
                      <a:ext cx="867" cy="623"/>
                      <a:chOff x="3144" y="3204"/>
                      <a:chExt cx="867" cy="623"/>
                    </a:xfrm>
                  </p:grpSpPr>
                  <p:sp>
                    <p:nvSpPr>
                      <p:cNvPr id="16501" name="Freeform 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44" y="3204"/>
                        <a:ext cx="848" cy="308"/>
                      </a:xfrm>
                      <a:custGeom>
                        <a:avLst/>
                        <a:gdLst>
                          <a:gd name="T0" fmla="*/ 848 w 848"/>
                          <a:gd name="T1" fmla="*/ 300 h 308"/>
                          <a:gd name="T2" fmla="*/ 704 w 848"/>
                          <a:gd name="T3" fmla="*/ 76 h 308"/>
                          <a:gd name="T4" fmla="*/ 576 w 848"/>
                          <a:gd name="T5" fmla="*/ 4 h 308"/>
                          <a:gd name="T6" fmla="*/ 376 w 848"/>
                          <a:gd name="T7" fmla="*/ 52 h 308"/>
                          <a:gd name="T8" fmla="*/ 0 w 848"/>
                          <a:gd name="T9" fmla="*/ 308 h 308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48"/>
                          <a:gd name="T16" fmla="*/ 0 h 308"/>
                          <a:gd name="T17" fmla="*/ 848 w 848"/>
                          <a:gd name="T18" fmla="*/ 308 h 308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48" h="308">
                            <a:moveTo>
                              <a:pt x="848" y="300"/>
                            </a:moveTo>
                            <a:cubicBezTo>
                              <a:pt x="824" y="263"/>
                              <a:pt x="749" y="125"/>
                              <a:pt x="704" y="76"/>
                            </a:cubicBezTo>
                            <a:cubicBezTo>
                              <a:pt x="659" y="27"/>
                              <a:pt x="631" y="8"/>
                              <a:pt x="576" y="4"/>
                            </a:cubicBezTo>
                            <a:cubicBezTo>
                              <a:pt x="521" y="0"/>
                              <a:pt x="472" y="1"/>
                              <a:pt x="376" y="52"/>
                            </a:cubicBezTo>
                            <a:cubicBezTo>
                              <a:pt x="280" y="103"/>
                              <a:pt x="78" y="255"/>
                              <a:pt x="0" y="308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66FF66"/>
                          </a:gs>
                          <a:gs pos="100000">
                            <a:srgbClr val="009900"/>
                          </a:gs>
                        </a:gsLst>
                        <a:path path="rect">
                          <a:fillToRect l="50000" t="50000" r="50000" b="50000"/>
                        </a:path>
                      </a:gradFill>
                      <a:ln w="9525">
                        <a:solidFill>
                          <a:srgbClr val="0099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solidFill>
                            <a:prstClr val="black"/>
                          </a:solidFill>
                          <a:latin typeface="Bookman Old Style" pitchFamily="18" charset="0"/>
                        </a:endParaRPr>
                      </a:p>
                    </p:txBody>
                  </p:sp>
                  <p:sp>
                    <p:nvSpPr>
                      <p:cNvPr id="16502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44" y="3420"/>
                        <a:ext cx="867" cy="407"/>
                      </a:xfrm>
                      <a:custGeom>
                        <a:avLst/>
                        <a:gdLst>
                          <a:gd name="T0" fmla="*/ 0 w 867"/>
                          <a:gd name="T1" fmla="*/ 92 h 407"/>
                          <a:gd name="T2" fmla="*/ 552 w 867"/>
                          <a:gd name="T3" fmla="*/ 380 h 407"/>
                          <a:gd name="T4" fmla="*/ 832 w 867"/>
                          <a:gd name="T5" fmla="*/ 252 h 407"/>
                          <a:gd name="T6" fmla="*/ 760 w 867"/>
                          <a:gd name="T7" fmla="*/ 28 h 407"/>
                          <a:gd name="T8" fmla="*/ 232 w 867"/>
                          <a:gd name="T9" fmla="*/ 84 h 407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  <a:gd name="T15" fmla="*/ 0 w 867"/>
                          <a:gd name="T16" fmla="*/ 0 h 407"/>
                          <a:gd name="T17" fmla="*/ 867 w 867"/>
                          <a:gd name="T18" fmla="*/ 407 h 407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T15" t="T16" r="T17" b="T18"/>
                        <a:pathLst>
                          <a:path w="867" h="407">
                            <a:moveTo>
                              <a:pt x="0" y="92"/>
                            </a:moveTo>
                            <a:cubicBezTo>
                              <a:pt x="206" y="222"/>
                              <a:pt x="413" y="353"/>
                              <a:pt x="552" y="380"/>
                            </a:cubicBezTo>
                            <a:cubicBezTo>
                              <a:pt x="691" y="407"/>
                              <a:pt x="797" y="311"/>
                              <a:pt x="832" y="252"/>
                            </a:cubicBezTo>
                            <a:cubicBezTo>
                              <a:pt x="867" y="193"/>
                              <a:pt x="860" y="56"/>
                              <a:pt x="760" y="28"/>
                            </a:cubicBezTo>
                            <a:cubicBezTo>
                              <a:pt x="660" y="0"/>
                              <a:pt x="446" y="42"/>
                              <a:pt x="232" y="84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66FF66"/>
                          </a:gs>
                          <a:gs pos="100000">
                            <a:srgbClr val="008000"/>
                          </a:gs>
                        </a:gsLst>
                        <a:path path="rect">
                          <a:fillToRect l="50000" t="50000" r="50000" b="50000"/>
                        </a:path>
                      </a:gradFill>
                      <a:ln w="9525">
                        <a:solidFill>
                          <a:srgbClr val="0099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>
                          <a:solidFill>
                            <a:prstClr val="black"/>
                          </a:solidFill>
                          <a:latin typeface="Bookman Old Style" pitchFamily="18" charset="0"/>
                        </a:endParaRPr>
                      </a:p>
                    </p:txBody>
                  </p:sp>
                </p:grpSp>
                <p:sp>
                  <p:nvSpPr>
                    <p:cNvPr id="16496" name="Freeform 49"/>
                    <p:cNvSpPr>
                      <a:spLocks/>
                    </p:cNvSpPr>
                    <p:nvPr/>
                  </p:nvSpPr>
                  <p:spPr bwMode="auto">
                    <a:xfrm>
                      <a:off x="3808" y="3440"/>
                      <a:ext cx="87" cy="288"/>
                    </a:xfrm>
                    <a:custGeom>
                      <a:avLst/>
                      <a:gdLst>
                        <a:gd name="T0" fmla="*/ 40 w 87"/>
                        <a:gd name="T1" fmla="*/ 0 h 288"/>
                        <a:gd name="T2" fmla="*/ 80 w 87"/>
                        <a:gd name="T3" fmla="*/ 160 h 288"/>
                        <a:gd name="T4" fmla="*/ 0 w 87"/>
                        <a:gd name="T5" fmla="*/ 288 h 288"/>
                        <a:gd name="T6" fmla="*/ 0 60000 65536"/>
                        <a:gd name="T7" fmla="*/ 0 60000 65536"/>
                        <a:gd name="T8" fmla="*/ 0 60000 65536"/>
                        <a:gd name="T9" fmla="*/ 0 w 87"/>
                        <a:gd name="T10" fmla="*/ 0 h 288"/>
                        <a:gd name="T11" fmla="*/ 87 w 87"/>
                        <a:gd name="T12" fmla="*/ 288 h 2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7" h="288">
                          <a:moveTo>
                            <a:pt x="40" y="0"/>
                          </a:moveTo>
                          <a:cubicBezTo>
                            <a:pt x="63" y="56"/>
                            <a:pt x="87" y="112"/>
                            <a:pt x="80" y="160"/>
                          </a:cubicBezTo>
                          <a:cubicBezTo>
                            <a:pt x="73" y="208"/>
                            <a:pt x="36" y="248"/>
                            <a:pt x="0" y="288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97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3688" y="3440"/>
                      <a:ext cx="87" cy="288"/>
                    </a:xfrm>
                    <a:custGeom>
                      <a:avLst/>
                      <a:gdLst>
                        <a:gd name="T0" fmla="*/ 40 w 87"/>
                        <a:gd name="T1" fmla="*/ 0 h 288"/>
                        <a:gd name="T2" fmla="*/ 80 w 87"/>
                        <a:gd name="T3" fmla="*/ 160 h 288"/>
                        <a:gd name="T4" fmla="*/ 0 w 87"/>
                        <a:gd name="T5" fmla="*/ 288 h 288"/>
                        <a:gd name="T6" fmla="*/ 0 60000 65536"/>
                        <a:gd name="T7" fmla="*/ 0 60000 65536"/>
                        <a:gd name="T8" fmla="*/ 0 60000 65536"/>
                        <a:gd name="T9" fmla="*/ 0 w 87"/>
                        <a:gd name="T10" fmla="*/ 0 h 288"/>
                        <a:gd name="T11" fmla="*/ 87 w 87"/>
                        <a:gd name="T12" fmla="*/ 288 h 288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87" h="288">
                          <a:moveTo>
                            <a:pt x="40" y="0"/>
                          </a:moveTo>
                          <a:cubicBezTo>
                            <a:pt x="63" y="56"/>
                            <a:pt x="87" y="112"/>
                            <a:pt x="80" y="160"/>
                          </a:cubicBezTo>
                          <a:cubicBezTo>
                            <a:pt x="73" y="208"/>
                            <a:pt x="36" y="248"/>
                            <a:pt x="0" y="288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98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3568" y="3480"/>
                      <a:ext cx="72" cy="184"/>
                    </a:xfrm>
                    <a:custGeom>
                      <a:avLst/>
                      <a:gdLst>
                        <a:gd name="T0" fmla="*/ 48 w 72"/>
                        <a:gd name="T1" fmla="*/ 0 h 184"/>
                        <a:gd name="T2" fmla="*/ 64 w 72"/>
                        <a:gd name="T3" fmla="*/ 120 h 184"/>
                        <a:gd name="T4" fmla="*/ 0 w 72"/>
                        <a:gd name="T5" fmla="*/ 184 h 184"/>
                        <a:gd name="T6" fmla="*/ 0 60000 65536"/>
                        <a:gd name="T7" fmla="*/ 0 60000 65536"/>
                        <a:gd name="T8" fmla="*/ 0 60000 65536"/>
                        <a:gd name="T9" fmla="*/ 0 w 72"/>
                        <a:gd name="T10" fmla="*/ 0 h 184"/>
                        <a:gd name="T11" fmla="*/ 72 w 72"/>
                        <a:gd name="T12" fmla="*/ 184 h 184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72" h="184">
                          <a:moveTo>
                            <a:pt x="48" y="0"/>
                          </a:moveTo>
                          <a:cubicBezTo>
                            <a:pt x="51" y="17"/>
                            <a:pt x="72" y="89"/>
                            <a:pt x="64" y="120"/>
                          </a:cubicBezTo>
                          <a:cubicBezTo>
                            <a:pt x="56" y="151"/>
                            <a:pt x="13" y="171"/>
                            <a:pt x="0" y="184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499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3656" y="3280"/>
                      <a:ext cx="112" cy="144"/>
                    </a:xfrm>
                    <a:custGeom>
                      <a:avLst/>
                      <a:gdLst>
                        <a:gd name="T0" fmla="*/ 0 w 112"/>
                        <a:gd name="T1" fmla="*/ 0 h 144"/>
                        <a:gd name="T2" fmla="*/ 56 w 112"/>
                        <a:gd name="T3" fmla="*/ 48 h 144"/>
                        <a:gd name="T4" fmla="*/ 112 w 112"/>
                        <a:gd name="T5" fmla="*/ 144 h 144"/>
                        <a:gd name="T6" fmla="*/ 0 60000 65536"/>
                        <a:gd name="T7" fmla="*/ 0 60000 65536"/>
                        <a:gd name="T8" fmla="*/ 0 60000 65536"/>
                        <a:gd name="T9" fmla="*/ 0 w 112"/>
                        <a:gd name="T10" fmla="*/ 0 h 144"/>
                        <a:gd name="T11" fmla="*/ 112 w 112"/>
                        <a:gd name="T12" fmla="*/ 144 h 144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12" h="144">
                          <a:moveTo>
                            <a:pt x="0" y="0"/>
                          </a:moveTo>
                          <a:cubicBezTo>
                            <a:pt x="9" y="8"/>
                            <a:pt x="37" y="24"/>
                            <a:pt x="56" y="48"/>
                          </a:cubicBezTo>
                          <a:cubicBezTo>
                            <a:pt x="75" y="72"/>
                            <a:pt x="100" y="124"/>
                            <a:pt x="112" y="144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6500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3752" y="3264"/>
                      <a:ext cx="120" cy="160"/>
                    </a:xfrm>
                    <a:custGeom>
                      <a:avLst/>
                      <a:gdLst>
                        <a:gd name="T0" fmla="*/ 0 w 120"/>
                        <a:gd name="T1" fmla="*/ 0 h 160"/>
                        <a:gd name="T2" fmla="*/ 72 w 120"/>
                        <a:gd name="T3" fmla="*/ 72 h 160"/>
                        <a:gd name="T4" fmla="*/ 120 w 120"/>
                        <a:gd name="T5" fmla="*/ 160 h 160"/>
                        <a:gd name="T6" fmla="*/ 0 60000 65536"/>
                        <a:gd name="T7" fmla="*/ 0 60000 65536"/>
                        <a:gd name="T8" fmla="*/ 0 60000 65536"/>
                        <a:gd name="T9" fmla="*/ 0 w 120"/>
                        <a:gd name="T10" fmla="*/ 0 h 160"/>
                        <a:gd name="T11" fmla="*/ 120 w 120"/>
                        <a:gd name="T12" fmla="*/ 160 h 160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120" h="160">
                          <a:moveTo>
                            <a:pt x="0" y="0"/>
                          </a:moveTo>
                          <a:cubicBezTo>
                            <a:pt x="12" y="12"/>
                            <a:pt x="52" y="45"/>
                            <a:pt x="72" y="72"/>
                          </a:cubicBezTo>
                          <a:cubicBezTo>
                            <a:pt x="92" y="99"/>
                            <a:pt x="110" y="142"/>
                            <a:pt x="120" y="160"/>
                          </a:cubicBezTo>
                        </a:path>
                      </a:pathLst>
                    </a:custGeom>
                    <a:noFill/>
                    <a:ln w="12700">
                      <a:solidFill>
                        <a:srgbClr val="008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prstClr val="black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</p:grpSp>
          </p:grpSp>
        </p:grpSp>
        <p:sp>
          <p:nvSpPr>
            <p:cNvPr id="16485" name="Text Box 54"/>
            <p:cNvSpPr txBox="1">
              <a:spLocks noChangeArrowheads="1"/>
            </p:cNvSpPr>
            <p:nvPr/>
          </p:nvSpPr>
          <p:spPr bwMode="auto">
            <a:xfrm>
              <a:off x="1837" y="210"/>
              <a:ext cx="71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solidFill>
                    <a:prstClr val="black"/>
                  </a:solidFill>
                  <a:latin typeface="Bookman Old Style" pitchFamily="18" charset="0"/>
                </a:rPr>
                <a:t>681</a:t>
              </a:r>
            </a:p>
          </p:txBody>
        </p:sp>
      </p:grpSp>
      <p:grpSp>
        <p:nvGrpSpPr>
          <p:cNvPr id="17" name="Group 118"/>
          <p:cNvGrpSpPr>
            <a:grpSpLocks/>
          </p:cNvGrpSpPr>
          <p:nvPr/>
        </p:nvGrpSpPr>
        <p:grpSpPr bwMode="auto">
          <a:xfrm>
            <a:off x="4859338" y="404813"/>
            <a:ext cx="1598612" cy="1165225"/>
            <a:chOff x="2925" y="255"/>
            <a:chExt cx="1007" cy="734"/>
          </a:xfrm>
        </p:grpSpPr>
        <p:grpSp>
          <p:nvGrpSpPr>
            <p:cNvPr id="16422" name="Group 56"/>
            <p:cNvGrpSpPr>
              <a:grpSpLocks/>
            </p:cNvGrpSpPr>
            <p:nvPr/>
          </p:nvGrpSpPr>
          <p:grpSpPr bwMode="auto">
            <a:xfrm>
              <a:off x="2925" y="255"/>
              <a:ext cx="1007" cy="734"/>
              <a:chOff x="2290" y="2115"/>
              <a:chExt cx="1007" cy="734"/>
            </a:xfrm>
          </p:grpSpPr>
          <p:grpSp>
            <p:nvGrpSpPr>
              <p:cNvPr id="16424" name="Group 57"/>
              <p:cNvGrpSpPr>
                <a:grpSpLocks/>
              </p:cNvGrpSpPr>
              <p:nvPr/>
            </p:nvGrpSpPr>
            <p:grpSpPr bwMode="auto">
              <a:xfrm>
                <a:off x="2472" y="2115"/>
                <a:ext cx="635" cy="635"/>
                <a:chOff x="2640" y="3024"/>
                <a:chExt cx="598" cy="575"/>
              </a:xfrm>
            </p:grpSpPr>
            <p:grpSp>
              <p:nvGrpSpPr>
                <p:cNvPr id="16465" name="Group 58"/>
                <p:cNvGrpSpPr>
                  <a:grpSpLocks/>
                </p:cNvGrpSpPr>
                <p:nvPr/>
              </p:nvGrpSpPr>
              <p:grpSpPr bwMode="auto">
                <a:xfrm>
                  <a:off x="2640" y="3024"/>
                  <a:ext cx="598" cy="575"/>
                  <a:chOff x="1355" y="3089"/>
                  <a:chExt cx="598" cy="575"/>
                </a:xfrm>
              </p:grpSpPr>
              <p:sp>
                <p:nvSpPr>
                  <p:cNvPr id="16467" name="Freeform 59"/>
                  <p:cNvSpPr>
                    <a:spLocks/>
                  </p:cNvSpPr>
                  <p:nvPr/>
                </p:nvSpPr>
                <p:spPr bwMode="auto">
                  <a:xfrm>
                    <a:off x="1355" y="3089"/>
                    <a:ext cx="598" cy="572"/>
                  </a:xfrm>
                  <a:custGeom>
                    <a:avLst/>
                    <a:gdLst>
                      <a:gd name="T0" fmla="*/ 85 w 598"/>
                      <a:gd name="T1" fmla="*/ 511 h 572"/>
                      <a:gd name="T2" fmla="*/ 275 w 598"/>
                      <a:gd name="T3" fmla="*/ 569 h 572"/>
                      <a:gd name="T4" fmla="*/ 507 w 598"/>
                      <a:gd name="T5" fmla="*/ 493 h 572"/>
                      <a:gd name="T6" fmla="*/ 591 w 598"/>
                      <a:gd name="T7" fmla="*/ 305 h 572"/>
                      <a:gd name="T8" fmla="*/ 551 w 598"/>
                      <a:gd name="T9" fmla="*/ 113 h 572"/>
                      <a:gd name="T10" fmla="*/ 567 w 598"/>
                      <a:gd name="T11" fmla="*/ 65 h 572"/>
                      <a:gd name="T12" fmla="*/ 565 w 598"/>
                      <a:gd name="T13" fmla="*/ 31 h 572"/>
                      <a:gd name="T14" fmla="*/ 519 w 598"/>
                      <a:gd name="T15" fmla="*/ 17 h 572"/>
                      <a:gd name="T16" fmla="*/ 469 w 598"/>
                      <a:gd name="T17" fmla="*/ 31 h 572"/>
                      <a:gd name="T18" fmla="*/ 443 w 598"/>
                      <a:gd name="T19" fmla="*/ 53 h 572"/>
                      <a:gd name="T20" fmla="*/ 373 w 598"/>
                      <a:gd name="T21" fmla="*/ 31 h 572"/>
                      <a:gd name="T22" fmla="*/ 325 w 598"/>
                      <a:gd name="T23" fmla="*/ 31 h 572"/>
                      <a:gd name="T24" fmla="*/ 303 w 598"/>
                      <a:gd name="T25" fmla="*/ 21 h 572"/>
                      <a:gd name="T26" fmla="*/ 267 w 598"/>
                      <a:gd name="T27" fmla="*/ 9 h 572"/>
                      <a:gd name="T28" fmla="*/ 203 w 598"/>
                      <a:gd name="T29" fmla="*/ 73 h 572"/>
                      <a:gd name="T30" fmla="*/ 133 w 598"/>
                      <a:gd name="T31" fmla="*/ 31 h 572"/>
                      <a:gd name="T32" fmla="*/ 23 w 598"/>
                      <a:gd name="T33" fmla="*/ 49 h 572"/>
                      <a:gd name="T34" fmla="*/ 37 w 598"/>
                      <a:gd name="T35" fmla="*/ 127 h 572"/>
                      <a:gd name="T36" fmla="*/ 3 w 598"/>
                      <a:gd name="T37" fmla="*/ 233 h 572"/>
                      <a:gd name="T38" fmla="*/ 19 w 598"/>
                      <a:gd name="T39" fmla="*/ 409 h 572"/>
                      <a:gd name="T40" fmla="*/ 85 w 598"/>
                      <a:gd name="T41" fmla="*/ 511 h 572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598"/>
                      <a:gd name="T64" fmla="*/ 0 h 572"/>
                      <a:gd name="T65" fmla="*/ 598 w 598"/>
                      <a:gd name="T66" fmla="*/ 572 h 572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598" h="572">
                        <a:moveTo>
                          <a:pt x="85" y="511"/>
                        </a:moveTo>
                        <a:cubicBezTo>
                          <a:pt x="133" y="537"/>
                          <a:pt x="205" y="572"/>
                          <a:pt x="275" y="569"/>
                        </a:cubicBezTo>
                        <a:cubicBezTo>
                          <a:pt x="345" y="566"/>
                          <a:pt x="454" y="537"/>
                          <a:pt x="507" y="493"/>
                        </a:cubicBezTo>
                        <a:cubicBezTo>
                          <a:pt x="560" y="449"/>
                          <a:pt x="584" y="368"/>
                          <a:pt x="591" y="305"/>
                        </a:cubicBezTo>
                        <a:cubicBezTo>
                          <a:pt x="598" y="242"/>
                          <a:pt x="555" y="153"/>
                          <a:pt x="551" y="113"/>
                        </a:cubicBezTo>
                        <a:cubicBezTo>
                          <a:pt x="547" y="73"/>
                          <a:pt x="565" y="79"/>
                          <a:pt x="567" y="65"/>
                        </a:cubicBezTo>
                        <a:cubicBezTo>
                          <a:pt x="569" y="51"/>
                          <a:pt x="573" y="39"/>
                          <a:pt x="565" y="31"/>
                        </a:cubicBezTo>
                        <a:cubicBezTo>
                          <a:pt x="557" y="23"/>
                          <a:pt x="535" y="17"/>
                          <a:pt x="519" y="17"/>
                        </a:cubicBezTo>
                        <a:cubicBezTo>
                          <a:pt x="503" y="17"/>
                          <a:pt x="482" y="25"/>
                          <a:pt x="469" y="31"/>
                        </a:cubicBezTo>
                        <a:cubicBezTo>
                          <a:pt x="456" y="37"/>
                          <a:pt x="459" y="53"/>
                          <a:pt x="443" y="53"/>
                        </a:cubicBezTo>
                        <a:cubicBezTo>
                          <a:pt x="427" y="53"/>
                          <a:pt x="393" y="35"/>
                          <a:pt x="373" y="31"/>
                        </a:cubicBezTo>
                        <a:cubicBezTo>
                          <a:pt x="353" y="27"/>
                          <a:pt x="337" y="33"/>
                          <a:pt x="325" y="31"/>
                        </a:cubicBezTo>
                        <a:cubicBezTo>
                          <a:pt x="313" y="29"/>
                          <a:pt x="313" y="25"/>
                          <a:pt x="303" y="21"/>
                        </a:cubicBezTo>
                        <a:cubicBezTo>
                          <a:pt x="293" y="17"/>
                          <a:pt x="284" y="0"/>
                          <a:pt x="267" y="9"/>
                        </a:cubicBezTo>
                        <a:cubicBezTo>
                          <a:pt x="250" y="18"/>
                          <a:pt x="225" y="69"/>
                          <a:pt x="203" y="73"/>
                        </a:cubicBezTo>
                        <a:cubicBezTo>
                          <a:pt x="181" y="77"/>
                          <a:pt x="163" y="35"/>
                          <a:pt x="133" y="31"/>
                        </a:cubicBezTo>
                        <a:cubicBezTo>
                          <a:pt x="103" y="27"/>
                          <a:pt x="39" y="33"/>
                          <a:pt x="23" y="49"/>
                        </a:cubicBezTo>
                        <a:cubicBezTo>
                          <a:pt x="7" y="65"/>
                          <a:pt x="40" y="96"/>
                          <a:pt x="37" y="127"/>
                        </a:cubicBezTo>
                        <a:cubicBezTo>
                          <a:pt x="34" y="158"/>
                          <a:pt x="6" y="186"/>
                          <a:pt x="3" y="233"/>
                        </a:cubicBezTo>
                        <a:cubicBezTo>
                          <a:pt x="0" y="280"/>
                          <a:pt x="5" y="363"/>
                          <a:pt x="19" y="409"/>
                        </a:cubicBezTo>
                        <a:cubicBezTo>
                          <a:pt x="33" y="455"/>
                          <a:pt x="71" y="490"/>
                          <a:pt x="85" y="511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40C040"/>
                      </a:gs>
                      <a:gs pos="100000">
                        <a:srgbClr val="006600"/>
                      </a:gs>
                    </a:gsLst>
                    <a:lin ang="5400000" scaled="1"/>
                  </a:gradFill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68" name="Freeform 60"/>
                  <p:cNvSpPr>
                    <a:spLocks/>
                  </p:cNvSpPr>
                  <p:nvPr/>
                </p:nvSpPr>
                <p:spPr bwMode="auto">
                  <a:xfrm>
                    <a:off x="1382" y="3143"/>
                    <a:ext cx="354" cy="515"/>
                  </a:xfrm>
                  <a:custGeom>
                    <a:avLst/>
                    <a:gdLst>
                      <a:gd name="T0" fmla="*/ 0 w 354"/>
                      <a:gd name="T1" fmla="*/ 3 h 515"/>
                      <a:gd name="T2" fmla="*/ 64 w 354"/>
                      <a:gd name="T3" fmla="*/ 11 h 515"/>
                      <a:gd name="T4" fmla="*/ 176 w 354"/>
                      <a:gd name="T5" fmla="*/ 71 h 515"/>
                      <a:gd name="T6" fmla="*/ 288 w 354"/>
                      <a:gd name="T7" fmla="*/ 163 h 515"/>
                      <a:gd name="T8" fmla="*/ 346 w 354"/>
                      <a:gd name="T9" fmla="*/ 313 h 515"/>
                      <a:gd name="T10" fmla="*/ 336 w 354"/>
                      <a:gd name="T11" fmla="*/ 403 h 515"/>
                      <a:gd name="T12" fmla="*/ 272 w 354"/>
                      <a:gd name="T13" fmla="*/ 515 h 51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54"/>
                      <a:gd name="T22" fmla="*/ 0 h 515"/>
                      <a:gd name="T23" fmla="*/ 354 w 354"/>
                      <a:gd name="T24" fmla="*/ 515 h 51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54" h="515">
                        <a:moveTo>
                          <a:pt x="0" y="3"/>
                        </a:moveTo>
                        <a:cubicBezTo>
                          <a:pt x="11" y="4"/>
                          <a:pt x="35" y="0"/>
                          <a:pt x="64" y="11"/>
                        </a:cubicBezTo>
                        <a:cubicBezTo>
                          <a:pt x="93" y="22"/>
                          <a:pt x="139" y="46"/>
                          <a:pt x="176" y="71"/>
                        </a:cubicBezTo>
                        <a:cubicBezTo>
                          <a:pt x="213" y="96"/>
                          <a:pt x="260" y="123"/>
                          <a:pt x="288" y="163"/>
                        </a:cubicBezTo>
                        <a:cubicBezTo>
                          <a:pt x="316" y="203"/>
                          <a:pt x="338" y="273"/>
                          <a:pt x="346" y="313"/>
                        </a:cubicBezTo>
                        <a:cubicBezTo>
                          <a:pt x="354" y="353"/>
                          <a:pt x="348" y="369"/>
                          <a:pt x="336" y="403"/>
                        </a:cubicBezTo>
                        <a:cubicBezTo>
                          <a:pt x="324" y="437"/>
                          <a:pt x="285" y="492"/>
                          <a:pt x="272" y="515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69" name="Freeform 61"/>
                  <p:cNvSpPr>
                    <a:spLocks/>
                  </p:cNvSpPr>
                  <p:nvPr/>
                </p:nvSpPr>
                <p:spPr bwMode="auto">
                  <a:xfrm>
                    <a:off x="1658" y="3120"/>
                    <a:ext cx="56" cy="162"/>
                  </a:xfrm>
                  <a:custGeom>
                    <a:avLst/>
                    <a:gdLst>
                      <a:gd name="T0" fmla="*/ 22 w 56"/>
                      <a:gd name="T1" fmla="*/ 0 h 162"/>
                      <a:gd name="T2" fmla="*/ 52 w 56"/>
                      <a:gd name="T3" fmla="*/ 78 h 162"/>
                      <a:gd name="T4" fmla="*/ 0 w 56"/>
                      <a:gd name="T5" fmla="*/ 162 h 16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62"/>
                      <a:gd name="T11" fmla="*/ 56 w 56"/>
                      <a:gd name="T12" fmla="*/ 162 h 16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62">
                        <a:moveTo>
                          <a:pt x="22" y="0"/>
                        </a:moveTo>
                        <a:cubicBezTo>
                          <a:pt x="27" y="13"/>
                          <a:pt x="56" y="51"/>
                          <a:pt x="52" y="78"/>
                        </a:cubicBezTo>
                        <a:cubicBezTo>
                          <a:pt x="48" y="105"/>
                          <a:pt x="11" y="145"/>
                          <a:pt x="0" y="16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0" name="Freeform 62"/>
                  <p:cNvSpPr>
                    <a:spLocks/>
                  </p:cNvSpPr>
                  <p:nvPr/>
                </p:nvSpPr>
                <p:spPr bwMode="auto">
                  <a:xfrm>
                    <a:off x="1680" y="3176"/>
                    <a:ext cx="150" cy="170"/>
                  </a:xfrm>
                  <a:custGeom>
                    <a:avLst/>
                    <a:gdLst>
                      <a:gd name="T0" fmla="*/ 0 w 150"/>
                      <a:gd name="T1" fmla="*/ 88 h 170"/>
                      <a:gd name="T2" fmla="*/ 50 w 150"/>
                      <a:gd name="T3" fmla="*/ 30 h 170"/>
                      <a:gd name="T4" fmla="*/ 130 w 150"/>
                      <a:gd name="T5" fmla="*/ 10 h 170"/>
                      <a:gd name="T6" fmla="*/ 144 w 150"/>
                      <a:gd name="T7" fmla="*/ 88 h 170"/>
                      <a:gd name="T8" fmla="*/ 96 w 150"/>
                      <a:gd name="T9" fmla="*/ 136 h 170"/>
                      <a:gd name="T10" fmla="*/ 54 w 150"/>
                      <a:gd name="T11" fmla="*/ 146 h 170"/>
                      <a:gd name="T12" fmla="*/ 30 w 150"/>
                      <a:gd name="T13" fmla="*/ 170 h 17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50"/>
                      <a:gd name="T22" fmla="*/ 0 h 170"/>
                      <a:gd name="T23" fmla="*/ 150 w 150"/>
                      <a:gd name="T24" fmla="*/ 170 h 170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50" h="170">
                        <a:moveTo>
                          <a:pt x="0" y="88"/>
                        </a:moveTo>
                        <a:cubicBezTo>
                          <a:pt x="8" y="78"/>
                          <a:pt x="28" y="43"/>
                          <a:pt x="50" y="30"/>
                        </a:cubicBezTo>
                        <a:cubicBezTo>
                          <a:pt x="72" y="17"/>
                          <a:pt x="114" y="0"/>
                          <a:pt x="130" y="10"/>
                        </a:cubicBezTo>
                        <a:cubicBezTo>
                          <a:pt x="146" y="20"/>
                          <a:pt x="150" y="67"/>
                          <a:pt x="144" y="88"/>
                        </a:cubicBezTo>
                        <a:cubicBezTo>
                          <a:pt x="138" y="109"/>
                          <a:pt x="111" y="126"/>
                          <a:pt x="96" y="136"/>
                        </a:cubicBezTo>
                        <a:cubicBezTo>
                          <a:pt x="81" y="146"/>
                          <a:pt x="65" y="140"/>
                          <a:pt x="54" y="146"/>
                        </a:cubicBezTo>
                        <a:cubicBezTo>
                          <a:pt x="43" y="152"/>
                          <a:pt x="35" y="165"/>
                          <a:pt x="30" y="17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1" name="Freeform 63"/>
                  <p:cNvSpPr>
                    <a:spLocks/>
                  </p:cNvSpPr>
                  <p:nvPr/>
                </p:nvSpPr>
                <p:spPr bwMode="auto">
                  <a:xfrm>
                    <a:off x="1824" y="3216"/>
                    <a:ext cx="118" cy="190"/>
                  </a:xfrm>
                  <a:custGeom>
                    <a:avLst/>
                    <a:gdLst>
                      <a:gd name="T0" fmla="*/ 0 w 118"/>
                      <a:gd name="T1" fmla="*/ 0 h 190"/>
                      <a:gd name="T2" fmla="*/ 30 w 118"/>
                      <a:gd name="T3" fmla="*/ 42 h 190"/>
                      <a:gd name="T4" fmla="*/ 96 w 118"/>
                      <a:gd name="T5" fmla="*/ 96 h 190"/>
                      <a:gd name="T6" fmla="*/ 118 w 118"/>
                      <a:gd name="T7" fmla="*/ 190 h 1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8"/>
                      <a:gd name="T13" fmla="*/ 0 h 190"/>
                      <a:gd name="T14" fmla="*/ 118 w 118"/>
                      <a:gd name="T15" fmla="*/ 190 h 19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8" h="190">
                        <a:moveTo>
                          <a:pt x="0" y="0"/>
                        </a:moveTo>
                        <a:cubicBezTo>
                          <a:pt x="5" y="7"/>
                          <a:pt x="14" y="26"/>
                          <a:pt x="30" y="42"/>
                        </a:cubicBezTo>
                        <a:cubicBezTo>
                          <a:pt x="46" y="58"/>
                          <a:pt x="81" y="71"/>
                          <a:pt x="96" y="96"/>
                        </a:cubicBezTo>
                        <a:cubicBezTo>
                          <a:pt x="111" y="121"/>
                          <a:pt x="114" y="171"/>
                          <a:pt x="118" y="1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2" name="Freeform 64"/>
                  <p:cNvSpPr>
                    <a:spLocks/>
                  </p:cNvSpPr>
                  <p:nvPr/>
                </p:nvSpPr>
                <p:spPr bwMode="auto">
                  <a:xfrm>
                    <a:off x="1806" y="3138"/>
                    <a:ext cx="114" cy="73"/>
                  </a:xfrm>
                  <a:custGeom>
                    <a:avLst/>
                    <a:gdLst>
                      <a:gd name="T0" fmla="*/ 0 w 114"/>
                      <a:gd name="T1" fmla="*/ 0 h 73"/>
                      <a:gd name="T2" fmla="*/ 52 w 114"/>
                      <a:gd name="T3" fmla="*/ 68 h 73"/>
                      <a:gd name="T4" fmla="*/ 114 w 114"/>
                      <a:gd name="T5" fmla="*/ 30 h 73"/>
                      <a:gd name="T6" fmla="*/ 0 60000 65536"/>
                      <a:gd name="T7" fmla="*/ 0 60000 65536"/>
                      <a:gd name="T8" fmla="*/ 0 60000 65536"/>
                      <a:gd name="T9" fmla="*/ 0 w 114"/>
                      <a:gd name="T10" fmla="*/ 0 h 73"/>
                      <a:gd name="T11" fmla="*/ 114 w 114"/>
                      <a:gd name="T12" fmla="*/ 73 h 73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4" h="73">
                        <a:moveTo>
                          <a:pt x="0" y="0"/>
                        </a:moveTo>
                        <a:cubicBezTo>
                          <a:pt x="9" y="11"/>
                          <a:pt x="33" y="63"/>
                          <a:pt x="52" y="68"/>
                        </a:cubicBezTo>
                        <a:cubicBezTo>
                          <a:pt x="71" y="73"/>
                          <a:pt x="101" y="38"/>
                          <a:pt x="114" y="3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3" name="Freeform 65"/>
                  <p:cNvSpPr>
                    <a:spLocks/>
                  </p:cNvSpPr>
                  <p:nvPr/>
                </p:nvSpPr>
                <p:spPr bwMode="auto">
                  <a:xfrm>
                    <a:off x="1838" y="3382"/>
                    <a:ext cx="60" cy="168"/>
                  </a:xfrm>
                  <a:custGeom>
                    <a:avLst/>
                    <a:gdLst>
                      <a:gd name="T0" fmla="*/ 0 w 60"/>
                      <a:gd name="T1" fmla="*/ 0 h 168"/>
                      <a:gd name="T2" fmla="*/ 44 w 60"/>
                      <a:gd name="T3" fmla="*/ 60 h 168"/>
                      <a:gd name="T4" fmla="*/ 60 w 60"/>
                      <a:gd name="T5" fmla="*/ 168 h 168"/>
                      <a:gd name="T6" fmla="*/ 0 60000 65536"/>
                      <a:gd name="T7" fmla="*/ 0 60000 65536"/>
                      <a:gd name="T8" fmla="*/ 0 60000 65536"/>
                      <a:gd name="T9" fmla="*/ 0 w 60"/>
                      <a:gd name="T10" fmla="*/ 0 h 168"/>
                      <a:gd name="T11" fmla="*/ 60 w 60"/>
                      <a:gd name="T12" fmla="*/ 168 h 16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60" h="168">
                        <a:moveTo>
                          <a:pt x="0" y="0"/>
                        </a:moveTo>
                        <a:cubicBezTo>
                          <a:pt x="7" y="9"/>
                          <a:pt x="34" y="32"/>
                          <a:pt x="44" y="60"/>
                        </a:cubicBezTo>
                        <a:cubicBezTo>
                          <a:pt x="54" y="88"/>
                          <a:pt x="57" y="146"/>
                          <a:pt x="60" y="168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4" name="Freeform 66"/>
                  <p:cNvSpPr>
                    <a:spLocks/>
                  </p:cNvSpPr>
                  <p:nvPr/>
                </p:nvSpPr>
                <p:spPr bwMode="auto">
                  <a:xfrm>
                    <a:off x="1702" y="3354"/>
                    <a:ext cx="114" cy="276"/>
                  </a:xfrm>
                  <a:custGeom>
                    <a:avLst/>
                    <a:gdLst>
                      <a:gd name="T0" fmla="*/ 0 w 114"/>
                      <a:gd name="T1" fmla="*/ 0 h 276"/>
                      <a:gd name="T2" fmla="*/ 28 w 114"/>
                      <a:gd name="T3" fmla="*/ 40 h 276"/>
                      <a:gd name="T4" fmla="*/ 100 w 114"/>
                      <a:gd name="T5" fmla="*/ 80 h 276"/>
                      <a:gd name="T6" fmla="*/ 112 w 114"/>
                      <a:gd name="T7" fmla="*/ 168 h 276"/>
                      <a:gd name="T8" fmla="*/ 96 w 114"/>
                      <a:gd name="T9" fmla="*/ 276 h 27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4"/>
                      <a:gd name="T16" fmla="*/ 0 h 276"/>
                      <a:gd name="T17" fmla="*/ 114 w 114"/>
                      <a:gd name="T18" fmla="*/ 276 h 27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4" h="276">
                        <a:moveTo>
                          <a:pt x="0" y="0"/>
                        </a:moveTo>
                        <a:cubicBezTo>
                          <a:pt x="5" y="7"/>
                          <a:pt x="11" y="27"/>
                          <a:pt x="28" y="40"/>
                        </a:cubicBezTo>
                        <a:cubicBezTo>
                          <a:pt x="45" y="53"/>
                          <a:pt x="86" y="59"/>
                          <a:pt x="100" y="80"/>
                        </a:cubicBezTo>
                        <a:cubicBezTo>
                          <a:pt x="114" y="101"/>
                          <a:pt x="113" y="135"/>
                          <a:pt x="112" y="168"/>
                        </a:cubicBezTo>
                        <a:cubicBezTo>
                          <a:pt x="111" y="201"/>
                          <a:pt x="99" y="254"/>
                          <a:pt x="96" y="276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5" name="Freeform 67"/>
                  <p:cNvSpPr>
                    <a:spLocks/>
                  </p:cNvSpPr>
                  <p:nvPr/>
                </p:nvSpPr>
                <p:spPr bwMode="auto">
                  <a:xfrm>
                    <a:off x="1584" y="3552"/>
                    <a:ext cx="96" cy="48"/>
                  </a:xfrm>
                  <a:custGeom>
                    <a:avLst/>
                    <a:gdLst>
                      <a:gd name="T0" fmla="*/ 96 w 96"/>
                      <a:gd name="T1" fmla="*/ 0 h 48"/>
                      <a:gd name="T2" fmla="*/ 46 w 96"/>
                      <a:gd name="T3" fmla="*/ 38 h 48"/>
                      <a:gd name="T4" fmla="*/ 0 w 96"/>
                      <a:gd name="T5" fmla="*/ 48 h 48"/>
                      <a:gd name="T6" fmla="*/ 0 60000 65536"/>
                      <a:gd name="T7" fmla="*/ 0 60000 65536"/>
                      <a:gd name="T8" fmla="*/ 0 60000 65536"/>
                      <a:gd name="T9" fmla="*/ 0 w 96"/>
                      <a:gd name="T10" fmla="*/ 0 h 48"/>
                      <a:gd name="T11" fmla="*/ 96 w 96"/>
                      <a:gd name="T12" fmla="*/ 48 h 4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6" h="48">
                        <a:moveTo>
                          <a:pt x="96" y="0"/>
                        </a:moveTo>
                        <a:cubicBezTo>
                          <a:pt x="88" y="6"/>
                          <a:pt x="62" y="30"/>
                          <a:pt x="46" y="38"/>
                        </a:cubicBezTo>
                        <a:cubicBezTo>
                          <a:pt x="30" y="46"/>
                          <a:pt x="10" y="46"/>
                          <a:pt x="0" y="48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6" name="Freeform 68"/>
                  <p:cNvSpPr>
                    <a:spLocks/>
                  </p:cNvSpPr>
                  <p:nvPr/>
                </p:nvSpPr>
                <p:spPr bwMode="auto">
                  <a:xfrm>
                    <a:off x="1390" y="3206"/>
                    <a:ext cx="98" cy="394"/>
                  </a:xfrm>
                  <a:custGeom>
                    <a:avLst/>
                    <a:gdLst>
                      <a:gd name="T0" fmla="*/ 0 w 98"/>
                      <a:gd name="T1" fmla="*/ 0 h 394"/>
                      <a:gd name="T2" fmla="*/ 56 w 98"/>
                      <a:gd name="T3" fmla="*/ 48 h 394"/>
                      <a:gd name="T4" fmla="*/ 84 w 98"/>
                      <a:gd name="T5" fmla="*/ 108 h 394"/>
                      <a:gd name="T6" fmla="*/ 72 w 98"/>
                      <a:gd name="T7" fmla="*/ 196 h 394"/>
                      <a:gd name="T8" fmla="*/ 40 w 98"/>
                      <a:gd name="T9" fmla="*/ 272 h 394"/>
                      <a:gd name="T10" fmla="*/ 98 w 98"/>
                      <a:gd name="T11" fmla="*/ 394 h 39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98"/>
                      <a:gd name="T19" fmla="*/ 0 h 394"/>
                      <a:gd name="T20" fmla="*/ 98 w 98"/>
                      <a:gd name="T21" fmla="*/ 394 h 39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98" h="394">
                        <a:moveTo>
                          <a:pt x="0" y="0"/>
                        </a:moveTo>
                        <a:cubicBezTo>
                          <a:pt x="9" y="8"/>
                          <a:pt x="42" y="30"/>
                          <a:pt x="56" y="48"/>
                        </a:cubicBezTo>
                        <a:cubicBezTo>
                          <a:pt x="70" y="66"/>
                          <a:pt x="81" y="83"/>
                          <a:pt x="84" y="108"/>
                        </a:cubicBezTo>
                        <a:cubicBezTo>
                          <a:pt x="87" y="133"/>
                          <a:pt x="79" y="169"/>
                          <a:pt x="72" y="196"/>
                        </a:cubicBezTo>
                        <a:cubicBezTo>
                          <a:pt x="65" y="223"/>
                          <a:pt x="36" y="239"/>
                          <a:pt x="40" y="272"/>
                        </a:cubicBezTo>
                        <a:cubicBezTo>
                          <a:pt x="44" y="305"/>
                          <a:pt x="86" y="369"/>
                          <a:pt x="98" y="394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7" name="Freeform 69"/>
                  <p:cNvSpPr>
                    <a:spLocks/>
                  </p:cNvSpPr>
                  <p:nvPr/>
                </p:nvSpPr>
                <p:spPr bwMode="auto">
                  <a:xfrm>
                    <a:off x="1424" y="3216"/>
                    <a:ext cx="208" cy="448"/>
                  </a:xfrm>
                  <a:custGeom>
                    <a:avLst/>
                    <a:gdLst>
                      <a:gd name="T0" fmla="*/ 112 w 208"/>
                      <a:gd name="T1" fmla="*/ 0 h 448"/>
                      <a:gd name="T2" fmla="*/ 112 w 208"/>
                      <a:gd name="T3" fmla="*/ 96 h 448"/>
                      <a:gd name="T4" fmla="*/ 18 w 208"/>
                      <a:gd name="T5" fmla="*/ 210 h 448"/>
                      <a:gd name="T6" fmla="*/ 16 w 208"/>
                      <a:gd name="T7" fmla="*/ 336 h 448"/>
                      <a:gd name="T8" fmla="*/ 112 w 208"/>
                      <a:gd name="T9" fmla="*/ 432 h 448"/>
                      <a:gd name="T10" fmla="*/ 208 w 208"/>
                      <a:gd name="T11" fmla="*/ 432 h 4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08"/>
                      <a:gd name="T19" fmla="*/ 0 h 448"/>
                      <a:gd name="T20" fmla="*/ 208 w 208"/>
                      <a:gd name="T21" fmla="*/ 448 h 4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08" h="448">
                        <a:moveTo>
                          <a:pt x="112" y="0"/>
                        </a:moveTo>
                        <a:cubicBezTo>
                          <a:pt x="120" y="32"/>
                          <a:pt x="128" y="61"/>
                          <a:pt x="112" y="96"/>
                        </a:cubicBezTo>
                        <a:cubicBezTo>
                          <a:pt x="96" y="131"/>
                          <a:pt x="34" y="170"/>
                          <a:pt x="18" y="210"/>
                        </a:cubicBezTo>
                        <a:cubicBezTo>
                          <a:pt x="2" y="250"/>
                          <a:pt x="0" y="299"/>
                          <a:pt x="16" y="336"/>
                        </a:cubicBezTo>
                        <a:cubicBezTo>
                          <a:pt x="32" y="373"/>
                          <a:pt x="80" y="416"/>
                          <a:pt x="112" y="432"/>
                        </a:cubicBezTo>
                        <a:cubicBezTo>
                          <a:pt x="144" y="448"/>
                          <a:pt x="176" y="440"/>
                          <a:pt x="208" y="43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8" name="Freeform 70"/>
                  <p:cNvSpPr>
                    <a:spLocks/>
                  </p:cNvSpPr>
                  <p:nvPr/>
                </p:nvSpPr>
                <p:spPr bwMode="auto">
                  <a:xfrm>
                    <a:off x="1362" y="3290"/>
                    <a:ext cx="113" cy="132"/>
                  </a:xfrm>
                  <a:custGeom>
                    <a:avLst/>
                    <a:gdLst>
                      <a:gd name="T0" fmla="*/ 0 w 113"/>
                      <a:gd name="T1" fmla="*/ 0 h 132"/>
                      <a:gd name="T2" fmla="*/ 100 w 113"/>
                      <a:gd name="T3" fmla="*/ 76 h 132"/>
                      <a:gd name="T4" fmla="*/ 80 w 113"/>
                      <a:gd name="T5" fmla="*/ 132 h 132"/>
                      <a:gd name="T6" fmla="*/ 0 60000 65536"/>
                      <a:gd name="T7" fmla="*/ 0 60000 65536"/>
                      <a:gd name="T8" fmla="*/ 0 60000 65536"/>
                      <a:gd name="T9" fmla="*/ 0 w 113"/>
                      <a:gd name="T10" fmla="*/ 0 h 132"/>
                      <a:gd name="T11" fmla="*/ 113 w 113"/>
                      <a:gd name="T12" fmla="*/ 132 h 1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3" h="132">
                        <a:moveTo>
                          <a:pt x="0" y="0"/>
                        </a:moveTo>
                        <a:cubicBezTo>
                          <a:pt x="17" y="13"/>
                          <a:pt x="87" y="54"/>
                          <a:pt x="100" y="76"/>
                        </a:cubicBezTo>
                        <a:cubicBezTo>
                          <a:pt x="113" y="98"/>
                          <a:pt x="84" y="120"/>
                          <a:pt x="80" y="13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79" name="Freeform 71"/>
                  <p:cNvSpPr>
                    <a:spLocks/>
                  </p:cNvSpPr>
                  <p:nvPr/>
                </p:nvSpPr>
                <p:spPr bwMode="auto">
                  <a:xfrm>
                    <a:off x="1488" y="3306"/>
                    <a:ext cx="114" cy="294"/>
                  </a:xfrm>
                  <a:custGeom>
                    <a:avLst/>
                    <a:gdLst>
                      <a:gd name="T0" fmla="*/ 114 w 114"/>
                      <a:gd name="T1" fmla="*/ 0 h 294"/>
                      <a:gd name="T2" fmla="*/ 48 w 114"/>
                      <a:gd name="T3" fmla="*/ 102 h 294"/>
                      <a:gd name="T4" fmla="*/ 14 w 114"/>
                      <a:gd name="T5" fmla="*/ 176 h 294"/>
                      <a:gd name="T6" fmla="*/ 0 w 114"/>
                      <a:gd name="T7" fmla="*/ 294 h 29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4"/>
                      <a:gd name="T13" fmla="*/ 0 h 294"/>
                      <a:gd name="T14" fmla="*/ 114 w 114"/>
                      <a:gd name="T15" fmla="*/ 294 h 294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4" h="294">
                        <a:moveTo>
                          <a:pt x="114" y="0"/>
                        </a:moveTo>
                        <a:cubicBezTo>
                          <a:pt x="102" y="17"/>
                          <a:pt x="65" y="73"/>
                          <a:pt x="48" y="102"/>
                        </a:cubicBezTo>
                        <a:cubicBezTo>
                          <a:pt x="31" y="131"/>
                          <a:pt x="22" y="144"/>
                          <a:pt x="14" y="176"/>
                        </a:cubicBezTo>
                        <a:cubicBezTo>
                          <a:pt x="6" y="208"/>
                          <a:pt x="3" y="270"/>
                          <a:pt x="0" y="294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80" name="Freeform 72"/>
                  <p:cNvSpPr>
                    <a:spLocks/>
                  </p:cNvSpPr>
                  <p:nvPr/>
                </p:nvSpPr>
                <p:spPr bwMode="auto">
                  <a:xfrm>
                    <a:off x="1542" y="3378"/>
                    <a:ext cx="92" cy="12"/>
                  </a:xfrm>
                  <a:custGeom>
                    <a:avLst/>
                    <a:gdLst>
                      <a:gd name="T0" fmla="*/ 0 w 92"/>
                      <a:gd name="T1" fmla="*/ 12 h 12"/>
                      <a:gd name="T2" fmla="*/ 56 w 92"/>
                      <a:gd name="T3" fmla="*/ 0 h 12"/>
                      <a:gd name="T4" fmla="*/ 92 w 92"/>
                      <a:gd name="T5" fmla="*/ 12 h 12"/>
                      <a:gd name="T6" fmla="*/ 0 60000 65536"/>
                      <a:gd name="T7" fmla="*/ 0 60000 65536"/>
                      <a:gd name="T8" fmla="*/ 0 60000 65536"/>
                      <a:gd name="T9" fmla="*/ 0 w 92"/>
                      <a:gd name="T10" fmla="*/ 0 h 12"/>
                      <a:gd name="T11" fmla="*/ 92 w 92"/>
                      <a:gd name="T12" fmla="*/ 12 h 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2" h="12">
                        <a:moveTo>
                          <a:pt x="0" y="12"/>
                        </a:moveTo>
                        <a:cubicBezTo>
                          <a:pt x="9" y="11"/>
                          <a:pt x="41" y="0"/>
                          <a:pt x="56" y="0"/>
                        </a:cubicBezTo>
                        <a:cubicBezTo>
                          <a:pt x="71" y="0"/>
                          <a:pt x="85" y="10"/>
                          <a:pt x="92" y="1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81" name="Freeform 73"/>
                  <p:cNvSpPr>
                    <a:spLocks/>
                  </p:cNvSpPr>
                  <p:nvPr/>
                </p:nvSpPr>
                <p:spPr bwMode="auto">
                  <a:xfrm>
                    <a:off x="1504" y="3430"/>
                    <a:ext cx="224" cy="234"/>
                  </a:xfrm>
                  <a:custGeom>
                    <a:avLst/>
                    <a:gdLst>
                      <a:gd name="T0" fmla="*/ 114 w 224"/>
                      <a:gd name="T1" fmla="*/ 0 h 234"/>
                      <a:gd name="T2" fmla="*/ 32 w 224"/>
                      <a:gd name="T3" fmla="*/ 74 h 234"/>
                      <a:gd name="T4" fmla="*/ 32 w 224"/>
                      <a:gd name="T5" fmla="*/ 122 h 234"/>
                      <a:gd name="T6" fmla="*/ 32 w 224"/>
                      <a:gd name="T7" fmla="*/ 218 h 234"/>
                      <a:gd name="T8" fmla="*/ 224 w 224"/>
                      <a:gd name="T9" fmla="*/ 218 h 23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4"/>
                      <a:gd name="T16" fmla="*/ 0 h 234"/>
                      <a:gd name="T17" fmla="*/ 224 w 224"/>
                      <a:gd name="T18" fmla="*/ 234 h 23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4" h="234">
                        <a:moveTo>
                          <a:pt x="114" y="0"/>
                        </a:moveTo>
                        <a:cubicBezTo>
                          <a:pt x="100" y="13"/>
                          <a:pt x="46" y="54"/>
                          <a:pt x="32" y="74"/>
                        </a:cubicBezTo>
                        <a:cubicBezTo>
                          <a:pt x="18" y="94"/>
                          <a:pt x="32" y="98"/>
                          <a:pt x="32" y="122"/>
                        </a:cubicBezTo>
                        <a:cubicBezTo>
                          <a:pt x="32" y="146"/>
                          <a:pt x="0" y="202"/>
                          <a:pt x="32" y="218"/>
                        </a:cubicBezTo>
                        <a:cubicBezTo>
                          <a:pt x="64" y="234"/>
                          <a:pt x="144" y="226"/>
                          <a:pt x="224" y="218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82" name="Freeform 74"/>
                  <p:cNvSpPr>
                    <a:spLocks/>
                  </p:cNvSpPr>
                  <p:nvPr/>
                </p:nvSpPr>
                <p:spPr bwMode="auto">
                  <a:xfrm>
                    <a:off x="1581" y="3453"/>
                    <a:ext cx="100" cy="102"/>
                  </a:xfrm>
                  <a:custGeom>
                    <a:avLst/>
                    <a:gdLst>
                      <a:gd name="T0" fmla="*/ 99 w 100"/>
                      <a:gd name="T1" fmla="*/ 3 h 102"/>
                      <a:gd name="T2" fmla="*/ 41 w 100"/>
                      <a:gd name="T3" fmla="*/ 61 h 102"/>
                      <a:gd name="T4" fmla="*/ 3 w 100"/>
                      <a:gd name="T5" fmla="*/ 99 h 102"/>
                      <a:gd name="T6" fmla="*/ 61 w 100"/>
                      <a:gd name="T7" fmla="*/ 81 h 102"/>
                      <a:gd name="T8" fmla="*/ 99 w 100"/>
                      <a:gd name="T9" fmla="*/ 3 h 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0"/>
                      <a:gd name="T16" fmla="*/ 0 h 102"/>
                      <a:gd name="T17" fmla="*/ 100 w 100"/>
                      <a:gd name="T18" fmla="*/ 102 h 10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0" h="102">
                        <a:moveTo>
                          <a:pt x="99" y="3"/>
                        </a:moveTo>
                        <a:cubicBezTo>
                          <a:pt x="96" y="0"/>
                          <a:pt x="57" y="45"/>
                          <a:pt x="41" y="61"/>
                        </a:cubicBezTo>
                        <a:cubicBezTo>
                          <a:pt x="25" y="77"/>
                          <a:pt x="0" y="96"/>
                          <a:pt x="3" y="99"/>
                        </a:cubicBezTo>
                        <a:cubicBezTo>
                          <a:pt x="6" y="102"/>
                          <a:pt x="45" y="97"/>
                          <a:pt x="61" y="81"/>
                        </a:cubicBezTo>
                        <a:cubicBezTo>
                          <a:pt x="77" y="65"/>
                          <a:pt x="100" y="9"/>
                          <a:pt x="99" y="3"/>
                        </a:cubicBezTo>
                        <a:close/>
                      </a:path>
                    </a:pathLst>
                  </a:custGeom>
                  <a:solidFill>
                    <a:srgbClr val="006600"/>
                  </a:solidFill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83" name="Freeform 75"/>
                  <p:cNvSpPr>
                    <a:spLocks/>
                  </p:cNvSpPr>
                  <p:nvPr/>
                </p:nvSpPr>
                <p:spPr bwMode="auto">
                  <a:xfrm>
                    <a:off x="1665" y="3113"/>
                    <a:ext cx="186" cy="180"/>
                  </a:xfrm>
                  <a:custGeom>
                    <a:avLst/>
                    <a:gdLst>
                      <a:gd name="T0" fmla="*/ 137 w 186"/>
                      <a:gd name="T1" fmla="*/ 29 h 180"/>
                      <a:gd name="T2" fmla="*/ 73 w 186"/>
                      <a:gd name="T3" fmla="*/ 9 h 180"/>
                      <a:gd name="T4" fmla="*/ 5 w 186"/>
                      <a:gd name="T5" fmla="*/ 5 h 180"/>
                      <a:gd name="T6" fmla="*/ 41 w 186"/>
                      <a:gd name="T7" fmla="*/ 37 h 180"/>
                      <a:gd name="T8" fmla="*/ 45 w 186"/>
                      <a:gd name="T9" fmla="*/ 65 h 180"/>
                      <a:gd name="T10" fmla="*/ 53 w 186"/>
                      <a:gd name="T11" fmla="*/ 101 h 180"/>
                      <a:gd name="T12" fmla="*/ 76 w 186"/>
                      <a:gd name="T13" fmla="*/ 88 h 180"/>
                      <a:gd name="T14" fmla="*/ 137 w 186"/>
                      <a:gd name="T15" fmla="*/ 81 h 180"/>
                      <a:gd name="T16" fmla="*/ 153 w 186"/>
                      <a:gd name="T17" fmla="*/ 101 h 180"/>
                      <a:gd name="T18" fmla="*/ 153 w 186"/>
                      <a:gd name="T19" fmla="*/ 173 h 180"/>
                      <a:gd name="T20" fmla="*/ 161 w 186"/>
                      <a:gd name="T21" fmla="*/ 141 h 180"/>
                      <a:gd name="T22" fmla="*/ 181 w 186"/>
                      <a:gd name="T23" fmla="*/ 141 h 180"/>
                      <a:gd name="T24" fmla="*/ 169 w 186"/>
                      <a:gd name="T25" fmla="*/ 105 h 180"/>
                      <a:gd name="T26" fmla="*/ 181 w 186"/>
                      <a:gd name="T27" fmla="*/ 89 h 180"/>
                      <a:gd name="T28" fmla="*/ 137 w 186"/>
                      <a:gd name="T29" fmla="*/ 29 h 1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86"/>
                      <a:gd name="T46" fmla="*/ 0 h 180"/>
                      <a:gd name="T47" fmla="*/ 186 w 186"/>
                      <a:gd name="T48" fmla="*/ 180 h 180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86" h="180">
                        <a:moveTo>
                          <a:pt x="137" y="29"/>
                        </a:moveTo>
                        <a:cubicBezTo>
                          <a:pt x="119" y="16"/>
                          <a:pt x="95" y="13"/>
                          <a:pt x="73" y="9"/>
                        </a:cubicBezTo>
                        <a:cubicBezTo>
                          <a:pt x="51" y="5"/>
                          <a:pt x="10" y="0"/>
                          <a:pt x="5" y="5"/>
                        </a:cubicBezTo>
                        <a:cubicBezTo>
                          <a:pt x="0" y="10"/>
                          <a:pt x="34" y="27"/>
                          <a:pt x="41" y="37"/>
                        </a:cubicBezTo>
                        <a:cubicBezTo>
                          <a:pt x="48" y="47"/>
                          <a:pt x="43" y="54"/>
                          <a:pt x="45" y="65"/>
                        </a:cubicBezTo>
                        <a:cubicBezTo>
                          <a:pt x="47" y="76"/>
                          <a:pt x="48" y="97"/>
                          <a:pt x="53" y="101"/>
                        </a:cubicBezTo>
                        <a:cubicBezTo>
                          <a:pt x="58" y="105"/>
                          <a:pt x="62" y="91"/>
                          <a:pt x="76" y="88"/>
                        </a:cubicBezTo>
                        <a:cubicBezTo>
                          <a:pt x="90" y="85"/>
                          <a:pt x="124" y="79"/>
                          <a:pt x="137" y="81"/>
                        </a:cubicBezTo>
                        <a:cubicBezTo>
                          <a:pt x="150" y="83"/>
                          <a:pt x="150" y="86"/>
                          <a:pt x="153" y="101"/>
                        </a:cubicBezTo>
                        <a:cubicBezTo>
                          <a:pt x="156" y="116"/>
                          <a:pt x="152" y="166"/>
                          <a:pt x="153" y="173"/>
                        </a:cubicBezTo>
                        <a:cubicBezTo>
                          <a:pt x="154" y="180"/>
                          <a:pt x="156" y="146"/>
                          <a:pt x="161" y="141"/>
                        </a:cubicBezTo>
                        <a:cubicBezTo>
                          <a:pt x="166" y="136"/>
                          <a:pt x="180" y="147"/>
                          <a:pt x="181" y="141"/>
                        </a:cubicBezTo>
                        <a:cubicBezTo>
                          <a:pt x="182" y="135"/>
                          <a:pt x="169" y="114"/>
                          <a:pt x="169" y="105"/>
                        </a:cubicBezTo>
                        <a:cubicBezTo>
                          <a:pt x="169" y="96"/>
                          <a:pt x="186" y="102"/>
                          <a:pt x="181" y="89"/>
                        </a:cubicBezTo>
                        <a:cubicBezTo>
                          <a:pt x="176" y="76"/>
                          <a:pt x="155" y="42"/>
                          <a:pt x="137" y="29"/>
                        </a:cubicBezTo>
                        <a:close/>
                      </a:path>
                    </a:pathLst>
                  </a:custGeom>
                  <a:solidFill>
                    <a:srgbClr val="006600"/>
                  </a:solidFill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6466" name="Freeform 76"/>
                <p:cNvSpPr>
                  <a:spLocks/>
                </p:cNvSpPr>
                <p:nvPr/>
              </p:nvSpPr>
              <p:spPr bwMode="auto">
                <a:xfrm>
                  <a:off x="2670" y="3462"/>
                  <a:ext cx="406" cy="135"/>
                </a:xfrm>
                <a:custGeom>
                  <a:avLst/>
                  <a:gdLst>
                    <a:gd name="T0" fmla="*/ 0 w 406"/>
                    <a:gd name="T1" fmla="*/ 0 h 135"/>
                    <a:gd name="T2" fmla="*/ 44 w 406"/>
                    <a:gd name="T3" fmla="*/ 64 h 135"/>
                    <a:gd name="T4" fmla="*/ 168 w 406"/>
                    <a:gd name="T5" fmla="*/ 124 h 135"/>
                    <a:gd name="T6" fmla="*/ 316 w 406"/>
                    <a:gd name="T7" fmla="*/ 128 h 135"/>
                    <a:gd name="T8" fmla="*/ 402 w 406"/>
                    <a:gd name="T9" fmla="*/ 90 h 135"/>
                    <a:gd name="T10" fmla="*/ 292 w 406"/>
                    <a:gd name="T11" fmla="*/ 112 h 135"/>
                    <a:gd name="T12" fmla="*/ 232 w 406"/>
                    <a:gd name="T13" fmla="*/ 116 h 135"/>
                    <a:gd name="T14" fmla="*/ 120 w 406"/>
                    <a:gd name="T15" fmla="*/ 88 h 135"/>
                    <a:gd name="T16" fmla="*/ 68 w 406"/>
                    <a:gd name="T17" fmla="*/ 72 h 135"/>
                    <a:gd name="T18" fmla="*/ 4 w 406"/>
                    <a:gd name="T19" fmla="*/ 0 h 1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06"/>
                    <a:gd name="T31" fmla="*/ 0 h 135"/>
                    <a:gd name="T32" fmla="*/ 406 w 406"/>
                    <a:gd name="T33" fmla="*/ 135 h 1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06" h="135">
                      <a:moveTo>
                        <a:pt x="0" y="0"/>
                      </a:moveTo>
                      <a:cubicBezTo>
                        <a:pt x="7" y="11"/>
                        <a:pt x="16" y="43"/>
                        <a:pt x="44" y="64"/>
                      </a:cubicBezTo>
                      <a:cubicBezTo>
                        <a:pt x="72" y="85"/>
                        <a:pt x="123" y="113"/>
                        <a:pt x="168" y="124"/>
                      </a:cubicBezTo>
                      <a:cubicBezTo>
                        <a:pt x="213" y="135"/>
                        <a:pt x="277" y="134"/>
                        <a:pt x="316" y="128"/>
                      </a:cubicBezTo>
                      <a:cubicBezTo>
                        <a:pt x="355" y="122"/>
                        <a:pt x="406" y="93"/>
                        <a:pt x="402" y="90"/>
                      </a:cubicBezTo>
                      <a:cubicBezTo>
                        <a:pt x="398" y="87"/>
                        <a:pt x="320" y="108"/>
                        <a:pt x="292" y="112"/>
                      </a:cubicBezTo>
                      <a:cubicBezTo>
                        <a:pt x="264" y="116"/>
                        <a:pt x="261" y="120"/>
                        <a:pt x="232" y="116"/>
                      </a:cubicBezTo>
                      <a:cubicBezTo>
                        <a:pt x="203" y="112"/>
                        <a:pt x="147" y="95"/>
                        <a:pt x="120" y="88"/>
                      </a:cubicBezTo>
                      <a:cubicBezTo>
                        <a:pt x="93" y="81"/>
                        <a:pt x="87" y="87"/>
                        <a:pt x="68" y="72"/>
                      </a:cubicBezTo>
                      <a:cubicBezTo>
                        <a:pt x="49" y="57"/>
                        <a:pt x="17" y="15"/>
                        <a:pt x="4" y="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3A00"/>
                    </a:gs>
                    <a:gs pos="100000">
                      <a:srgbClr val="003A00"/>
                    </a:gs>
                  </a:gsLst>
                  <a:lin ang="5400000" scaled="1"/>
                </a:gradFill>
                <a:ln w="317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6425" name="Group 77"/>
              <p:cNvGrpSpPr>
                <a:grpSpLocks/>
              </p:cNvGrpSpPr>
              <p:nvPr/>
            </p:nvGrpSpPr>
            <p:grpSpPr bwMode="auto">
              <a:xfrm>
                <a:off x="2290" y="2387"/>
                <a:ext cx="462" cy="417"/>
                <a:chOff x="2640" y="3024"/>
                <a:chExt cx="598" cy="575"/>
              </a:xfrm>
            </p:grpSpPr>
            <p:grpSp>
              <p:nvGrpSpPr>
                <p:cNvPr id="16446" name="Group 78"/>
                <p:cNvGrpSpPr>
                  <a:grpSpLocks/>
                </p:cNvGrpSpPr>
                <p:nvPr/>
              </p:nvGrpSpPr>
              <p:grpSpPr bwMode="auto">
                <a:xfrm>
                  <a:off x="2640" y="3024"/>
                  <a:ext cx="598" cy="575"/>
                  <a:chOff x="1355" y="3089"/>
                  <a:chExt cx="598" cy="575"/>
                </a:xfrm>
              </p:grpSpPr>
              <p:sp>
                <p:nvSpPr>
                  <p:cNvPr id="16448" name="Freeform 79"/>
                  <p:cNvSpPr>
                    <a:spLocks/>
                  </p:cNvSpPr>
                  <p:nvPr/>
                </p:nvSpPr>
                <p:spPr bwMode="auto">
                  <a:xfrm>
                    <a:off x="1355" y="3089"/>
                    <a:ext cx="598" cy="572"/>
                  </a:xfrm>
                  <a:custGeom>
                    <a:avLst/>
                    <a:gdLst>
                      <a:gd name="T0" fmla="*/ 85 w 598"/>
                      <a:gd name="T1" fmla="*/ 511 h 572"/>
                      <a:gd name="T2" fmla="*/ 275 w 598"/>
                      <a:gd name="T3" fmla="*/ 569 h 572"/>
                      <a:gd name="T4" fmla="*/ 507 w 598"/>
                      <a:gd name="T5" fmla="*/ 493 h 572"/>
                      <a:gd name="T6" fmla="*/ 591 w 598"/>
                      <a:gd name="T7" fmla="*/ 305 h 572"/>
                      <a:gd name="T8" fmla="*/ 551 w 598"/>
                      <a:gd name="T9" fmla="*/ 113 h 572"/>
                      <a:gd name="T10" fmla="*/ 567 w 598"/>
                      <a:gd name="T11" fmla="*/ 65 h 572"/>
                      <a:gd name="T12" fmla="*/ 565 w 598"/>
                      <a:gd name="T13" fmla="*/ 31 h 572"/>
                      <a:gd name="T14" fmla="*/ 519 w 598"/>
                      <a:gd name="T15" fmla="*/ 17 h 572"/>
                      <a:gd name="T16" fmla="*/ 469 w 598"/>
                      <a:gd name="T17" fmla="*/ 31 h 572"/>
                      <a:gd name="T18" fmla="*/ 443 w 598"/>
                      <a:gd name="T19" fmla="*/ 53 h 572"/>
                      <a:gd name="T20" fmla="*/ 373 w 598"/>
                      <a:gd name="T21" fmla="*/ 31 h 572"/>
                      <a:gd name="T22" fmla="*/ 325 w 598"/>
                      <a:gd name="T23" fmla="*/ 31 h 572"/>
                      <a:gd name="T24" fmla="*/ 303 w 598"/>
                      <a:gd name="T25" fmla="*/ 21 h 572"/>
                      <a:gd name="T26" fmla="*/ 267 w 598"/>
                      <a:gd name="T27" fmla="*/ 9 h 572"/>
                      <a:gd name="T28" fmla="*/ 203 w 598"/>
                      <a:gd name="T29" fmla="*/ 73 h 572"/>
                      <a:gd name="T30" fmla="*/ 133 w 598"/>
                      <a:gd name="T31" fmla="*/ 31 h 572"/>
                      <a:gd name="T32" fmla="*/ 23 w 598"/>
                      <a:gd name="T33" fmla="*/ 49 h 572"/>
                      <a:gd name="T34" fmla="*/ 37 w 598"/>
                      <a:gd name="T35" fmla="*/ 127 h 572"/>
                      <a:gd name="T36" fmla="*/ 3 w 598"/>
                      <a:gd name="T37" fmla="*/ 233 h 572"/>
                      <a:gd name="T38" fmla="*/ 19 w 598"/>
                      <a:gd name="T39" fmla="*/ 409 h 572"/>
                      <a:gd name="T40" fmla="*/ 85 w 598"/>
                      <a:gd name="T41" fmla="*/ 511 h 572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598"/>
                      <a:gd name="T64" fmla="*/ 0 h 572"/>
                      <a:gd name="T65" fmla="*/ 598 w 598"/>
                      <a:gd name="T66" fmla="*/ 572 h 572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598" h="572">
                        <a:moveTo>
                          <a:pt x="85" y="511"/>
                        </a:moveTo>
                        <a:cubicBezTo>
                          <a:pt x="133" y="537"/>
                          <a:pt x="205" y="572"/>
                          <a:pt x="275" y="569"/>
                        </a:cubicBezTo>
                        <a:cubicBezTo>
                          <a:pt x="345" y="566"/>
                          <a:pt x="454" y="537"/>
                          <a:pt x="507" y="493"/>
                        </a:cubicBezTo>
                        <a:cubicBezTo>
                          <a:pt x="560" y="449"/>
                          <a:pt x="584" y="368"/>
                          <a:pt x="591" y="305"/>
                        </a:cubicBezTo>
                        <a:cubicBezTo>
                          <a:pt x="598" y="242"/>
                          <a:pt x="555" y="153"/>
                          <a:pt x="551" y="113"/>
                        </a:cubicBezTo>
                        <a:cubicBezTo>
                          <a:pt x="547" y="73"/>
                          <a:pt x="565" y="79"/>
                          <a:pt x="567" y="65"/>
                        </a:cubicBezTo>
                        <a:cubicBezTo>
                          <a:pt x="569" y="51"/>
                          <a:pt x="573" y="39"/>
                          <a:pt x="565" y="31"/>
                        </a:cubicBezTo>
                        <a:cubicBezTo>
                          <a:pt x="557" y="23"/>
                          <a:pt x="535" y="17"/>
                          <a:pt x="519" y="17"/>
                        </a:cubicBezTo>
                        <a:cubicBezTo>
                          <a:pt x="503" y="17"/>
                          <a:pt x="482" y="25"/>
                          <a:pt x="469" y="31"/>
                        </a:cubicBezTo>
                        <a:cubicBezTo>
                          <a:pt x="456" y="37"/>
                          <a:pt x="459" y="53"/>
                          <a:pt x="443" y="53"/>
                        </a:cubicBezTo>
                        <a:cubicBezTo>
                          <a:pt x="427" y="53"/>
                          <a:pt x="393" y="35"/>
                          <a:pt x="373" y="31"/>
                        </a:cubicBezTo>
                        <a:cubicBezTo>
                          <a:pt x="353" y="27"/>
                          <a:pt x="337" y="33"/>
                          <a:pt x="325" y="31"/>
                        </a:cubicBezTo>
                        <a:cubicBezTo>
                          <a:pt x="313" y="29"/>
                          <a:pt x="313" y="25"/>
                          <a:pt x="303" y="21"/>
                        </a:cubicBezTo>
                        <a:cubicBezTo>
                          <a:pt x="293" y="17"/>
                          <a:pt x="284" y="0"/>
                          <a:pt x="267" y="9"/>
                        </a:cubicBezTo>
                        <a:cubicBezTo>
                          <a:pt x="250" y="18"/>
                          <a:pt x="225" y="69"/>
                          <a:pt x="203" y="73"/>
                        </a:cubicBezTo>
                        <a:cubicBezTo>
                          <a:pt x="181" y="77"/>
                          <a:pt x="163" y="35"/>
                          <a:pt x="133" y="31"/>
                        </a:cubicBezTo>
                        <a:cubicBezTo>
                          <a:pt x="103" y="27"/>
                          <a:pt x="39" y="33"/>
                          <a:pt x="23" y="49"/>
                        </a:cubicBezTo>
                        <a:cubicBezTo>
                          <a:pt x="7" y="65"/>
                          <a:pt x="40" y="96"/>
                          <a:pt x="37" y="127"/>
                        </a:cubicBezTo>
                        <a:cubicBezTo>
                          <a:pt x="34" y="158"/>
                          <a:pt x="6" y="186"/>
                          <a:pt x="3" y="233"/>
                        </a:cubicBezTo>
                        <a:cubicBezTo>
                          <a:pt x="0" y="280"/>
                          <a:pt x="5" y="363"/>
                          <a:pt x="19" y="409"/>
                        </a:cubicBezTo>
                        <a:cubicBezTo>
                          <a:pt x="33" y="455"/>
                          <a:pt x="71" y="490"/>
                          <a:pt x="85" y="511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40C040"/>
                      </a:gs>
                      <a:gs pos="100000">
                        <a:srgbClr val="006600"/>
                      </a:gs>
                    </a:gsLst>
                    <a:lin ang="5400000" scaled="1"/>
                  </a:gradFill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49" name="Freeform 80"/>
                  <p:cNvSpPr>
                    <a:spLocks/>
                  </p:cNvSpPr>
                  <p:nvPr/>
                </p:nvSpPr>
                <p:spPr bwMode="auto">
                  <a:xfrm>
                    <a:off x="1382" y="3143"/>
                    <a:ext cx="354" cy="515"/>
                  </a:xfrm>
                  <a:custGeom>
                    <a:avLst/>
                    <a:gdLst>
                      <a:gd name="T0" fmla="*/ 0 w 354"/>
                      <a:gd name="T1" fmla="*/ 3 h 515"/>
                      <a:gd name="T2" fmla="*/ 64 w 354"/>
                      <a:gd name="T3" fmla="*/ 11 h 515"/>
                      <a:gd name="T4" fmla="*/ 176 w 354"/>
                      <a:gd name="T5" fmla="*/ 71 h 515"/>
                      <a:gd name="T6" fmla="*/ 288 w 354"/>
                      <a:gd name="T7" fmla="*/ 163 h 515"/>
                      <a:gd name="T8" fmla="*/ 346 w 354"/>
                      <a:gd name="T9" fmla="*/ 313 h 515"/>
                      <a:gd name="T10" fmla="*/ 336 w 354"/>
                      <a:gd name="T11" fmla="*/ 403 h 515"/>
                      <a:gd name="T12" fmla="*/ 272 w 354"/>
                      <a:gd name="T13" fmla="*/ 515 h 51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54"/>
                      <a:gd name="T22" fmla="*/ 0 h 515"/>
                      <a:gd name="T23" fmla="*/ 354 w 354"/>
                      <a:gd name="T24" fmla="*/ 515 h 51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54" h="515">
                        <a:moveTo>
                          <a:pt x="0" y="3"/>
                        </a:moveTo>
                        <a:cubicBezTo>
                          <a:pt x="11" y="4"/>
                          <a:pt x="35" y="0"/>
                          <a:pt x="64" y="11"/>
                        </a:cubicBezTo>
                        <a:cubicBezTo>
                          <a:pt x="93" y="22"/>
                          <a:pt x="139" y="46"/>
                          <a:pt x="176" y="71"/>
                        </a:cubicBezTo>
                        <a:cubicBezTo>
                          <a:pt x="213" y="96"/>
                          <a:pt x="260" y="123"/>
                          <a:pt x="288" y="163"/>
                        </a:cubicBezTo>
                        <a:cubicBezTo>
                          <a:pt x="316" y="203"/>
                          <a:pt x="338" y="273"/>
                          <a:pt x="346" y="313"/>
                        </a:cubicBezTo>
                        <a:cubicBezTo>
                          <a:pt x="354" y="353"/>
                          <a:pt x="348" y="369"/>
                          <a:pt x="336" y="403"/>
                        </a:cubicBezTo>
                        <a:cubicBezTo>
                          <a:pt x="324" y="437"/>
                          <a:pt x="285" y="492"/>
                          <a:pt x="272" y="515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0" name="Freeform 81"/>
                  <p:cNvSpPr>
                    <a:spLocks/>
                  </p:cNvSpPr>
                  <p:nvPr/>
                </p:nvSpPr>
                <p:spPr bwMode="auto">
                  <a:xfrm>
                    <a:off x="1658" y="3120"/>
                    <a:ext cx="56" cy="162"/>
                  </a:xfrm>
                  <a:custGeom>
                    <a:avLst/>
                    <a:gdLst>
                      <a:gd name="T0" fmla="*/ 22 w 56"/>
                      <a:gd name="T1" fmla="*/ 0 h 162"/>
                      <a:gd name="T2" fmla="*/ 52 w 56"/>
                      <a:gd name="T3" fmla="*/ 78 h 162"/>
                      <a:gd name="T4" fmla="*/ 0 w 56"/>
                      <a:gd name="T5" fmla="*/ 162 h 16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62"/>
                      <a:gd name="T11" fmla="*/ 56 w 56"/>
                      <a:gd name="T12" fmla="*/ 162 h 16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62">
                        <a:moveTo>
                          <a:pt x="22" y="0"/>
                        </a:moveTo>
                        <a:cubicBezTo>
                          <a:pt x="27" y="13"/>
                          <a:pt x="56" y="51"/>
                          <a:pt x="52" y="78"/>
                        </a:cubicBezTo>
                        <a:cubicBezTo>
                          <a:pt x="48" y="105"/>
                          <a:pt x="11" y="145"/>
                          <a:pt x="0" y="16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1" name="Freeform 82"/>
                  <p:cNvSpPr>
                    <a:spLocks/>
                  </p:cNvSpPr>
                  <p:nvPr/>
                </p:nvSpPr>
                <p:spPr bwMode="auto">
                  <a:xfrm>
                    <a:off x="1680" y="3176"/>
                    <a:ext cx="150" cy="170"/>
                  </a:xfrm>
                  <a:custGeom>
                    <a:avLst/>
                    <a:gdLst>
                      <a:gd name="T0" fmla="*/ 0 w 150"/>
                      <a:gd name="T1" fmla="*/ 88 h 170"/>
                      <a:gd name="T2" fmla="*/ 50 w 150"/>
                      <a:gd name="T3" fmla="*/ 30 h 170"/>
                      <a:gd name="T4" fmla="*/ 130 w 150"/>
                      <a:gd name="T5" fmla="*/ 10 h 170"/>
                      <a:gd name="T6" fmla="*/ 144 w 150"/>
                      <a:gd name="T7" fmla="*/ 88 h 170"/>
                      <a:gd name="T8" fmla="*/ 96 w 150"/>
                      <a:gd name="T9" fmla="*/ 136 h 170"/>
                      <a:gd name="T10" fmla="*/ 54 w 150"/>
                      <a:gd name="T11" fmla="*/ 146 h 170"/>
                      <a:gd name="T12" fmla="*/ 30 w 150"/>
                      <a:gd name="T13" fmla="*/ 170 h 17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50"/>
                      <a:gd name="T22" fmla="*/ 0 h 170"/>
                      <a:gd name="T23" fmla="*/ 150 w 150"/>
                      <a:gd name="T24" fmla="*/ 170 h 170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50" h="170">
                        <a:moveTo>
                          <a:pt x="0" y="88"/>
                        </a:moveTo>
                        <a:cubicBezTo>
                          <a:pt x="8" y="78"/>
                          <a:pt x="28" y="43"/>
                          <a:pt x="50" y="30"/>
                        </a:cubicBezTo>
                        <a:cubicBezTo>
                          <a:pt x="72" y="17"/>
                          <a:pt x="114" y="0"/>
                          <a:pt x="130" y="10"/>
                        </a:cubicBezTo>
                        <a:cubicBezTo>
                          <a:pt x="146" y="20"/>
                          <a:pt x="150" y="67"/>
                          <a:pt x="144" y="88"/>
                        </a:cubicBezTo>
                        <a:cubicBezTo>
                          <a:pt x="138" y="109"/>
                          <a:pt x="111" y="126"/>
                          <a:pt x="96" y="136"/>
                        </a:cubicBezTo>
                        <a:cubicBezTo>
                          <a:pt x="81" y="146"/>
                          <a:pt x="65" y="140"/>
                          <a:pt x="54" y="146"/>
                        </a:cubicBezTo>
                        <a:cubicBezTo>
                          <a:pt x="43" y="152"/>
                          <a:pt x="35" y="165"/>
                          <a:pt x="30" y="17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2" name="Freeform 83"/>
                  <p:cNvSpPr>
                    <a:spLocks/>
                  </p:cNvSpPr>
                  <p:nvPr/>
                </p:nvSpPr>
                <p:spPr bwMode="auto">
                  <a:xfrm>
                    <a:off x="1824" y="3216"/>
                    <a:ext cx="118" cy="190"/>
                  </a:xfrm>
                  <a:custGeom>
                    <a:avLst/>
                    <a:gdLst>
                      <a:gd name="T0" fmla="*/ 0 w 118"/>
                      <a:gd name="T1" fmla="*/ 0 h 190"/>
                      <a:gd name="T2" fmla="*/ 30 w 118"/>
                      <a:gd name="T3" fmla="*/ 42 h 190"/>
                      <a:gd name="T4" fmla="*/ 96 w 118"/>
                      <a:gd name="T5" fmla="*/ 96 h 190"/>
                      <a:gd name="T6" fmla="*/ 118 w 118"/>
                      <a:gd name="T7" fmla="*/ 190 h 1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8"/>
                      <a:gd name="T13" fmla="*/ 0 h 190"/>
                      <a:gd name="T14" fmla="*/ 118 w 118"/>
                      <a:gd name="T15" fmla="*/ 190 h 19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8" h="190">
                        <a:moveTo>
                          <a:pt x="0" y="0"/>
                        </a:moveTo>
                        <a:cubicBezTo>
                          <a:pt x="5" y="7"/>
                          <a:pt x="14" y="26"/>
                          <a:pt x="30" y="42"/>
                        </a:cubicBezTo>
                        <a:cubicBezTo>
                          <a:pt x="46" y="58"/>
                          <a:pt x="81" y="71"/>
                          <a:pt x="96" y="96"/>
                        </a:cubicBezTo>
                        <a:cubicBezTo>
                          <a:pt x="111" y="121"/>
                          <a:pt x="114" y="171"/>
                          <a:pt x="118" y="1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3" name="Freeform 84"/>
                  <p:cNvSpPr>
                    <a:spLocks/>
                  </p:cNvSpPr>
                  <p:nvPr/>
                </p:nvSpPr>
                <p:spPr bwMode="auto">
                  <a:xfrm>
                    <a:off x="1806" y="3138"/>
                    <a:ext cx="114" cy="73"/>
                  </a:xfrm>
                  <a:custGeom>
                    <a:avLst/>
                    <a:gdLst>
                      <a:gd name="T0" fmla="*/ 0 w 114"/>
                      <a:gd name="T1" fmla="*/ 0 h 73"/>
                      <a:gd name="T2" fmla="*/ 52 w 114"/>
                      <a:gd name="T3" fmla="*/ 68 h 73"/>
                      <a:gd name="T4" fmla="*/ 114 w 114"/>
                      <a:gd name="T5" fmla="*/ 30 h 73"/>
                      <a:gd name="T6" fmla="*/ 0 60000 65536"/>
                      <a:gd name="T7" fmla="*/ 0 60000 65536"/>
                      <a:gd name="T8" fmla="*/ 0 60000 65536"/>
                      <a:gd name="T9" fmla="*/ 0 w 114"/>
                      <a:gd name="T10" fmla="*/ 0 h 73"/>
                      <a:gd name="T11" fmla="*/ 114 w 114"/>
                      <a:gd name="T12" fmla="*/ 73 h 73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4" h="73">
                        <a:moveTo>
                          <a:pt x="0" y="0"/>
                        </a:moveTo>
                        <a:cubicBezTo>
                          <a:pt x="9" y="11"/>
                          <a:pt x="33" y="63"/>
                          <a:pt x="52" y="68"/>
                        </a:cubicBezTo>
                        <a:cubicBezTo>
                          <a:pt x="71" y="73"/>
                          <a:pt x="101" y="38"/>
                          <a:pt x="114" y="3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4" name="Freeform 85"/>
                  <p:cNvSpPr>
                    <a:spLocks/>
                  </p:cNvSpPr>
                  <p:nvPr/>
                </p:nvSpPr>
                <p:spPr bwMode="auto">
                  <a:xfrm>
                    <a:off x="1838" y="3382"/>
                    <a:ext cx="60" cy="168"/>
                  </a:xfrm>
                  <a:custGeom>
                    <a:avLst/>
                    <a:gdLst>
                      <a:gd name="T0" fmla="*/ 0 w 60"/>
                      <a:gd name="T1" fmla="*/ 0 h 168"/>
                      <a:gd name="T2" fmla="*/ 44 w 60"/>
                      <a:gd name="T3" fmla="*/ 60 h 168"/>
                      <a:gd name="T4" fmla="*/ 60 w 60"/>
                      <a:gd name="T5" fmla="*/ 168 h 168"/>
                      <a:gd name="T6" fmla="*/ 0 60000 65536"/>
                      <a:gd name="T7" fmla="*/ 0 60000 65536"/>
                      <a:gd name="T8" fmla="*/ 0 60000 65536"/>
                      <a:gd name="T9" fmla="*/ 0 w 60"/>
                      <a:gd name="T10" fmla="*/ 0 h 168"/>
                      <a:gd name="T11" fmla="*/ 60 w 60"/>
                      <a:gd name="T12" fmla="*/ 168 h 16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60" h="168">
                        <a:moveTo>
                          <a:pt x="0" y="0"/>
                        </a:moveTo>
                        <a:cubicBezTo>
                          <a:pt x="7" y="9"/>
                          <a:pt x="34" y="32"/>
                          <a:pt x="44" y="60"/>
                        </a:cubicBezTo>
                        <a:cubicBezTo>
                          <a:pt x="54" y="88"/>
                          <a:pt x="57" y="146"/>
                          <a:pt x="60" y="168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5" name="Freeform 86"/>
                  <p:cNvSpPr>
                    <a:spLocks/>
                  </p:cNvSpPr>
                  <p:nvPr/>
                </p:nvSpPr>
                <p:spPr bwMode="auto">
                  <a:xfrm>
                    <a:off x="1702" y="3354"/>
                    <a:ext cx="114" cy="276"/>
                  </a:xfrm>
                  <a:custGeom>
                    <a:avLst/>
                    <a:gdLst>
                      <a:gd name="T0" fmla="*/ 0 w 114"/>
                      <a:gd name="T1" fmla="*/ 0 h 276"/>
                      <a:gd name="T2" fmla="*/ 28 w 114"/>
                      <a:gd name="T3" fmla="*/ 40 h 276"/>
                      <a:gd name="T4" fmla="*/ 100 w 114"/>
                      <a:gd name="T5" fmla="*/ 80 h 276"/>
                      <a:gd name="T6" fmla="*/ 112 w 114"/>
                      <a:gd name="T7" fmla="*/ 168 h 276"/>
                      <a:gd name="T8" fmla="*/ 96 w 114"/>
                      <a:gd name="T9" fmla="*/ 276 h 27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4"/>
                      <a:gd name="T16" fmla="*/ 0 h 276"/>
                      <a:gd name="T17" fmla="*/ 114 w 114"/>
                      <a:gd name="T18" fmla="*/ 276 h 27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4" h="276">
                        <a:moveTo>
                          <a:pt x="0" y="0"/>
                        </a:moveTo>
                        <a:cubicBezTo>
                          <a:pt x="5" y="7"/>
                          <a:pt x="11" y="27"/>
                          <a:pt x="28" y="40"/>
                        </a:cubicBezTo>
                        <a:cubicBezTo>
                          <a:pt x="45" y="53"/>
                          <a:pt x="86" y="59"/>
                          <a:pt x="100" y="80"/>
                        </a:cubicBezTo>
                        <a:cubicBezTo>
                          <a:pt x="114" y="101"/>
                          <a:pt x="113" y="135"/>
                          <a:pt x="112" y="168"/>
                        </a:cubicBezTo>
                        <a:cubicBezTo>
                          <a:pt x="111" y="201"/>
                          <a:pt x="99" y="254"/>
                          <a:pt x="96" y="276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6" name="Freeform 87"/>
                  <p:cNvSpPr>
                    <a:spLocks/>
                  </p:cNvSpPr>
                  <p:nvPr/>
                </p:nvSpPr>
                <p:spPr bwMode="auto">
                  <a:xfrm>
                    <a:off x="1584" y="3552"/>
                    <a:ext cx="96" cy="48"/>
                  </a:xfrm>
                  <a:custGeom>
                    <a:avLst/>
                    <a:gdLst>
                      <a:gd name="T0" fmla="*/ 96 w 96"/>
                      <a:gd name="T1" fmla="*/ 0 h 48"/>
                      <a:gd name="T2" fmla="*/ 46 w 96"/>
                      <a:gd name="T3" fmla="*/ 38 h 48"/>
                      <a:gd name="T4" fmla="*/ 0 w 96"/>
                      <a:gd name="T5" fmla="*/ 48 h 48"/>
                      <a:gd name="T6" fmla="*/ 0 60000 65536"/>
                      <a:gd name="T7" fmla="*/ 0 60000 65536"/>
                      <a:gd name="T8" fmla="*/ 0 60000 65536"/>
                      <a:gd name="T9" fmla="*/ 0 w 96"/>
                      <a:gd name="T10" fmla="*/ 0 h 48"/>
                      <a:gd name="T11" fmla="*/ 96 w 96"/>
                      <a:gd name="T12" fmla="*/ 48 h 4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6" h="48">
                        <a:moveTo>
                          <a:pt x="96" y="0"/>
                        </a:moveTo>
                        <a:cubicBezTo>
                          <a:pt x="88" y="6"/>
                          <a:pt x="62" y="30"/>
                          <a:pt x="46" y="38"/>
                        </a:cubicBezTo>
                        <a:cubicBezTo>
                          <a:pt x="30" y="46"/>
                          <a:pt x="10" y="46"/>
                          <a:pt x="0" y="48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7" name="Freeform 88"/>
                  <p:cNvSpPr>
                    <a:spLocks/>
                  </p:cNvSpPr>
                  <p:nvPr/>
                </p:nvSpPr>
                <p:spPr bwMode="auto">
                  <a:xfrm>
                    <a:off x="1390" y="3206"/>
                    <a:ext cx="98" cy="394"/>
                  </a:xfrm>
                  <a:custGeom>
                    <a:avLst/>
                    <a:gdLst>
                      <a:gd name="T0" fmla="*/ 0 w 98"/>
                      <a:gd name="T1" fmla="*/ 0 h 394"/>
                      <a:gd name="T2" fmla="*/ 56 w 98"/>
                      <a:gd name="T3" fmla="*/ 48 h 394"/>
                      <a:gd name="T4" fmla="*/ 84 w 98"/>
                      <a:gd name="T5" fmla="*/ 108 h 394"/>
                      <a:gd name="T6" fmla="*/ 72 w 98"/>
                      <a:gd name="T7" fmla="*/ 196 h 394"/>
                      <a:gd name="T8" fmla="*/ 40 w 98"/>
                      <a:gd name="T9" fmla="*/ 272 h 394"/>
                      <a:gd name="T10" fmla="*/ 98 w 98"/>
                      <a:gd name="T11" fmla="*/ 394 h 39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98"/>
                      <a:gd name="T19" fmla="*/ 0 h 394"/>
                      <a:gd name="T20" fmla="*/ 98 w 98"/>
                      <a:gd name="T21" fmla="*/ 394 h 39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98" h="394">
                        <a:moveTo>
                          <a:pt x="0" y="0"/>
                        </a:moveTo>
                        <a:cubicBezTo>
                          <a:pt x="9" y="8"/>
                          <a:pt x="42" y="30"/>
                          <a:pt x="56" y="48"/>
                        </a:cubicBezTo>
                        <a:cubicBezTo>
                          <a:pt x="70" y="66"/>
                          <a:pt x="81" y="83"/>
                          <a:pt x="84" y="108"/>
                        </a:cubicBezTo>
                        <a:cubicBezTo>
                          <a:pt x="87" y="133"/>
                          <a:pt x="79" y="169"/>
                          <a:pt x="72" y="196"/>
                        </a:cubicBezTo>
                        <a:cubicBezTo>
                          <a:pt x="65" y="223"/>
                          <a:pt x="36" y="239"/>
                          <a:pt x="40" y="272"/>
                        </a:cubicBezTo>
                        <a:cubicBezTo>
                          <a:pt x="44" y="305"/>
                          <a:pt x="86" y="369"/>
                          <a:pt x="98" y="394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8" name="Freeform 89"/>
                  <p:cNvSpPr>
                    <a:spLocks/>
                  </p:cNvSpPr>
                  <p:nvPr/>
                </p:nvSpPr>
                <p:spPr bwMode="auto">
                  <a:xfrm>
                    <a:off x="1424" y="3216"/>
                    <a:ext cx="208" cy="448"/>
                  </a:xfrm>
                  <a:custGeom>
                    <a:avLst/>
                    <a:gdLst>
                      <a:gd name="T0" fmla="*/ 112 w 208"/>
                      <a:gd name="T1" fmla="*/ 0 h 448"/>
                      <a:gd name="T2" fmla="*/ 112 w 208"/>
                      <a:gd name="T3" fmla="*/ 96 h 448"/>
                      <a:gd name="T4" fmla="*/ 18 w 208"/>
                      <a:gd name="T5" fmla="*/ 210 h 448"/>
                      <a:gd name="T6" fmla="*/ 16 w 208"/>
                      <a:gd name="T7" fmla="*/ 336 h 448"/>
                      <a:gd name="T8" fmla="*/ 112 w 208"/>
                      <a:gd name="T9" fmla="*/ 432 h 448"/>
                      <a:gd name="T10" fmla="*/ 208 w 208"/>
                      <a:gd name="T11" fmla="*/ 432 h 4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08"/>
                      <a:gd name="T19" fmla="*/ 0 h 448"/>
                      <a:gd name="T20" fmla="*/ 208 w 208"/>
                      <a:gd name="T21" fmla="*/ 448 h 4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08" h="448">
                        <a:moveTo>
                          <a:pt x="112" y="0"/>
                        </a:moveTo>
                        <a:cubicBezTo>
                          <a:pt x="120" y="32"/>
                          <a:pt x="128" y="61"/>
                          <a:pt x="112" y="96"/>
                        </a:cubicBezTo>
                        <a:cubicBezTo>
                          <a:pt x="96" y="131"/>
                          <a:pt x="34" y="170"/>
                          <a:pt x="18" y="210"/>
                        </a:cubicBezTo>
                        <a:cubicBezTo>
                          <a:pt x="2" y="250"/>
                          <a:pt x="0" y="299"/>
                          <a:pt x="16" y="336"/>
                        </a:cubicBezTo>
                        <a:cubicBezTo>
                          <a:pt x="32" y="373"/>
                          <a:pt x="80" y="416"/>
                          <a:pt x="112" y="432"/>
                        </a:cubicBezTo>
                        <a:cubicBezTo>
                          <a:pt x="144" y="448"/>
                          <a:pt x="176" y="440"/>
                          <a:pt x="208" y="43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59" name="Freeform 90"/>
                  <p:cNvSpPr>
                    <a:spLocks/>
                  </p:cNvSpPr>
                  <p:nvPr/>
                </p:nvSpPr>
                <p:spPr bwMode="auto">
                  <a:xfrm>
                    <a:off x="1362" y="3290"/>
                    <a:ext cx="113" cy="132"/>
                  </a:xfrm>
                  <a:custGeom>
                    <a:avLst/>
                    <a:gdLst>
                      <a:gd name="T0" fmla="*/ 0 w 113"/>
                      <a:gd name="T1" fmla="*/ 0 h 132"/>
                      <a:gd name="T2" fmla="*/ 100 w 113"/>
                      <a:gd name="T3" fmla="*/ 76 h 132"/>
                      <a:gd name="T4" fmla="*/ 80 w 113"/>
                      <a:gd name="T5" fmla="*/ 132 h 132"/>
                      <a:gd name="T6" fmla="*/ 0 60000 65536"/>
                      <a:gd name="T7" fmla="*/ 0 60000 65536"/>
                      <a:gd name="T8" fmla="*/ 0 60000 65536"/>
                      <a:gd name="T9" fmla="*/ 0 w 113"/>
                      <a:gd name="T10" fmla="*/ 0 h 132"/>
                      <a:gd name="T11" fmla="*/ 113 w 113"/>
                      <a:gd name="T12" fmla="*/ 132 h 1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3" h="132">
                        <a:moveTo>
                          <a:pt x="0" y="0"/>
                        </a:moveTo>
                        <a:cubicBezTo>
                          <a:pt x="17" y="13"/>
                          <a:pt x="87" y="54"/>
                          <a:pt x="100" y="76"/>
                        </a:cubicBezTo>
                        <a:cubicBezTo>
                          <a:pt x="113" y="98"/>
                          <a:pt x="84" y="120"/>
                          <a:pt x="80" y="13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60" name="Freeform 91"/>
                  <p:cNvSpPr>
                    <a:spLocks/>
                  </p:cNvSpPr>
                  <p:nvPr/>
                </p:nvSpPr>
                <p:spPr bwMode="auto">
                  <a:xfrm>
                    <a:off x="1488" y="3306"/>
                    <a:ext cx="114" cy="294"/>
                  </a:xfrm>
                  <a:custGeom>
                    <a:avLst/>
                    <a:gdLst>
                      <a:gd name="T0" fmla="*/ 114 w 114"/>
                      <a:gd name="T1" fmla="*/ 0 h 294"/>
                      <a:gd name="T2" fmla="*/ 48 w 114"/>
                      <a:gd name="T3" fmla="*/ 102 h 294"/>
                      <a:gd name="T4" fmla="*/ 14 w 114"/>
                      <a:gd name="T5" fmla="*/ 176 h 294"/>
                      <a:gd name="T6" fmla="*/ 0 w 114"/>
                      <a:gd name="T7" fmla="*/ 294 h 29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4"/>
                      <a:gd name="T13" fmla="*/ 0 h 294"/>
                      <a:gd name="T14" fmla="*/ 114 w 114"/>
                      <a:gd name="T15" fmla="*/ 294 h 294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4" h="294">
                        <a:moveTo>
                          <a:pt x="114" y="0"/>
                        </a:moveTo>
                        <a:cubicBezTo>
                          <a:pt x="102" y="17"/>
                          <a:pt x="65" y="73"/>
                          <a:pt x="48" y="102"/>
                        </a:cubicBezTo>
                        <a:cubicBezTo>
                          <a:pt x="31" y="131"/>
                          <a:pt x="22" y="144"/>
                          <a:pt x="14" y="176"/>
                        </a:cubicBezTo>
                        <a:cubicBezTo>
                          <a:pt x="6" y="208"/>
                          <a:pt x="3" y="270"/>
                          <a:pt x="0" y="294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61" name="Freeform 92"/>
                  <p:cNvSpPr>
                    <a:spLocks/>
                  </p:cNvSpPr>
                  <p:nvPr/>
                </p:nvSpPr>
                <p:spPr bwMode="auto">
                  <a:xfrm>
                    <a:off x="1542" y="3378"/>
                    <a:ext cx="92" cy="12"/>
                  </a:xfrm>
                  <a:custGeom>
                    <a:avLst/>
                    <a:gdLst>
                      <a:gd name="T0" fmla="*/ 0 w 92"/>
                      <a:gd name="T1" fmla="*/ 12 h 12"/>
                      <a:gd name="T2" fmla="*/ 56 w 92"/>
                      <a:gd name="T3" fmla="*/ 0 h 12"/>
                      <a:gd name="T4" fmla="*/ 92 w 92"/>
                      <a:gd name="T5" fmla="*/ 12 h 12"/>
                      <a:gd name="T6" fmla="*/ 0 60000 65536"/>
                      <a:gd name="T7" fmla="*/ 0 60000 65536"/>
                      <a:gd name="T8" fmla="*/ 0 60000 65536"/>
                      <a:gd name="T9" fmla="*/ 0 w 92"/>
                      <a:gd name="T10" fmla="*/ 0 h 12"/>
                      <a:gd name="T11" fmla="*/ 92 w 92"/>
                      <a:gd name="T12" fmla="*/ 12 h 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2" h="12">
                        <a:moveTo>
                          <a:pt x="0" y="12"/>
                        </a:moveTo>
                        <a:cubicBezTo>
                          <a:pt x="9" y="11"/>
                          <a:pt x="41" y="0"/>
                          <a:pt x="56" y="0"/>
                        </a:cubicBezTo>
                        <a:cubicBezTo>
                          <a:pt x="71" y="0"/>
                          <a:pt x="85" y="10"/>
                          <a:pt x="92" y="1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62" name="Freeform 93"/>
                  <p:cNvSpPr>
                    <a:spLocks/>
                  </p:cNvSpPr>
                  <p:nvPr/>
                </p:nvSpPr>
                <p:spPr bwMode="auto">
                  <a:xfrm>
                    <a:off x="1504" y="3430"/>
                    <a:ext cx="224" cy="234"/>
                  </a:xfrm>
                  <a:custGeom>
                    <a:avLst/>
                    <a:gdLst>
                      <a:gd name="T0" fmla="*/ 114 w 224"/>
                      <a:gd name="T1" fmla="*/ 0 h 234"/>
                      <a:gd name="T2" fmla="*/ 32 w 224"/>
                      <a:gd name="T3" fmla="*/ 74 h 234"/>
                      <a:gd name="T4" fmla="*/ 32 w 224"/>
                      <a:gd name="T5" fmla="*/ 122 h 234"/>
                      <a:gd name="T6" fmla="*/ 32 w 224"/>
                      <a:gd name="T7" fmla="*/ 218 h 234"/>
                      <a:gd name="T8" fmla="*/ 224 w 224"/>
                      <a:gd name="T9" fmla="*/ 218 h 23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4"/>
                      <a:gd name="T16" fmla="*/ 0 h 234"/>
                      <a:gd name="T17" fmla="*/ 224 w 224"/>
                      <a:gd name="T18" fmla="*/ 234 h 23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4" h="234">
                        <a:moveTo>
                          <a:pt x="114" y="0"/>
                        </a:moveTo>
                        <a:cubicBezTo>
                          <a:pt x="100" y="13"/>
                          <a:pt x="46" y="54"/>
                          <a:pt x="32" y="74"/>
                        </a:cubicBezTo>
                        <a:cubicBezTo>
                          <a:pt x="18" y="94"/>
                          <a:pt x="32" y="98"/>
                          <a:pt x="32" y="122"/>
                        </a:cubicBezTo>
                        <a:cubicBezTo>
                          <a:pt x="32" y="146"/>
                          <a:pt x="0" y="202"/>
                          <a:pt x="32" y="218"/>
                        </a:cubicBezTo>
                        <a:cubicBezTo>
                          <a:pt x="64" y="234"/>
                          <a:pt x="144" y="226"/>
                          <a:pt x="224" y="218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63" name="Freeform 94"/>
                  <p:cNvSpPr>
                    <a:spLocks/>
                  </p:cNvSpPr>
                  <p:nvPr/>
                </p:nvSpPr>
                <p:spPr bwMode="auto">
                  <a:xfrm>
                    <a:off x="1581" y="3453"/>
                    <a:ext cx="100" cy="102"/>
                  </a:xfrm>
                  <a:custGeom>
                    <a:avLst/>
                    <a:gdLst>
                      <a:gd name="T0" fmla="*/ 99 w 100"/>
                      <a:gd name="T1" fmla="*/ 3 h 102"/>
                      <a:gd name="T2" fmla="*/ 41 w 100"/>
                      <a:gd name="T3" fmla="*/ 61 h 102"/>
                      <a:gd name="T4" fmla="*/ 3 w 100"/>
                      <a:gd name="T5" fmla="*/ 99 h 102"/>
                      <a:gd name="T6" fmla="*/ 61 w 100"/>
                      <a:gd name="T7" fmla="*/ 81 h 102"/>
                      <a:gd name="T8" fmla="*/ 99 w 100"/>
                      <a:gd name="T9" fmla="*/ 3 h 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0"/>
                      <a:gd name="T16" fmla="*/ 0 h 102"/>
                      <a:gd name="T17" fmla="*/ 100 w 100"/>
                      <a:gd name="T18" fmla="*/ 102 h 10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0" h="102">
                        <a:moveTo>
                          <a:pt x="99" y="3"/>
                        </a:moveTo>
                        <a:cubicBezTo>
                          <a:pt x="96" y="0"/>
                          <a:pt x="57" y="45"/>
                          <a:pt x="41" y="61"/>
                        </a:cubicBezTo>
                        <a:cubicBezTo>
                          <a:pt x="25" y="77"/>
                          <a:pt x="0" y="96"/>
                          <a:pt x="3" y="99"/>
                        </a:cubicBezTo>
                        <a:cubicBezTo>
                          <a:pt x="6" y="102"/>
                          <a:pt x="45" y="97"/>
                          <a:pt x="61" y="81"/>
                        </a:cubicBezTo>
                        <a:cubicBezTo>
                          <a:pt x="77" y="65"/>
                          <a:pt x="100" y="9"/>
                          <a:pt x="99" y="3"/>
                        </a:cubicBezTo>
                        <a:close/>
                      </a:path>
                    </a:pathLst>
                  </a:custGeom>
                  <a:solidFill>
                    <a:srgbClr val="006600"/>
                  </a:solidFill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64" name="Freeform 95"/>
                  <p:cNvSpPr>
                    <a:spLocks/>
                  </p:cNvSpPr>
                  <p:nvPr/>
                </p:nvSpPr>
                <p:spPr bwMode="auto">
                  <a:xfrm>
                    <a:off x="1665" y="3113"/>
                    <a:ext cx="186" cy="180"/>
                  </a:xfrm>
                  <a:custGeom>
                    <a:avLst/>
                    <a:gdLst>
                      <a:gd name="T0" fmla="*/ 137 w 186"/>
                      <a:gd name="T1" fmla="*/ 29 h 180"/>
                      <a:gd name="T2" fmla="*/ 73 w 186"/>
                      <a:gd name="T3" fmla="*/ 9 h 180"/>
                      <a:gd name="T4" fmla="*/ 5 w 186"/>
                      <a:gd name="T5" fmla="*/ 5 h 180"/>
                      <a:gd name="T6" fmla="*/ 41 w 186"/>
                      <a:gd name="T7" fmla="*/ 37 h 180"/>
                      <a:gd name="T8" fmla="*/ 45 w 186"/>
                      <a:gd name="T9" fmla="*/ 65 h 180"/>
                      <a:gd name="T10" fmla="*/ 53 w 186"/>
                      <a:gd name="T11" fmla="*/ 101 h 180"/>
                      <a:gd name="T12" fmla="*/ 76 w 186"/>
                      <a:gd name="T13" fmla="*/ 88 h 180"/>
                      <a:gd name="T14" fmla="*/ 137 w 186"/>
                      <a:gd name="T15" fmla="*/ 81 h 180"/>
                      <a:gd name="T16" fmla="*/ 153 w 186"/>
                      <a:gd name="T17" fmla="*/ 101 h 180"/>
                      <a:gd name="T18" fmla="*/ 153 w 186"/>
                      <a:gd name="T19" fmla="*/ 173 h 180"/>
                      <a:gd name="T20" fmla="*/ 161 w 186"/>
                      <a:gd name="T21" fmla="*/ 141 h 180"/>
                      <a:gd name="T22" fmla="*/ 181 w 186"/>
                      <a:gd name="T23" fmla="*/ 141 h 180"/>
                      <a:gd name="T24" fmla="*/ 169 w 186"/>
                      <a:gd name="T25" fmla="*/ 105 h 180"/>
                      <a:gd name="T26" fmla="*/ 181 w 186"/>
                      <a:gd name="T27" fmla="*/ 89 h 180"/>
                      <a:gd name="T28" fmla="*/ 137 w 186"/>
                      <a:gd name="T29" fmla="*/ 29 h 1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86"/>
                      <a:gd name="T46" fmla="*/ 0 h 180"/>
                      <a:gd name="T47" fmla="*/ 186 w 186"/>
                      <a:gd name="T48" fmla="*/ 180 h 180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86" h="180">
                        <a:moveTo>
                          <a:pt x="137" y="29"/>
                        </a:moveTo>
                        <a:cubicBezTo>
                          <a:pt x="119" y="16"/>
                          <a:pt x="95" y="13"/>
                          <a:pt x="73" y="9"/>
                        </a:cubicBezTo>
                        <a:cubicBezTo>
                          <a:pt x="51" y="5"/>
                          <a:pt x="10" y="0"/>
                          <a:pt x="5" y="5"/>
                        </a:cubicBezTo>
                        <a:cubicBezTo>
                          <a:pt x="0" y="10"/>
                          <a:pt x="34" y="27"/>
                          <a:pt x="41" y="37"/>
                        </a:cubicBezTo>
                        <a:cubicBezTo>
                          <a:pt x="48" y="47"/>
                          <a:pt x="43" y="54"/>
                          <a:pt x="45" y="65"/>
                        </a:cubicBezTo>
                        <a:cubicBezTo>
                          <a:pt x="47" y="76"/>
                          <a:pt x="48" y="97"/>
                          <a:pt x="53" y="101"/>
                        </a:cubicBezTo>
                        <a:cubicBezTo>
                          <a:pt x="58" y="105"/>
                          <a:pt x="62" y="91"/>
                          <a:pt x="76" y="88"/>
                        </a:cubicBezTo>
                        <a:cubicBezTo>
                          <a:pt x="90" y="85"/>
                          <a:pt x="124" y="79"/>
                          <a:pt x="137" y="81"/>
                        </a:cubicBezTo>
                        <a:cubicBezTo>
                          <a:pt x="150" y="83"/>
                          <a:pt x="150" y="86"/>
                          <a:pt x="153" y="101"/>
                        </a:cubicBezTo>
                        <a:cubicBezTo>
                          <a:pt x="156" y="116"/>
                          <a:pt x="152" y="166"/>
                          <a:pt x="153" y="173"/>
                        </a:cubicBezTo>
                        <a:cubicBezTo>
                          <a:pt x="154" y="180"/>
                          <a:pt x="156" y="146"/>
                          <a:pt x="161" y="141"/>
                        </a:cubicBezTo>
                        <a:cubicBezTo>
                          <a:pt x="166" y="136"/>
                          <a:pt x="180" y="147"/>
                          <a:pt x="181" y="141"/>
                        </a:cubicBezTo>
                        <a:cubicBezTo>
                          <a:pt x="182" y="135"/>
                          <a:pt x="169" y="114"/>
                          <a:pt x="169" y="105"/>
                        </a:cubicBezTo>
                        <a:cubicBezTo>
                          <a:pt x="169" y="96"/>
                          <a:pt x="186" y="102"/>
                          <a:pt x="181" y="89"/>
                        </a:cubicBezTo>
                        <a:cubicBezTo>
                          <a:pt x="176" y="76"/>
                          <a:pt x="155" y="42"/>
                          <a:pt x="137" y="29"/>
                        </a:cubicBezTo>
                        <a:close/>
                      </a:path>
                    </a:pathLst>
                  </a:custGeom>
                  <a:solidFill>
                    <a:srgbClr val="006600"/>
                  </a:solidFill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6447" name="Freeform 96"/>
                <p:cNvSpPr>
                  <a:spLocks/>
                </p:cNvSpPr>
                <p:nvPr/>
              </p:nvSpPr>
              <p:spPr bwMode="auto">
                <a:xfrm>
                  <a:off x="2670" y="3462"/>
                  <a:ext cx="406" cy="135"/>
                </a:xfrm>
                <a:custGeom>
                  <a:avLst/>
                  <a:gdLst>
                    <a:gd name="T0" fmla="*/ 0 w 406"/>
                    <a:gd name="T1" fmla="*/ 0 h 135"/>
                    <a:gd name="T2" fmla="*/ 44 w 406"/>
                    <a:gd name="T3" fmla="*/ 64 h 135"/>
                    <a:gd name="T4" fmla="*/ 168 w 406"/>
                    <a:gd name="T5" fmla="*/ 124 h 135"/>
                    <a:gd name="T6" fmla="*/ 316 w 406"/>
                    <a:gd name="T7" fmla="*/ 128 h 135"/>
                    <a:gd name="T8" fmla="*/ 402 w 406"/>
                    <a:gd name="T9" fmla="*/ 90 h 135"/>
                    <a:gd name="T10" fmla="*/ 292 w 406"/>
                    <a:gd name="T11" fmla="*/ 112 h 135"/>
                    <a:gd name="T12" fmla="*/ 232 w 406"/>
                    <a:gd name="T13" fmla="*/ 116 h 135"/>
                    <a:gd name="T14" fmla="*/ 120 w 406"/>
                    <a:gd name="T15" fmla="*/ 88 h 135"/>
                    <a:gd name="T16" fmla="*/ 68 w 406"/>
                    <a:gd name="T17" fmla="*/ 72 h 135"/>
                    <a:gd name="T18" fmla="*/ 4 w 406"/>
                    <a:gd name="T19" fmla="*/ 0 h 1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06"/>
                    <a:gd name="T31" fmla="*/ 0 h 135"/>
                    <a:gd name="T32" fmla="*/ 406 w 406"/>
                    <a:gd name="T33" fmla="*/ 135 h 1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06" h="135">
                      <a:moveTo>
                        <a:pt x="0" y="0"/>
                      </a:moveTo>
                      <a:cubicBezTo>
                        <a:pt x="7" y="11"/>
                        <a:pt x="16" y="43"/>
                        <a:pt x="44" y="64"/>
                      </a:cubicBezTo>
                      <a:cubicBezTo>
                        <a:pt x="72" y="85"/>
                        <a:pt x="123" y="113"/>
                        <a:pt x="168" y="124"/>
                      </a:cubicBezTo>
                      <a:cubicBezTo>
                        <a:pt x="213" y="135"/>
                        <a:pt x="277" y="134"/>
                        <a:pt x="316" y="128"/>
                      </a:cubicBezTo>
                      <a:cubicBezTo>
                        <a:pt x="355" y="122"/>
                        <a:pt x="406" y="93"/>
                        <a:pt x="402" y="90"/>
                      </a:cubicBezTo>
                      <a:cubicBezTo>
                        <a:pt x="398" y="87"/>
                        <a:pt x="320" y="108"/>
                        <a:pt x="292" y="112"/>
                      </a:cubicBezTo>
                      <a:cubicBezTo>
                        <a:pt x="264" y="116"/>
                        <a:pt x="261" y="120"/>
                        <a:pt x="232" y="116"/>
                      </a:cubicBezTo>
                      <a:cubicBezTo>
                        <a:pt x="203" y="112"/>
                        <a:pt x="147" y="95"/>
                        <a:pt x="120" y="88"/>
                      </a:cubicBezTo>
                      <a:cubicBezTo>
                        <a:pt x="93" y="81"/>
                        <a:pt x="87" y="87"/>
                        <a:pt x="68" y="72"/>
                      </a:cubicBezTo>
                      <a:cubicBezTo>
                        <a:pt x="49" y="57"/>
                        <a:pt x="17" y="15"/>
                        <a:pt x="4" y="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3A00"/>
                    </a:gs>
                    <a:gs pos="100000">
                      <a:srgbClr val="003A00"/>
                    </a:gs>
                  </a:gsLst>
                  <a:lin ang="5400000" scaled="1"/>
                </a:gradFill>
                <a:ln w="317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6426" name="Group 97"/>
              <p:cNvGrpSpPr>
                <a:grpSpLocks/>
              </p:cNvGrpSpPr>
              <p:nvPr/>
            </p:nvGrpSpPr>
            <p:grpSpPr bwMode="auto">
              <a:xfrm rot="3547829">
                <a:off x="2858" y="2409"/>
                <a:ext cx="462" cy="417"/>
                <a:chOff x="2640" y="3024"/>
                <a:chExt cx="598" cy="575"/>
              </a:xfrm>
            </p:grpSpPr>
            <p:grpSp>
              <p:nvGrpSpPr>
                <p:cNvPr id="16427" name="Group 98"/>
                <p:cNvGrpSpPr>
                  <a:grpSpLocks/>
                </p:cNvGrpSpPr>
                <p:nvPr/>
              </p:nvGrpSpPr>
              <p:grpSpPr bwMode="auto">
                <a:xfrm>
                  <a:off x="2640" y="3024"/>
                  <a:ext cx="598" cy="575"/>
                  <a:chOff x="1355" y="3089"/>
                  <a:chExt cx="598" cy="575"/>
                </a:xfrm>
              </p:grpSpPr>
              <p:sp>
                <p:nvSpPr>
                  <p:cNvPr id="16429" name="Freeform 99"/>
                  <p:cNvSpPr>
                    <a:spLocks/>
                  </p:cNvSpPr>
                  <p:nvPr/>
                </p:nvSpPr>
                <p:spPr bwMode="auto">
                  <a:xfrm>
                    <a:off x="1355" y="3089"/>
                    <a:ext cx="598" cy="572"/>
                  </a:xfrm>
                  <a:custGeom>
                    <a:avLst/>
                    <a:gdLst>
                      <a:gd name="T0" fmla="*/ 85 w 598"/>
                      <a:gd name="T1" fmla="*/ 511 h 572"/>
                      <a:gd name="T2" fmla="*/ 275 w 598"/>
                      <a:gd name="T3" fmla="*/ 569 h 572"/>
                      <a:gd name="T4" fmla="*/ 507 w 598"/>
                      <a:gd name="T5" fmla="*/ 493 h 572"/>
                      <a:gd name="T6" fmla="*/ 591 w 598"/>
                      <a:gd name="T7" fmla="*/ 305 h 572"/>
                      <a:gd name="T8" fmla="*/ 551 w 598"/>
                      <a:gd name="T9" fmla="*/ 113 h 572"/>
                      <a:gd name="T10" fmla="*/ 567 w 598"/>
                      <a:gd name="T11" fmla="*/ 65 h 572"/>
                      <a:gd name="T12" fmla="*/ 565 w 598"/>
                      <a:gd name="T13" fmla="*/ 31 h 572"/>
                      <a:gd name="T14" fmla="*/ 519 w 598"/>
                      <a:gd name="T15" fmla="*/ 17 h 572"/>
                      <a:gd name="T16" fmla="*/ 469 w 598"/>
                      <a:gd name="T17" fmla="*/ 31 h 572"/>
                      <a:gd name="T18" fmla="*/ 443 w 598"/>
                      <a:gd name="T19" fmla="*/ 53 h 572"/>
                      <a:gd name="T20" fmla="*/ 373 w 598"/>
                      <a:gd name="T21" fmla="*/ 31 h 572"/>
                      <a:gd name="T22" fmla="*/ 325 w 598"/>
                      <a:gd name="T23" fmla="*/ 31 h 572"/>
                      <a:gd name="T24" fmla="*/ 303 w 598"/>
                      <a:gd name="T25" fmla="*/ 21 h 572"/>
                      <a:gd name="T26" fmla="*/ 267 w 598"/>
                      <a:gd name="T27" fmla="*/ 9 h 572"/>
                      <a:gd name="T28" fmla="*/ 203 w 598"/>
                      <a:gd name="T29" fmla="*/ 73 h 572"/>
                      <a:gd name="T30" fmla="*/ 133 w 598"/>
                      <a:gd name="T31" fmla="*/ 31 h 572"/>
                      <a:gd name="T32" fmla="*/ 23 w 598"/>
                      <a:gd name="T33" fmla="*/ 49 h 572"/>
                      <a:gd name="T34" fmla="*/ 37 w 598"/>
                      <a:gd name="T35" fmla="*/ 127 h 572"/>
                      <a:gd name="T36" fmla="*/ 3 w 598"/>
                      <a:gd name="T37" fmla="*/ 233 h 572"/>
                      <a:gd name="T38" fmla="*/ 19 w 598"/>
                      <a:gd name="T39" fmla="*/ 409 h 572"/>
                      <a:gd name="T40" fmla="*/ 85 w 598"/>
                      <a:gd name="T41" fmla="*/ 511 h 572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598"/>
                      <a:gd name="T64" fmla="*/ 0 h 572"/>
                      <a:gd name="T65" fmla="*/ 598 w 598"/>
                      <a:gd name="T66" fmla="*/ 572 h 572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598" h="572">
                        <a:moveTo>
                          <a:pt x="85" y="511"/>
                        </a:moveTo>
                        <a:cubicBezTo>
                          <a:pt x="133" y="537"/>
                          <a:pt x="205" y="572"/>
                          <a:pt x="275" y="569"/>
                        </a:cubicBezTo>
                        <a:cubicBezTo>
                          <a:pt x="345" y="566"/>
                          <a:pt x="454" y="537"/>
                          <a:pt x="507" y="493"/>
                        </a:cubicBezTo>
                        <a:cubicBezTo>
                          <a:pt x="560" y="449"/>
                          <a:pt x="584" y="368"/>
                          <a:pt x="591" y="305"/>
                        </a:cubicBezTo>
                        <a:cubicBezTo>
                          <a:pt x="598" y="242"/>
                          <a:pt x="555" y="153"/>
                          <a:pt x="551" y="113"/>
                        </a:cubicBezTo>
                        <a:cubicBezTo>
                          <a:pt x="547" y="73"/>
                          <a:pt x="565" y="79"/>
                          <a:pt x="567" y="65"/>
                        </a:cubicBezTo>
                        <a:cubicBezTo>
                          <a:pt x="569" y="51"/>
                          <a:pt x="573" y="39"/>
                          <a:pt x="565" y="31"/>
                        </a:cubicBezTo>
                        <a:cubicBezTo>
                          <a:pt x="557" y="23"/>
                          <a:pt x="535" y="17"/>
                          <a:pt x="519" y="17"/>
                        </a:cubicBezTo>
                        <a:cubicBezTo>
                          <a:pt x="503" y="17"/>
                          <a:pt x="482" y="25"/>
                          <a:pt x="469" y="31"/>
                        </a:cubicBezTo>
                        <a:cubicBezTo>
                          <a:pt x="456" y="37"/>
                          <a:pt x="459" y="53"/>
                          <a:pt x="443" y="53"/>
                        </a:cubicBezTo>
                        <a:cubicBezTo>
                          <a:pt x="427" y="53"/>
                          <a:pt x="393" y="35"/>
                          <a:pt x="373" y="31"/>
                        </a:cubicBezTo>
                        <a:cubicBezTo>
                          <a:pt x="353" y="27"/>
                          <a:pt x="337" y="33"/>
                          <a:pt x="325" y="31"/>
                        </a:cubicBezTo>
                        <a:cubicBezTo>
                          <a:pt x="313" y="29"/>
                          <a:pt x="313" y="25"/>
                          <a:pt x="303" y="21"/>
                        </a:cubicBezTo>
                        <a:cubicBezTo>
                          <a:pt x="293" y="17"/>
                          <a:pt x="284" y="0"/>
                          <a:pt x="267" y="9"/>
                        </a:cubicBezTo>
                        <a:cubicBezTo>
                          <a:pt x="250" y="18"/>
                          <a:pt x="225" y="69"/>
                          <a:pt x="203" y="73"/>
                        </a:cubicBezTo>
                        <a:cubicBezTo>
                          <a:pt x="181" y="77"/>
                          <a:pt x="163" y="35"/>
                          <a:pt x="133" y="31"/>
                        </a:cubicBezTo>
                        <a:cubicBezTo>
                          <a:pt x="103" y="27"/>
                          <a:pt x="39" y="33"/>
                          <a:pt x="23" y="49"/>
                        </a:cubicBezTo>
                        <a:cubicBezTo>
                          <a:pt x="7" y="65"/>
                          <a:pt x="40" y="96"/>
                          <a:pt x="37" y="127"/>
                        </a:cubicBezTo>
                        <a:cubicBezTo>
                          <a:pt x="34" y="158"/>
                          <a:pt x="6" y="186"/>
                          <a:pt x="3" y="233"/>
                        </a:cubicBezTo>
                        <a:cubicBezTo>
                          <a:pt x="0" y="280"/>
                          <a:pt x="5" y="363"/>
                          <a:pt x="19" y="409"/>
                        </a:cubicBezTo>
                        <a:cubicBezTo>
                          <a:pt x="33" y="455"/>
                          <a:pt x="71" y="490"/>
                          <a:pt x="85" y="511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40C040"/>
                      </a:gs>
                      <a:gs pos="100000">
                        <a:srgbClr val="006600"/>
                      </a:gs>
                    </a:gsLst>
                    <a:lin ang="5400000" scaled="1"/>
                  </a:gradFill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0" name="Freeform 100"/>
                  <p:cNvSpPr>
                    <a:spLocks/>
                  </p:cNvSpPr>
                  <p:nvPr/>
                </p:nvSpPr>
                <p:spPr bwMode="auto">
                  <a:xfrm>
                    <a:off x="1382" y="3143"/>
                    <a:ext cx="354" cy="515"/>
                  </a:xfrm>
                  <a:custGeom>
                    <a:avLst/>
                    <a:gdLst>
                      <a:gd name="T0" fmla="*/ 0 w 354"/>
                      <a:gd name="T1" fmla="*/ 3 h 515"/>
                      <a:gd name="T2" fmla="*/ 64 w 354"/>
                      <a:gd name="T3" fmla="*/ 11 h 515"/>
                      <a:gd name="T4" fmla="*/ 176 w 354"/>
                      <a:gd name="T5" fmla="*/ 71 h 515"/>
                      <a:gd name="T6" fmla="*/ 288 w 354"/>
                      <a:gd name="T7" fmla="*/ 163 h 515"/>
                      <a:gd name="T8" fmla="*/ 346 w 354"/>
                      <a:gd name="T9" fmla="*/ 313 h 515"/>
                      <a:gd name="T10" fmla="*/ 336 w 354"/>
                      <a:gd name="T11" fmla="*/ 403 h 515"/>
                      <a:gd name="T12" fmla="*/ 272 w 354"/>
                      <a:gd name="T13" fmla="*/ 515 h 515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54"/>
                      <a:gd name="T22" fmla="*/ 0 h 515"/>
                      <a:gd name="T23" fmla="*/ 354 w 354"/>
                      <a:gd name="T24" fmla="*/ 515 h 515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54" h="515">
                        <a:moveTo>
                          <a:pt x="0" y="3"/>
                        </a:moveTo>
                        <a:cubicBezTo>
                          <a:pt x="11" y="4"/>
                          <a:pt x="35" y="0"/>
                          <a:pt x="64" y="11"/>
                        </a:cubicBezTo>
                        <a:cubicBezTo>
                          <a:pt x="93" y="22"/>
                          <a:pt x="139" y="46"/>
                          <a:pt x="176" y="71"/>
                        </a:cubicBezTo>
                        <a:cubicBezTo>
                          <a:pt x="213" y="96"/>
                          <a:pt x="260" y="123"/>
                          <a:pt x="288" y="163"/>
                        </a:cubicBezTo>
                        <a:cubicBezTo>
                          <a:pt x="316" y="203"/>
                          <a:pt x="338" y="273"/>
                          <a:pt x="346" y="313"/>
                        </a:cubicBezTo>
                        <a:cubicBezTo>
                          <a:pt x="354" y="353"/>
                          <a:pt x="348" y="369"/>
                          <a:pt x="336" y="403"/>
                        </a:cubicBezTo>
                        <a:cubicBezTo>
                          <a:pt x="324" y="437"/>
                          <a:pt x="285" y="492"/>
                          <a:pt x="272" y="515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1" name="Freeform 101"/>
                  <p:cNvSpPr>
                    <a:spLocks/>
                  </p:cNvSpPr>
                  <p:nvPr/>
                </p:nvSpPr>
                <p:spPr bwMode="auto">
                  <a:xfrm>
                    <a:off x="1658" y="3120"/>
                    <a:ext cx="56" cy="162"/>
                  </a:xfrm>
                  <a:custGeom>
                    <a:avLst/>
                    <a:gdLst>
                      <a:gd name="T0" fmla="*/ 22 w 56"/>
                      <a:gd name="T1" fmla="*/ 0 h 162"/>
                      <a:gd name="T2" fmla="*/ 52 w 56"/>
                      <a:gd name="T3" fmla="*/ 78 h 162"/>
                      <a:gd name="T4" fmla="*/ 0 w 56"/>
                      <a:gd name="T5" fmla="*/ 162 h 162"/>
                      <a:gd name="T6" fmla="*/ 0 60000 65536"/>
                      <a:gd name="T7" fmla="*/ 0 60000 65536"/>
                      <a:gd name="T8" fmla="*/ 0 60000 65536"/>
                      <a:gd name="T9" fmla="*/ 0 w 56"/>
                      <a:gd name="T10" fmla="*/ 0 h 162"/>
                      <a:gd name="T11" fmla="*/ 56 w 56"/>
                      <a:gd name="T12" fmla="*/ 162 h 16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56" h="162">
                        <a:moveTo>
                          <a:pt x="22" y="0"/>
                        </a:moveTo>
                        <a:cubicBezTo>
                          <a:pt x="27" y="13"/>
                          <a:pt x="56" y="51"/>
                          <a:pt x="52" y="78"/>
                        </a:cubicBezTo>
                        <a:cubicBezTo>
                          <a:pt x="48" y="105"/>
                          <a:pt x="11" y="145"/>
                          <a:pt x="0" y="16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2" name="Freeform 102"/>
                  <p:cNvSpPr>
                    <a:spLocks/>
                  </p:cNvSpPr>
                  <p:nvPr/>
                </p:nvSpPr>
                <p:spPr bwMode="auto">
                  <a:xfrm>
                    <a:off x="1680" y="3176"/>
                    <a:ext cx="150" cy="170"/>
                  </a:xfrm>
                  <a:custGeom>
                    <a:avLst/>
                    <a:gdLst>
                      <a:gd name="T0" fmla="*/ 0 w 150"/>
                      <a:gd name="T1" fmla="*/ 88 h 170"/>
                      <a:gd name="T2" fmla="*/ 50 w 150"/>
                      <a:gd name="T3" fmla="*/ 30 h 170"/>
                      <a:gd name="T4" fmla="*/ 130 w 150"/>
                      <a:gd name="T5" fmla="*/ 10 h 170"/>
                      <a:gd name="T6" fmla="*/ 144 w 150"/>
                      <a:gd name="T7" fmla="*/ 88 h 170"/>
                      <a:gd name="T8" fmla="*/ 96 w 150"/>
                      <a:gd name="T9" fmla="*/ 136 h 170"/>
                      <a:gd name="T10" fmla="*/ 54 w 150"/>
                      <a:gd name="T11" fmla="*/ 146 h 170"/>
                      <a:gd name="T12" fmla="*/ 30 w 150"/>
                      <a:gd name="T13" fmla="*/ 170 h 17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50"/>
                      <a:gd name="T22" fmla="*/ 0 h 170"/>
                      <a:gd name="T23" fmla="*/ 150 w 150"/>
                      <a:gd name="T24" fmla="*/ 170 h 170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50" h="170">
                        <a:moveTo>
                          <a:pt x="0" y="88"/>
                        </a:moveTo>
                        <a:cubicBezTo>
                          <a:pt x="8" y="78"/>
                          <a:pt x="28" y="43"/>
                          <a:pt x="50" y="30"/>
                        </a:cubicBezTo>
                        <a:cubicBezTo>
                          <a:pt x="72" y="17"/>
                          <a:pt x="114" y="0"/>
                          <a:pt x="130" y="10"/>
                        </a:cubicBezTo>
                        <a:cubicBezTo>
                          <a:pt x="146" y="20"/>
                          <a:pt x="150" y="67"/>
                          <a:pt x="144" y="88"/>
                        </a:cubicBezTo>
                        <a:cubicBezTo>
                          <a:pt x="138" y="109"/>
                          <a:pt x="111" y="126"/>
                          <a:pt x="96" y="136"/>
                        </a:cubicBezTo>
                        <a:cubicBezTo>
                          <a:pt x="81" y="146"/>
                          <a:pt x="65" y="140"/>
                          <a:pt x="54" y="146"/>
                        </a:cubicBezTo>
                        <a:cubicBezTo>
                          <a:pt x="43" y="152"/>
                          <a:pt x="35" y="165"/>
                          <a:pt x="30" y="17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3" name="Freeform 103"/>
                  <p:cNvSpPr>
                    <a:spLocks/>
                  </p:cNvSpPr>
                  <p:nvPr/>
                </p:nvSpPr>
                <p:spPr bwMode="auto">
                  <a:xfrm>
                    <a:off x="1824" y="3216"/>
                    <a:ext cx="118" cy="190"/>
                  </a:xfrm>
                  <a:custGeom>
                    <a:avLst/>
                    <a:gdLst>
                      <a:gd name="T0" fmla="*/ 0 w 118"/>
                      <a:gd name="T1" fmla="*/ 0 h 190"/>
                      <a:gd name="T2" fmla="*/ 30 w 118"/>
                      <a:gd name="T3" fmla="*/ 42 h 190"/>
                      <a:gd name="T4" fmla="*/ 96 w 118"/>
                      <a:gd name="T5" fmla="*/ 96 h 190"/>
                      <a:gd name="T6" fmla="*/ 118 w 118"/>
                      <a:gd name="T7" fmla="*/ 190 h 19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8"/>
                      <a:gd name="T13" fmla="*/ 0 h 190"/>
                      <a:gd name="T14" fmla="*/ 118 w 118"/>
                      <a:gd name="T15" fmla="*/ 190 h 19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8" h="190">
                        <a:moveTo>
                          <a:pt x="0" y="0"/>
                        </a:moveTo>
                        <a:cubicBezTo>
                          <a:pt x="5" y="7"/>
                          <a:pt x="14" y="26"/>
                          <a:pt x="30" y="42"/>
                        </a:cubicBezTo>
                        <a:cubicBezTo>
                          <a:pt x="46" y="58"/>
                          <a:pt x="81" y="71"/>
                          <a:pt x="96" y="96"/>
                        </a:cubicBezTo>
                        <a:cubicBezTo>
                          <a:pt x="111" y="121"/>
                          <a:pt x="114" y="171"/>
                          <a:pt x="118" y="19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4" name="Freeform 104"/>
                  <p:cNvSpPr>
                    <a:spLocks/>
                  </p:cNvSpPr>
                  <p:nvPr/>
                </p:nvSpPr>
                <p:spPr bwMode="auto">
                  <a:xfrm>
                    <a:off x="1806" y="3138"/>
                    <a:ext cx="114" cy="73"/>
                  </a:xfrm>
                  <a:custGeom>
                    <a:avLst/>
                    <a:gdLst>
                      <a:gd name="T0" fmla="*/ 0 w 114"/>
                      <a:gd name="T1" fmla="*/ 0 h 73"/>
                      <a:gd name="T2" fmla="*/ 52 w 114"/>
                      <a:gd name="T3" fmla="*/ 68 h 73"/>
                      <a:gd name="T4" fmla="*/ 114 w 114"/>
                      <a:gd name="T5" fmla="*/ 30 h 73"/>
                      <a:gd name="T6" fmla="*/ 0 60000 65536"/>
                      <a:gd name="T7" fmla="*/ 0 60000 65536"/>
                      <a:gd name="T8" fmla="*/ 0 60000 65536"/>
                      <a:gd name="T9" fmla="*/ 0 w 114"/>
                      <a:gd name="T10" fmla="*/ 0 h 73"/>
                      <a:gd name="T11" fmla="*/ 114 w 114"/>
                      <a:gd name="T12" fmla="*/ 73 h 73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4" h="73">
                        <a:moveTo>
                          <a:pt x="0" y="0"/>
                        </a:moveTo>
                        <a:cubicBezTo>
                          <a:pt x="9" y="11"/>
                          <a:pt x="33" y="63"/>
                          <a:pt x="52" y="68"/>
                        </a:cubicBezTo>
                        <a:cubicBezTo>
                          <a:pt x="71" y="73"/>
                          <a:pt x="101" y="38"/>
                          <a:pt x="114" y="30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5" name="Freeform 105"/>
                  <p:cNvSpPr>
                    <a:spLocks/>
                  </p:cNvSpPr>
                  <p:nvPr/>
                </p:nvSpPr>
                <p:spPr bwMode="auto">
                  <a:xfrm>
                    <a:off x="1838" y="3382"/>
                    <a:ext cx="60" cy="168"/>
                  </a:xfrm>
                  <a:custGeom>
                    <a:avLst/>
                    <a:gdLst>
                      <a:gd name="T0" fmla="*/ 0 w 60"/>
                      <a:gd name="T1" fmla="*/ 0 h 168"/>
                      <a:gd name="T2" fmla="*/ 44 w 60"/>
                      <a:gd name="T3" fmla="*/ 60 h 168"/>
                      <a:gd name="T4" fmla="*/ 60 w 60"/>
                      <a:gd name="T5" fmla="*/ 168 h 168"/>
                      <a:gd name="T6" fmla="*/ 0 60000 65536"/>
                      <a:gd name="T7" fmla="*/ 0 60000 65536"/>
                      <a:gd name="T8" fmla="*/ 0 60000 65536"/>
                      <a:gd name="T9" fmla="*/ 0 w 60"/>
                      <a:gd name="T10" fmla="*/ 0 h 168"/>
                      <a:gd name="T11" fmla="*/ 60 w 60"/>
                      <a:gd name="T12" fmla="*/ 168 h 16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60" h="168">
                        <a:moveTo>
                          <a:pt x="0" y="0"/>
                        </a:moveTo>
                        <a:cubicBezTo>
                          <a:pt x="7" y="9"/>
                          <a:pt x="34" y="32"/>
                          <a:pt x="44" y="60"/>
                        </a:cubicBezTo>
                        <a:cubicBezTo>
                          <a:pt x="54" y="88"/>
                          <a:pt x="57" y="146"/>
                          <a:pt x="60" y="168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6" name="Freeform 106"/>
                  <p:cNvSpPr>
                    <a:spLocks/>
                  </p:cNvSpPr>
                  <p:nvPr/>
                </p:nvSpPr>
                <p:spPr bwMode="auto">
                  <a:xfrm>
                    <a:off x="1702" y="3354"/>
                    <a:ext cx="114" cy="276"/>
                  </a:xfrm>
                  <a:custGeom>
                    <a:avLst/>
                    <a:gdLst>
                      <a:gd name="T0" fmla="*/ 0 w 114"/>
                      <a:gd name="T1" fmla="*/ 0 h 276"/>
                      <a:gd name="T2" fmla="*/ 28 w 114"/>
                      <a:gd name="T3" fmla="*/ 40 h 276"/>
                      <a:gd name="T4" fmla="*/ 100 w 114"/>
                      <a:gd name="T5" fmla="*/ 80 h 276"/>
                      <a:gd name="T6" fmla="*/ 112 w 114"/>
                      <a:gd name="T7" fmla="*/ 168 h 276"/>
                      <a:gd name="T8" fmla="*/ 96 w 114"/>
                      <a:gd name="T9" fmla="*/ 276 h 27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4"/>
                      <a:gd name="T16" fmla="*/ 0 h 276"/>
                      <a:gd name="T17" fmla="*/ 114 w 114"/>
                      <a:gd name="T18" fmla="*/ 276 h 27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4" h="276">
                        <a:moveTo>
                          <a:pt x="0" y="0"/>
                        </a:moveTo>
                        <a:cubicBezTo>
                          <a:pt x="5" y="7"/>
                          <a:pt x="11" y="27"/>
                          <a:pt x="28" y="40"/>
                        </a:cubicBezTo>
                        <a:cubicBezTo>
                          <a:pt x="45" y="53"/>
                          <a:pt x="86" y="59"/>
                          <a:pt x="100" y="80"/>
                        </a:cubicBezTo>
                        <a:cubicBezTo>
                          <a:pt x="114" y="101"/>
                          <a:pt x="113" y="135"/>
                          <a:pt x="112" y="168"/>
                        </a:cubicBezTo>
                        <a:cubicBezTo>
                          <a:pt x="111" y="201"/>
                          <a:pt x="99" y="254"/>
                          <a:pt x="96" y="276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7" name="Freeform 107"/>
                  <p:cNvSpPr>
                    <a:spLocks/>
                  </p:cNvSpPr>
                  <p:nvPr/>
                </p:nvSpPr>
                <p:spPr bwMode="auto">
                  <a:xfrm>
                    <a:off x="1584" y="3552"/>
                    <a:ext cx="96" cy="48"/>
                  </a:xfrm>
                  <a:custGeom>
                    <a:avLst/>
                    <a:gdLst>
                      <a:gd name="T0" fmla="*/ 96 w 96"/>
                      <a:gd name="T1" fmla="*/ 0 h 48"/>
                      <a:gd name="T2" fmla="*/ 46 w 96"/>
                      <a:gd name="T3" fmla="*/ 38 h 48"/>
                      <a:gd name="T4" fmla="*/ 0 w 96"/>
                      <a:gd name="T5" fmla="*/ 48 h 48"/>
                      <a:gd name="T6" fmla="*/ 0 60000 65536"/>
                      <a:gd name="T7" fmla="*/ 0 60000 65536"/>
                      <a:gd name="T8" fmla="*/ 0 60000 65536"/>
                      <a:gd name="T9" fmla="*/ 0 w 96"/>
                      <a:gd name="T10" fmla="*/ 0 h 48"/>
                      <a:gd name="T11" fmla="*/ 96 w 96"/>
                      <a:gd name="T12" fmla="*/ 48 h 48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6" h="48">
                        <a:moveTo>
                          <a:pt x="96" y="0"/>
                        </a:moveTo>
                        <a:cubicBezTo>
                          <a:pt x="88" y="6"/>
                          <a:pt x="62" y="30"/>
                          <a:pt x="46" y="38"/>
                        </a:cubicBezTo>
                        <a:cubicBezTo>
                          <a:pt x="30" y="46"/>
                          <a:pt x="10" y="46"/>
                          <a:pt x="0" y="48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8" name="Freeform 108"/>
                  <p:cNvSpPr>
                    <a:spLocks/>
                  </p:cNvSpPr>
                  <p:nvPr/>
                </p:nvSpPr>
                <p:spPr bwMode="auto">
                  <a:xfrm>
                    <a:off x="1390" y="3206"/>
                    <a:ext cx="98" cy="394"/>
                  </a:xfrm>
                  <a:custGeom>
                    <a:avLst/>
                    <a:gdLst>
                      <a:gd name="T0" fmla="*/ 0 w 98"/>
                      <a:gd name="T1" fmla="*/ 0 h 394"/>
                      <a:gd name="T2" fmla="*/ 56 w 98"/>
                      <a:gd name="T3" fmla="*/ 48 h 394"/>
                      <a:gd name="T4" fmla="*/ 84 w 98"/>
                      <a:gd name="T5" fmla="*/ 108 h 394"/>
                      <a:gd name="T6" fmla="*/ 72 w 98"/>
                      <a:gd name="T7" fmla="*/ 196 h 394"/>
                      <a:gd name="T8" fmla="*/ 40 w 98"/>
                      <a:gd name="T9" fmla="*/ 272 h 394"/>
                      <a:gd name="T10" fmla="*/ 98 w 98"/>
                      <a:gd name="T11" fmla="*/ 394 h 39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98"/>
                      <a:gd name="T19" fmla="*/ 0 h 394"/>
                      <a:gd name="T20" fmla="*/ 98 w 98"/>
                      <a:gd name="T21" fmla="*/ 394 h 39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98" h="394">
                        <a:moveTo>
                          <a:pt x="0" y="0"/>
                        </a:moveTo>
                        <a:cubicBezTo>
                          <a:pt x="9" y="8"/>
                          <a:pt x="42" y="30"/>
                          <a:pt x="56" y="48"/>
                        </a:cubicBezTo>
                        <a:cubicBezTo>
                          <a:pt x="70" y="66"/>
                          <a:pt x="81" y="83"/>
                          <a:pt x="84" y="108"/>
                        </a:cubicBezTo>
                        <a:cubicBezTo>
                          <a:pt x="87" y="133"/>
                          <a:pt x="79" y="169"/>
                          <a:pt x="72" y="196"/>
                        </a:cubicBezTo>
                        <a:cubicBezTo>
                          <a:pt x="65" y="223"/>
                          <a:pt x="36" y="239"/>
                          <a:pt x="40" y="272"/>
                        </a:cubicBezTo>
                        <a:cubicBezTo>
                          <a:pt x="44" y="305"/>
                          <a:pt x="86" y="369"/>
                          <a:pt x="98" y="394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39" name="Freeform 109"/>
                  <p:cNvSpPr>
                    <a:spLocks/>
                  </p:cNvSpPr>
                  <p:nvPr/>
                </p:nvSpPr>
                <p:spPr bwMode="auto">
                  <a:xfrm>
                    <a:off x="1424" y="3216"/>
                    <a:ext cx="208" cy="448"/>
                  </a:xfrm>
                  <a:custGeom>
                    <a:avLst/>
                    <a:gdLst>
                      <a:gd name="T0" fmla="*/ 112 w 208"/>
                      <a:gd name="T1" fmla="*/ 0 h 448"/>
                      <a:gd name="T2" fmla="*/ 112 w 208"/>
                      <a:gd name="T3" fmla="*/ 96 h 448"/>
                      <a:gd name="T4" fmla="*/ 18 w 208"/>
                      <a:gd name="T5" fmla="*/ 210 h 448"/>
                      <a:gd name="T6" fmla="*/ 16 w 208"/>
                      <a:gd name="T7" fmla="*/ 336 h 448"/>
                      <a:gd name="T8" fmla="*/ 112 w 208"/>
                      <a:gd name="T9" fmla="*/ 432 h 448"/>
                      <a:gd name="T10" fmla="*/ 208 w 208"/>
                      <a:gd name="T11" fmla="*/ 432 h 44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208"/>
                      <a:gd name="T19" fmla="*/ 0 h 448"/>
                      <a:gd name="T20" fmla="*/ 208 w 208"/>
                      <a:gd name="T21" fmla="*/ 448 h 44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208" h="448">
                        <a:moveTo>
                          <a:pt x="112" y="0"/>
                        </a:moveTo>
                        <a:cubicBezTo>
                          <a:pt x="120" y="32"/>
                          <a:pt x="128" y="61"/>
                          <a:pt x="112" y="96"/>
                        </a:cubicBezTo>
                        <a:cubicBezTo>
                          <a:pt x="96" y="131"/>
                          <a:pt x="34" y="170"/>
                          <a:pt x="18" y="210"/>
                        </a:cubicBezTo>
                        <a:cubicBezTo>
                          <a:pt x="2" y="250"/>
                          <a:pt x="0" y="299"/>
                          <a:pt x="16" y="336"/>
                        </a:cubicBezTo>
                        <a:cubicBezTo>
                          <a:pt x="32" y="373"/>
                          <a:pt x="80" y="416"/>
                          <a:pt x="112" y="432"/>
                        </a:cubicBezTo>
                        <a:cubicBezTo>
                          <a:pt x="144" y="448"/>
                          <a:pt x="176" y="440"/>
                          <a:pt x="208" y="43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40" name="Freeform 110"/>
                  <p:cNvSpPr>
                    <a:spLocks/>
                  </p:cNvSpPr>
                  <p:nvPr/>
                </p:nvSpPr>
                <p:spPr bwMode="auto">
                  <a:xfrm>
                    <a:off x="1362" y="3290"/>
                    <a:ext cx="113" cy="132"/>
                  </a:xfrm>
                  <a:custGeom>
                    <a:avLst/>
                    <a:gdLst>
                      <a:gd name="T0" fmla="*/ 0 w 113"/>
                      <a:gd name="T1" fmla="*/ 0 h 132"/>
                      <a:gd name="T2" fmla="*/ 100 w 113"/>
                      <a:gd name="T3" fmla="*/ 76 h 132"/>
                      <a:gd name="T4" fmla="*/ 80 w 113"/>
                      <a:gd name="T5" fmla="*/ 132 h 132"/>
                      <a:gd name="T6" fmla="*/ 0 60000 65536"/>
                      <a:gd name="T7" fmla="*/ 0 60000 65536"/>
                      <a:gd name="T8" fmla="*/ 0 60000 65536"/>
                      <a:gd name="T9" fmla="*/ 0 w 113"/>
                      <a:gd name="T10" fmla="*/ 0 h 132"/>
                      <a:gd name="T11" fmla="*/ 113 w 113"/>
                      <a:gd name="T12" fmla="*/ 132 h 13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13" h="132">
                        <a:moveTo>
                          <a:pt x="0" y="0"/>
                        </a:moveTo>
                        <a:cubicBezTo>
                          <a:pt x="17" y="13"/>
                          <a:pt x="87" y="54"/>
                          <a:pt x="100" y="76"/>
                        </a:cubicBezTo>
                        <a:cubicBezTo>
                          <a:pt x="113" y="98"/>
                          <a:pt x="84" y="120"/>
                          <a:pt x="80" y="13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41" name="Freeform 111"/>
                  <p:cNvSpPr>
                    <a:spLocks/>
                  </p:cNvSpPr>
                  <p:nvPr/>
                </p:nvSpPr>
                <p:spPr bwMode="auto">
                  <a:xfrm>
                    <a:off x="1488" y="3306"/>
                    <a:ext cx="114" cy="294"/>
                  </a:xfrm>
                  <a:custGeom>
                    <a:avLst/>
                    <a:gdLst>
                      <a:gd name="T0" fmla="*/ 114 w 114"/>
                      <a:gd name="T1" fmla="*/ 0 h 294"/>
                      <a:gd name="T2" fmla="*/ 48 w 114"/>
                      <a:gd name="T3" fmla="*/ 102 h 294"/>
                      <a:gd name="T4" fmla="*/ 14 w 114"/>
                      <a:gd name="T5" fmla="*/ 176 h 294"/>
                      <a:gd name="T6" fmla="*/ 0 w 114"/>
                      <a:gd name="T7" fmla="*/ 294 h 294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4"/>
                      <a:gd name="T13" fmla="*/ 0 h 294"/>
                      <a:gd name="T14" fmla="*/ 114 w 114"/>
                      <a:gd name="T15" fmla="*/ 294 h 294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4" h="294">
                        <a:moveTo>
                          <a:pt x="114" y="0"/>
                        </a:moveTo>
                        <a:cubicBezTo>
                          <a:pt x="102" y="17"/>
                          <a:pt x="65" y="73"/>
                          <a:pt x="48" y="102"/>
                        </a:cubicBezTo>
                        <a:cubicBezTo>
                          <a:pt x="31" y="131"/>
                          <a:pt x="22" y="144"/>
                          <a:pt x="14" y="176"/>
                        </a:cubicBezTo>
                        <a:cubicBezTo>
                          <a:pt x="6" y="208"/>
                          <a:pt x="3" y="270"/>
                          <a:pt x="0" y="294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42" name="Freeform 112"/>
                  <p:cNvSpPr>
                    <a:spLocks/>
                  </p:cNvSpPr>
                  <p:nvPr/>
                </p:nvSpPr>
                <p:spPr bwMode="auto">
                  <a:xfrm>
                    <a:off x="1542" y="3378"/>
                    <a:ext cx="92" cy="12"/>
                  </a:xfrm>
                  <a:custGeom>
                    <a:avLst/>
                    <a:gdLst>
                      <a:gd name="T0" fmla="*/ 0 w 92"/>
                      <a:gd name="T1" fmla="*/ 12 h 12"/>
                      <a:gd name="T2" fmla="*/ 56 w 92"/>
                      <a:gd name="T3" fmla="*/ 0 h 12"/>
                      <a:gd name="T4" fmla="*/ 92 w 92"/>
                      <a:gd name="T5" fmla="*/ 12 h 12"/>
                      <a:gd name="T6" fmla="*/ 0 60000 65536"/>
                      <a:gd name="T7" fmla="*/ 0 60000 65536"/>
                      <a:gd name="T8" fmla="*/ 0 60000 65536"/>
                      <a:gd name="T9" fmla="*/ 0 w 92"/>
                      <a:gd name="T10" fmla="*/ 0 h 12"/>
                      <a:gd name="T11" fmla="*/ 92 w 92"/>
                      <a:gd name="T12" fmla="*/ 12 h 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92" h="12">
                        <a:moveTo>
                          <a:pt x="0" y="12"/>
                        </a:moveTo>
                        <a:cubicBezTo>
                          <a:pt x="9" y="11"/>
                          <a:pt x="41" y="0"/>
                          <a:pt x="56" y="0"/>
                        </a:cubicBezTo>
                        <a:cubicBezTo>
                          <a:pt x="71" y="0"/>
                          <a:pt x="85" y="10"/>
                          <a:pt x="92" y="12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43" name="Freeform 113"/>
                  <p:cNvSpPr>
                    <a:spLocks/>
                  </p:cNvSpPr>
                  <p:nvPr/>
                </p:nvSpPr>
                <p:spPr bwMode="auto">
                  <a:xfrm>
                    <a:off x="1504" y="3430"/>
                    <a:ext cx="224" cy="234"/>
                  </a:xfrm>
                  <a:custGeom>
                    <a:avLst/>
                    <a:gdLst>
                      <a:gd name="T0" fmla="*/ 114 w 224"/>
                      <a:gd name="T1" fmla="*/ 0 h 234"/>
                      <a:gd name="T2" fmla="*/ 32 w 224"/>
                      <a:gd name="T3" fmla="*/ 74 h 234"/>
                      <a:gd name="T4" fmla="*/ 32 w 224"/>
                      <a:gd name="T5" fmla="*/ 122 h 234"/>
                      <a:gd name="T6" fmla="*/ 32 w 224"/>
                      <a:gd name="T7" fmla="*/ 218 h 234"/>
                      <a:gd name="T8" fmla="*/ 224 w 224"/>
                      <a:gd name="T9" fmla="*/ 218 h 23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24"/>
                      <a:gd name="T16" fmla="*/ 0 h 234"/>
                      <a:gd name="T17" fmla="*/ 224 w 224"/>
                      <a:gd name="T18" fmla="*/ 234 h 234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24" h="234">
                        <a:moveTo>
                          <a:pt x="114" y="0"/>
                        </a:moveTo>
                        <a:cubicBezTo>
                          <a:pt x="100" y="13"/>
                          <a:pt x="46" y="54"/>
                          <a:pt x="32" y="74"/>
                        </a:cubicBezTo>
                        <a:cubicBezTo>
                          <a:pt x="18" y="94"/>
                          <a:pt x="32" y="98"/>
                          <a:pt x="32" y="122"/>
                        </a:cubicBezTo>
                        <a:cubicBezTo>
                          <a:pt x="32" y="146"/>
                          <a:pt x="0" y="202"/>
                          <a:pt x="32" y="218"/>
                        </a:cubicBezTo>
                        <a:cubicBezTo>
                          <a:pt x="64" y="234"/>
                          <a:pt x="144" y="226"/>
                          <a:pt x="224" y="218"/>
                        </a:cubicBezTo>
                      </a:path>
                    </a:pathLst>
                  </a:custGeom>
                  <a:noFill/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44" name="Freeform 114"/>
                  <p:cNvSpPr>
                    <a:spLocks/>
                  </p:cNvSpPr>
                  <p:nvPr/>
                </p:nvSpPr>
                <p:spPr bwMode="auto">
                  <a:xfrm>
                    <a:off x="1581" y="3453"/>
                    <a:ext cx="100" cy="102"/>
                  </a:xfrm>
                  <a:custGeom>
                    <a:avLst/>
                    <a:gdLst>
                      <a:gd name="T0" fmla="*/ 99 w 100"/>
                      <a:gd name="T1" fmla="*/ 3 h 102"/>
                      <a:gd name="T2" fmla="*/ 41 w 100"/>
                      <a:gd name="T3" fmla="*/ 61 h 102"/>
                      <a:gd name="T4" fmla="*/ 3 w 100"/>
                      <a:gd name="T5" fmla="*/ 99 h 102"/>
                      <a:gd name="T6" fmla="*/ 61 w 100"/>
                      <a:gd name="T7" fmla="*/ 81 h 102"/>
                      <a:gd name="T8" fmla="*/ 99 w 100"/>
                      <a:gd name="T9" fmla="*/ 3 h 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00"/>
                      <a:gd name="T16" fmla="*/ 0 h 102"/>
                      <a:gd name="T17" fmla="*/ 100 w 100"/>
                      <a:gd name="T18" fmla="*/ 102 h 10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00" h="102">
                        <a:moveTo>
                          <a:pt x="99" y="3"/>
                        </a:moveTo>
                        <a:cubicBezTo>
                          <a:pt x="96" y="0"/>
                          <a:pt x="57" y="45"/>
                          <a:pt x="41" y="61"/>
                        </a:cubicBezTo>
                        <a:cubicBezTo>
                          <a:pt x="25" y="77"/>
                          <a:pt x="0" y="96"/>
                          <a:pt x="3" y="99"/>
                        </a:cubicBezTo>
                        <a:cubicBezTo>
                          <a:pt x="6" y="102"/>
                          <a:pt x="45" y="97"/>
                          <a:pt x="61" y="81"/>
                        </a:cubicBezTo>
                        <a:cubicBezTo>
                          <a:pt x="77" y="65"/>
                          <a:pt x="100" y="9"/>
                          <a:pt x="99" y="3"/>
                        </a:cubicBezTo>
                        <a:close/>
                      </a:path>
                    </a:pathLst>
                  </a:custGeom>
                  <a:solidFill>
                    <a:srgbClr val="006600"/>
                  </a:solidFill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6445" name="Freeform 115"/>
                  <p:cNvSpPr>
                    <a:spLocks/>
                  </p:cNvSpPr>
                  <p:nvPr/>
                </p:nvSpPr>
                <p:spPr bwMode="auto">
                  <a:xfrm>
                    <a:off x="1665" y="3113"/>
                    <a:ext cx="186" cy="180"/>
                  </a:xfrm>
                  <a:custGeom>
                    <a:avLst/>
                    <a:gdLst>
                      <a:gd name="T0" fmla="*/ 137 w 186"/>
                      <a:gd name="T1" fmla="*/ 29 h 180"/>
                      <a:gd name="T2" fmla="*/ 73 w 186"/>
                      <a:gd name="T3" fmla="*/ 9 h 180"/>
                      <a:gd name="T4" fmla="*/ 5 w 186"/>
                      <a:gd name="T5" fmla="*/ 5 h 180"/>
                      <a:gd name="T6" fmla="*/ 41 w 186"/>
                      <a:gd name="T7" fmla="*/ 37 h 180"/>
                      <a:gd name="T8" fmla="*/ 45 w 186"/>
                      <a:gd name="T9" fmla="*/ 65 h 180"/>
                      <a:gd name="T10" fmla="*/ 53 w 186"/>
                      <a:gd name="T11" fmla="*/ 101 h 180"/>
                      <a:gd name="T12" fmla="*/ 76 w 186"/>
                      <a:gd name="T13" fmla="*/ 88 h 180"/>
                      <a:gd name="T14" fmla="*/ 137 w 186"/>
                      <a:gd name="T15" fmla="*/ 81 h 180"/>
                      <a:gd name="T16" fmla="*/ 153 w 186"/>
                      <a:gd name="T17" fmla="*/ 101 h 180"/>
                      <a:gd name="T18" fmla="*/ 153 w 186"/>
                      <a:gd name="T19" fmla="*/ 173 h 180"/>
                      <a:gd name="T20" fmla="*/ 161 w 186"/>
                      <a:gd name="T21" fmla="*/ 141 h 180"/>
                      <a:gd name="T22" fmla="*/ 181 w 186"/>
                      <a:gd name="T23" fmla="*/ 141 h 180"/>
                      <a:gd name="T24" fmla="*/ 169 w 186"/>
                      <a:gd name="T25" fmla="*/ 105 h 180"/>
                      <a:gd name="T26" fmla="*/ 181 w 186"/>
                      <a:gd name="T27" fmla="*/ 89 h 180"/>
                      <a:gd name="T28" fmla="*/ 137 w 186"/>
                      <a:gd name="T29" fmla="*/ 29 h 1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186"/>
                      <a:gd name="T46" fmla="*/ 0 h 180"/>
                      <a:gd name="T47" fmla="*/ 186 w 186"/>
                      <a:gd name="T48" fmla="*/ 180 h 180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186" h="180">
                        <a:moveTo>
                          <a:pt x="137" y="29"/>
                        </a:moveTo>
                        <a:cubicBezTo>
                          <a:pt x="119" y="16"/>
                          <a:pt x="95" y="13"/>
                          <a:pt x="73" y="9"/>
                        </a:cubicBezTo>
                        <a:cubicBezTo>
                          <a:pt x="51" y="5"/>
                          <a:pt x="10" y="0"/>
                          <a:pt x="5" y="5"/>
                        </a:cubicBezTo>
                        <a:cubicBezTo>
                          <a:pt x="0" y="10"/>
                          <a:pt x="34" y="27"/>
                          <a:pt x="41" y="37"/>
                        </a:cubicBezTo>
                        <a:cubicBezTo>
                          <a:pt x="48" y="47"/>
                          <a:pt x="43" y="54"/>
                          <a:pt x="45" y="65"/>
                        </a:cubicBezTo>
                        <a:cubicBezTo>
                          <a:pt x="47" y="76"/>
                          <a:pt x="48" y="97"/>
                          <a:pt x="53" y="101"/>
                        </a:cubicBezTo>
                        <a:cubicBezTo>
                          <a:pt x="58" y="105"/>
                          <a:pt x="62" y="91"/>
                          <a:pt x="76" y="88"/>
                        </a:cubicBezTo>
                        <a:cubicBezTo>
                          <a:pt x="90" y="85"/>
                          <a:pt x="124" y="79"/>
                          <a:pt x="137" y="81"/>
                        </a:cubicBezTo>
                        <a:cubicBezTo>
                          <a:pt x="150" y="83"/>
                          <a:pt x="150" y="86"/>
                          <a:pt x="153" y="101"/>
                        </a:cubicBezTo>
                        <a:cubicBezTo>
                          <a:pt x="156" y="116"/>
                          <a:pt x="152" y="166"/>
                          <a:pt x="153" y="173"/>
                        </a:cubicBezTo>
                        <a:cubicBezTo>
                          <a:pt x="154" y="180"/>
                          <a:pt x="156" y="146"/>
                          <a:pt x="161" y="141"/>
                        </a:cubicBezTo>
                        <a:cubicBezTo>
                          <a:pt x="166" y="136"/>
                          <a:pt x="180" y="147"/>
                          <a:pt x="181" y="141"/>
                        </a:cubicBezTo>
                        <a:cubicBezTo>
                          <a:pt x="182" y="135"/>
                          <a:pt x="169" y="114"/>
                          <a:pt x="169" y="105"/>
                        </a:cubicBezTo>
                        <a:cubicBezTo>
                          <a:pt x="169" y="96"/>
                          <a:pt x="186" y="102"/>
                          <a:pt x="181" y="89"/>
                        </a:cubicBezTo>
                        <a:cubicBezTo>
                          <a:pt x="176" y="76"/>
                          <a:pt x="155" y="42"/>
                          <a:pt x="137" y="29"/>
                        </a:cubicBezTo>
                        <a:close/>
                      </a:path>
                    </a:pathLst>
                  </a:custGeom>
                  <a:solidFill>
                    <a:srgbClr val="006600"/>
                  </a:solidFill>
                  <a:ln w="9525">
                    <a:solidFill>
                      <a:srgbClr val="003A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prstClr val="black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6428" name="Freeform 116"/>
                <p:cNvSpPr>
                  <a:spLocks/>
                </p:cNvSpPr>
                <p:nvPr/>
              </p:nvSpPr>
              <p:spPr bwMode="auto">
                <a:xfrm>
                  <a:off x="2670" y="3462"/>
                  <a:ext cx="406" cy="135"/>
                </a:xfrm>
                <a:custGeom>
                  <a:avLst/>
                  <a:gdLst>
                    <a:gd name="T0" fmla="*/ 0 w 406"/>
                    <a:gd name="T1" fmla="*/ 0 h 135"/>
                    <a:gd name="T2" fmla="*/ 44 w 406"/>
                    <a:gd name="T3" fmla="*/ 64 h 135"/>
                    <a:gd name="T4" fmla="*/ 168 w 406"/>
                    <a:gd name="T5" fmla="*/ 124 h 135"/>
                    <a:gd name="T6" fmla="*/ 316 w 406"/>
                    <a:gd name="T7" fmla="*/ 128 h 135"/>
                    <a:gd name="T8" fmla="*/ 402 w 406"/>
                    <a:gd name="T9" fmla="*/ 90 h 135"/>
                    <a:gd name="T10" fmla="*/ 292 w 406"/>
                    <a:gd name="T11" fmla="*/ 112 h 135"/>
                    <a:gd name="T12" fmla="*/ 232 w 406"/>
                    <a:gd name="T13" fmla="*/ 116 h 135"/>
                    <a:gd name="T14" fmla="*/ 120 w 406"/>
                    <a:gd name="T15" fmla="*/ 88 h 135"/>
                    <a:gd name="T16" fmla="*/ 68 w 406"/>
                    <a:gd name="T17" fmla="*/ 72 h 135"/>
                    <a:gd name="T18" fmla="*/ 4 w 406"/>
                    <a:gd name="T19" fmla="*/ 0 h 13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06"/>
                    <a:gd name="T31" fmla="*/ 0 h 135"/>
                    <a:gd name="T32" fmla="*/ 406 w 406"/>
                    <a:gd name="T33" fmla="*/ 135 h 13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06" h="135">
                      <a:moveTo>
                        <a:pt x="0" y="0"/>
                      </a:moveTo>
                      <a:cubicBezTo>
                        <a:pt x="7" y="11"/>
                        <a:pt x="16" y="43"/>
                        <a:pt x="44" y="64"/>
                      </a:cubicBezTo>
                      <a:cubicBezTo>
                        <a:pt x="72" y="85"/>
                        <a:pt x="123" y="113"/>
                        <a:pt x="168" y="124"/>
                      </a:cubicBezTo>
                      <a:cubicBezTo>
                        <a:pt x="213" y="135"/>
                        <a:pt x="277" y="134"/>
                        <a:pt x="316" y="128"/>
                      </a:cubicBezTo>
                      <a:cubicBezTo>
                        <a:pt x="355" y="122"/>
                        <a:pt x="406" y="93"/>
                        <a:pt x="402" y="90"/>
                      </a:cubicBezTo>
                      <a:cubicBezTo>
                        <a:pt x="398" y="87"/>
                        <a:pt x="320" y="108"/>
                        <a:pt x="292" y="112"/>
                      </a:cubicBezTo>
                      <a:cubicBezTo>
                        <a:pt x="264" y="116"/>
                        <a:pt x="261" y="120"/>
                        <a:pt x="232" y="116"/>
                      </a:cubicBezTo>
                      <a:cubicBezTo>
                        <a:pt x="203" y="112"/>
                        <a:pt x="147" y="95"/>
                        <a:pt x="120" y="88"/>
                      </a:cubicBezTo>
                      <a:cubicBezTo>
                        <a:pt x="93" y="81"/>
                        <a:pt x="87" y="87"/>
                        <a:pt x="68" y="72"/>
                      </a:cubicBezTo>
                      <a:cubicBezTo>
                        <a:pt x="49" y="57"/>
                        <a:pt x="17" y="15"/>
                        <a:pt x="4" y="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003A00"/>
                    </a:gs>
                    <a:gs pos="100000">
                      <a:srgbClr val="003A00"/>
                    </a:gs>
                  </a:gsLst>
                  <a:lin ang="5400000" scaled="1"/>
                </a:gradFill>
                <a:ln w="3175">
                  <a:solidFill>
                    <a:srgbClr val="003A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</p:grpSp>
        <p:sp>
          <p:nvSpPr>
            <p:cNvPr id="16423" name="Text Box 117"/>
            <p:cNvSpPr txBox="1">
              <a:spLocks noChangeArrowheads="1"/>
            </p:cNvSpPr>
            <p:nvPr/>
          </p:nvSpPr>
          <p:spPr bwMode="auto">
            <a:xfrm>
              <a:off x="3152" y="391"/>
              <a:ext cx="71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>
                  <a:solidFill>
                    <a:prstClr val="white"/>
                  </a:solidFill>
                  <a:latin typeface="Bookman Old Style" pitchFamily="18" charset="0"/>
                </a:rPr>
                <a:t>523</a:t>
              </a:r>
            </a:p>
          </p:txBody>
        </p:sp>
      </p:grpSp>
      <p:grpSp>
        <p:nvGrpSpPr>
          <p:cNvPr id="25" name="Group 138"/>
          <p:cNvGrpSpPr>
            <a:grpSpLocks/>
          </p:cNvGrpSpPr>
          <p:nvPr/>
        </p:nvGrpSpPr>
        <p:grpSpPr bwMode="auto">
          <a:xfrm>
            <a:off x="7272338" y="0"/>
            <a:ext cx="1871662" cy="2133600"/>
            <a:chOff x="1927" y="2976"/>
            <a:chExt cx="1089" cy="1480"/>
          </a:xfrm>
        </p:grpSpPr>
        <p:grpSp>
          <p:nvGrpSpPr>
            <p:cNvPr id="16403" name="Group 119"/>
            <p:cNvGrpSpPr>
              <a:grpSpLocks/>
            </p:cNvGrpSpPr>
            <p:nvPr/>
          </p:nvGrpSpPr>
          <p:grpSpPr bwMode="auto">
            <a:xfrm>
              <a:off x="1927" y="2976"/>
              <a:ext cx="1089" cy="1480"/>
              <a:chOff x="1152" y="1632"/>
              <a:chExt cx="1240" cy="1632"/>
            </a:xfrm>
          </p:grpSpPr>
          <p:sp>
            <p:nvSpPr>
              <p:cNvPr id="16405" name="Freeform 120"/>
              <p:cNvSpPr>
                <a:spLocks/>
              </p:cNvSpPr>
              <p:nvPr/>
            </p:nvSpPr>
            <p:spPr bwMode="auto">
              <a:xfrm>
                <a:off x="1728" y="1824"/>
                <a:ext cx="240" cy="240"/>
              </a:xfrm>
              <a:custGeom>
                <a:avLst/>
                <a:gdLst>
                  <a:gd name="T0" fmla="*/ 2 w 2287"/>
                  <a:gd name="T1" fmla="*/ 34 h 1272"/>
                  <a:gd name="T2" fmla="*/ 1 w 2287"/>
                  <a:gd name="T3" fmla="*/ 25 h 1272"/>
                  <a:gd name="T4" fmla="*/ 6 w 2287"/>
                  <a:gd name="T5" fmla="*/ 5 h 1272"/>
                  <a:gd name="T6" fmla="*/ 12 w 2287"/>
                  <a:gd name="T7" fmla="*/ 3 h 1272"/>
                  <a:gd name="T8" fmla="*/ 20 w 2287"/>
                  <a:gd name="T9" fmla="*/ 2 h 1272"/>
                  <a:gd name="T10" fmla="*/ 24 w 2287"/>
                  <a:gd name="T11" fmla="*/ 12 h 1272"/>
                  <a:gd name="T12" fmla="*/ 24 w 2287"/>
                  <a:gd name="T13" fmla="*/ 24 h 1272"/>
                  <a:gd name="T14" fmla="*/ 20 w 2287"/>
                  <a:gd name="T15" fmla="*/ 42 h 1272"/>
                  <a:gd name="T16" fmla="*/ 15 w 2287"/>
                  <a:gd name="T17" fmla="*/ 41 h 1272"/>
                  <a:gd name="T18" fmla="*/ 7 w 2287"/>
                  <a:gd name="T19" fmla="*/ 42 h 1272"/>
                  <a:gd name="T20" fmla="*/ 2 w 2287"/>
                  <a:gd name="T21" fmla="*/ 34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06" name="Freeform 121"/>
              <p:cNvSpPr>
                <a:spLocks/>
              </p:cNvSpPr>
              <p:nvPr/>
            </p:nvSpPr>
            <p:spPr bwMode="auto">
              <a:xfrm>
                <a:off x="1392" y="1824"/>
                <a:ext cx="336" cy="192"/>
              </a:xfrm>
              <a:custGeom>
                <a:avLst/>
                <a:gdLst>
                  <a:gd name="T0" fmla="*/ 4 w 2287"/>
                  <a:gd name="T1" fmla="*/ 22 h 1272"/>
                  <a:gd name="T2" fmla="*/ 1 w 2287"/>
                  <a:gd name="T3" fmla="*/ 16 h 1272"/>
                  <a:gd name="T4" fmla="*/ 12 w 2287"/>
                  <a:gd name="T5" fmla="*/ 3 h 1272"/>
                  <a:gd name="T6" fmla="*/ 23 w 2287"/>
                  <a:gd name="T7" fmla="*/ 2 h 1272"/>
                  <a:gd name="T8" fmla="*/ 39 w 2287"/>
                  <a:gd name="T9" fmla="*/ 1 h 1272"/>
                  <a:gd name="T10" fmla="*/ 48 w 2287"/>
                  <a:gd name="T11" fmla="*/ 8 h 1272"/>
                  <a:gd name="T12" fmla="*/ 47 w 2287"/>
                  <a:gd name="T13" fmla="*/ 15 h 1272"/>
                  <a:gd name="T14" fmla="*/ 40 w 2287"/>
                  <a:gd name="T15" fmla="*/ 27 h 1272"/>
                  <a:gd name="T16" fmla="*/ 29 w 2287"/>
                  <a:gd name="T17" fmla="*/ 26 h 1272"/>
                  <a:gd name="T18" fmla="*/ 13 w 2287"/>
                  <a:gd name="T19" fmla="*/ 27 h 1272"/>
                  <a:gd name="T20" fmla="*/ 3 w 2287"/>
                  <a:gd name="T21" fmla="*/ 2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07" name="Freeform 122"/>
              <p:cNvSpPr>
                <a:spLocks/>
              </p:cNvSpPr>
              <p:nvPr/>
            </p:nvSpPr>
            <p:spPr bwMode="auto">
              <a:xfrm>
                <a:off x="1920" y="1872"/>
                <a:ext cx="336" cy="192"/>
              </a:xfrm>
              <a:custGeom>
                <a:avLst/>
                <a:gdLst>
                  <a:gd name="T0" fmla="*/ 4 w 2287"/>
                  <a:gd name="T1" fmla="*/ 22 h 1272"/>
                  <a:gd name="T2" fmla="*/ 1 w 2287"/>
                  <a:gd name="T3" fmla="*/ 16 h 1272"/>
                  <a:gd name="T4" fmla="*/ 12 w 2287"/>
                  <a:gd name="T5" fmla="*/ 3 h 1272"/>
                  <a:gd name="T6" fmla="*/ 23 w 2287"/>
                  <a:gd name="T7" fmla="*/ 2 h 1272"/>
                  <a:gd name="T8" fmla="*/ 39 w 2287"/>
                  <a:gd name="T9" fmla="*/ 1 h 1272"/>
                  <a:gd name="T10" fmla="*/ 48 w 2287"/>
                  <a:gd name="T11" fmla="*/ 8 h 1272"/>
                  <a:gd name="T12" fmla="*/ 47 w 2287"/>
                  <a:gd name="T13" fmla="*/ 15 h 1272"/>
                  <a:gd name="T14" fmla="*/ 40 w 2287"/>
                  <a:gd name="T15" fmla="*/ 27 h 1272"/>
                  <a:gd name="T16" fmla="*/ 29 w 2287"/>
                  <a:gd name="T17" fmla="*/ 26 h 1272"/>
                  <a:gd name="T18" fmla="*/ 13 w 2287"/>
                  <a:gd name="T19" fmla="*/ 27 h 1272"/>
                  <a:gd name="T20" fmla="*/ 3 w 2287"/>
                  <a:gd name="T21" fmla="*/ 2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08" name="Freeform 123"/>
              <p:cNvSpPr>
                <a:spLocks/>
              </p:cNvSpPr>
              <p:nvPr/>
            </p:nvSpPr>
            <p:spPr bwMode="auto">
              <a:xfrm>
                <a:off x="1584" y="1776"/>
                <a:ext cx="240" cy="240"/>
              </a:xfrm>
              <a:custGeom>
                <a:avLst/>
                <a:gdLst>
                  <a:gd name="T0" fmla="*/ 2 w 2287"/>
                  <a:gd name="T1" fmla="*/ 34 h 1272"/>
                  <a:gd name="T2" fmla="*/ 1 w 2287"/>
                  <a:gd name="T3" fmla="*/ 25 h 1272"/>
                  <a:gd name="T4" fmla="*/ 6 w 2287"/>
                  <a:gd name="T5" fmla="*/ 5 h 1272"/>
                  <a:gd name="T6" fmla="*/ 12 w 2287"/>
                  <a:gd name="T7" fmla="*/ 3 h 1272"/>
                  <a:gd name="T8" fmla="*/ 20 w 2287"/>
                  <a:gd name="T9" fmla="*/ 2 h 1272"/>
                  <a:gd name="T10" fmla="*/ 24 w 2287"/>
                  <a:gd name="T11" fmla="*/ 12 h 1272"/>
                  <a:gd name="T12" fmla="*/ 24 w 2287"/>
                  <a:gd name="T13" fmla="*/ 24 h 1272"/>
                  <a:gd name="T14" fmla="*/ 20 w 2287"/>
                  <a:gd name="T15" fmla="*/ 42 h 1272"/>
                  <a:gd name="T16" fmla="*/ 15 w 2287"/>
                  <a:gd name="T17" fmla="*/ 41 h 1272"/>
                  <a:gd name="T18" fmla="*/ 7 w 2287"/>
                  <a:gd name="T19" fmla="*/ 42 h 1272"/>
                  <a:gd name="T20" fmla="*/ 2 w 2287"/>
                  <a:gd name="T21" fmla="*/ 34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09" name="Freeform 124"/>
              <p:cNvSpPr>
                <a:spLocks/>
              </p:cNvSpPr>
              <p:nvPr/>
            </p:nvSpPr>
            <p:spPr bwMode="auto">
              <a:xfrm>
                <a:off x="1776" y="1632"/>
                <a:ext cx="240" cy="240"/>
              </a:xfrm>
              <a:custGeom>
                <a:avLst/>
                <a:gdLst>
                  <a:gd name="T0" fmla="*/ 2 w 2287"/>
                  <a:gd name="T1" fmla="*/ 34 h 1272"/>
                  <a:gd name="T2" fmla="*/ 1 w 2287"/>
                  <a:gd name="T3" fmla="*/ 25 h 1272"/>
                  <a:gd name="T4" fmla="*/ 6 w 2287"/>
                  <a:gd name="T5" fmla="*/ 5 h 1272"/>
                  <a:gd name="T6" fmla="*/ 12 w 2287"/>
                  <a:gd name="T7" fmla="*/ 3 h 1272"/>
                  <a:gd name="T8" fmla="*/ 20 w 2287"/>
                  <a:gd name="T9" fmla="*/ 2 h 1272"/>
                  <a:gd name="T10" fmla="*/ 24 w 2287"/>
                  <a:gd name="T11" fmla="*/ 12 h 1272"/>
                  <a:gd name="T12" fmla="*/ 24 w 2287"/>
                  <a:gd name="T13" fmla="*/ 24 h 1272"/>
                  <a:gd name="T14" fmla="*/ 20 w 2287"/>
                  <a:gd name="T15" fmla="*/ 42 h 1272"/>
                  <a:gd name="T16" fmla="*/ 15 w 2287"/>
                  <a:gd name="T17" fmla="*/ 41 h 1272"/>
                  <a:gd name="T18" fmla="*/ 7 w 2287"/>
                  <a:gd name="T19" fmla="*/ 42 h 1272"/>
                  <a:gd name="T20" fmla="*/ 2 w 2287"/>
                  <a:gd name="T21" fmla="*/ 34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10" name="Freeform 125" descr="Циновка"/>
              <p:cNvSpPr>
                <a:spLocks/>
              </p:cNvSpPr>
              <p:nvPr/>
            </p:nvSpPr>
            <p:spPr bwMode="auto">
              <a:xfrm>
                <a:off x="1248" y="1872"/>
                <a:ext cx="1008" cy="1392"/>
              </a:xfrm>
              <a:custGeom>
                <a:avLst/>
                <a:gdLst>
                  <a:gd name="T0" fmla="*/ 531 w 912"/>
                  <a:gd name="T1" fmla="*/ 1593 h 1194"/>
                  <a:gd name="T2" fmla="*/ 857 w 912"/>
                  <a:gd name="T3" fmla="*/ 1593 h 1194"/>
                  <a:gd name="T4" fmla="*/ 1032 w 912"/>
                  <a:gd name="T5" fmla="*/ 1505 h 1194"/>
                  <a:gd name="T6" fmla="*/ 1019 w 912"/>
                  <a:gd name="T7" fmla="*/ 1239 h 1194"/>
                  <a:gd name="T8" fmla="*/ 1019 w 912"/>
                  <a:gd name="T9" fmla="*/ 1064 h 1194"/>
                  <a:gd name="T10" fmla="*/ 1019 w 912"/>
                  <a:gd name="T11" fmla="*/ 887 h 1194"/>
                  <a:gd name="T12" fmla="*/ 1101 w 912"/>
                  <a:gd name="T13" fmla="*/ 445 h 1194"/>
                  <a:gd name="T14" fmla="*/ 1101 w 912"/>
                  <a:gd name="T15" fmla="*/ 181 h 1194"/>
                  <a:gd name="T16" fmla="*/ 1102 w 912"/>
                  <a:gd name="T17" fmla="*/ 72 h 1194"/>
                  <a:gd name="T18" fmla="*/ 1083 w 912"/>
                  <a:gd name="T19" fmla="*/ 31 h 1194"/>
                  <a:gd name="T20" fmla="*/ 1065 w 912"/>
                  <a:gd name="T21" fmla="*/ 9 h 1194"/>
                  <a:gd name="T22" fmla="*/ 1028 w 912"/>
                  <a:gd name="T23" fmla="*/ 92 h 1194"/>
                  <a:gd name="T24" fmla="*/ 880 w 912"/>
                  <a:gd name="T25" fmla="*/ 133 h 1194"/>
                  <a:gd name="T26" fmla="*/ 694 w 912"/>
                  <a:gd name="T27" fmla="*/ 175 h 1194"/>
                  <a:gd name="T28" fmla="*/ 434 w 912"/>
                  <a:gd name="T29" fmla="*/ 155 h 1194"/>
                  <a:gd name="T30" fmla="*/ 139 w 912"/>
                  <a:gd name="T31" fmla="*/ 133 h 1194"/>
                  <a:gd name="T32" fmla="*/ 176 w 912"/>
                  <a:gd name="T33" fmla="*/ 113 h 1194"/>
                  <a:gd name="T34" fmla="*/ 176 w 912"/>
                  <a:gd name="T35" fmla="*/ 31 h 1194"/>
                  <a:gd name="T36" fmla="*/ 158 w 912"/>
                  <a:gd name="T37" fmla="*/ 72 h 1194"/>
                  <a:gd name="T38" fmla="*/ 139 w 912"/>
                  <a:gd name="T39" fmla="*/ 72 h 1194"/>
                  <a:gd name="T40" fmla="*/ 139 w 912"/>
                  <a:gd name="T41" fmla="*/ 113 h 1194"/>
                  <a:gd name="T42" fmla="*/ 123 w 912"/>
                  <a:gd name="T43" fmla="*/ 358 h 1194"/>
                  <a:gd name="T44" fmla="*/ 40 w 912"/>
                  <a:gd name="T45" fmla="*/ 976 h 1194"/>
                  <a:gd name="T46" fmla="*/ 40 w 912"/>
                  <a:gd name="T47" fmla="*/ 1239 h 1194"/>
                  <a:gd name="T48" fmla="*/ 54 w 912"/>
                  <a:gd name="T49" fmla="*/ 1565 h 1194"/>
                  <a:gd name="T50" fmla="*/ 367 w 912"/>
                  <a:gd name="T51" fmla="*/ 1593 h 1194"/>
                  <a:gd name="T52" fmla="*/ 531 w 912"/>
                  <a:gd name="T53" fmla="*/ 1593 h 1194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w 912"/>
                  <a:gd name="T82" fmla="*/ 0 h 1194"/>
                  <a:gd name="T83" fmla="*/ 912 w 912"/>
                  <a:gd name="T84" fmla="*/ 1194 h 1194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T81" t="T82" r="T83" b="T84"/>
                <a:pathLst>
                  <a:path w="912" h="1194">
                    <a:moveTo>
                      <a:pt x="434" y="1172"/>
                    </a:moveTo>
                    <a:cubicBezTo>
                      <a:pt x="500" y="1172"/>
                      <a:pt x="633" y="1183"/>
                      <a:pt x="701" y="1172"/>
                    </a:cubicBezTo>
                    <a:cubicBezTo>
                      <a:pt x="769" y="1162"/>
                      <a:pt x="823" y="1151"/>
                      <a:pt x="845" y="1107"/>
                    </a:cubicBezTo>
                    <a:cubicBezTo>
                      <a:pt x="868" y="1064"/>
                      <a:pt x="836" y="967"/>
                      <a:pt x="834" y="912"/>
                    </a:cubicBezTo>
                    <a:cubicBezTo>
                      <a:pt x="833" y="858"/>
                      <a:pt x="834" y="826"/>
                      <a:pt x="834" y="783"/>
                    </a:cubicBezTo>
                    <a:cubicBezTo>
                      <a:pt x="834" y="739"/>
                      <a:pt x="823" y="728"/>
                      <a:pt x="834" y="653"/>
                    </a:cubicBezTo>
                    <a:cubicBezTo>
                      <a:pt x="845" y="577"/>
                      <a:pt x="890" y="414"/>
                      <a:pt x="901" y="328"/>
                    </a:cubicBezTo>
                    <a:cubicBezTo>
                      <a:pt x="912" y="241"/>
                      <a:pt x="901" y="179"/>
                      <a:pt x="901" y="133"/>
                    </a:cubicBezTo>
                    <a:cubicBezTo>
                      <a:pt x="901" y="87"/>
                      <a:pt x="904" y="71"/>
                      <a:pt x="902" y="53"/>
                    </a:cubicBezTo>
                    <a:cubicBezTo>
                      <a:pt x="900" y="35"/>
                      <a:pt x="892" y="31"/>
                      <a:pt x="887" y="23"/>
                    </a:cubicBezTo>
                    <a:cubicBezTo>
                      <a:pt x="882" y="15"/>
                      <a:pt x="880" y="0"/>
                      <a:pt x="872" y="7"/>
                    </a:cubicBezTo>
                    <a:cubicBezTo>
                      <a:pt x="864" y="14"/>
                      <a:pt x="866" y="53"/>
                      <a:pt x="841" y="68"/>
                    </a:cubicBezTo>
                    <a:cubicBezTo>
                      <a:pt x="816" y="83"/>
                      <a:pt x="765" y="88"/>
                      <a:pt x="720" y="98"/>
                    </a:cubicBezTo>
                    <a:cubicBezTo>
                      <a:pt x="675" y="108"/>
                      <a:pt x="629" y="126"/>
                      <a:pt x="568" y="129"/>
                    </a:cubicBezTo>
                    <a:cubicBezTo>
                      <a:pt x="507" y="132"/>
                      <a:pt x="432" y="119"/>
                      <a:pt x="356" y="114"/>
                    </a:cubicBezTo>
                    <a:cubicBezTo>
                      <a:pt x="280" y="109"/>
                      <a:pt x="149" y="103"/>
                      <a:pt x="114" y="98"/>
                    </a:cubicBezTo>
                    <a:cubicBezTo>
                      <a:pt x="79" y="93"/>
                      <a:pt x="139" y="95"/>
                      <a:pt x="144" y="83"/>
                    </a:cubicBezTo>
                    <a:cubicBezTo>
                      <a:pt x="149" y="71"/>
                      <a:pt x="146" y="28"/>
                      <a:pt x="144" y="23"/>
                    </a:cubicBezTo>
                    <a:cubicBezTo>
                      <a:pt x="142" y="18"/>
                      <a:pt x="134" y="48"/>
                      <a:pt x="129" y="53"/>
                    </a:cubicBezTo>
                    <a:cubicBezTo>
                      <a:pt x="124" y="58"/>
                      <a:pt x="116" y="48"/>
                      <a:pt x="114" y="53"/>
                    </a:cubicBezTo>
                    <a:cubicBezTo>
                      <a:pt x="112" y="58"/>
                      <a:pt x="116" y="48"/>
                      <a:pt x="114" y="83"/>
                    </a:cubicBezTo>
                    <a:cubicBezTo>
                      <a:pt x="112" y="118"/>
                      <a:pt x="113" y="157"/>
                      <a:pt x="100" y="263"/>
                    </a:cubicBezTo>
                    <a:cubicBezTo>
                      <a:pt x="87" y="369"/>
                      <a:pt x="44" y="609"/>
                      <a:pt x="33" y="718"/>
                    </a:cubicBezTo>
                    <a:cubicBezTo>
                      <a:pt x="22" y="826"/>
                      <a:pt x="32" y="841"/>
                      <a:pt x="33" y="912"/>
                    </a:cubicBezTo>
                    <a:cubicBezTo>
                      <a:pt x="35" y="984"/>
                      <a:pt x="0" y="1107"/>
                      <a:pt x="44" y="1151"/>
                    </a:cubicBezTo>
                    <a:cubicBezTo>
                      <a:pt x="89" y="1194"/>
                      <a:pt x="235" y="1168"/>
                      <a:pt x="300" y="1172"/>
                    </a:cubicBezTo>
                    <a:cubicBezTo>
                      <a:pt x="366" y="1176"/>
                      <a:pt x="367" y="1172"/>
                      <a:pt x="434" y="117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6411" name="Group 126"/>
              <p:cNvGrpSpPr>
                <a:grpSpLocks/>
              </p:cNvGrpSpPr>
              <p:nvPr/>
            </p:nvGrpSpPr>
            <p:grpSpPr bwMode="auto">
              <a:xfrm>
                <a:off x="1152" y="2736"/>
                <a:ext cx="864" cy="528"/>
                <a:chOff x="96" y="3648"/>
                <a:chExt cx="864" cy="528"/>
              </a:xfrm>
            </p:grpSpPr>
            <p:sp>
              <p:nvSpPr>
                <p:cNvPr id="16416" name="Freeform 127"/>
                <p:cNvSpPr>
                  <a:spLocks/>
                </p:cNvSpPr>
                <p:nvPr/>
              </p:nvSpPr>
              <p:spPr bwMode="auto">
                <a:xfrm>
                  <a:off x="432" y="3936"/>
                  <a:ext cx="240" cy="240"/>
                </a:xfrm>
                <a:custGeom>
                  <a:avLst/>
                  <a:gdLst>
                    <a:gd name="T0" fmla="*/ 2 w 2287"/>
                    <a:gd name="T1" fmla="*/ 34 h 1272"/>
                    <a:gd name="T2" fmla="*/ 1 w 2287"/>
                    <a:gd name="T3" fmla="*/ 25 h 1272"/>
                    <a:gd name="T4" fmla="*/ 6 w 2287"/>
                    <a:gd name="T5" fmla="*/ 5 h 1272"/>
                    <a:gd name="T6" fmla="*/ 12 w 2287"/>
                    <a:gd name="T7" fmla="*/ 3 h 1272"/>
                    <a:gd name="T8" fmla="*/ 20 w 2287"/>
                    <a:gd name="T9" fmla="*/ 2 h 1272"/>
                    <a:gd name="T10" fmla="*/ 24 w 2287"/>
                    <a:gd name="T11" fmla="*/ 12 h 1272"/>
                    <a:gd name="T12" fmla="*/ 24 w 2287"/>
                    <a:gd name="T13" fmla="*/ 24 h 1272"/>
                    <a:gd name="T14" fmla="*/ 20 w 2287"/>
                    <a:gd name="T15" fmla="*/ 42 h 1272"/>
                    <a:gd name="T16" fmla="*/ 15 w 2287"/>
                    <a:gd name="T17" fmla="*/ 41 h 1272"/>
                    <a:gd name="T18" fmla="*/ 7 w 2287"/>
                    <a:gd name="T19" fmla="*/ 42 h 1272"/>
                    <a:gd name="T20" fmla="*/ 2 w 2287"/>
                    <a:gd name="T21" fmla="*/ 34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417" name="Freeform 128"/>
                <p:cNvSpPr>
                  <a:spLocks/>
                </p:cNvSpPr>
                <p:nvPr/>
              </p:nvSpPr>
              <p:spPr bwMode="auto">
                <a:xfrm>
                  <a:off x="96" y="3936"/>
                  <a:ext cx="336" cy="192"/>
                </a:xfrm>
                <a:custGeom>
                  <a:avLst/>
                  <a:gdLst>
                    <a:gd name="T0" fmla="*/ 4 w 2287"/>
                    <a:gd name="T1" fmla="*/ 22 h 1272"/>
                    <a:gd name="T2" fmla="*/ 1 w 2287"/>
                    <a:gd name="T3" fmla="*/ 16 h 1272"/>
                    <a:gd name="T4" fmla="*/ 12 w 2287"/>
                    <a:gd name="T5" fmla="*/ 3 h 1272"/>
                    <a:gd name="T6" fmla="*/ 23 w 2287"/>
                    <a:gd name="T7" fmla="*/ 2 h 1272"/>
                    <a:gd name="T8" fmla="*/ 39 w 2287"/>
                    <a:gd name="T9" fmla="*/ 1 h 1272"/>
                    <a:gd name="T10" fmla="*/ 48 w 2287"/>
                    <a:gd name="T11" fmla="*/ 8 h 1272"/>
                    <a:gd name="T12" fmla="*/ 47 w 2287"/>
                    <a:gd name="T13" fmla="*/ 15 h 1272"/>
                    <a:gd name="T14" fmla="*/ 40 w 2287"/>
                    <a:gd name="T15" fmla="*/ 27 h 1272"/>
                    <a:gd name="T16" fmla="*/ 29 w 2287"/>
                    <a:gd name="T17" fmla="*/ 26 h 1272"/>
                    <a:gd name="T18" fmla="*/ 13 w 2287"/>
                    <a:gd name="T19" fmla="*/ 27 h 1272"/>
                    <a:gd name="T20" fmla="*/ 3 w 2287"/>
                    <a:gd name="T21" fmla="*/ 2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418" name="Freeform 129"/>
                <p:cNvSpPr>
                  <a:spLocks/>
                </p:cNvSpPr>
                <p:nvPr/>
              </p:nvSpPr>
              <p:spPr bwMode="auto">
                <a:xfrm>
                  <a:off x="624" y="3984"/>
                  <a:ext cx="336" cy="192"/>
                </a:xfrm>
                <a:custGeom>
                  <a:avLst/>
                  <a:gdLst>
                    <a:gd name="T0" fmla="*/ 4 w 2287"/>
                    <a:gd name="T1" fmla="*/ 22 h 1272"/>
                    <a:gd name="T2" fmla="*/ 1 w 2287"/>
                    <a:gd name="T3" fmla="*/ 16 h 1272"/>
                    <a:gd name="T4" fmla="*/ 12 w 2287"/>
                    <a:gd name="T5" fmla="*/ 3 h 1272"/>
                    <a:gd name="T6" fmla="*/ 23 w 2287"/>
                    <a:gd name="T7" fmla="*/ 2 h 1272"/>
                    <a:gd name="T8" fmla="*/ 39 w 2287"/>
                    <a:gd name="T9" fmla="*/ 1 h 1272"/>
                    <a:gd name="T10" fmla="*/ 48 w 2287"/>
                    <a:gd name="T11" fmla="*/ 8 h 1272"/>
                    <a:gd name="T12" fmla="*/ 47 w 2287"/>
                    <a:gd name="T13" fmla="*/ 15 h 1272"/>
                    <a:gd name="T14" fmla="*/ 40 w 2287"/>
                    <a:gd name="T15" fmla="*/ 27 h 1272"/>
                    <a:gd name="T16" fmla="*/ 29 w 2287"/>
                    <a:gd name="T17" fmla="*/ 26 h 1272"/>
                    <a:gd name="T18" fmla="*/ 13 w 2287"/>
                    <a:gd name="T19" fmla="*/ 27 h 1272"/>
                    <a:gd name="T20" fmla="*/ 3 w 2287"/>
                    <a:gd name="T21" fmla="*/ 22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419" name="Freeform 130"/>
                <p:cNvSpPr>
                  <a:spLocks/>
                </p:cNvSpPr>
                <p:nvPr/>
              </p:nvSpPr>
              <p:spPr bwMode="auto">
                <a:xfrm>
                  <a:off x="288" y="3840"/>
                  <a:ext cx="240" cy="240"/>
                </a:xfrm>
                <a:custGeom>
                  <a:avLst/>
                  <a:gdLst>
                    <a:gd name="T0" fmla="*/ 2 w 2287"/>
                    <a:gd name="T1" fmla="*/ 34 h 1272"/>
                    <a:gd name="T2" fmla="*/ 1 w 2287"/>
                    <a:gd name="T3" fmla="*/ 25 h 1272"/>
                    <a:gd name="T4" fmla="*/ 6 w 2287"/>
                    <a:gd name="T5" fmla="*/ 5 h 1272"/>
                    <a:gd name="T6" fmla="*/ 12 w 2287"/>
                    <a:gd name="T7" fmla="*/ 3 h 1272"/>
                    <a:gd name="T8" fmla="*/ 20 w 2287"/>
                    <a:gd name="T9" fmla="*/ 2 h 1272"/>
                    <a:gd name="T10" fmla="*/ 24 w 2287"/>
                    <a:gd name="T11" fmla="*/ 12 h 1272"/>
                    <a:gd name="T12" fmla="*/ 24 w 2287"/>
                    <a:gd name="T13" fmla="*/ 24 h 1272"/>
                    <a:gd name="T14" fmla="*/ 20 w 2287"/>
                    <a:gd name="T15" fmla="*/ 42 h 1272"/>
                    <a:gd name="T16" fmla="*/ 15 w 2287"/>
                    <a:gd name="T17" fmla="*/ 41 h 1272"/>
                    <a:gd name="T18" fmla="*/ 7 w 2287"/>
                    <a:gd name="T19" fmla="*/ 42 h 1272"/>
                    <a:gd name="T20" fmla="*/ 2 w 2287"/>
                    <a:gd name="T21" fmla="*/ 34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420" name="Freeform 131"/>
                <p:cNvSpPr>
                  <a:spLocks/>
                </p:cNvSpPr>
                <p:nvPr/>
              </p:nvSpPr>
              <p:spPr bwMode="auto">
                <a:xfrm>
                  <a:off x="576" y="3792"/>
                  <a:ext cx="240" cy="240"/>
                </a:xfrm>
                <a:custGeom>
                  <a:avLst/>
                  <a:gdLst>
                    <a:gd name="T0" fmla="*/ 2 w 2287"/>
                    <a:gd name="T1" fmla="*/ 34 h 1272"/>
                    <a:gd name="T2" fmla="*/ 1 w 2287"/>
                    <a:gd name="T3" fmla="*/ 25 h 1272"/>
                    <a:gd name="T4" fmla="*/ 6 w 2287"/>
                    <a:gd name="T5" fmla="*/ 5 h 1272"/>
                    <a:gd name="T6" fmla="*/ 12 w 2287"/>
                    <a:gd name="T7" fmla="*/ 3 h 1272"/>
                    <a:gd name="T8" fmla="*/ 20 w 2287"/>
                    <a:gd name="T9" fmla="*/ 2 h 1272"/>
                    <a:gd name="T10" fmla="*/ 24 w 2287"/>
                    <a:gd name="T11" fmla="*/ 12 h 1272"/>
                    <a:gd name="T12" fmla="*/ 24 w 2287"/>
                    <a:gd name="T13" fmla="*/ 24 h 1272"/>
                    <a:gd name="T14" fmla="*/ 20 w 2287"/>
                    <a:gd name="T15" fmla="*/ 42 h 1272"/>
                    <a:gd name="T16" fmla="*/ 15 w 2287"/>
                    <a:gd name="T17" fmla="*/ 41 h 1272"/>
                    <a:gd name="T18" fmla="*/ 7 w 2287"/>
                    <a:gd name="T19" fmla="*/ 42 h 1272"/>
                    <a:gd name="T20" fmla="*/ 2 w 2287"/>
                    <a:gd name="T21" fmla="*/ 34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6421" name="Freeform 132"/>
                <p:cNvSpPr>
                  <a:spLocks/>
                </p:cNvSpPr>
                <p:nvPr/>
              </p:nvSpPr>
              <p:spPr bwMode="auto">
                <a:xfrm>
                  <a:off x="432" y="3648"/>
                  <a:ext cx="240" cy="240"/>
                </a:xfrm>
                <a:custGeom>
                  <a:avLst/>
                  <a:gdLst>
                    <a:gd name="T0" fmla="*/ 2 w 2287"/>
                    <a:gd name="T1" fmla="*/ 34 h 1272"/>
                    <a:gd name="T2" fmla="*/ 1 w 2287"/>
                    <a:gd name="T3" fmla="*/ 25 h 1272"/>
                    <a:gd name="T4" fmla="*/ 6 w 2287"/>
                    <a:gd name="T5" fmla="*/ 5 h 1272"/>
                    <a:gd name="T6" fmla="*/ 12 w 2287"/>
                    <a:gd name="T7" fmla="*/ 3 h 1272"/>
                    <a:gd name="T8" fmla="*/ 20 w 2287"/>
                    <a:gd name="T9" fmla="*/ 2 h 1272"/>
                    <a:gd name="T10" fmla="*/ 24 w 2287"/>
                    <a:gd name="T11" fmla="*/ 12 h 1272"/>
                    <a:gd name="T12" fmla="*/ 24 w 2287"/>
                    <a:gd name="T13" fmla="*/ 24 h 1272"/>
                    <a:gd name="T14" fmla="*/ 20 w 2287"/>
                    <a:gd name="T15" fmla="*/ 42 h 1272"/>
                    <a:gd name="T16" fmla="*/ 15 w 2287"/>
                    <a:gd name="T17" fmla="*/ 41 h 1272"/>
                    <a:gd name="T18" fmla="*/ 7 w 2287"/>
                    <a:gd name="T19" fmla="*/ 42 h 1272"/>
                    <a:gd name="T20" fmla="*/ 2 w 2287"/>
                    <a:gd name="T21" fmla="*/ 34 h 1272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287"/>
                    <a:gd name="T34" fmla="*/ 0 h 1272"/>
                    <a:gd name="T35" fmla="*/ 2287 w 2287"/>
                    <a:gd name="T36" fmla="*/ 1272 h 1272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287" h="1272">
                      <a:moveTo>
                        <a:pt x="167" y="952"/>
                      </a:moveTo>
                      <a:cubicBezTo>
                        <a:pt x="152" y="912"/>
                        <a:pt x="0" y="848"/>
                        <a:pt x="63" y="712"/>
                      </a:cubicBezTo>
                      <a:cubicBezTo>
                        <a:pt x="126" y="576"/>
                        <a:pt x="375" y="240"/>
                        <a:pt x="543" y="136"/>
                      </a:cubicBezTo>
                      <a:cubicBezTo>
                        <a:pt x="711" y="32"/>
                        <a:pt x="863" y="104"/>
                        <a:pt x="1071" y="88"/>
                      </a:cubicBezTo>
                      <a:cubicBezTo>
                        <a:pt x="1279" y="72"/>
                        <a:pt x="1599" y="0"/>
                        <a:pt x="1791" y="40"/>
                      </a:cubicBezTo>
                      <a:cubicBezTo>
                        <a:pt x="1983" y="80"/>
                        <a:pt x="2159" y="224"/>
                        <a:pt x="2223" y="328"/>
                      </a:cubicBezTo>
                      <a:cubicBezTo>
                        <a:pt x="2287" y="432"/>
                        <a:pt x="2239" y="520"/>
                        <a:pt x="2175" y="664"/>
                      </a:cubicBezTo>
                      <a:cubicBezTo>
                        <a:pt x="2111" y="808"/>
                        <a:pt x="1975" y="1112"/>
                        <a:pt x="1839" y="1192"/>
                      </a:cubicBezTo>
                      <a:cubicBezTo>
                        <a:pt x="1703" y="1272"/>
                        <a:pt x="1567" y="1144"/>
                        <a:pt x="1359" y="1144"/>
                      </a:cubicBezTo>
                      <a:cubicBezTo>
                        <a:pt x="1151" y="1144"/>
                        <a:pt x="791" y="1224"/>
                        <a:pt x="591" y="1192"/>
                      </a:cubicBezTo>
                      <a:cubicBezTo>
                        <a:pt x="391" y="1160"/>
                        <a:pt x="275" y="1056"/>
                        <a:pt x="159" y="952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84300"/>
                    </a:gs>
                    <a:gs pos="100000">
                      <a:srgbClr val="8A2E00"/>
                    </a:gs>
                  </a:gsLst>
                  <a:path path="rect">
                    <a:fillToRect l="50000" t="50000" r="50000" b="50000"/>
                  </a:path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prstClr val="black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6412" name="Freeform 133"/>
              <p:cNvSpPr>
                <a:spLocks/>
              </p:cNvSpPr>
              <p:nvPr/>
            </p:nvSpPr>
            <p:spPr bwMode="auto">
              <a:xfrm>
                <a:off x="1536" y="1728"/>
                <a:ext cx="192" cy="144"/>
              </a:xfrm>
              <a:custGeom>
                <a:avLst/>
                <a:gdLst>
                  <a:gd name="T0" fmla="*/ 1 w 2287"/>
                  <a:gd name="T1" fmla="*/ 12 h 1272"/>
                  <a:gd name="T2" fmla="*/ 0 w 2287"/>
                  <a:gd name="T3" fmla="*/ 9 h 1272"/>
                  <a:gd name="T4" fmla="*/ 4 w 2287"/>
                  <a:gd name="T5" fmla="*/ 2 h 1272"/>
                  <a:gd name="T6" fmla="*/ 8 w 2287"/>
                  <a:gd name="T7" fmla="*/ 1 h 1272"/>
                  <a:gd name="T8" fmla="*/ 13 w 2287"/>
                  <a:gd name="T9" fmla="*/ 1 h 1272"/>
                  <a:gd name="T10" fmla="*/ 16 w 2287"/>
                  <a:gd name="T11" fmla="*/ 4 h 1272"/>
                  <a:gd name="T12" fmla="*/ 15 w 2287"/>
                  <a:gd name="T13" fmla="*/ 8 h 1272"/>
                  <a:gd name="T14" fmla="*/ 13 w 2287"/>
                  <a:gd name="T15" fmla="*/ 15 h 1272"/>
                  <a:gd name="T16" fmla="*/ 10 w 2287"/>
                  <a:gd name="T17" fmla="*/ 15 h 1272"/>
                  <a:gd name="T18" fmla="*/ 4 w 2287"/>
                  <a:gd name="T19" fmla="*/ 15 h 1272"/>
                  <a:gd name="T20" fmla="*/ 1 w 2287"/>
                  <a:gd name="T21" fmla="*/ 1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13" name="Freeform 134"/>
              <p:cNvSpPr>
                <a:spLocks/>
              </p:cNvSpPr>
              <p:nvPr/>
            </p:nvSpPr>
            <p:spPr bwMode="auto">
              <a:xfrm>
                <a:off x="1968" y="1776"/>
                <a:ext cx="192" cy="144"/>
              </a:xfrm>
              <a:custGeom>
                <a:avLst/>
                <a:gdLst>
                  <a:gd name="T0" fmla="*/ 1 w 2287"/>
                  <a:gd name="T1" fmla="*/ 12 h 1272"/>
                  <a:gd name="T2" fmla="*/ 0 w 2287"/>
                  <a:gd name="T3" fmla="*/ 9 h 1272"/>
                  <a:gd name="T4" fmla="*/ 4 w 2287"/>
                  <a:gd name="T5" fmla="*/ 2 h 1272"/>
                  <a:gd name="T6" fmla="*/ 8 w 2287"/>
                  <a:gd name="T7" fmla="*/ 1 h 1272"/>
                  <a:gd name="T8" fmla="*/ 13 w 2287"/>
                  <a:gd name="T9" fmla="*/ 1 h 1272"/>
                  <a:gd name="T10" fmla="*/ 16 w 2287"/>
                  <a:gd name="T11" fmla="*/ 4 h 1272"/>
                  <a:gd name="T12" fmla="*/ 15 w 2287"/>
                  <a:gd name="T13" fmla="*/ 8 h 1272"/>
                  <a:gd name="T14" fmla="*/ 13 w 2287"/>
                  <a:gd name="T15" fmla="*/ 15 h 1272"/>
                  <a:gd name="T16" fmla="*/ 10 w 2287"/>
                  <a:gd name="T17" fmla="*/ 15 h 1272"/>
                  <a:gd name="T18" fmla="*/ 4 w 2287"/>
                  <a:gd name="T19" fmla="*/ 15 h 1272"/>
                  <a:gd name="T20" fmla="*/ 1 w 2287"/>
                  <a:gd name="T21" fmla="*/ 1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14" name="Freeform 135"/>
              <p:cNvSpPr>
                <a:spLocks/>
              </p:cNvSpPr>
              <p:nvPr/>
            </p:nvSpPr>
            <p:spPr bwMode="auto">
              <a:xfrm>
                <a:off x="1632" y="1632"/>
                <a:ext cx="192" cy="144"/>
              </a:xfrm>
              <a:custGeom>
                <a:avLst/>
                <a:gdLst>
                  <a:gd name="T0" fmla="*/ 1 w 2287"/>
                  <a:gd name="T1" fmla="*/ 12 h 1272"/>
                  <a:gd name="T2" fmla="*/ 0 w 2287"/>
                  <a:gd name="T3" fmla="*/ 9 h 1272"/>
                  <a:gd name="T4" fmla="*/ 4 w 2287"/>
                  <a:gd name="T5" fmla="*/ 2 h 1272"/>
                  <a:gd name="T6" fmla="*/ 8 w 2287"/>
                  <a:gd name="T7" fmla="*/ 1 h 1272"/>
                  <a:gd name="T8" fmla="*/ 13 w 2287"/>
                  <a:gd name="T9" fmla="*/ 1 h 1272"/>
                  <a:gd name="T10" fmla="*/ 16 w 2287"/>
                  <a:gd name="T11" fmla="*/ 4 h 1272"/>
                  <a:gd name="T12" fmla="*/ 15 w 2287"/>
                  <a:gd name="T13" fmla="*/ 8 h 1272"/>
                  <a:gd name="T14" fmla="*/ 13 w 2287"/>
                  <a:gd name="T15" fmla="*/ 15 h 1272"/>
                  <a:gd name="T16" fmla="*/ 10 w 2287"/>
                  <a:gd name="T17" fmla="*/ 15 h 1272"/>
                  <a:gd name="T18" fmla="*/ 4 w 2287"/>
                  <a:gd name="T19" fmla="*/ 15 h 1272"/>
                  <a:gd name="T20" fmla="*/ 1 w 2287"/>
                  <a:gd name="T21" fmla="*/ 12 h 127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287"/>
                  <a:gd name="T34" fmla="*/ 0 h 1272"/>
                  <a:gd name="T35" fmla="*/ 2287 w 2287"/>
                  <a:gd name="T36" fmla="*/ 1272 h 1272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287" h="1272">
                    <a:moveTo>
                      <a:pt x="167" y="952"/>
                    </a:moveTo>
                    <a:cubicBezTo>
                      <a:pt x="152" y="912"/>
                      <a:pt x="0" y="848"/>
                      <a:pt x="63" y="712"/>
                    </a:cubicBezTo>
                    <a:cubicBezTo>
                      <a:pt x="126" y="576"/>
                      <a:pt x="375" y="240"/>
                      <a:pt x="543" y="136"/>
                    </a:cubicBezTo>
                    <a:cubicBezTo>
                      <a:pt x="711" y="32"/>
                      <a:pt x="863" y="104"/>
                      <a:pt x="1071" y="88"/>
                    </a:cubicBezTo>
                    <a:cubicBezTo>
                      <a:pt x="1279" y="72"/>
                      <a:pt x="1599" y="0"/>
                      <a:pt x="1791" y="40"/>
                    </a:cubicBezTo>
                    <a:cubicBezTo>
                      <a:pt x="1983" y="80"/>
                      <a:pt x="2159" y="224"/>
                      <a:pt x="2223" y="328"/>
                    </a:cubicBezTo>
                    <a:cubicBezTo>
                      <a:pt x="2287" y="432"/>
                      <a:pt x="2239" y="520"/>
                      <a:pt x="2175" y="664"/>
                    </a:cubicBezTo>
                    <a:cubicBezTo>
                      <a:pt x="2111" y="808"/>
                      <a:pt x="1975" y="1112"/>
                      <a:pt x="1839" y="1192"/>
                    </a:cubicBezTo>
                    <a:cubicBezTo>
                      <a:pt x="1703" y="1272"/>
                      <a:pt x="1567" y="1144"/>
                      <a:pt x="1359" y="1144"/>
                    </a:cubicBezTo>
                    <a:cubicBezTo>
                      <a:pt x="1151" y="1144"/>
                      <a:pt x="791" y="1224"/>
                      <a:pt x="591" y="1192"/>
                    </a:cubicBezTo>
                    <a:cubicBezTo>
                      <a:pt x="391" y="1160"/>
                      <a:pt x="275" y="1056"/>
                      <a:pt x="159" y="952"/>
                    </a:cubicBezTo>
                  </a:path>
                </a:pathLst>
              </a:custGeom>
              <a:gradFill rotWithShape="1">
                <a:gsLst>
                  <a:gs pos="0">
                    <a:srgbClr val="C84300"/>
                  </a:gs>
                  <a:gs pos="100000">
                    <a:srgbClr val="8A2E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6415" name="Freeform 136" descr="Циновка"/>
              <p:cNvSpPr>
                <a:spLocks/>
              </p:cNvSpPr>
              <p:nvPr/>
            </p:nvSpPr>
            <p:spPr bwMode="auto">
              <a:xfrm>
                <a:off x="1248" y="1888"/>
                <a:ext cx="1144" cy="360"/>
              </a:xfrm>
              <a:custGeom>
                <a:avLst/>
                <a:gdLst>
                  <a:gd name="T0" fmla="*/ 144 w 1144"/>
                  <a:gd name="T1" fmla="*/ 32 h 360"/>
                  <a:gd name="T2" fmla="*/ 48 w 1144"/>
                  <a:gd name="T3" fmla="*/ 32 h 360"/>
                  <a:gd name="T4" fmla="*/ 0 w 1144"/>
                  <a:gd name="T5" fmla="*/ 224 h 360"/>
                  <a:gd name="T6" fmla="*/ 48 w 1144"/>
                  <a:gd name="T7" fmla="*/ 272 h 360"/>
                  <a:gd name="T8" fmla="*/ 144 w 1144"/>
                  <a:gd name="T9" fmla="*/ 272 h 360"/>
                  <a:gd name="T10" fmla="*/ 336 w 1144"/>
                  <a:gd name="T11" fmla="*/ 272 h 360"/>
                  <a:gd name="T12" fmla="*/ 816 w 1144"/>
                  <a:gd name="T13" fmla="*/ 320 h 360"/>
                  <a:gd name="T14" fmla="*/ 1104 w 1144"/>
                  <a:gd name="T15" fmla="*/ 320 h 360"/>
                  <a:gd name="T16" fmla="*/ 1056 w 1144"/>
                  <a:gd name="T17" fmla="*/ 80 h 360"/>
                  <a:gd name="T18" fmla="*/ 960 w 1144"/>
                  <a:gd name="T19" fmla="*/ 32 h 360"/>
                  <a:gd name="T20" fmla="*/ 816 w 1144"/>
                  <a:gd name="T21" fmla="*/ 128 h 360"/>
                  <a:gd name="T22" fmla="*/ 551 w 1144"/>
                  <a:gd name="T23" fmla="*/ 146 h 360"/>
                  <a:gd name="T24" fmla="*/ 339 w 1144"/>
                  <a:gd name="T25" fmla="*/ 115 h 360"/>
                  <a:gd name="T26" fmla="*/ 192 w 1144"/>
                  <a:gd name="T27" fmla="*/ 128 h 360"/>
                  <a:gd name="T28" fmla="*/ 144 w 1144"/>
                  <a:gd name="T29" fmla="*/ 32 h 3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144"/>
                  <a:gd name="T46" fmla="*/ 0 h 360"/>
                  <a:gd name="T47" fmla="*/ 1144 w 1144"/>
                  <a:gd name="T48" fmla="*/ 360 h 3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144" h="360">
                    <a:moveTo>
                      <a:pt x="144" y="32"/>
                    </a:moveTo>
                    <a:cubicBezTo>
                      <a:pt x="120" y="16"/>
                      <a:pt x="72" y="0"/>
                      <a:pt x="48" y="32"/>
                    </a:cubicBezTo>
                    <a:cubicBezTo>
                      <a:pt x="24" y="64"/>
                      <a:pt x="0" y="184"/>
                      <a:pt x="0" y="224"/>
                    </a:cubicBezTo>
                    <a:cubicBezTo>
                      <a:pt x="0" y="264"/>
                      <a:pt x="24" y="264"/>
                      <a:pt x="48" y="272"/>
                    </a:cubicBezTo>
                    <a:cubicBezTo>
                      <a:pt x="72" y="280"/>
                      <a:pt x="96" y="272"/>
                      <a:pt x="144" y="272"/>
                    </a:cubicBezTo>
                    <a:cubicBezTo>
                      <a:pt x="192" y="272"/>
                      <a:pt x="224" y="264"/>
                      <a:pt x="336" y="272"/>
                    </a:cubicBezTo>
                    <a:cubicBezTo>
                      <a:pt x="448" y="280"/>
                      <a:pt x="688" y="312"/>
                      <a:pt x="816" y="320"/>
                    </a:cubicBezTo>
                    <a:cubicBezTo>
                      <a:pt x="944" y="328"/>
                      <a:pt x="1064" y="360"/>
                      <a:pt x="1104" y="320"/>
                    </a:cubicBezTo>
                    <a:cubicBezTo>
                      <a:pt x="1144" y="280"/>
                      <a:pt x="1080" y="128"/>
                      <a:pt x="1056" y="80"/>
                    </a:cubicBezTo>
                    <a:cubicBezTo>
                      <a:pt x="1032" y="32"/>
                      <a:pt x="1000" y="24"/>
                      <a:pt x="960" y="32"/>
                    </a:cubicBezTo>
                    <a:cubicBezTo>
                      <a:pt x="920" y="40"/>
                      <a:pt x="884" y="109"/>
                      <a:pt x="816" y="128"/>
                    </a:cubicBezTo>
                    <a:cubicBezTo>
                      <a:pt x="748" y="147"/>
                      <a:pt x="630" y="148"/>
                      <a:pt x="551" y="146"/>
                    </a:cubicBezTo>
                    <a:cubicBezTo>
                      <a:pt x="472" y="144"/>
                      <a:pt x="399" y="118"/>
                      <a:pt x="339" y="115"/>
                    </a:cubicBezTo>
                    <a:cubicBezTo>
                      <a:pt x="279" y="112"/>
                      <a:pt x="224" y="142"/>
                      <a:pt x="192" y="128"/>
                    </a:cubicBezTo>
                    <a:cubicBezTo>
                      <a:pt x="160" y="114"/>
                      <a:pt x="168" y="48"/>
                      <a:pt x="144" y="32"/>
                    </a:cubicBez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16404" name="Text Box 137"/>
            <p:cNvSpPr txBox="1">
              <a:spLocks noChangeArrowheads="1"/>
            </p:cNvSpPr>
            <p:nvPr/>
          </p:nvSpPr>
          <p:spPr bwMode="auto">
            <a:xfrm>
              <a:off x="2116" y="3439"/>
              <a:ext cx="664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3600" dirty="0">
                  <a:solidFill>
                    <a:prstClr val="white"/>
                  </a:solidFill>
                  <a:latin typeface="Bookman Old Style" pitchFamily="18" charset="0"/>
                </a:rPr>
                <a:t>942</a:t>
              </a:r>
            </a:p>
          </p:txBody>
        </p:sp>
      </p:grpSp>
      <p:sp>
        <p:nvSpPr>
          <p:cNvPr id="19595" name="WordArt 139"/>
          <p:cNvSpPr>
            <a:spLocks noChangeArrowheads="1" noChangeShapeType="1" noTextEdit="1"/>
          </p:cNvSpPr>
          <p:nvPr/>
        </p:nvSpPr>
        <p:spPr bwMode="auto">
          <a:xfrm>
            <a:off x="4067175" y="836613"/>
            <a:ext cx="6334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+</a:t>
            </a:r>
          </a:p>
        </p:txBody>
      </p:sp>
      <p:sp>
        <p:nvSpPr>
          <p:cNvPr id="19596" name="WordArt 140"/>
          <p:cNvSpPr>
            <a:spLocks noChangeArrowheads="1" noChangeShapeType="1" noTextEdit="1"/>
          </p:cNvSpPr>
          <p:nvPr/>
        </p:nvSpPr>
        <p:spPr bwMode="auto">
          <a:xfrm>
            <a:off x="6588125" y="765175"/>
            <a:ext cx="633413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+</a:t>
            </a:r>
          </a:p>
        </p:txBody>
      </p:sp>
      <p:grpSp>
        <p:nvGrpSpPr>
          <p:cNvPr id="28" name="Group 144"/>
          <p:cNvGrpSpPr>
            <a:grpSpLocks/>
          </p:cNvGrpSpPr>
          <p:nvPr/>
        </p:nvGrpSpPr>
        <p:grpSpPr bwMode="auto">
          <a:xfrm>
            <a:off x="395288" y="4508500"/>
            <a:ext cx="6119812" cy="649288"/>
            <a:chOff x="975" y="3249"/>
            <a:chExt cx="3855" cy="409"/>
          </a:xfrm>
        </p:grpSpPr>
        <p:sp>
          <p:nvSpPr>
            <p:cNvPr id="16401" name="WordArt 142"/>
            <p:cNvSpPr>
              <a:spLocks noChangeArrowheads="1" noChangeShapeType="1" noTextEdit="1"/>
            </p:cNvSpPr>
            <p:nvPr/>
          </p:nvSpPr>
          <p:spPr bwMode="auto">
            <a:xfrm>
              <a:off x="975" y="3249"/>
              <a:ext cx="3855" cy="409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4400" kern="10" dirty="0">
                  <a:solidFill>
                    <a:srgbClr val="000099"/>
                  </a:solidFill>
                  <a:latin typeface="Bookman Old Style" pitchFamily="18" charset="0"/>
                </a:rPr>
                <a:t>(681+523+942)  </a:t>
              </a:r>
              <a:r>
                <a:rPr lang="ru-RU" sz="4400" kern="10" dirty="0" smtClean="0">
                  <a:solidFill>
                    <a:srgbClr val="000099"/>
                  </a:solidFill>
                  <a:latin typeface="Bookman Old Style" pitchFamily="18" charset="0"/>
                </a:rPr>
                <a:t>162 </a:t>
              </a:r>
              <a:r>
                <a:rPr lang="ru-RU" sz="4400" kern="10" dirty="0">
                  <a:solidFill>
                    <a:srgbClr val="000099"/>
                  </a:solidFill>
                  <a:latin typeface="Bookman Old Style" pitchFamily="18" charset="0"/>
                </a:rPr>
                <a:t>=</a:t>
              </a:r>
            </a:p>
          </p:txBody>
        </p:sp>
        <p:sp>
          <p:nvSpPr>
            <p:cNvPr id="16402" name="Oval 143"/>
            <p:cNvSpPr>
              <a:spLocks noChangeArrowheads="1"/>
            </p:cNvSpPr>
            <p:nvPr/>
          </p:nvSpPr>
          <p:spPr bwMode="auto">
            <a:xfrm>
              <a:off x="3743" y="3476"/>
              <a:ext cx="90" cy="91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40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9601" name="AutoShape 145"/>
          <p:cNvSpPr>
            <a:spLocks noChangeArrowheads="1"/>
          </p:cNvSpPr>
          <p:nvPr/>
        </p:nvSpPr>
        <p:spPr bwMode="auto">
          <a:xfrm>
            <a:off x="2195513" y="5300663"/>
            <a:ext cx="4032250" cy="1274762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3810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</a:rPr>
              <a:t>347652</a:t>
            </a:r>
          </a:p>
        </p:txBody>
      </p:sp>
    </p:spTree>
    <p:extLst>
      <p:ext uri="{BB962C8B-B14F-4D97-AF65-F5344CB8AC3E}">
        <p14:creationId xmlns:p14="http://schemas.microsoft.com/office/powerpoint/2010/main" val="185771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40718" y="260648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1521" y="1484785"/>
            <a:ext cx="8640960" cy="468052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П.14,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623,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№583 </a:t>
            </a:r>
            <a:r>
              <a:rPr lang="ru-RU" sz="4000" i="0" dirty="0" smtClean="0">
                <a:solidFill>
                  <a:srgbClr val="000099"/>
                </a:solidFill>
                <a:latin typeface="Georgia" pitchFamily="18" charset="0"/>
              </a:rPr>
              <a:t>(решена в учебнике)</a:t>
            </a:r>
            <a:r>
              <a:rPr lang="ru-RU" sz="4000" i="0" dirty="0" smtClean="0">
                <a:solidFill>
                  <a:srgbClr val="000099"/>
                </a:solidFill>
                <a:latin typeface="Georgia" pitchFamily="18" charset="0"/>
              </a:rPr>
              <a:t>                 </a:t>
            </a:r>
            <a:endParaRPr lang="ru-RU" sz="4800" i="0" dirty="0" smtClean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585, </a:t>
            </a:r>
            <a:endParaRPr lang="ru-RU" sz="4800" i="0" dirty="0" smtClean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625 (г).</a:t>
            </a:r>
            <a:endParaRPr lang="ru-RU" sz="4800" i="0" dirty="0" smtClean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019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3949</TotalTime>
  <Words>308</Words>
  <Application>Microsoft Office PowerPoint</Application>
  <PresentationFormat>Экран (4:3)</PresentationFormat>
  <Paragraphs>52</Paragraphs>
  <Slides>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Шаблон оформления с нарциссами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492</cp:revision>
  <dcterms:created xsi:type="dcterms:W3CDTF">2007-07-13T07:27:52Z</dcterms:created>
  <dcterms:modified xsi:type="dcterms:W3CDTF">2015-11-23T13:28:31Z</dcterms:modified>
</cp:coreProperties>
</file>