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8"/>
  </p:notesMasterIdLst>
  <p:handoutMasterIdLst>
    <p:handoutMasterId r:id="rId9"/>
  </p:handoutMasterIdLst>
  <p:sldIdLst>
    <p:sldId id="634" r:id="rId2"/>
    <p:sldId id="635" r:id="rId3"/>
    <p:sldId id="633" r:id="rId4"/>
    <p:sldId id="636" r:id="rId5"/>
    <p:sldId id="637" r:id="rId6"/>
    <p:sldId id="638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000099"/>
    <a:srgbClr val="66FF33"/>
    <a:srgbClr val="FF9900"/>
    <a:srgbClr val="000000"/>
    <a:srgbClr val="ECF1AD"/>
    <a:srgbClr val="ABDB77"/>
    <a:srgbClr val="ECA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057" autoAdjust="0"/>
  </p:normalViewPr>
  <p:slideViewPr>
    <p:cSldViewPr>
      <p:cViewPr varScale="1">
        <p:scale>
          <a:sx n="71" d="100"/>
          <a:sy n="71" d="100"/>
        </p:scale>
        <p:origin x="-13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F66931DD-F803-4BB2-BC50-C7ABF7C83B7F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9CC5469-DB08-4C23-87EE-0B7782ED84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0868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A181FFA-C592-40E9-90F2-EFBCD89391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1318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17A216-178E-4937-99EA-034CFF3B2ED5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Решение задачи на доске и в тетрадях.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F1C38C-444E-444B-A0C8-9734485A65A6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Решение уравнения на доске и в тетрадях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76BB8-C7B1-4F6A-A3BF-090E7ACBD675}" type="datetime1">
              <a:rPr lang="ru-RU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2CFF8-5382-4A83-865E-605CB99B18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B6434-11F2-49D3-85CE-FB5A87304AD8}" type="datetime1">
              <a:rPr lang="ru-RU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FA1BA-ED4E-4CE5-96EC-D1048FDDEA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97A4B-A666-4742-9A44-4FE96CB3B09B}" type="datetime1">
              <a:rPr lang="ru-RU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BF623-1493-4F61-A294-C7E4899A0D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9E593-7C9A-4ADD-BCDE-80598B36AA95}" type="datetime1">
              <a:rPr lang="ru-RU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BC26-E6C7-4F99-9600-123BDD3746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15CBB-8ADC-4FFC-868B-B6327B5177C4}" type="datetime1">
              <a:rPr lang="ru-RU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6B2AC-12ED-4F92-8EED-FAFC6CA39E0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8B090-C511-4293-B660-737D2CF9DD1F}" type="datetime1">
              <a:rPr lang="ru-RU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B3BD7-8630-41FA-807E-A87E2E9D6D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307EE-0CA4-424D-86B8-B911A730D686}" type="datetime1">
              <a:rPr lang="ru-RU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4AC61-1A3B-4D68-A138-2122B4F007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A3E34-5050-4FCC-A424-FCDD81AE8D5A}" type="datetime1">
              <a:rPr lang="ru-RU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5F1DB-49D7-4334-9D51-162D7D61B7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A2E96-D57B-4B76-88C7-749B976C2A91}" type="datetime1">
              <a:rPr lang="ru-RU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C0498-D17B-43A8-B6A5-9554637863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8475C0-482C-4FB0-9554-8EC3CB7EC325}" type="datetime1">
              <a:rPr lang="ru-RU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285287-55DB-4C88-98C4-8E8226EE5D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500063" y="1214437"/>
            <a:ext cx="7400925" cy="235743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/>
              <a:t>На столе стоят три вазы с розами.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/>
              <a:t>В первой вазе </a:t>
            </a:r>
            <a:r>
              <a:rPr lang="ru-RU" sz="2600" dirty="0" err="1" smtClean="0"/>
              <a:t>х</a:t>
            </a:r>
            <a:r>
              <a:rPr lang="ru-RU" sz="2600" dirty="0" smtClean="0"/>
              <a:t> роз,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/>
              <a:t>во второй – в 2 раза больше,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/>
              <a:t>а в третьей в 3 раза больше, чем в первой.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/>
              <a:t>Запишите выражения для следующих величин: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00063" y="3571875"/>
            <a:ext cx="592931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alibri" pitchFamily="34" charset="0"/>
              </a:rPr>
              <a:t>число роз во второй вазе - </a:t>
            </a:r>
          </a:p>
          <a:p>
            <a:r>
              <a:rPr lang="ru-RU" sz="2800">
                <a:latin typeface="Calibri" pitchFamily="34" charset="0"/>
              </a:rPr>
              <a:t>число роз в третьей вазе -</a:t>
            </a:r>
          </a:p>
          <a:p>
            <a:r>
              <a:rPr lang="ru-RU" sz="2800">
                <a:latin typeface="Calibri" pitchFamily="34" charset="0"/>
              </a:rPr>
              <a:t>число роз во второй и третьей вазах вместе -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714875" y="3571875"/>
            <a:ext cx="642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2х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919662" y="3963894"/>
            <a:ext cx="6429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Calibri" pitchFamily="34" charset="0"/>
              </a:rPr>
              <a:t>3х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036094" y="4803775"/>
            <a:ext cx="2000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Calibri" pitchFamily="34" charset="0"/>
              </a:rPr>
              <a:t>2х + 3х</a:t>
            </a:r>
          </a:p>
        </p:txBody>
      </p:sp>
      <p:pic>
        <p:nvPicPr>
          <p:cNvPr id="8200" name="Picture 2" descr="Роз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0" y="5389563"/>
            <a:ext cx="1909763" cy="146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2" descr="Роз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25" y="5389563"/>
            <a:ext cx="1909763" cy="146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2" descr="Роз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50" y="5389563"/>
            <a:ext cx="1909763" cy="146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Picture 2" descr="Роз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38" y="4286250"/>
            <a:ext cx="1909762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Picture 2" descr="Роз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4238" y="4714875"/>
            <a:ext cx="1909762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5" name="Picture 2" descr="Роз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4238" y="3429000"/>
            <a:ext cx="1909762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38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625" y="1500188"/>
            <a:ext cx="3900488" cy="4525962"/>
          </a:xfrm>
          <a:solidFill>
            <a:schemeClr val="tx2">
              <a:lumMod val="40000"/>
              <a:lumOff val="60000"/>
              <a:alpha val="64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№ 1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Упростите, если возможно, выражение: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17m + 5m</a:t>
            </a:r>
            <a:r>
              <a:rPr lang="ru-RU" dirty="0" smtClean="0"/>
              <a:t>=</a:t>
            </a:r>
            <a:r>
              <a:rPr lang="en-US" dirty="0" smtClean="0"/>
              <a:t>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24b + 7a - 5a</a:t>
            </a:r>
            <a:r>
              <a:rPr lang="ru-RU" dirty="0" smtClean="0"/>
              <a:t>=</a:t>
            </a:r>
            <a:r>
              <a:rPr lang="en-US" dirty="0" smtClean="0"/>
              <a:t>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6a – a</a:t>
            </a:r>
            <a:r>
              <a:rPr lang="ru-RU" dirty="0" smtClean="0"/>
              <a:t>=</a:t>
            </a:r>
            <a:r>
              <a:rPr lang="en-US" dirty="0" smtClean="0"/>
              <a:t>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y – 8</a:t>
            </a:r>
            <a:r>
              <a:rPr lang="ru-RU" dirty="0" smtClean="0"/>
              <a:t>=</a:t>
            </a:r>
            <a:r>
              <a:rPr lang="en-US" dirty="0" smtClean="0"/>
              <a:t>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9c + 4c - 6c</a:t>
            </a:r>
            <a:r>
              <a:rPr lang="ru-RU" dirty="0" smtClean="0"/>
              <a:t>=</a:t>
            </a:r>
            <a:r>
              <a:rPr lang="en-US" dirty="0" smtClean="0"/>
              <a:t>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5 + 12n – 2n</a:t>
            </a:r>
            <a:r>
              <a:rPr lang="ru-RU" dirty="0" smtClean="0"/>
              <a:t>=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sz="half" idx="1"/>
          </p:nvPr>
        </p:nvSpPr>
        <p:spPr>
          <a:xfrm>
            <a:off x="4857750" y="1500188"/>
            <a:ext cx="3757613" cy="4572000"/>
          </a:xfrm>
          <a:solidFill>
            <a:schemeClr val="tx2">
              <a:lumMod val="40000"/>
              <a:lumOff val="60000"/>
              <a:alpha val="65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№ 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Упростите  выражение: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15a ∙ 4</a:t>
            </a:r>
            <a:r>
              <a:rPr lang="ru-RU" dirty="0" smtClean="0"/>
              <a:t>=</a:t>
            </a:r>
            <a:r>
              <a:rPr lang="en-US" dirty="0" smtClean="0"/>
              <a:t>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3b ∙ 12</a:t>
            </a:r>
            <a:r>
              <a:rPr lang="ru-RU" dirty="0" smtClean="0"/>
              <a:t>=</a:t>
            </a:r>
            <a:r>
              <a:rPr lang="en-US" dirty="0" smtClean="0"/>
              <a:t>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17a ∙5b</a:t>
            </a:r>
            <a:r>
              <a:rPr lang="ru-RU" dirty="0" smtClean="0"/>
              <a:t>=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11a ∙ 7b</a:t>
            </a:r>
            <a:r>
              <a:rPr lang="ru-RU" dirty="0" smtClean="0"/>
              <a:t>=</a:t>
            </a:r>
            <a:r>
              <a:rPr lang="en-US" dirty="0" smtClean="0"/>
              <a:t>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c∙ 18 ∙ d ∙ 3</a:t>
            </a:r>
            <a:r>
              <a:rPr lang="ru-RU" dirty="0" smtClean="0"/>
              <a:t>=</a:t>
            </a:r>
            <a:r>
              <a:rPr lang="en-US" dirty="0" smtClean="0"/>
              <a:t>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x ∙ 9 ∙ 4 ∙ y</a:t>
            </a:r>
            <a:r>
              <a:rPr lang="ru-RU" dirty="0" smtClean="0"/>
              <a:t>=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80142" y="2753285"/>
            <a:ext cx="928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Calibri" pitchFamily="34" charset="0"/>
              </a:rPr>
              <a:t>22</a:t>
            </a:r>
            <a:r>
              <a:rPr lang="en-US" sz="2800" dirty="0">
                <a:solidFill>
                  <a:srgbClr val="C00000"/>
                </a:solidFill>
                <a:latin typeface="Calibri" pitchFamily="34" charset="0"/>
              </a:rPr>
              <a:t>m</a:t>
            </a:r>
            <a:endParaRPr lang="ru-RU" sz="2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786063" y="3262313"/>
            <a:ext cx="1500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libri" pitchFamily="34" charset="0"/>
              </a:rPr>
              <a:t>24b +2</a:t>
            </a:r>
            <a:r>
              <a:rPr lang="ru-RU" sz="2800" dirty="0">
                <a:solidFill>
                  <a:srgbClr val="C00000"/>
                </a:solidFill>
                <a:latin typeface="Calibri" pitchFamily="34" charset="0"/>
              </a:rPr>
              <a:t>а</a:t>
            </a:r>
            <a:endParaRPr lang="ru-RU" sz="32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71625" y="3786188"/>
            <a:ext cx="857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C00000"/>
                </a:solidFill>
                <a:latin typeface="Calibri" pitchFamily="34" charset="0"/>
              </a:rPr>
              <a:t>5а</a:t>
            </a:r>
            <a:endParaRPr lang="ru-RU" sz="32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500188" y="4286250"/>
            <a:ext cx="857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C00000"/>
                </a:solidFill>
                <a:latin typeface="Calibri" pitchFamily="34" charset="0"/>
              </a:rPr>
              <a:t>нет</a:t>
            </a:r>
            <a:endParaRPr lang="ru-RU" sz="32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679475" y="5286375"/>
            <a:ext cx="1571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libri" pitchFamily="34" charset="0"/>
              </a:rPr>
              <a:t>5 + </a:t>
            </a:r>
            <a:r>
              <a:rPr lang="ru-RU" sz="28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sz="2800" dirty="0">
                <a:solidFill>
                  <a:srgbClr val="C00000"/>
                </a:solidFill>
                <a:latin typeface="Calibri" pitchFamily="34" charset="0"/>
              </a:rPr>
              <a:t>0n</a:t>
            </a:r>
            <a:endParaRPr lang="ru-RU" sz="32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721849" y="5429250"/>
            <a:ext cx="1071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libri" pitchFamily="34" charset="0"/>
              </a:rPr>
              <a:t>36xy</a:t>
            </a:r>
            <a:endParaRPr lang="ru-RU" sz="32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833207" y="4905375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C00000"/>
                </a:solidFill>
                <a:latin typeface="Calibri" pitchFamily="34" charset="0"/>
              </a:rPr>
              <a:t>5</a:t>
            </a:r>
            <a:r>
              <a:rPr lang="en-US" sz="2800">
                <a:solidFill>
                  <a:srgbClr val="C00000"/>
                </a:solidFill>
                <a:latin typeface="Calibri" pitchFamily="34" charset="0"/>
              </a:rPr>
              <a:t>4cd</a:t>
            </a:r>
            <a:endParaRPr lang="ru-RU" sz="32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357938" y="4429125"/>
            <a:ext cx="10715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C00000"/>
                </a:solidFill>
                <a:latin typeface="Calibri" pitchFamily="34" charset="0"/>
              </a:rPr>
              <a:t>77</a:t>
            </a:r>
            <a:r>
              <a:rPr lang="ru-RU" sz="2800">
                <a:solidFill>
                  <a:srgbClr val="C00000"/>
                </a:solidFill>
                <a:latin typeface="Calibri" pitchFamily="34" charset="0"/>
              </a:rPr>
              <a:t>а</a:t>
            </a:r>
            <a:r>
              <a:rPr lang="en-US" sz="2800">
                <a:solidFill>
                  <a:srgbClr val="C00000"/>
                </a:solidFill>
                <a:latin typeface="Calibri" pitchFamily="34" charset="0"/>
              </a:rPr>
              <a:t>b</a:t>
            </a:r>
            <a:endParaRPr lang="ru-RU" sz="32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215063" y="3929063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C00000"/>
                </a:solidFill>
                <a:latin typeface="Calibri" pitchFamily="34" charset="0"/>
              </a:rPr>
              <a:t>8</a:t>
            </a:r>
            <a:r>
              <a:rPr lang="ru-RU" sz="2800">
                <a:solidFill>
                  <a:srgbClr val="C00000"/>
                </a:solidFill>
                <a:latin typeface="Calibri" pitchFamily="34" charset="0"/>
              </a:rPr>
              <a:t>5а</a:t>
            </a:r>
            <a:r>
              <a:rPr lang="en-US" sz="2800">
                <a:solidFill>
                  <a:srgbClr val="C00000"/>
                </a:solidFill>
                <a:latin typeface="Calibri" pitchFamily="34" charset="0"/>
              </a:rPr>
              <a:t>b</a:t>
            </a:r>
            <a:endParaRPr lang="ru-RU" sz="32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143625" y="3429000"/>
            <a:ext cx="857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C00000"/>
                </a:solidFill>
                <a:latin typeface="Calibri" pitchFamily="34" charset="0"/>
              </a:rPr>
              <a:t>36b</a:t>
            </a:r>
            <a:endParaRPr lang="ru-RU" sz="32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286500" y="2905125"/>
            <a:ext cx="857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C00000"/>
                </a:solidFill>
                <a:latin typeface="Calibri" pitchFamily="34" charset="0"/>
              </a:rPr>
              <a:t>60</a:t>
            </a:r>
            <a:r>
              <a:rPr lang="ru-RU" sz="2800">
                <a:solidFill>
                  <a:srgbClr val="C00000"/>
                </a:solidFill>
                <a:latin typeface="Calibri" pitchFamily="34" charset="0"/>
              </a:rPr>
              <a:t>а</a:t>
            </a:r>
            <a:endParaRPr lang="ru-RU" sz="32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671343" y="4762500"/>
            <a:ext cx="857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libri" pitchFamily="34" charset="0"/>
              </a:rPr>
              <a:t>7c</a:t>
            </a:r>
            <a:endParaRPr lang="ru-RU" sz="32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90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23.11.2015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289646"/>
            <a:ext cx="88924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Решение задач с помощью уравнений</a:t>
            </a:r>
            <a:r>
              <a:rPr lang="ru-RU" sz="4800" dirty="0" smtClean="0">
                <a:ln w="1905"/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4800" b="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625299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991" name="Group 127"/>
          <p:cNvGrpSpPr>
            <a:grpSpLocks/>
          </p:cNvGrpSpPr>
          <p:nvPr/>
        </p:nvGrpSpPr>
        <p:grpSpPr bwMode="auto">
          <a:xfrm rot="78680566">
            <a:off x="-2556668" y="3861593"/>
            <a:ext cx="9812338" cy="1171575"/>
            <a:chOff x="-165" y="584"/>
            <a:chExt cx="6181" cy="642"/>
          </a:xfrm>
        </p:grpSpPr>
        <p:sp>
          <p:nvSpPr>
            <p:cNvPr id="36992" name="Rectangle 128"/>
            <p:cNvSpPr>
              <a:spLocks noChangeArrowheads="1"/>
            </p:cNvSpPr>
            <p:nvPr/>
          </p:nvSpPr>
          <p:spPr bwMode="auto">
            <a:xfrm rot="-356004">
              <a:off x="-165" y="707"/>
              <a:ext cx="6181" cy="406"/>
            </a:xfrm>
            <a:prstGeom prst="rect">
              <a:avLst/>
            </a:prstGeom>
            <a:gradFill rotWithShape="1">
              <a:gsLst>
                <a:gs pos="0">
                  <a:srgbClr val="EAEAEA"/>
                </a:gs>
                <a:gs pos="50000">
                  <a:srgbClr val="B2B2B2"/>
                </a:gs>
                <a:gs pos="100000">
                  <a:srgbClr val="EAEAEA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endParaRPr lang="ru-RU" altLang="ru-RU" sz="9600" b="1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36993" name="Line 129"/>
            <p:cNvSpPr>
              <a:spLocks noChangeShapeType="1"/>
            </p:cNvSpPr>
            <p:nvPr/>
          </p:nvSpPr>
          <p:spPr bwMode="auto">
            <a:xfrm flipV="1">
              <a:off x="-165" y="584"/>
              <a:ext cx="6180" cy="642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732" name="Group 868"/>
          <p:cNvGrpSpPr>
            <a:grpSpLocks/>
          </p:cNvGrpSpPr>
          <p:nvPr/>
        </p:nvGrpSpPr>
        <p:grpSpPr bwMode="auto">
          <a:xfrm>
            <a:off x="0" y="0"/>
            <a:ext cx="1511300" cy="1806575"/>
            <a:chOff x="-48" y="1824"/>
            <a:chExt cx="1632" cy="2448"/>
          </a:xfrm>
        </p:grpSpPr>
        <p:sp>
          <p:nvSpPr>
            <p:cNvPr id="37733" name="Rectangle 869" descr="Упаковочная бумага"/>
            <p:cNvSpPr>
              <a:spLocks noChangeArrowheads="1"/>
            </p:cNvSpPr>
            <p:nvPr/>
          </p:nvSpPr>
          <p:spPr bwMode="auto">
            <a:xfrm>
              <a:off x="48" y="1824"/>
              <a:ext cx="1440" cy="244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12700">
              <a:solidFill>
                <a:schemeClr val="bg2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734" name="Freeform 870"/>
            <p:cNvSpPr>
              <a:spLocks/>
            </p:cNvSpPr>
            <p:nvPr/>
          </p:nvSpPr>
          <p:spPr bwMode="auto">
            <a:xfrm>
              <a:off x="-48" y="1824"/>
              <a:ext cx="1632" cy="48"/>
            </a:xfrm>
            <a:custGeom>
              <a:avLst/>
              <a:gdLst>
                <a:gd name="T0" fmla="*/ 96 w 2976"/>
                <a:gd name="T1" fmla="*/ 48 h 48"/>
                <a:gd name="T2" fmla="*/ 2976 w 2976"/>
                <a:gd name="T3" fmla="*/ 48 h 48"/>
                <a:gd name="T4" fmla="*/ 2880 w 2976"/>
                <a:gd name="T5" fmla="*/ 0 h 48"/>
                <a:gd name="T6" fmla="*/ 144 w 2976"/>
                <a:gd name="T7" fmla="*/ 0 h 48"/>
                <a:gd name="T8" fmla="*/ 0 w 2976"/>
                <a:gd name="T9" fmla="*/ 48 h 48"/>
                <a:gd name="T10" fmla="*/ 144 w 2976"/>
                <a:gd name="T11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76" h="48">
                  <a:moveTo>
                    <a:pt x="96" y="48"/>
                  </a:moveTo>
                  <a:lnTo>
                    <a:pt x="2976" y="48"/>
                  </a:lnTo>
                  <a:lnTo>
                    <a:pt x="2880" y="0"/>
                  </a:lnTo>
                  <a:lnTo>
                    <a:pt x="144" y="0"/>
                  </a:lnTo>
                  <a:lnTo>
                    <a:pt x="0" y="48"/>
                  </a:lnTo>
                  <a:lnTo>
                    <a:pt x="144" y="48"/>
                  </a:lnTo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7735" name="Group 871"/>
            <p:cNvGrpSpPr>
              <a:grpSpLocks/>
            </p:cNvGrpSpPr>
            <p:nvPr/>
          </p:nvGrpSpPr>
          <p:grpSpPr bwMode="auto">
            <a:xfrm>
              <a:off x="139" y="3474"/>
              <a:ext cx="182" cy="266"/>
              <a:chOff x="1824" y="3264"/>
              <a:chExt cx="336" cy="384"/>
            </a:xfrm>
          </p:grpSpPr>
          <p:sp>
            <p:nvSpPr>
              <p:cNvPr id="37736" name="Rectangle 87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737" name="Line 87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738" name="Freeform 87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739" name="Group 875"/>
            <p:cNvGrpSpPr>
              <a:grpSpLocks/>
            </p:cNvGrpSpPr>
            <p:nvPr/>
          </p:nvGrpSpPr>
          <p:grpSpPr bwMode="auto">
            <a:xfrm>
              <a:off x="412" y="3474"/>
              <a:ext cx="183" cy="266"/>
              <a:chOff x="1824" y="3264"/>
              <a:chExt cx="336" cy="384"/>
            </a:xfrm>
          </p:grpSpPr>
          <p:sp>
            <p:nvSpPr>
              <p:cNvPr id="37740" name="Rectangle 87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741" name="Line 87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742" name="Freeform 87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743" name="Group 879"/>
            <p:cNvGrpSpPr>
              <a:grpSpLocks/>
            </p:cNvGrpSpPr>
            <p:nvPr/>
          </p:nvGrpSpPr>
          <p:grpSpPr bwMode="auto">
            <a:xfrm>
              <a:off x="686" y="3474"/>
              <a:ext cx="182" cy="266"/>
              <a:chOff x="1824" y="3264"/>
              <a:chExt cx="336" cy="384"/>
            </a:xfrm>
          </p:grpSpPr>
          <p:sp>
            <p:nvSpPr>
              <p:cNvPr id="37744" name="Rectangle 88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745" name="Line 88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746" name="Freeform 88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747" name="Group 883"/>
            <p:cNvGrpSpPr>
              <a:grpSpLocks/>
            </p:cNvGrpSpPr>
            <p:nvPr/>
          </p:nvGrpSpPr>
          <p:grpSpPr bwMode="auto">
            <a:xfrm>
              <a:off x="959" y="3474"/>
              <a:ext cx="182" cy="266"/>
              <a:chOff x="1824" y="3264"/>
              <a:chExt cx="336" cy="384"/>
            </a:xfrm>
          </p:grpSpPr>
          <p:sp>
            <p:nvSpPr>
              <p:cNvPr id="37748" name="Rectangle 88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749" name="Line 88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750" name="Freeform 88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751" name="Group 887"/>
            <p:cNvGrpSpPr>
              <a:grpSpLocks/>
            </p:cNvGrpSpPr>
            <p:nvPr/>
          </p:nvGrpSpPr>
          <p:grpSpPr bwMode="auto">
            <a:xfrm>
              <a:off x="1232" y="3474"/>
              <a:ext cx="183" cy="266"/>
              <a:chOff x="1824" y="3264"/>
              <a:chExt cx="336" cy="384"/>
            </a:xfrm>
          </p:grpSpPr>
          <p:sp>
            <p:nvSpPr>
              <p:cNvPr id="37752" name="Rectangle 88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753" name="Line 88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754" name="Freeform 89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755" name="Group 891"/>
            <p:cNvGrpSpPr>
              <a:grpSpLocks/>
            </p:cNvGrpSpPr>
            <p:nvPr/>
          </p:nvGrpSpPr>
          <p:grpSpPr bwMode="auto">
            <a:xfrm>
              <a:off x="139" y="3829"/>
              <a:ext cx="182" cy="266"/>
              <a:chOff x="1824" y="3264"/>
              <a:chExt cx="336" cy="384"/>
            </a:xfrm>
          </p:grpSpPr>
          <p:sp>
            <p:nvSpPr>
              <p:cNvPr id="37756" name="Rectangle 89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757" name="Line 89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758" name="Freeform 89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759" name="Group 895"/>
            <p:cNvGrpSpPr>
              <a:grpSpLocks/>
            </p:cNvGrpSpPr>
            <p:nvPr/>
          </p:nvGrpSpPr>
          <p:grpSpPr bwMode="auto">
            <a:xfrm>
              <a:off x="412" y="3829"/>
              <a:ext cx="183" cy="266"/>
              <a:chOff x="1824" y="3264"/>
              <a:chExt cx="336" cy="384"/>
            </a:xfrm>
          </p:grpSpPr>
          <p:sp>
            <p:nvSpPr>
              <p:cNvPr id="37760" name="Rectangle 89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761" name="Line 89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762" name="Freeform 89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763" name="Group 899"/>
            <p:cNvGrpSpPr>
              <a:grpSpLocks/>
            </p:cNvGrpSpPr>
            <p:nvPr/>
          </p:nvGrpSpPr>
          <p:grpSpPr bwMode="auto">
            <a:xfrm>
              <a:off x="686" y="3829"/>
              <a:ext cx="182" cy="266"/>
              <a:chOff x="1824" y="3264"/>
              <a:chExt cx="336" cy="384"/>
            </a:xfrm>
          </p:grpSpPr>
          <p:sp>
            <p:nvSpPr>
              <p:cNvPr id="37764" name="Rectangle 90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765" name="Line 90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766" name="Freeform 90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767" name="Group 903"/>
            <p:cNvGrpSpPr>
              <a:grpSpLocks/>
            </p:cNvGrpSpPr>
            <p:nvPr/>
          </p:nvGrpSpPr>
          <p:grpSpPr bwMode="auto">
            <a:xfrm>
              <a:off x="959" y="3829"/>
              <a:ext cx="182" cy="266"/>
              <a:chOff x="1824" y="3264"/>
              <a:chExt cx="336" cy="384"/>
            </a:xfrm>
          </p:grpSpPr>
          <p:sp>
            <p:nvSpPr>
              <p:cNvPr id="37768" name="Rectangle 90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769" name="Line 90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770" name="Freeform 90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771" name="Group 907"/>
            <p:cNvGrpSpPr>
              <a:grpSpLocks/>
            </p:cNvGrpSpPr>
            <p:nvPr/>
          </p:nvGrpSpPr>
          <p:grpSpPr bwMode="auto">
            <a:xfrm>
              <a:off x="1232" y="3829"/>
              <a:ext cx="183" cy="266"/>
              <a:chOff x="1824" y="3264"/>
              <a:chExt cx="336" cy="384"/>
            </a:xfrm>
          </p:grpSpPr>
          <p:sp>
            <p:nvSpPr>
              <p:cNvPr id="37772" name="Rectangle 90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773" name="Line 90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774" name="Freeform 91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775" name="Group 911"/>
            <p:cNvGrpSpPr>
              <a:grpSpLocks/>
            </p:cNvGrpSpPr>
            <p:nvPr/>
          </p:nvGrpSpPr>
          <p:grpSpPr bwMode="auto">
            <a:xfrm>
              <a:off x="139" y="2739"/>
              <a:ext cx="182" cy="266"/>
              <a:chOff x="1824" y="3264"/>
              <a:chExt cx="336" cy="384"/>
            </a:xfrm>
          </p:grpSpPr>
          <p:sp>
            <p:nvSpPr>
              <p:cNvPr id="37776" name="Rectangle 91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777" name="Line 91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778" name="Freeform 91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779" name="Group 915"/>
            <p:cNvGrpSpPr>
              <a:grpSpLocks/>
            </p:cNvGrpSpPr>
            <p:nvPr/>
          </p:nvGrpSpPr>
          <p:grpSpPr bwMode="auto">
            <a:xfrm>
              <a:off x="412" y="2739"/>
              <a:ext cx="183" cy="266"/>
              <a:chOff x="1824" y="3264"/>
              <a:chExt cx="336" cy="384"/>
            </a:xfrm>
          </p:grpSpPr>
          <p:sp>
            <p:nvSpPr>
              <p:cNvPr id="37780" name="Rectangle 91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781" name="Line 91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782" name="Freeform 91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783" name="Group 919"/>
            <p:cNvGrpSpPr>
              <a:grpSpLocks/>
            </p:cNvGrpSpPr>
            <p:nvPr/>
          </p:nvGrpSpPr>
          <p:grpSpPr bwMode="auto">
            <a:xfrm>
              <a:off x="686" y="2739"/>
              <a:ext cx="182" cy="266"/>
              <a:chOff x="1824" y="3264"/>
              <a:chExt cx="336" cy="384"/>
            </a:xfrm>
          </p:grpSpPr>
          <p:sp>
            <p:nvSpPr>
              <p:cNvPr id="37784" name="Rectangle 92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785" name="Line 92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786" name="Freeform 92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787" name="Group 923"/>
            <p:cNvGrpSpPr>
              <a:grpSpLocks/>
            </p:cNvGrpSpPr>
            <p:nvPr/>
          </p:nvGrpSpPr>
          <p:grpSpPr bwMode="auto">
            <a:xfrm>
              <a:off x="959" y="2739"/>
              <a:ext cx="182" cy="266"/>
              <a:chOff x="1824" y="3264"/>
              <a:chExt cx="336" cy="384"/>
            </a:xfrm>
          </p:grpSpPr>
          <p:sp>
            <p:nvSpPr>
              <p:cNvPr id="37788" name="Rectangle 92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789" name="Line 92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790" name="Freeform 92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791" name="Group 927"/>
            <p:cNvGrpSpPr>
              <a:grpSpLocks/>
            </p:cNvGrpSpPr>
            <p:nvPr/>
          </p:nvGrpSpPr>
          <p:grpSpPr bwMode="auto">
            <a:xfrm>
              <a:off x="1232" y="2739"/>
              <a:ext cx="183" cy="266"/>
              <a:chOff x="1824" y="3264"/>
              <a:chExt cx="336" cy="384"/>
            </a:xfrm>
          </p:grpSpPr>
          <p:sp>
            <p:nvSpPr>
              <p:cNvPr id="37792" name="Rectangle 92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793" name="Line 92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794" name="Freeform 93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795" name="Group 931"/>
            <p:cNvGrpSpPr>
              <a:grpSpLocks/>
            </p:cNvGrpSpPr>
            <p:nvPr/>
          </p:nvGrpSpPr>
          <p:grpSpPr bwMode="auto">
            <a:xfrm>
              <a:off x="139" y="3094"/>
              <a:ext cx="182" cy="266"/>
              <a:chOff x="1824" y="3264"/>
              <a:chExt cx="336" cy="384"/>
            </a:xfrm>
          </p:grpSpPr>
          <p:sp>
            <p:nvSpPr>
              <p:cNvPr id="37796" name="Rectangle 93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797" name="Line 93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798" name="Freeform 93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799" name="Group 935"/>
            <p:cNvGrpSpPr>
              <a:grpSpLocks/>
            </p:cNvGrpSpPr>
            <p:nvPr/>
          </p:nvGrpSpPr>
          <p:grpSpPr bwMode="auto">
            <a:xfrm>
              <a:off x="412" y="3094"/>
              <a:ext cx="183" cy="266"/>
              <a:chOff x="1824" y="3264"/>
              <a:chExt cx="336" cy="384"/>
            </a:xfrm>
          </p:grpSpPr>
          <p:sp>
            <p:nvSpPr>
              <p:cNvPr id="37800" name="Rectangle 93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801" name="Line 93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802" name="Freeform 93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803" name="Group 939"/>
            <p:cNvGrpSpPr>
              <a:grpSpLocks/>
            </p:cNvGrpSpPr>
            <p:nvPr/>
          </p:nvGrpSpPr>
          <p:grpSpPr bwMode="auto">
            <a:xfrm>
              <a:off x="686" y="3094"/>
              <a:ext cx="182" cy="266"/>
              <a:chOff x="1824" y="3264"/>
              <a:chExt cx="336" cy="384"/>
            </a:xfrm>
          </p:grpSpPr>
          <p:sp>
            <p:nvSpPr>
              <p:cNvPr id="37804" name="Rectangle 94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805" name="Line 94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806" name="Freeform 94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807" name="Group 943"/>
            <p:cNvGrpSpPr>
              <a:grpSpLocks/>
            </p:cNvGrpSpPr>
            <p:nvPr/>
          </p:nvGrpSpPr>
          <p:grpSpPr bwMode="auto">
            <a:xfrm>
              <a:off x="959" y="3094"/>
              <a:ext cx="182" cy="266"/>
              <a:chOff x="1824" y="3264"/>
              <a:chExt cx="336" cy="384"/>
            </a:xfrm>
          </p:grpSpPr>
          <p:sp>
            <p:nvSpPr>
              <p:cNvPr id="37808" name="Rectangle 94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809" name="Line 94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810" name="Freeform 94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811" name="Group 947"/>
            <p:cNvGrpSpPr>
              <a:grpSpLocks/>
            </p:cNvGrpSpPr>
            <p:nvPr/>
          </p:nvGrpSpPr>
          <p:grpSpPr bwMode="auto">
            <a:xfrm>
              <a:off x="1232" y="3094"/>
              <a:ext cx="183" cy="266"/>
              <a:chOff x="1824" y="3264"/>
              <a:chExt cx="336" cy="384"/>
            </a:xfrm>
          </p:grpSpPr>
          <p:sp>
            <p:nvSpPr>
              <p:cNvPr id="37812" name="Rectangle 94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813" name="Line 94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814" name="Freeform 95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815" name="Group 951"/>
            <p:cNvGrpSpPr>
              <a:grpSpLocks/>
            </p:cNvGrpSpPr>
            <p:nvPr/>
          </p:nvGrpSpPr>
          <p:grpSpPr bwMode="auto">
            <a:xfrm>
              <a:off x="125" y="1997"/>
              <a:ext cx="182" cy="266"/>
              <a:chOff x="1824" y="3264"/>
              <a:chExt cx="336" cy="384"/>
            </a:xfrm>
          </p:grpSpPr>
          <p:sp>
            <p:nvSpPr>
              <p:cNvPr id="37816" name="Rectangle 95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817" name="Line 95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818" name="Freeform 95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819" name="Group 955"/>
            <p:cNvGrpSpPr>
              <a:grpSpLocks/>
            </p:cNvGrpSpPr>
            <p:nvPr/>
          </p:nvGrpSpPr>
          <p:grpSpPr bwMode="auto">
            <a:xfrm>
              <a:off x="398" y="1997"/>
              <a:ext cx="183" cy="266"/>
              <a:chOff x="1824" y="3264"/>
              <a:chExt cx="336" cy="384"/>
            </a:xfrm>
          </p:grpSpPr>
          <p:sp>
            <p:nvSpPr>
              <p:cNvPr id="37820" name="Rectangle 95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821" name="Line 95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822" name="Freeform 95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823" name="Group 959"/>
            <p:cNvGrpSpPr>
              <a:grpSpLocks/>
            </p:cNvGrpSpPr>
            <p:nvPr/>
          </p:nvGrpSpPr>
          <p:grpSpPr bwMode="auto">
            <a:xfrm>
              <a:off x="672" y="1997"/>
              <a:ext cx="182" cy="266"/>
              <a:chOff x="1824" y="3264"/>
              <a:chExt cx="336" cy="384"/>
            </a:xfrm>
          </p:grpSpPr>
          <p:sp>
            <p:nvSpPr>
              <p:cNvPr id="37824" name="Rectangle 96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825" name="Line 96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826" name="Freeform 96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827" name="Group 963"/>
            <p:cNvGrpSpPr>
              <a:grpSpLocks/>
            </p:cNvGrpSpPr>
            <p:nvPr/>
          </p:nvGrpSpPr>
          <p:grpSpPr bwMode="auto">
            <a:xfrm>
              <a:off x="945" y="1997"/>
              <a:ext cx="182" cy="266"/>
              <a:chOff x="1824" y="3264"/>
              <a:chExt cx="336" cy="384"/>
            </a:xfrm>
          </p:grpSpPr>
          <p:sp>
            <p:nvSpPr>
              <p:cNvPr id="37828" name="Rectangle 96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829" name="Line 96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830" name="Freeform 96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831" name="Group 967"/>
            <p:cNvGrpSpPr>
              <a:grpSpLocks/>
            </p:cNvGrpSpPr>
            <p:nvPr/>
          </p:nvGrpSpPr>
          <p:grpSpPr bwMode="auto">
            <a:xfrm>
              <a:off x="1218" y="1997"/>
              <a:ext cx="183" cy="266"/>
              <a:chOff x="1824" y="3264"/>
              <a:chExt cx="336" cy="384"/>
            </a:xfrm>
          </p:grpSpPr>
          <p:sp>
            <p:nvSpPr>
              <p:cNvPr id="37832" name="Rectangle 96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833" name="Line 96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834" name="Freeform 97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835" name="Group 971"/>
            <p:cNvGrpSpPr>
              <a:grpSpLocks/>
            </p:cNvGrpSpPr>
            <p:nvPr/>
          </p:nvGrpSpPr>
          <p:grpSpPr bwMode="auto">
            <a:xfrm>
              <a:off x="125" y="2352"/>
              <a:ext cx="182" cy="266"/>
              <a:chOff x="1824" y="3264"/>
              <a:chExt cx="336" cy="384"/>
            </a:xfrm>
          </p:grpSpPr>
          <p:sp>
            <p:nvSpPr>
              <p:cNvPr id="37836" name="Rectangle 97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837" name="Line 97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838" name="Freeform 97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839" name="Group 975"/>
            <p:cNvGrpSpPr>
              <a:grpSpLocks/>
            </p:cNvGrpSpPr>
            <p:nvPr/>
          </p:nvGrpSpPr>
          <p:grpSpPr bwMode="auto">
            <a:xfrm>
              <a:off x="398" y="2352"/>
              <a:ext cx="183" cy="266"/>
              <a:chOff x="1824" y="3264"/>
              <a:chExt cx="336" cy="384"/>
            </a:xfrm>
          </p:grpSpPr>
          <p:sp>
            <p:nvSpPr>
              <p:cNvPr id="37840" name="Rectangle 97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841" name="Line 97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842" name="Freeform 97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843" name="Group 979"/>
            <p:cNvGrpSpPr>
              <a:grpSpLocks/>
            </p:cNvGrpSpPr>
            <p:nvPr/>
          </p:nvGrpSpPr>
          <p:grpSpPr bwMode="auto">
            <a:xfrm>
              <a:off x="672" y="2352"/>
              <a:ext cx="182" cy="266"/>
              <a:chOff x="1824" y="3264"/>
              <a:chExt cx="336" cy="384"/>
            </a:xfrm>
          </p:grpSpPr>
          <p:sp>
            <p:nvSpPr>
              <p:cNvPr id="37844" name="Rectangle 98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845" name="Line 98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846" name="Freeform 98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847" name="Group 983"/>
            <p:cNvGrpSpPr>
              <a:grpSpLocks/>
            </p:cNvGrpSpPr>
            <p:nvPr/>
          </p:nvGrpSpPr>
          <p:grpSpPr bwMode="auto">
            <a:xfrm>
              <a:off x="945" y="2352"/>
              <a:ext cx="182" cy="266"/>
              <a:chOff x="1824" y="3264"/>
              <a:chExt cx="336" cy="384"/>
            </a:xfrm>
          </p:grpSpPr>
          <p:sp>
            <p:nvSpPr>
              <p:cNvPr id="37848" name="Rectangle 98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849" name="Line 98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850" name="Freeform 98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7851" name="Group 987"/>
            <p:cNvGrpSpPr>
              <a:grpSpLocks/>
            </p:cNvGrpSpPr>
            <p:nvPr/>
          </p:nvGrpSpPr>
          <p:grpSpPr bwMode="auto">
            <a:xfrm>
              <a:off x="1218" y="2352"/>
              <a:ext cx="183" cy="266"/>
              <a:chOff x="1824" y="3264"/>
              <a:chExt cx="336" cy="384"/>
            </a:xfrm>
          </p:grpSpPr>
          <p:sp>
            <p:nvSpPr>
              <p:cNvPr id="37852" name="Rectangle 98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853" name="Line 98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854" name="Freeform 99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8224" name="Group 1360"/>
          <p:cNvGrpSpPr>
            <a:grpSpLocks/>
          </p:cNvGrpSpPr>
          <p:nvPr/>
        </p:nvGrpSpPr>
        <p:grpSpPr bwMode="auto">
          <a:xfrm>
            <a:off x="684213" y="620713"/>
            <a:ext cx="1511300" cy="1806575"/>
            <a:chOff x="-48" y="1824"/>
            <a:chExt cx="1632" cy="2448"/>
          </a:xfrm>
        </p:grpSpPr>
        <p:sp>
          <p:nvSpPr>
            <p:cNvPr id="38225" name="Rectangle 1361" descr="Упаковочная бумага"/>
            <p:cNvSpPr>
              <a:spLocks noChangeArrowheads="1"/>
            </p:cNvSpPr>
            <p:nvPr/>
          </p:nvSpPr>
          <p:spPr bwMode="auto">
            <a:xfrm>
              <a:off x="48" y="1824"/>
              <a:ext cx="1440" cy="244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12700">
              <a:solidFill>
                <a:schemeClr val="bg2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226" name="Freeform 1362"/>
            <p:cNvSpPr>
              <a:spLocks/>
            </p:cNvSpPr>
            <p:nvPr/>
          </p:nvSpPr>
          <p:spPr bwMode="auto">
            <a:xfrm>
              <a:off x="-48" y="1824"/>
              <a:ext cx="1632" cy="48"/>
            </a:xfrm>
            <a:custGeom>
              <a:avLst/>
              <a:gdLst>
                <a:gd name="T0" fmla="*/ 96 w 2976"/>
                <a:gd name="T1" fmla="*/ 48 h 48"/>
                <a:gd name="T2" fmla="*/ 2976 w 2976"/>
                <a:gd name="T3" fmla="*/ 48 h 48"/>
                <a:gd name="T4" fmla="*/ 2880 w 2976"/>
                <a:gd name="T5" fmla="*/ 0 h 48"/>
                <a:gd name="T6" fmla="*/ 144 w 2976"/>
                <a:gd name="T7" fmla="*/ 0 h 48"/>
                <a:gd name="T8" fmla="*/ 0 w 2976"/>
                <a:gd name="T9" fmla="*/ 48 h 48"/>
                <a:gd name="T10" fmla="*/ 144 w 2976"/>
                <a:gd name="T11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76" h="48">
                  <a:moveTo>
                    <a:pt x="96" y="48"/>
                  </a:moveTo>
                  <a:lnTo>
                    <a:pt x="2976" y="48"/>
                  </a:lnTo>
                  <a:lnTo>
                    <a:pt x="2880" y="0"/>
                  </a:lnTo>
                  <a:lnTo>
                    <a:pt x="144" y="0"/>
                  </a:lnTo>
                  <a:lnTo>
                    <a:pt x="0" y="48"/>
                  </a:lnTo>
                  <a:lnTo>
                    <a:pt x="144" y="48"/>
                  </a:lnTo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8227" name="Group 1363"/>
            <p:cNvGrpSpPr>
              <a:grpSpLocks/>
            </p:cNvGrpSpPr>
            <p:nvPr/>
          </p:nvGrpSpPr>
          <p:grpSpPr bwMode="auto">
            <a:xfrm>
              <a:off x="139" y="3474"/>
              <a:ext cx="182" cy="266"/>
              <a:chOff x="1824" y="3264"/>
              <a:chExt cx="336" cy="384"/>
            </a:xfrm>
          </p:grpSpPr>
          <p:sp>
            <p:nvSpPr>
              <p:cNvPr id="38228" name="Rectangle 136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229" name="Line 136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230" name="Freeform 136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231" name="Group 1367"/>
            <p:cNvGrpSpPr>
              <a:grpSpLocks/>
            </p:cNvGrpSpPr>
            <p:nvPr/>
          </p:nvGrpSpPr>
          <p:grpSpPr bwMode="auto">
            <a:xfrm>
              <a:off x="412" y="3474"/>
              <a:ext cx="183" cy="266"/>
              <a:chOff x="1824" y="3264"/>
              <a:chExt cx="336" cy="384"/>
            </a:xfrm>
          </p:grpSpPr>
          <p:sp>
            <p:nvSpPr>
              <p:cNvPr id="38232" name="Rectangle 136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233" name="Line 136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234" name="Freeform 137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235" name="Group 1371"/>
            <p:cNvGrpSpPr>
              <a:grpSpLocks/>
            </p:cNvGrpSpPr>
            <p:nvPr/>
          </p:nvGrpSpPr>
          <p:grpSpPr bwMode="auto">
            <a:xfrm>
              <a:off x="686" y="3474"/>
              <a:ext cx="182" cy="266"/>
              <a:chOff x="1824" y="3264"/>
              <a:chExt cx="336" cy="384"/>
            </a:xfrm>
          </p:grpSpPr>
          <p:sp>
            <p:nvSpPr>
              <p:cNvPr id="38236" name="Rectangle 137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237" name="Line 137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238" name="Freeform 137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239" name="Group 1375"/>
            <p:cNvGrpSpPr>
              <a:grpSpLocks/>
            </p:cNvGrpSpPr>
            <p:nvPr/>
          </p:nvGrpSpPr>
          <p:grpSpPr bwMode="auto">
            <a:xfrm>
              <a:off x="959" y="3474"/>
              <a:ext cx="182" cy="266"/>
              <a:chOff x="1824" y="3264"/>
              <a:chExt cx="336" cy="384"/>
            </a:xfrm>
          </p:grpSpPr>
          <p:sp>
            <p:nvSpPr>
              <p:cNvPr id="38240" name="Rectangle 137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241" name="Line 137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242" name="Freeform 137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243" name="Group 1379"/>
            <p:cNvGrpSpPr>
              <a:grpSpLocks/>
            </p:cNvGrpSpPr>
            <p:nvPr/>
          </p:nvGrpSpPr>
          <p:grpSpPr bwMode="auto">
            <a:xfrm>
              <a:off x="1232" y="3474"/>
              <a:ext cx="183" cy="266"/>
              <a:chOff x="1824" y="3264"/>
              <a:chExt cx="336" cy="384"/>
            </a:xfrm>
          </p:grpSpPr>
          <p:sp>
            <p:nvSpPr>
              <p:cNvPr id="38244" name="Rectangle 138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245" name="Line 138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246" name="Freeform 138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247" name="Group 1383"/>
            <p:cNvGrpSpPr>
              <a:grpSpLocks/>
            </p:cNvGrpSpPr>
            <p:nvPr/>
          </p:nvGrpSpPr>
          <p:grpSpPr bwMode="auto">
            <a:xfrm>
              <a:off x="139" y="3829"/>
              <a:ext cx="182" cy="266"/>
              <a:chOff x="1824" y="3264"/>
              <a:chExt cx="336" cy="384"/>
            </a:xfrm>
          </p:grpSpPr>
          <p:sp>
            <p:nvSpPr>
              <p:cNvPr id="38248" name="Rectangle 138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249" name="Line 138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250" name="Freeform 138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251" name="Group 1387"/>
            <p:cNvGrpSpPr>
              <a:grpSpLocks/>
            </p:cNvGrpSpPr>
            <p:nvPr/>
          </p:nvGrpSpPr>
          <p:grpSpPr bwMode="auto">
            <a:xfrm>
              <a:off x="412" y="3829"/>
              <a:ext cx="183" cy="266"/>
              <a:chOff x="1824" y="3264"/>
              <a:chExt cx="336" cy="384"/>
            </a:xfrm>
          </p:grpSpPr>
          <p:sp>
            <p:nvSpPr>
              <p:cNvPr id="38252" name="Rectangle 138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253" name="Line 138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254" name="Freeform 139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255" name="Group 1391"/>
            <p:cNvGrpSpPr>
              <a:grpSpLocks/>
            </p:cNvGrpSpPr>
            <p:nvPr/>
          </p:nvGrpSpPr>
          <p:grpSpPr bwMode="auto">
            <a:xfrm>
              <a:off x="686" y="3829"/>
              <a:ext cx="182" cy="266"/>
              <a:chOff x="1824" y="3264"/>
              <a:chExt cx="336" cy="384"/>
            </a:xfrm>
          </p:grpSpPr>
          <p:sp>
            <p:nvSpPr>
              <p:cNvPr id="38256" name="Rectangle 139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257" name="Line 139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258" name="Freeform 139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259" name="Group 1395"/>
            <p:cNvGrpSpPr>
              <a:grpSpLocks/>
            </p:cNvGrpSpPr>
            <p:nvPr/>
          </p:nvGrpSpPr>
          <p:grpSpPr bwMode="auto">
            <a:xfrm>
              <a:off x="959" y="3829"/>
              <a:ext cx="182" cy="266"/>
              <a:chOff x="1824" y="3264"/>
              <a:chExt cx="336" cy="384"/>
            </a:xfrm>
          </p:grpSpPr>
          <p:sp>
            <p:nvSpPr>
              <p:cNvPr id="38260" name="Rectangle 139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261" name="Line 139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262" name="Freeform 139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263" name="Group 1399"/>
            <p:cNvGrpSpPr>
              <a:grpSpLocks/>
            </p:cNvGrpSpPr>
            <p:nvPr/>
          </p:nvGrpSpPr>
          <p:grpSpPr bwMode="auto">
            <a:xfrm>
              <a:off x="1232" y="3829"/>
              <a:ext cx="183" cy="266"/>
              <a:chOff x="1824" y="3264"/>
              <a:chExt cx="336" cy="384"/>
            </a:xfrm>
          </p:grpSpPr>
          <p:sp>
            <p:nvSpPr>
              <p:cNvPr id="38264" name="Rectangle 140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265" name="Line 140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266" name="Freeform 140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267" name="Group 1403"/>
            <p:cNvGrpSpPr>
              <a:grpSpLocks/>
            </p:cNvGrpSpPr>
            <p:nvPr/>
          </p:nvGrpSpPr>
          <p:grpSpPr bwMode="auto">
            <a:xfrm>
              <a:off x="139" y="2739"/>
              <a:ext cx="182" cy="266"/>
              <a:chOff x="1824" y="3264"/>
              <a:chExt cx="336" cy="384"/>
            </a:xfrm>
          </p:grpSpPr>
          <p:sp>
            <p:nvSpPr>
              <p:cNvPr id="38268" name="Rectangle 140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269" name="Line 140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270" name="Freeform 140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271" name="Group 1407"/>
            <p:cNvGrpSpPr>
              <a:grpSpLocks/>
            </p:cNvGrpSpPr>
            <p:nvPr/>
          </p:nvGrpSpPr>
          <p:grpSpPr bwMode="auto">
            <a:xfrm>
              <a:off x="412" y="2739"/>
              <a:ext cx="183" cy="266"/>
              <a:chOff x="1824" y="3264"/>
              <a:chExt cx="336" cy="384"/>
            </a:xfrm>
          </p:grpSpPr>
          <p:sp>
            <p:nvSpPr>
              <p:cNvPr id="38272" name="Rectangle 140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273" name="Line 140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274" name="Freeform 141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275" name="Group 1411"/>
            <p:cNvGrpSpPr>
              <a:grpSpLocks/>
            </p:cNvGrpSpPr>
            <p:nvPr/>
          </p:nvGrpSpPr>
          <p:grpSpPr bwMode="auto">
            <a:xfrm>
              <a:off x="686" y="2739"/>
              <a:ext cx="182" cy="266"/>
              <a:chOff x="1824" y="3264"/>
              <a:chExt cx="336" cy="384"/>
            </a:xfrm>
          </p:grpSpPr>
          <p:sp>
            <p:nvSpPr>
              <p:cNvPr id="38276" name="Rectangle 141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277" name="Line 141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278" name="Freeform 141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279" name="Group 1415"/>
            <p:cNvGrpSpPr>
              <a:grpSpLocks/>
            </p:cNvGrpSpPr>
            <p:nvPr/>
          </p:nvGrpSpPr>
          <p:grpSpPr bwMode="auto">
            <a:xfrm>
              <a:off x="959" y="2739"/>
              <a:ext cx="182" cy="266"/>
              <a:chOff x="1824" y="3264"/>
              <a:chExt cx="336" cy="384"/>
            </a:xfrm>
          </p:grpSpPr>
          <p:sp>
            <p:nvSpPr>
              <p:cNvPr id="38280" name="Rectangle 141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281" name="Line 141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282" name="Freeform 141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283" name="Group 1419"/>
            <p:cNvGrpSpPr>
              <a:grpSpLocks/>
            </p:cNvGrpSpPr>
            <p:nvPr/>
          </p:nvGrpSpPr>
          <p:grpSpPr bwMode="auto">
            <a:xfrm>
              <a:off x="1232" y="2739"/>
              <a:ext cx="183" cy="266"/>
              <a:chOff x="1824" y="3264"/>
              <a:chExt cx="336" cy="384"/>
            </a:xfrm>
          </p:grpSpPr>
          <p:sp>
            <p:nvSpPr>
              <p:cNvPr id="38284" name="Rectangle 142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285" name="Line 142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286" name="Freeform 142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287" name="Group 1423"/>
            <p:cNvGrpSpPr>
              <a:grpSpLocks/>
            </p:cNvGrpSpPr>
            <p:nvPr/>
          </p:nvGrpSpPr>
          <p:grpSpPr bwMode="auto">
            <a:xfrm>
              <a:off x="139" y="3094"/>
              <a:ext cx="182" cy="266"/>
              <a:chOff x="1824" y="3264"/>
              <a:chExt cx="336" cy="384"/>
            </a:xfrm>
          </p:grpSpPr>
          <p:sp>
            <p:nvSpPr>
              <p:cNvPr id="38288" name="Rectangle 142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289" name="Line 142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290" name="Freeform 142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291" name="Group 1427"/>
            <p:cNvGrpSpPr>
              <a:grpSpLocks/>
            </p:cNvGrpSpPr>
            <p:nvPr/>
          </p:nvGrpSpPr>
          <p:grpSpPr bwMode="auto">
            <a:xfrm>
              <a:off x="412" y="3094"/>
              <a:ext cx="183" cy="266"/>
              <a:chOff x="1824" y="3264"/>
              <a:chExt cx="336" cy="384"/>
            </a:xfrm>
          </p:grpSpPr>
          <p:sp>
            <p:nvSpPr>
              <p:cNvPr id="38292" name="Rectangle 142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293" name="Line 142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294" name="Freeform 143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295" name="Group 1431"/>
            <p:cNvGrpSpPr>
              <a:grpSpLocks/>
            </p:cNvGrpSpPr>
            <p:nvPr/>
          </p:nvGrpSpPr>
          <p:grpSpPr bwMode="auto">
            <a:xfrm>
              <a:off x="686" y="3094"/>
              <a:ext cx="182" cy="266"/>
              <a:chOff x="1824" y="3264"/>
              <a:chExt cx="336" cy="384"/>
            </a:xfrm>
          </p:grpSpPr>
          <p:sp>
            <p:nvSpPr>
              <p:cNvPr id="38296" name="Rectangle 143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297" name="Line 143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298" name="Freeform 143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299" name="Group 1435"/>
            <p:cNvGrpSpPr>
              <a:grpSpLocks/>
            </p:cNvGrpSpPr>
            <p:nvPr/>
          </p:nvGrpSpPr>
          <p:grpSpPr bwMode="auto">
            <a:xfrm>
              <a:off x="959" y="3094"/>
              <a:ext cx="182" cy="266"/>
              <a:chOff x="1824" y="3264"/>
              <a:chExt cx="336" cy="384"/>
            </a:xfrm>
          </p:grpSpPr>
          <p:sp>
            <p:nvSpPr>
              <p:cNvPr id="38300" name="Rectangle 143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01" name="Line 143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02" name="Freeform 143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03" name="Group 1439"/>
            <p:cNvGrpSpPr>
              <a:grpSpLocks/>
            </p:cNvGrpSpPr>
            <p:nvPr/>
          </p:nvGrpSpPr>
          <p:grpSpPr bwMode="auto">
            <a:xfrm>
              <a:off x="1232" y="3094"/>
              <a:ext cx="183" cy="266"/>
              <a:chOff x="1824" y="3264"/>
              <a:chExt cx="336" cy="384"/>
            </a:xfrm>
          </p:grpSpPr>
          <p:sp>
            <p:nvSpPr>
              <p:cNvPr id="38304" name="Rectangle 144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05" name="Line 144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06" name="Freeform 144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07" name="Group 1443"/>
            <p:cNvGrpSpPr>
              <a:grpSpLocks/>
            </p:cNvGrpSpPr>
            <p:nvPr/>
          </p:nvGrpSpPr>
          <p:grpSpPr bwMode="auto">
            <a:xfrm>
              <a:off x="125" y="1997"/>
              <a:ext cx="182" cy="266"/>
              <a:chOff x="1824" y="3264"/>
              <a:chExt cx="336" cy="384"/>
            </a:xfrm>
          </p:grpSpPr>
          <p:sp>
            <p:nvSpPr>
              <p:cNvPr id="38308" name="Rectangle 144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09" name="Line 144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10" name="Freeform 144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11" name="Group 1447"/>
            <p:cNvGrpSpPr>
              <a:grpSpLocks/>
            </p:cNvGrpSpPr>
            <p:nvPr/>
          </p:nvGrpSpPr>
          <p:grpSpPr bwMode="auto">
            <a:xfrm>
              <a:off x="398" y="1997"/>
              <a:ext cx="183" cy="266"/>
              <a:chOff x="1824" y="3264"/>
              <a:chExt cx="336" cy="384"/>
            </a:xfrm>
          </p:grpSpPr>
          <p:sp>
            <p:nvSpPr>
              <p:cNvPr id="38312" name="Rectangle 144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13" name="Line 144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14" name="Freeform 145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15" name="Group 1451"/>
            <p:cNvGrpSpPr>
              <a:grpSpLocks/>
            </p:cNvGrpSpPr>
            <p:nvPr/>
          </p:nvGrpSpPr>
          <p:grpSpPr bwMode="auto">
            <a:xfrm>
              <a:off x="672" y="1997"/>
              <a:ext cx="182" cy="266"/>
              <a:chOff x="1824" y="3264"/>
              <a:chExt cx="336" cy="384"/>
            </a:xfrm>
          </p:grpSpPr>
          <p:sp>
            <p:nvSpPr>
              <p:cNvPr id="38316" name="Rectangle 145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17" name="Line 145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18" name="Freeform 145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19" name="Group 1455"/>
            <p:cNvGrpSpPr>
              <a:grpSpLocks/>
            </p:cNvGrpSpPr>
            <p:nvPr/>
          </p:nvGrpSpPr>
          <p:grpSpPr bwMode="auto">
            <a:xfrm>
              <a:off x="945" y="1997"/>
              <a:ext cx="182" cy="266"/>
              <a:chOff x="1824" y="3264"/>
              <a:chExt cx="336" cy="384"/>
            </a:xfrm>
          </p:grpSpPr>
          <p:sp>
            <p:nvSpPr>
              <p:cNvPr id="38320" name="Rectangle 145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21" name="Line 145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22" name="Freeform 145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23" name="Group 1459"/>
            <p:cNvGrpSpPr>
              <a:grpSpLocks/>
            </p:cNvGrpSpPr>
            <p:nvPr/>
          </p:nvGrpSpPr>
          <p:grpSpPr bwMode="auto">
            <a:xfrm>
              <a:off x="1218" y="1997"/>
              <a:ext cx="183" cy="266"/>
              <a:chOff x="1824" y="3264"/>
              <a:chExt cx="336" cy="384"/>
            </a:xfrm>
          </p:grpSpPr>
          <p:sp>
            <p:nvSpPr>
              <p:cNvPr id="38324" name="Rectangle 146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25" name="Line 146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26" name="Freeform 146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27" name="Group 1463"/>
            <p:cNvGrpSpPr>
              <a:grpSpLocks/>
            </p:cNvGrpSpPr>
            <p:nvPr/>
          </p:nvGrpSpPr>
          <p:grpSpPr bwMode="auto">
            <a:xfrm>
              <a:off x="125" y="2352"/>
              <a:ext cx="182" cy="266"/>
              <a:chOff x="1824" y="3264"/>
              <a:chExt cx="336" cy="384"/>
            </a:xfrm>
          </p:grpSpPr>
          <p:sp>
            <p:nvSpPr>
              <p:cNvPr id="38328" name="Rectangle 146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29" name="Line 146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30" name="Freeform 146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31" name="Group 1467"/>
            <p:cNvGrpSpPr>
              <a:grpSpLocks/>
            </p:cNvGrpSpPr>
            <p:nvPr/>
          </p:nvGrpSpPr>
          <p:grpSpPr bwMode="auto">
            <a:xfrm>
              <a:off x="398" y="2352"/>
              <a:ext cx="183" cy="266"/>
              <a:chOff x="1824" y="3264"/>
              <a:chExt cx="336" cy="384"/>
            </a:xfrm>
          </p:grpSpPr>
          <p:sp>
            <p:nvSpPr>
              <p:cNvPr id="38332" name="Rectangle 146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33" name="Line 146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34" name="Freeform 147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35" name="Group 1471"/>
            <p:cNvGrpSpPr>
              <a:grpSpLocks/>
            </p:cNvGrpSpPr>
            <p:nvPr/>
          </p:nvGrpSpPr>
          <p:grpSpPr bwMode="auto">
            <a:xfrm>
              <a:off x="672" y="2352"/>
              <a:ext cx="182" cy="266"/>
              <a:chOff x="1824" y="3264"/>
              <a:chExt cx="336" cy="384"/>
            </a:xfrm>
          </p:grpSpPr>
          <p:sp>
            <p:nvSpPr>
              <p:cNvPr id="38336" name="Rectangle 147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37" name="Line 147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38" name="Freeform 147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39" name="Group 1475"/>
            <p:cNvGrpSpPr>
              <a:grpSpLocks/>
            </p:cNvGrpSpPr>
            <p:nvPr/>
          </p:nvGrpSpPr>
          <p:grpSpPr bwMode="auto">
            <a:xfrm>
              <a:off x="945" y="2352"/>
              <a:ext cx="182" cy="266"/>
              <a:chOff x="1824" y="3264"/>
              <a:chExt cx="336" cy="384"/>
            </a:xfrm>
          </p:grpSpPr>
          <p:sp>
            <p:nvSpPr>
              <p:cNvPr id="38340" name="Rectangle 147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41" name="Line 147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42" name="Freeform 147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43" name="Group 1479"/>
            <p:cNvGrpSpPr>
              <a:grpSpLocks/>
            </p:cNvGrpSpPr>
            <p:nvPr/>
          </p:nvGrpSpPr>
          <p:grpSpPr bwMode="auto">
            <a:xfrm>
              <a:off x="1218" y="2352"/>
              <a:ext cx="183" cy="266"/>
              <a:chOff x="1824" y="3264"/>
              <a:chExt cx="336" cy="384"/>
            </a:xfrm>
          </p:grpSpPr>
          <p:sp>
            <p:nvSpPr>
              <p:cNvPr id="38344" name="Rectangle 148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45" name="Line 148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46" name="Freeform 148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8347" name="Group 1483"/>
          <p:cNvGrpSpPr>
            <a:grpSpLocks/>
          </p:cNvGrpSpPr>
          <p:nvPr/>
        </p:nvGrpSpPr>
        <p:grpSpPr bwMode="auto">
          <a:xfrm>
            <a:off x="1692275" y="1557338"/>
            <a:ext cx="1511300" cy="1806575"/>
            <a:chOff x="-48" y="1824"/>
            <a:chExt cx="1632" cy="2448"/>
          </a:xfrm>
        </p:grpSpPr>
        <p:sp>
          <p:nvSpPr>
            <p:cNvPr id="38348" name="Rectangle 1484" descr="Упаковочная бумага"/>
            <p:cNvSpPr>
              <a:spLocks noChangeArrowheads="1"/>
            </p:cNvSpPr>
            <p:nvPr/>
          </p:nvSpPr>
          <p:spPr bwMode="auto">
            <a:xfrm>
              <a:off x="48" y="1824"/>
              <a:ext cx="1440" cy="244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12700">
              <a:solidFill>
                <a:schemeClr val="bg2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349" name="Freeform 1485"/>
            <p:cNvSpPr>
              <a:spLocks/>
            </p:cNvSpPr>
            <p:nvPr/>
          </p:nvSpPr>
          <p:spPr bwMode="auto">
            <a:xfrm>
              <a:off x="-48" y="1824"/>
              <a:ext cx="1632" cy="48"/>
            </a:xfrm>
            <a:custGeom>
              <a:avLst/>
              <a:gdLst>
                <a:gd name="T0" fmla="*/ 96 w 2976"/>
                <a:gd name="T1" fmla="*/ 48 h 48"/>
                <a:gd name="T2" fmla="*/ 2976 w 2976"/>
                <a:gd name="T3" fmla="*/ 48 h 48"/>
                <a:gd name="T4" fmla="*/ 2880 w 2976"/>
                <a:gd name="T5" fmla="*/ 0 h 48"/>
                <a:gd name="T6" fmla="*/ 144 w 2976"/>
                <a:gd name="T7" fmla="*/ 0 h 48"/>
                <a:gd name="T8" fmla="*/ 0 w 2976"/>
                <a:gd name="T9" fmla="*/ 48 h 48"/>
                <a:gd name="T10" fmla="*/ 144 w 2976"/>
                <a:gd name="T11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76" h="48">
                  <a:moveTo>
                    <a:pt x="96" y="48"/>
                  </a:moveTo>
                  <a:lnTo>
                    <a:pt x="2976" y="48"/>
                  </a:lnTo>
                  <a:lnTo>
                    <a:pt x="2880" y="0"/>
                  </a:lnTo>
                  <a:lnTo>
                    <a:pt x="144" y="0"/>
                  </a:lnTo>
                  <a:lnTo>
                    <a:pt x="0" y="48"/>
                  </a:lnTo>
                  <a:lnTo>
                    <a:pt x="144" y="48"/>
                  </a:lnTo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8350" name="Group 1486"/>
            <p:cNvGrpSpPr>
              <a:grpSpLocks/>
            </p:cNvGrpSpPr>
            <p:nvPr/>
          </p:nvGrpSpPr>
          <p:grpSpPr bwMode="auto">
            <a:xfrm>
              <a:off x="139" y="3474"/>
              <a:ext cx="182" cy="266"/>
              <a:chOff x="1824" y="3264"/>
              <a:chExt cx="336" cy="384"/>
            </a:xfrm>
          </p:grpSpPr>
          <p:sp>
            <p:nvSpPr>
              <p:cNvPr id="38351" name="Rectangle 148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52" name="Line 148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53" name="Freeform 148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54" name="Group 1490"/>
            <p:cNvGrpSpPr>
              <a:grpSpLocks/>
            </p:cNvGrpSpPr>
            <p:nvPr/>
          </p:nvGrpSpPr>
          <p:grpSpPr bwMode="auto">
            <a:xfrm>
              <a:off x="412" y="3474"/>
              <a:ext cx="183" cy="266"/>
              <a:chOff x="1824" y="3264"/>
              <a:chExt cx="336" cy="384"/>
            </a:xfrm>
          </p:grpSpPr>
          <p:sp>
            <p:nvSpPr>
              <p:cNvPr id="38355" name="Rectangle 149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56" name="Line 149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57" name="Freeform 149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58" name="Group 1494"/>
            <p:cNvGrpSpPr>
              <a:grpSpLocks/>
            </p:cNvGrpSpPr>
            <p:nvPr/>
          </p:nvGrpSpPr>
          <p:grpSpPr bwMode="auto">
            <a:xfrm>
              <a:off x="686" y="3474"/>
              <a:ext cx="182" cy="266"/>
              <a:chOff x="1824" y="3264"/>
              <a:chExt cx="336" cy="384"/>
            </a:xfrm>
          </p:grpSpPr>
          <p:sp>
            <p:nvSpPr>
              <p:cNvPr id="38359" name="Rectangle 149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60" name="Line 149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61" name="Freeform 149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62" name="Group 1498"/>
            <p:cNvGrpSpPr>
              <a:grpSpLocks/>
            </p:cNvGrpSpPr>
            <p:nvPr/>
          </p:nvGrpSpPr>
          <p:grpSpPr bwMode="auto">
            <a:xfrm>
              <a:off x="959" y="3474"/>
              <a:ext cx="182" cy="266"/>
              <a:chOff x="1824" y="3264"/>
              <a:chExt cx="336" cy="384"/>
            </a:xfrm>
          </p:grpSpPr>
          <p:sp>
            <p:nvSpPr>
              <p:cNvPr id="38363" name="Rectangle 149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64" name="Line 150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65" name="Freeform 150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66" name="Group 1502"/>
            <p:cNvGrpSpPr>
              <a:grpSpLocks/>
            </p:cNvGrpSpPr>
            <p:nvPr/>
          </p:nvGrpSpPr>
          <p:grpSpPr bwMode="auto">
            <a:xfrm>
              <a:off x="1232" y="3474"/>
              <a:ext cx="183" cy="266"/>
              <a:chOff x="1824" y="3264"/>
              <a:chExt cx="336" cy="384"/>
            </a:xfrm>
          </p:grpSpPr>
          <p:sp>
            <p:nvSpPr>
              <p:cNvPr id="38367" name="Rectangle 150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68" name="Line 150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69" name="Freeform 150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70" name="Group 1506"/>
            <p:cNvGrpSpPr>
              <a:grpSpLocks/>
            </p:cNvGrpSpPr>
            <p:nvPr/>
          </p:nvGrpSpPr>
          <p:grpSpPr bwMode="auto">
            <a:xfrm>
              <a:off x="139" y="3829"/>
              <a:ext cx="182" cy="266"/>
              <a:chOff x="1824" y="3264"/>
              <a:chExt cx="336" cy="384"/>
            </a:xfrm>
          </p:grpSpPr>
          <p:sp>
            <p:nvSpPr>
              <p:cNvPr id="38371" name="Rectangle 150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72" name="Line 150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73" name="Freeform 150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74" name="Group 1510"/>
            <p:cNvGrpSpPr>
              <a:grpSpLocks/>
            </p:cNvGrpSpPr>
            <p:nvPr/>
          </p:nvGrpSpPr>
          <p:grpSpPr bwMode="auto">
            <a:xfrm>
              <a:off x="412" y="3829"/>
              <a:ext cx="183" cy="266"/>
              <a:chOff x="1824" y="3264"/>
              <a:chExt cx="336" cy="384"/>
            </a:xfrm>
          </p:grpSpPr>
          <p:sp>
            <p:nvSpPr>
              <p:cNvPr id="38375" name="Rectangle 151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76" name="Line 151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77" name="Freeform 151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78" name="Group 1514"/>
            <p:cNvGrpSpPr>
              <a:grpSpLocks/>
            </p:cNvGrpSpPr>
            <p:nvPr/>
          </p:nvGrpSpPr>
          <p:grpSpPr bwMode="auto">
            <a:xfrm>
              <a:off x="686" y="3829"/>
              <a:ext cx="182" cy="266"/>
              <a:chOff x="1824" y="3264"/>
              <a:chExt cx="336" cy="384"/>
            </a:xfrm>
          </p:grpSpPr>
          <p:sp>
            <p:nvSpPr>
              <p:cNvPr id="38379" name="Rectangle 151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80" name="Line 151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81" name="Freeform 151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82" name="Group 1518"/>
            <p:cNvGrpSpPr>
              <a:grpSpLocks/>
            </p:cNvGrpSpPr>
            <p:nvPr/>
          </p:nvGrpSpPr>
          <p:grpSpPr bwMode="auto">
            <a:xfrm>
              <a:off x="959" y="3829"/>
              <a:ext cx="182" cy="266"/>
              <a:chOff x="1824" y="3264"/>
              <a:chExt cx="336" cy="384"/>
            </a:xfrm>
          </p:grpSpPr>
          <p:sp>
            <p:nvSpPr>
              <p:cNvPr id="38383" name="Rectangle 151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84" name="Line 152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85" name="Freeform 152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86" name="Group 1522"/>
            <p:cNvGrpSpPr>
              <a:grpSpLocks/>
            </p:cNvGrpSpPr>
            <p:nvPr/>
          </p:nvGrpSpPr>
          <p:grpSpPr bwMode="auto">
            <a:xfrm>
              <a:off x="1232" y="3829"/>
              <a:ext cx="183" cy="266"/>
              <a:chOff x="1824" y="3264"/>
              <a:chExt cx="336" cy="384"/>
            </a:xfrm>
          </p:grpSpPr>
          <p:sp>
            <p:nvSpPr>
              <p:cNvPr id="38387" name="Rectangle 152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88" name="Line 152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89" name="Freeform 152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90" name="Group 1526"/>
            <p:cNvGrpSpPr>
              <a:grpSpLocks/>
            </p:cNvGrpSpPr>
            <p:nvPr/>
          </p:nvGrpSpPr>
          <p:grpSpPr bwMode="auto">
            <a:xfrm>
              <a:off x="139" y="2739"/>
              <a:ext cx="182" cy="266"/>
              <a:chOff x="1824" y="3264"/>
              <a:chExt cx="336" cy="384"/>
            </a:xfrm>
          </p:grpSpPr>
          <p:sp>
            <p:nvSpPr>
              <p:cNvPr id="38391" name="Rectangle 152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92" name="Line 152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93" name="Freeform 152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94" name="Group 1530"/>
            <p:cNvGrpSpPr>
              <a:grpSpLocks/>
            </p:cNvGrpSpPr>
            <p:nvPr/>
          </p:nvGrpSpPr>
          <p:grpSpPr bwMode="auto">
            <a:xfrm>
              <a:off x="412" y="2739"/>
              <a:ext cx="183" cy="266"/>
              <a:chOff x="1824" y="3264"/>
              <a:chExt cx="336" cy="384"/>
            </a:xfrm>
          </p:grpSpPr>
          <p:sp>
            <p:nvSpPr>
              <p:cNvPr id="38395" name="Rectangle 153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396" name="Line 153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397" name="Freeform 153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398" name="Group 1534"/>
            <p:cNvGrpSpPr>
              <a:grpSpLocks/>
            </p:cNvGrpSpPr>
            <p:nvPr/>
          </p:nvGrpSpPr>
          <p:grpSpPr bwMode="auto">
            <a:xfrm>
              <a:off x="686" y="2739"/>
              <a:ext cx="182" cy="266"/>
              <a:chOff x="1824" y="3264"/>
              <a:chExt cx="336" cy="384"/>
            </a:xfrm>
          </p:grpSpPr>
          <p:sp>
            <p:nvSpPr>
              <p:cNvPr id="38399" name="Rectangle 153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00" name="Line 153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01" name="Freeform 153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02" name="Group 1538"/>
            <p:cNvGrpSpPr>
              <a:grpSpLocks/>
            </p:cNvGrpSpPr>
            <p:nvPr/>
          </p:nvGrpSpPr>
          <p:grpSpPr bwMode="auto">
            <a:xfrm>
              <a:off x="959" y="2739"/>
              <a:ext cx="182" cy="266"/>
              <a:chOff x="1824" y="3264"/>
              <a:chExt cx="336" cy="384"/>
            </a:xfrm>
          </p:grpSpPr>
          <p:sp>
            <p:nvSpPr>
              <p:cNvPr id="38403" name="Rectangle 153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04" name="Line 154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05" name="Freeform 154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06" name="Group 1542"/>
            <p:cNvGrpSpPr>
              <a:grpSpLocks/>
            </p:cNvGrpSpPr>
            <p:nvPr/>
          </p:nvGrpSpPr>
          <p:grpSpPr bwMode="auto">
            <a:xfrm>
              <a:off x="1232" y="2739"/>
              <a:ext cx="183" cy="266"/>
              <a:chOff x="1824" y="3264"/>
              <a:chExt cx="336" cy="384"/>
            </a:xfrm>
          </p:grpSpPr>
          <p:sp>
            <p:nvSpPr>
              <p:cNvPr id="38407" name="Rectangle 154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08" name="Line 154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09" name="Freeform 154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10" name="Group 1546"/>
            <p:cNvGrpSpPr>
              <a:grpSpLocks/>
            </p:cNvGrpSpPr>
            <p:nvPr/>
          </p:nvGrpSpPr>
          <p:grpSpPr bwMode="auto">
            <a:xfrm>
              <a:off x="139" y="3094"/>
              <a:ext cx="182" cy="266"/>
              <a:chOff x="1824" y="3264"/>
              <a:chExt cx="336" cy="384"/>
            </a:xfrm>
          </p:grpSpPr>
          <p:sp>
            <p:nvSpPr>
              <p:cNvPr id="38411" name="Rectangle 154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12" name="Line 154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13" name="Freeform 154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14" name="Group 1550"/>
            <p:cNvGrpSpPr>
              <a:grpSpLocks/>
            </p:cNvGrpSpPr>
            <p:nvPr/>
          </p:nvGrpSpPr>
          <p:grpSpPr bwMode="auto">
            <a:xfrm>
              <a:off x="412" y="3094"/>
              <a:ext cx="183" cy="266"/>
              <a:chOff x="1824" y="3264"/>
              <a:chExt cx="336" cy="384"/>
            </a:xfrm>
          </p:grpSpPr>
          <p:sp>
            <p:nvSpPr>
              <p:cNvPr id="38415" name="Rectangle 155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16" name="Line 155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17" name="Freeform 155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18" name="Group 1554"/>
            <p:cNvGrpSpPr>
              <a:grpSpLocks/>
            </p:cNvGrpSpPr>
            <p:nvPr/>
          </p:nvGrpSpPr>
          <p:grpSpPr bwMode="auto">
            <a:xfrm>
              <a:off x="686" y="3094"/>
              <a:ext cx="182" cy="266"/>
              <a:chOff x="1824" y="3264"/>
              <a:chExt cx="336" cy="384"/>
            </a:xfrm>
          </p:grpSpPr>
          <p:sp>
            <p:nvSpPr>
              <p:cNvPr id="38419" name="Rectangle 155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20" name="Line 155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21" name="Freeform 155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22" name="Group 1558"/>
            <p:cNvGrpSpPr>
              <a:grpSpLocks/>
            </p:cNvGrpSpPr>
            <p:nvPr/>
          </p:nvGrpSpPr>
          <p:grpSpPr bwMode="auto">
            <a:xfrm>
              <a:off x="959" y="3094"/>
              <a:ext cx="182" cy="266"/>
              <a:chOff x="1824" y="3264"/>
              <a:chExt cx="336" cy="384"/>
            </a:xfrm>
          </p:grpSpPr>
          <p:sp>
            <p:nvSpPr>
              <p:cNvPr id="38423" name="Rectangle 155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24" name="Line 156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25" name="Freeform 156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26" name="Group 1562"/>
            <p:cNvGrpSpPr>
              <a:grpSpLocks/>
            </p:cNvGrpSpPr>
            <p:nvPr/>
          </p:nvGrpSpPr>
          <p:grpSpPr bwMode="auto">
            <a:xfrm>
              <a:off x="1232" y="3094"/>
              <a:ext cx="183" cy="266"/>
              <a:chOff x="1824" y="3264"/>
              <a:chExt cx="336" cy="384"/>
            </a:xfrm>
          </p:grpSpPr>
          <p:sp>
            <p:nvSpPr>
              <p:cNvPr id="38427" name="Rectangle 156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28" name="Line 156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29" name="Freeform 156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30" name="Group 1566"/>
            <p:cNvGrpSpPr>
              <a:grpSpLocks/>
            </p:cNvGrpSpPr>
            <p:nvPr/>
          </p:nvGrpSpPr>
          <p:grpSpPr bwMode="auto">
            <a:xfrm>
              <a:off x="125" y="1997"/>
              <a:ext cx="182" cy="266"/>
              <a:chOff x="1824" y="3264"/>
              <a:chExt cx="336" cy="384"/>
            </a:xfrm>
          </p:grpSpPr>
          <p:sp>
            <p:nvSpPr>
              <p:cNvPr id="38431" name="Rectangle 156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32" name="Line 156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33" name="Freeform 156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34" name="Group 1570"/>
            <p:cNvGrpSpPr>
              <a:grpSpLocks/>
            </p:cNvGrpSpPr>
            <p:nvPr/>
          </p:nvGrpSpPr>
          <p:grpSpPr bwMode="auto">
            <a:xfrm>
              <a:off x="398" y="1997"/>
              <a:ext cx="183" cy="266"/>
              <a:chOff x="1824" y="3264"/>
              <a:chExt cx="336" cy="384"/>
            </a:xfrm>
          </p:grpSpPr>
          <p:sp>
            <p:nvSpPr>
              <p:cNvPr id="38435" name="Rectangle 157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36" name="Line 157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37" name="Freeform 157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38" name="Group 1574"/>
            <p:cNvGrpSpPr>
              <a:grpSpLocks/>
            </p:cNvGrpSpPr>
            <p:nvPr/>
          </p:nvGrpSpPr>
          <p:grpSpPr bwMode="auto">
            <a:xfrm>
              <a:off x="672" y="1997"/>
              <a:ext cx="182" cy="266"/>
              <a:chOff x="1824" y="3264"/>
              <a:chExt cx="336" cy="384"/>
            </a:xfrm>
          </p:grpSpPr>
          <p:sp>
            <p:nvSpPr>
              <p:cNvPr id="38439" name="Rectangle 157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40" name="Line 157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41" name="Freeform 157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42" name="Group 1578"/>
            <p:cNvGrpSpPr>
              <a:grpSpLocks/>
            </p:cNvGrpSpPr>
            <p:nvPr/>
          </p:nvGrpSpPr>
          <p:grpSpPr bwMode="auto">
            <a:xfrm>
              <a:off x="945" y="1997"/>
              <a:ext cx="182" cy="266"/>
              <a:chOff x="1824" y="3264"/>
              <a:chExt cx="336" cy="384"/>
            </a:xfrm>
          </p:grpSpPr>
          <p:sp>
            <p:nvSpPr>
              <p:cNvPr id="38443" name="Rectangle 157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44" name="Line 158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45" name="Freeform 158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46" name="Group 1582"/>
            <p:cNvGrpSpPr>
              <a:grpSpLocks/>
            </p:cNvGrpSpPr>
            <p:nvPr/>
          </p:nvGrpSpPr>
          <p:grpSpPr bwMode="auto">
            <a:xfrm>
              <a:off x="1218" y="1997"/>
              <a:ext cx="183" cy="266"/>
              <a:chOff x="1824" y="3264"/>
              <a:chExt cx="336" cy="384"/>
            </a:xfrm>
          </p:grpSpPr>
          <p:sp>
            <p:nvSpPr>
              <p:cNvPr id="38447" name="Rectangle 158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48" name="Line 158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49" name="Freeform 158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50" name="Group 1586"/>
            <p:cNvGrpSpPr>
              <a:grpSpLocks/>
            </p:cNvGrpSpPr>
            <p:nvPr/>
          </p:nvGrpSpPr>
          <p:grpSpPr bwMode="auto">
            <a:xfrm>
              <a:off x="125" y="2352"/>
              <a:ext cx="182" cy="266"/>
              <a:chOff x="1824" y="3264"/>
              <a:chExt cx="336" cy="384"/>
            </a:xfrm>
          </p:grpSpPr>
          <p:sp>
            <p:nvSpPr>
              <p:cNvPr id="38451" name="Rectangle 158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52" name="Line 158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53" name="Freeform 158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54" name="Group 1590"/>
            <p:cNvGrpSpPr>
              <a:grpSpLocks/>
            </p:cNvGrpSpPr>
            <p:nvPr/>
          </p:nvGrpSpPr>
          <p:grpSpPr bwMode="auto">
            <a:xfrm>
              <a:off x="398" y="2352"/>
              <a:ext cx="183" cy="266"/>
              <a:chOff x="1824" y="3264"/>
              <a:chExt cx="336" cy="384"/>
            </a:xfrm>
          </p:grpSpPr>
          <p:sp>
            <p:nvSpPr>
              <p:cNvPr id="38455" name="Rectangle 159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56" name="Line 159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57" name="Freeform 159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58" name="Group 1594"/>
            <p:cNvGrpSpPr>
              <a:grpSpLocks/>
            </p:cNvGrpSpPr>
            <p:nvPr/>
          </p:nvGrpSpPr>
          <p:grpSpPr bwMode="auto">
            <a:xfrm>
              <a:off x="672" y="2352"/>
              <a:ext cx="182" cy="266"/>
              <a:chOff x="1824" y="3264"/>
              <a:chExt cx="336" cy="384"/>
            </a:xfrm>
          </p:grpSpPr>
          <p:sp>
            <p:nvSpPr>
              <p:cNvPr id="38459" name="Rectangle 159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60" name="Line 159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61" name="Freeform 159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62" name="Group 1598"/>
            <p:cNvGrpSpPr>
              <a:grpSpLocks/>
            </p:cNvGrpSpPr>
            <p:nvPr/>
          </p:nvGrpSpPr>
          <p:grpSpPr bwMode="auto">
            <a:xfrm>
              <a:off x="945" y="2352"/>
              <a:ext cx="182" cy="266"/>
              <a:chOff x="1824" y="3264"/>
              <a:chExt cx="336" cy="384"/>
            </a:xfrm>
          </p:grpSpPr>
          <p:sp>
            <p:nvSpPr>
              <p:cNvPr id="38463" name="Rectangle 159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64" name="Line 160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65" name="Freeform 160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66" name="Group 1602"/>
            <p:cNvGrpSpPr>
              <a:grpSpLocks/>
            </p:cNvGrpSpPr>
            <p:nvPr/>
          </p:nvGrpSpPr>
          <p:grpSpPr bwMode="auto">
            <a:xfrm>
              <a:off x="1218" y="2352"/>
              <a:ext cx="183" cy="266"/>
              <a:chOff x="1824" y="3264"/>
              <a:chExt cx="336" cy="384"/>
            </a:xfrm>
          </p:grpSpPr>
          <p:sp>
            <p:nvSpPr>
              <p:cNvPr id="38467" name="Rectangle 160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68" name="Line 160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69" name="Freeform 160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8470" name="Group 1606"/>
          <p:cNvGrpSpPr>
            <a:grpSpLocks/>
          </p:cNvGrpSpPr>
          <p:nvPr/>
        </p:nvGrpSpPr>
        <p:grpSpPr bwMode="auto">
          <a:xfrm>
            <a:off x="2411413" y="2492375"/>
            <a:ext cx="1511300" cy="1806575"/>
            <a:chOff x="-48" y="1824"/>
            <a:chExt cx="1632" cy="2448"/>
          </a:xfrm>
        </p:grpSpPr>
        <p:sp>
          <p:nvSpPr>
            <p:cNvPr id="38471" name="Rectangle 1607" descr="Упаковочная бумага"/>
            <p:cNvSpPr>
              <a:spLocks noChangeArrowheads="1"/>
            </p:cNvSpPr>
            <p:nvPr/>
          </p:nvSpPr>
          <p:spPr bwMode="auto">
            <a:xfrm>
              <a:off x="48" y="1824"/>
              <a:ext cx="1440" cy="244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12700">
              <a:solidFill>
                <a:schemeClr val="bg2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472" name="Freeform 1608"/>
            <p:cNvSpPr>
              <a:spLocks/>
            </p:cNvSpPr>
            <p:nvPr/>
          </p:nvSpPr>
          <p:spPr bwMode="auto">
            <a:xfrm>
              <a:off x="-48" y="1824"/>
              <a:ext cx="1632" cy="48"/>
            </a:xfrm>
            <a:custGeom>
              <a:avLst/>
              <a:gdLst>
                <a:gd name="T0" fmla="*/ 96 w 2976"/>
                <a:gd name="T1" fmla="*/ 48 h 48"/>
                <a:gd name="T2" fmla="*/ 2976 w 2976"/>
                <a:gd name="T3" fmla="*/ 48 h 48"/>
                <a:gd name="T4" fmla="*/ 2880 w 2976"/>
                <a:gd name="T5" fmla="*/ 0 h 48"/>
                <a:gd name="T6" fmla="*/ 144 w 2976"/>
                <a:gd name="T7" fmla="*/ 0 h 48"/>
                <a:gd name="T8" fmla="*/ 0 w 2976"/>
                <a:gd name="T9" fmla="*/ 48 h 48"/>
                <a:gd name="T10" fmla="*/ 144 w 2976"/>
                <a:gd name="T11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76" h="48">
                  <a:moveTo>
                    <a:pt x="96" y="48"/>
                  </a:moveTo>
                  <a:lnTo>
                    <a:pt x="2976" y="48"/>
                  </a:lnTo>
                  <a:lnTo>
                    <a:pt x="2880" y="0"/>
                  </a:lnTo>
                  <a:lnTo>
                    <a:pt x="144" y="0"/>
                  </a:lnTo>
                  <a:lnTo>
                    <a:pt x="0" y="48"/>
                  </a:lnTo>
                  <a:lnTo>
                    <a:pt x="144" y="48"/>
                  </a:lnTo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8473" name="Group 1609"/>
            <p:cNvGrpSpPr>
              <a:grpSpLocks/>
            </p:cNvGrpSpPr>
            <p:nvPr/>
          </p:nvGrpSpPr>
          <p:grpSpPr bwMode="auto">
            <a:xfrm>
              <a:off x="139" y="3474"/>
              <a:ext cx="182" cy="266"/>
              <a:chOff x="1824" y="3264"/>
              <a:chExt cx="336" cy="384"/>
            </a:xfrm>
          </p:grpSpPr>
          <p:sp>
            <p:nvSpPr>
              <p:cNvPr id="38474" name="Rectangle 161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75" name="Line 161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76" name="Freeform 161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77" name="Group 1613"/>
            <p:cNvGrpSpPr>
              <a:grpSpLocks/>
            </p:cNvGrpSpPr>
            <p:nvPr/>
          </p:nvGrpSpPr>
          <p:grpSpPr bwMode="auto">
            <a:xfrm>
              <a:off x="412" y="3474"/>
              <a:ext cx="183" cy="266"/>
              <a:chOff x="1824" y="3264"/>
              <a:chExt cx="336" cy="384"/>
            </a:xfrm>
          </p:grpSpPr>
          <p:sp>
            <p:nvSpPr>
              <p:cNvPr id="38478" name="Rectangle 161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79" name="Line 161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80" name="Freeform 161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81" name="Group 1617"/>
            <p:cNvGrpSpPr>
              <a:grpSpLocks/>
            </p:cNvGrpSpPr>
            <p:nvPr/>
          </p:nvGrpSpPr>
          <p:grpSpPr bwMode="auto">
            <a:xfrm>
              <a:off x="686" y="3474"/>
              <a:ext cx="182" cy="266"/>
              <a:chOff x="1824" y="3264"/>
              <a:chExt cx="336" cy="384"/>
            </a:xfrm>
          </p:grpSpPr>
          <p:sp>
            <p:nvSpPr>
              <p:cNvPr id="38482" name="Rectangle 161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83" name="Line 161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84" name="Freeform 162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85" name="Group 1621"/>
            <p:cNvGrpSpPr>
              <a:grpSpLocks/>
            </p:cNvGrpSpPr>
            <p:nvPr/>
          </p:nvGrpSpPr>
          <p:grpSpPr bwMode="auto">
            <a:xfrm>
              <a:off x="959" y="3474"/>
              <a:ext cx="182" cy="266"/>
              <a:chOff x="1824" y="3264"/>
              <a:chExt cx="336" cy="384"/>
            </a:xfrm>
          </p:grpSpPr>
          <p:sp>
            <p:nvSpPr>
              <p:cNvPr id="38486" name="Rectangle 162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87" name="Line 162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88" name="Freeform 162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89" name="Group 1625"/>
            <p:cNvGrpSpPr>
              <a:grpSpLocks/>
            </p:cNvGrpSpPr>
            <p:nvPr/>
          </p:nvGrpSpPr>
          <p:grpSpPr bwMode="auto">
            <a:xfrm>
              <a:off x="1232" y="3474"/>
              <a:ext cx="183" cy="266"/>
              <a:chOff x="1824" y="3264"/>
              <a:chExt cx="336" cy="384"/>
            </a:xfrm>
          </p:grpSpPr>
          <p:sp>
            <p:nvSpPr>
              <p:cNvPr id="38490" name="Rectangle 162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91" name="Line 162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92" name="Freeform 162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93" name="Group 1629"/>
            <p:cNvGrpSpPr>
              <a:grpSpLocks/>
            </p:cNvGrpSpPr>
            <p:nvPr/>
          </p:nvGrpSpPr>
          <p:grpSpPr bwMode="auto">
            <a:xfrm>
              <a:off x="139" y="3829"/>
              <a:ext cx="182" cy="266"/>
              <a:chOff x="1824" y="3264"/>
              <a:chExt cx="336" cy="384"/>
            </a:xfrm>
          </p:grpSpPr>
          <p:sp>
            <p:nvSpPr>
              <p:cNvPr id="38494" name="Rectangle 163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95" name="Line 163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496" name="Freeform 163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497" name="Group 1633"/>
            <p:cNvGrpSpPr>
              <a:grpSpLocks/>
            </p:cNvGrpSpPr>
            <p:nvPr/>
          </p:nvGrpSpPr>
          <p:grpSpPr bwMode="auto">
            <a:xfrm>
              <a:off x="412" y="3829"/>
              <a:ext cx="183" cy="266"/>
              <a:chOff x="1824" y="3264"/>
              <a:chExt cx="336" cy="384"/>
            </a:xfrm>
          </p:grpSpPr>
          <p:sp>
            <p:nvSpPr>
              <p:cNvPr id="38498" name="Rectangle 163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499" name="Line 163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00" name="Freeform 163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01" name="Group 1637"/>
            <p:cNvGrpSpPr>
              <a:grpSpLocks/>
            </p:cNvGrpSpPr>
            <p:nvPr/>
          </p:nvGrpSpPr>
          <p:grpSpPr bwMode="auto">
            <a:xfrm>
              <a:off x="686" y="3829"/>
              <a:ext cx="182" cy="266"/>
              <a:chOff x="1824" y="3264"/>
              <a:chExt cx="336" cy="384"/>
            </a:xfrm>
          </p:grpSpPr>
          <p:sp>
            <p:nvSpPr>
              <p:cNvPr id="38502" name="Rectangle 163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03" name="Line 163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04" name="Freeform 164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05" name="Group 1641"/>
            <p:cNvGrpSpPr>
              <a:grpSpLocks/>
            </p:cNvGrpSpPr>
            <p:nvPr/>
          </p:nvGrpSpPr>
          <p:grpSpPr bwMode="auto">
            <a:xfrm>
              <a:off x="959" y="3829"/>
              <a:ext cx="182" cy="266"/>
              <a:chOff x="1824" y="3264"/>
              <a:chExt cx="336" cy="384"/>
            </a:xfrm>
          </p:grpSpPr>
          <p:sp>
            <p:nvSpPr>
              <p:cNvPr id="38506" name="Rectangle 164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07" name="Line 164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08" name="Freeform 164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09" name="Group 1645"/>
            <p:cNvGrpSpPr>
              <a:grpSpLocks/>
            </p:cNvGrpSpPr>
            <p:nvPr/>
          </p:nvGrpSpPr>
          <p:grpSpPr bwMode="auto">
            <a:xfrm>
              <a:off x="1232" y="3829"/>
              <a:ext cx="183" cy="266"/>
              <a:chOff x="1824" y="3264"/>
              <a:chExt cx="336" cy="384"/>
            </a:xfrm>
          </p:grpSpPr>
          <p:sp>
            <p:nvSpPr>
              <p:cNvPr id="38510" name="Rectangle 164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11" name="Line 164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12" name="Freeform 164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13" name="Group 1649"/>
            <p:cNvGrpSpPr>
              <a:grpSpLocks/>
            </p:cNvGrpSpPr>
            <p:nvPr/>
          </p:nvGrpSpPr>
          <p:grpSpPr bwMode="auto">
            <a:xfrm>
              <a:off x="139" y="2739"/>
              <a:ext cx="182" cy="266"/>
              <a:chOff x="1824" y="3264"/>
              <a:chExt cx="336" cy="384"/>
            </a:xfrm>
          </p:grpSpPr>
          <p:sp>
            <p:nvSpPr>
              <p:cNvPr id="38514" name="Rectangle 165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15" name="Line 165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16" name="Freeform 165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17" name="Group 1653"/>
            <p:cNvGrpSpPr>
              <a:grpSpLocks/>
            </p:cNvGrpSpPr>
            <p:nvPr/>
          </p:nvGrpSpPr>
          <p:grpSpPr bwMode="auto">
            <a:xfrm>
              <a:off x="412" y="2739"/>
              <a:ext cx="183" cy="266"/>
              <a:chOff x="1824" y="3264"/>
              <a:chExt cx="336" cy="384"/>
            </a:xfrm>
          </p:grpSpPr>
          <p:sp>
            <p:nvSpPr>
              <p:cNvPr id="38518" name="Rectangle 165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19" name="Line 165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20" name="Freeform 165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21" name="Group 1657"/>
            <p:cNvGrpSpPr>
              <a:grpSpLocks/>
            </p:cNvGrpSpPr>
            <p:nvPr/>
          </p:nvGrpSpPr>
          <p:grpSpPr bwMode="auto">
            <a:xfrm>
              <a:off x="686" y="2739"/>
              <a:ext cx="182" cy="266"/>
              <a:chOff x="1824" y="3264"/>
              <a:chExt cx="336" cy="384"/>
            </a:xfrm>
          </p:grpSpPr>
          <p:sp>
            <p:nvSpPr>
              <p:cNvPr id="38522" name="Rectangle 165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23" name="Line 165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24" name="Freeform 166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25" name="Group 1661"/>
            <p:cNvGrpSpPr>
              <a:grpSpLocks/>
            </p:cNvGrpSpPr>
            <p:nvPr/>
          </p:nvGrpSpPr>
          <p:grpSpPr bwMode="auto">
            <a:xfrm>
              <a:off x="959" y="2739"/>
              <a:ext cx="182" cy="266"/>
              <a:chOff x="1824" y="3264"/>
              <a:chExt cx="336" cy="384"/>
            </a:xfrm>
          </p:grpSpPr>
          <p:sp>
            <p:nvSpPr>
              <p:cNvPr id="38526" name="Rectangle 166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27" name="Line 166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28" name="Freeform 166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29" name="Group 1665"/>
            <p:cNvGrpSpPr>
              <a:grpSpLocks/>
            </p:cNvGrpSpPr>
            <p:nvPr/>
          </p:nvGrpSpPr>
          <p:grpSpPr bwMode="auto">
            <a:xfrm>
              <a:off x="1232" y="2739"/>
              <a:ext cx="183" cy="266"/>
              <a:chOff x="1824" y="3264"/>
              <a:chExt cx="336" cy="384"/>
            </a:xfrm>
          </p:grpSpPr>
          <p:sp>
            <p:nvSpPr>
              <p:cNvPr id="38530" name="Rectangle 166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31" name="Line 166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32" name="Freeform 166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33" name="Group 1669"/>
            <p:cNvGrpSpPr>
              <a:grpSpLocks/>
            </p:cNvGrpSpPr>
            <p:nvPr/>
          </p:nvGrpSpPr>
          <p:grpSpPr bwMode="auto">
            <a:xfrm>
              <a:off x="139" y="3094"/>
              <a:ext cx="182" cy="266"/>
              <a:chOff x="1824" y="3264"/>
              <a:chExt cx="336" cy="384"/>
            </a:xfrm>
          </p:grpSpPr>
          <p:sp>
            <p:nvSpPr>
              <p:cNvPr id="38534" name="Rectangle 167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35" name="Line 167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36" name="Freeform 167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37" name="Group 1673"/>
            <p:cNvGrpSpPr>
              <a:grpSpLocks/>
            </p:cNvGrpSpPr>
            <p:nvPr/>
          </p:nvGrpSpPr>
          <p:grpSpPr bwMode="auto">
            <a:xfrm>
              <a:off x="412" y="3094"/>
              <a:ext cx="183" cy="266"/>
              <a:chOff x="1824" y="3264"/>
              <a:chExt cx="336" cy="384"/>
            </a:xfrm>
          </p:grpSpPr>
          <p:sp>
            <p:nvSpPr>
              <p:cNvPr id="38538" name="Rectangle 167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39" name="Line 167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40" name="Freeform 167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41" name="Group 1677"/>
            <p:cNvGrpSpPr>
              <a:grpSpLocks/>
            </p:cNvGrpSpPr>
            <p:nvPr/>
          </p:nvGrpSpPr>
          <p:grpSpPr bwMode="auto">
            <a:xfrm>
              <a:off x="686" y="3094"/>
              <a:ext cx="182" cy="266"/>
              <a:chOff x="1824" y="3264"/>
              <a:chExt cx="336" cy="384"/>
            </a:xfrm>
          </p:grpSpPr>
          <p:sp>
            <p:nvSpPr>
              <p:cNvPr id="38542" name="Rectangle 167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43" name="Line 167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44" name="Freeform 168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45" name="Group 1681"/>
            <p:cNvGrpSpPr>
              <a:grpSpLocks/>
            </p:cNvGrpSpPr>
            <p:nvPr/>
          </p:nvGrpSpPr>
          <p:grpSpPr bwMode="auto">
            <a:xfrm>
              <a:off x="959" y="3094"/>
              <a:ext cx="182" cy="266"/>
              <a:chOff x="1824" y="3264"/>
              <a:chExt cx="336" cy="384"/>
            </a:xfrm>
          </p:grpSpPr>
          <p:sp>
            <p:nvSpPr>
              <p:cNvPr id="38546" name="Rectangle 168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47" name="Line 168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48" name="Freeform 168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49" name="Group 1685"/>
            <p:cNvGrpSpPr>
              <a:grpSpLocks/>
            </p:cNvGrpSpPr>
            <p:nvPr/>
          </p:nvGrpSpPr>
          <p:grpSpPr bwMode="auto">
            <a:xfrm>
              <a:off x="1232" y="3094"/>
              <a:ext cx="183" cy="266"/>
              <a:chOff x="1824" y="3264"/>
              <a:chExt cx="336" cy="384"/>
            </a:xfrm>
          </p:grpSpPr>
          <p:sp>
            <p:nvSpPr>
              <p:cNvPr id="38550" name="Rectangle 168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51" name="Line 168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52" name="Freeform 168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53" name="Group 1689"/>
            <p:cNvGrpSpPr>
              <a:grpSpLocks/>
            </p:cNvGrpSpPr>
            <p:nvPr/>
          </p:nvGrpSpPr>
          <p:grpSpPr bwMode="auto">
            <a:xfrm>
              <a:off x="125" y="1997"/>
              <a:ext cx="182" cy="266"/>
              <a:chOff x="1824" y="3264"/>
              <a:chExt cx="336" cy="384"/>
            </a:xfrm>
          </p:grpSpPr>
          <p:sp>
            <p:nvSpPr>
              <p:cNvPr id="38554" name="Rectangle 169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55" name="Line 169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56" name="Freeform 169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57" name="Group 1693"/>
            <p:cNvGrpSpPr>
              <a:grpSpLocks/>
            </p:cNvGrpSpPr>
            <p:nvPr/>
          </p:nvGrpSpPr>
          <p:grpSpPr bwMode="auto">
            <a:xfrm>
              <a:off x="398" y="1997"/>
              <a:ext cx="183" cy="266"/>
              <a:chOff x="1824" y="3264"/>
              <a:chExt cx="336" cy="384"/>
            </a:xfrm>
          </p:grpSpPr>
          <p:sp>
            <p:nvSpPr>
              <p:cNvPr id="38558" name="Rectangle 169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59" name="Line 169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60" name="Freeform 169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61" name="Group 1697"/>
            <p:cNvGrpSpPr>
              <a:grpSpLocks/>
            </p:cNvGrpSpPr>
            <p:nvPr/>
          </p:nvGrpSpPr>
          <p:grpSpPr bwMode="auto">
            <a:xfrm>
              <a:off x="672" y="1997"/>
              <a:ext cx="182" cy="266"/>
              <a:chOff x="1824" y="3264"/>
              <a:chExt cx="336" cy="384"/>
            </a:xfrm>
          </p:grpSpPr>
          <p:sp>
            <p:nvSpPr>
              <p:cNvPr id="38562" name="Rectangle 169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63" name="Line 169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64" name="Freeform 170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65" name="Group 1701"/>
            <p:cNvGrpSpPr>
              <a:grpSpLocks/>
            </p:cNvGrpSpPr>
            <p:nvPr/>
          </p:nvGrpSpPr>
          <p:grpSpPr bwMode="auto">
            <a:xfrm>
              <a:off x="945" y="1997"/>
              <a:ext cx="182" cy="266"/>
              <a:chOff x="1824" y="3264"/>
              <a:chExt cx="336" cy="384"/>
            </a:xfrm>
          </p:grpSpPr>
          <p:sp>
            <p:nvSpPr>
              <p:cNvPr id="38566" name="Rectangle 170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67" name="Line 170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68" name="Freeform 170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69" name="Group 1705"/>
            <p:cNvGrpSpPr>
              <a:grpSpLocks/>
            </p:cNvGrpSpPr>
            <p:nvPr/>
          </p:nvGrpSpPr>
          <p:grpSpPr bwMode="auto">
            <a:xfrm>
              <a:off x="1218" y="1997"/>
              <a:ext cx="183" cy="266"/>
              <a:chOff x="1824" y="3264"/>
              <a:chExt cx="336" cy="384"/>
            </a:xfrm>
          </p:grpSpPr>
          <p:sp>
            <p:nvSpPr>
              <p:cNvPr id="38570" name="Rectangle 170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71" name="Line 170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72" name="Freeform 170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73" name="Group 1709"/>
            <p:cNvGrpSpPr>
              <a:grpSpLocks/>
            </p:cNvGrpSpPr>
            <p:nvPr/>
          </p:nvGrpSpPr>
          <p:grpSpPr bwMode="auto">
            <a:xfrm>
              <a:off x="125" y="2352"/>
              <a:ext cx="182" cy="266"/>
              <a:chOff x="1824" y="3264"/>
              <a:chExt cx="336" cy="384"/>
            </a:xfrm>
          </p:grpSpPr>
          <p:sp>
            <p:nvSpPr>
              <p:cNvPr id="38574" name="Rectangle 171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75" name="Line 171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76" name="Freeform 171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77" name="Group 1713"/>
            <p:cNvGrpSpPr>
              <a:grpSpLocks/>
            </p:cNvGrpSpPr>
            <p:nvPr/>
          </p:nvGrpSpPr>
          <p:grpSpPr bwMode="auto">
            <a:xfrm>
              <a:off x="398" y="2352"/>
              <a:ext cx="183" cy="266"/>
              <a:chOff x="1824" y="3264"/>
              <a:chExt cx="336" cy="384"/>
            </a:xfrm>
          </p:grpSpPr>
          <p:sp>
            <p:nvSpPr>
              <p:cNvPr id="38578" name="Rectangle 171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79" name="Line 171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80" name="Freeform 171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81" name="Group 1717"/>
            <p:cNvGrpSpPr>
              <a:grpSpLocks/>
            </p:cNvGrpSpPr>
            <p:nvPr/>
          </p:nvGrpSpPr>
          <p:grpSpPr bwMode="auto">
            <a:xfrm>
              <a:off x="672" y="2352"/>
              <a:ext cx="182" cy="266"/>
              <a:chOff x="1824" y="3264"/>
              <a:chExt cx="336" cy="384"/>
            </a:xfrm>
          </p:grpSpPr>
          <p:sp>
            <p:nvSpPr>
              <p:cNvPr id="38582" name="Rectangle 171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83" name="Line 171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84" name="Freeform 172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85" name="Group 1721"/>
            <p:cNvGrpSpPr>
              <a:grpSpLocks/>
            </p:cNvGrpSpPr>
            <p:nvPr/>
          </p:nvGrpSpPr>
          <p:grpSpPr bwMode="auto">
            <a:xfrm>
              <a:off x="945" y="2352"/>
              <a:ext cx="182" cy="266"/>
              <a:chOff x="1824" y="3264"/>
              <a:chExt cx="336" cy="384"/>
            </a:xfrm>
          </p:grpSpPr>
          <p:sp>
            <p:nvSpPr>
              <p:cNvPr id="38586" name="Rectangle 172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87" name="Line 172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88" name="Freeform 172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589" name="Group 1725"/>
            <p:cNvGrpSpPr>
              <a:grpSpLocks/>
            </p:cNvGrpSpPr>
            <p:nvPr/>
          </p:nvGrpSpPr>
          <p:grpSpPr bwMode="auto">
            <a:xfrm>
              <a:off x="1218" y="2352"/>
              <a:ext cx="183" cy="266"/>
              <a:chOff x="1824" y="3264"/>
              <a:chExt cx="336" cy="384"/>
            </a:xfrm>
          </p:grpSpPr>
          <p:sp>
            <p:nvSpPr>
              <p:cNvPr id="38590" name="Rectangle 172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91" name="Line 172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92" name="Freeform 172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8593" name="Group 1729"/>
          <p:cNvGrpSpPr>
            <a:grpSpLocks/>
          </p:cNvGrpSpPr>
          <p:nvPr/>
        </p:nvGrpSpPr>
        <p:grpSpPr bwMode="auto">
          <a:xfrm>
            <a:off x="3635375" y="3573463"/>
            <a:ext cx="1511300" cy="1806575"/>
            <a:chOff x="-48" y="1824"/>
            <a:chExt cx="1632" cy="2448"/>
          </a:xfrm>
        </p:grpSpPr>
        <p:sp>
          <p:nvSpPr>
            <p:cNvPr id="38594" name="Rectangle 1730" descr="Упаковочная бумага"/>
            <p:cNvSpPr>
              <a:spLocks noChangeArrowheads="1"/>
            </p:cNvSpPr>
            <p:nvPr/>
          </p:nvSpPr>
          <p:spPr bwMode="auto">
            <a:xfrm>
              <a:off x="48" y="1824"/>
              <a:ext cx="1440" cy="244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12700">
              <a:solidFill>
                <a:schemeClr val="bg2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595" name="Freeform 1731"/>
            <p:cNvSpPr>
              <a:spLocks/>
            </p:cNvSpPr>
            <p:nvPr/>
          </p:nvSpPr>
          <p:spPr bwMode="auto">
            <a:xfrm>
              <a:off x="-48" y="1824"/>
              <a:ext cx="1632" cy="48"/>
            </a:xfrm>
            <a:custGeom>
              <a:avLst/>
              <a:gdLst>
                <a:gd name="T0" fmla="*/ 96 w 2976"/>
                <a:gd name="T1" fmla="*/ 48 h 48"/>
                <a:gd name="T2" fmla="*/ 2976 w 2976"/>
                <a:gd name="T3" fmla="*/ 48 h 48"/>
                <a:gd name="T4" fmla="*/ 2880 w 2976"/>
                <a:gd name="T5" fmla="*/ 0 h 48"/>
                <a:gd name="T6" fmla="*/ 144 w 2976"/>
                <a:gd name="T7" fmla="*/ 0 h 48"/>
                <a:gd name="T8" fmla="*/ 0 w 2976"/>
                <a:gd name="T9" fmla="*/ 48 h 48"/>
                <a:gd name="T10" fmla="*/ 144 w 2976"/>
                <a:gd name="T11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76" h="48">
                  <a:moveTo>
                    <a:pt x="96" y="48"/>
                  </a:moveTo>
                  <a:lnTo>
                    <a:pt x="2976" y="48"/>
                  </a:lnTo>
                  <a:lnTo>
                    <a:pt x="2880" y="0"/>
                  </a:lnTo>
                  <a:lnTo>
                    <a:pt x="144" y="0"/>
                  </a:lnTo>
                  <a:lnTo>
                    <a:pt x="0" y="48"/>
                  </a:lnTo>
                  <a:lnTo>
                    <a:pt x="144" y="48"/>
                  </a:lnTo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8596" name="Group 1732"/>
            <p:cNvGrpSpPr>
              <a:grpSpLocks/>
            </p:cNvGrpSpPr>
            <p:nvPr/>
          </p:nvGrpSpPr>
          <p:grpSpPr bwMode="auto">
            <a:xfrm>
              <a:off x="139" y="3474"/>
              <a:ext cx="182" cy="266"/>
              <a:chOff x="1824" y="3264"/>
              <a:chExt cx="336" cy="384"/>
            </a:xfrm>
          </p:grpSpPr>
          <p:sp>
            <p:nvSpPr>
              <p:cNvPr id="38597" name="Rectangle 173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598" name="Line 173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599" name="Freeform 173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00" name="Group 1736"/>
            <p:cNvGrpSpPr>
              <a:grpSpLocks/>
            </p:cNvGrpSpPr>
            <p:nvPr/>
          </p:nvGrpSpPr>
          <p:grpSpPr bwMode="auto">
            <a:xfrm>
              <a:off x="412" y="3474"/>
              <a:ext cx="183" cy="266"/>
              <a:chOff x="1824" y="3264"/>
              <a:chExt cx="336" cy="384"/>
            </a:xfrm>
          </p:grpSpPr>
          <p:sp>
            <p:nvSpPr>
              <p:cNvPr id="38601" name="Rectangle 173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02" name="Line 173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03" name="Freeform 173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04" name="Group 1740"/>
            <p:cNvGrpSpPr>
              <a:grpSpLocks/>
            </p:cNvGrpSpPr>
            <p:nvPr/>
          </p:nvGrpSpPr>
          <p:grpSpPr bwMode="auto">
            <a:xfrm>
              <a:off x="686" y="3474"/>
              <a:ext cx="182" cy="266"/>
              <a:chOff x="1824" y="3264"/>
              <a:chExt cx="336" cy="384"/>
            </a:xfrm>
          </p:grpSpPr>
          <p:sp>
            <p:nvSpPr>
              <p:cNvPr id="38605" name="Rectangle 174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06" name="Line 174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07" name="Freeform 174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08" name="Group 1744"/>
            <p:cNvGrpSpPr>
              <a:grpSpLocks/>
            </p:cNvGrpSpPr>
            <p:nvPr/>
          </p:nvGrpSpPr>
          <p:grpSpPr bwMode="auto">
            <a:xfrm>
              <a:off x="959" y="3474"/>
              <a:ext cx="182" cy="266"/>
              <a:chOff x="1824" y="3264"/>
              <a:chExt cx="336" cy="384"/>
            </a:xfrm>
          </p:grpSpPr>
          <p:sp>
            <p:nvSpPr>
              <p:cNvPr id="38609" name="Rectangle 174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10" name="Line 174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11" name="Freeform 174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12" name="Group 1748"/>
            <p:cNvGrpSpPr>
              <a:grpSpLocks/>
            </p:cNvGrpSpPr>
            <p:nvPr/>
          </p:nvGrpSpPr>
          <p:grpSpPr bwMode="auto">
            <a:xfrm>
              <a:off x="1232" y="3474"/>
              <a:ext cx="183" cy="266"/>
              <a:chOff x="1824" y="3264"/>
              <a:chExt cx="336" cy="384"/>
            </a:xfrm>
          </p:grpSpPr>
          <p:sp>
            <p:nvSpPr>
              <p:cNvPr id="38613" name="Rectangle 174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14" name="Line 175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15" name="Freeform 175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16" name="Group 1752"/>
            <p:cNvGrpSpPr>
              <a:grpSpLocks/>
            </p:cNvGrpSpPr>
            <p:nvPr/>
          </p:nvGrpSpPr>
          <p:grpSpPr bwMode="auto">
            <a:xfrm>
              <a:off x="139" y="3829"/>
              <a:ext cx="182" cy="266"/>
              <a:chOff x="1824" y="3264"/>
              <a:chExt cx="336" cy="384"/>
            </a:xfrm>
          </p:grpSpPr>
          <p:sp>
            <p:nvSpPr>
              <p:cNvPr id="38617" name="Rectangle 175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18" name="Line 175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19" name="Freeform 175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20" name="Group 1756"/>
            <p:cNvGrpSpPr>
              <a:grpSpLocks/>
            </p:cNvGrpSpPr>
            <p:nvPr/>
          </p:nvGrpSpPr>
          <p:grpSpPr bwMode="auto">
            <a:xfrm>
              <a:off x="412" y="3829"/>
              <a:ext cx="183" cy="266"/>
              <a:chOff x="1824" y="3264"/>
              <a:chExt cx="336" cy="384"/>
            </a:xfrm>
          </p:grpSpPr>
          <p:sp>
            <p:nvSpPr>
              <p:cNvPr id="38621" name="Rectangle 175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22" name="Line 175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23" name="Freeform 175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24" name="Group 1760"/>
            <p:cNvGrpSpPr>
              <a:grpSpLocks/>
            </p:cNvGrpSpPr>
            <p:nvPr/>
          </p:nvGrpSpPr>
          <p:grpSpPr bwMode="auto">
            <a:xfrm>
              <a:off x="686" y="3829"/>
              <a:ext cx="182" cy="266"/>
              <a:chOff x="1824" y="3264"/>
              <a:chExt cx="336" cy="384"/>
            </a:xfrm>
          </p:grpSpPr>
          <p:sp>
            <p:nvSpPr>
              <p:cNvPr id="38625" name="Rectangle 176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26" name="Line 176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27" name="Freeform 176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28" name="Group 1764"/>
            <p:cNvGrpSpPr>
              <a:grpSpLocks/>
            </p:cNvGrpSpPr>
            <p:nvPr/>
          </p:nvGrpSpPr>
          <p:grpSpPr bwMode="auto">
            <a:xfrm>
              <a:off x="959" y="3829"/>
              <a:ext cx="182" cy="266"/>
              <a:chOff x="1824" y="3264"/>
              <a:chExt cx="336" cy="384"/>
            </a:xfrm>
          </p:grpSpPr>
          <p:sp>
            <p:nvSpPr>
              <p:cNvPr id="38629" name="Rectangle 176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30" name="Line 176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31" name="Freeform 176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32" name="Group 1768"/>
            <p:cNvGrpSpPr>
              <a:grpSpLocks/>
            </p:cNvGrpSpPr>
            <p:nvPr/>
          </p:nvGrpSpPr>
          <p:grpSpPr bwMode="auto">
            <a:xfrm>
              <a:off x="1232" y="3829"/>
              <a:ext cx="183" cy="266"/>
              <a:chOff x="1824" y="3264"/>
              <a:chExt cx="336" cy="384"/>
            </a:xfrm>
          </p:grpSpPr>
          <p:sp>
            <p:nvSpPr>
              <p:cNvPr id="38633" name="Rectangle 176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34" name="Line 177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35" name="Freeform 177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36" name="Group 1772"/>
            <p:cNvGrpSpPr>
              <a:grpSpLocks/>
            </p:cNvGrpSpPr>
            <p:nvPr/>
          </p:nvGrpSpPr>
          <p:grpSpPr bwMode="auto">
            <a:xfrm>
              <a:off x="139" y="2739"/>
              <a:ext cx="182" cy="266"/>
              <a:chOff x="1824" y="3264"/>
              <a:chExt cx="336" cy="384"/>
            </a:xfrm>
          </p:grpSpPr>
          <p:sp>
            <p:nvSpPr>
              <p:cNvPr id="38637" name="Rectangle 177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38" name="Line 177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39" name="Freeform 177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40" name="Group 1776"/>
            <p:cNvGrpSpPr>
              <a:grpSpLocks/>
            </p:cNvGrpSpPr>
            <p:nvPr/>
          </p:nvGrpSpPr>
          <p:grpSpPr bwMode="auto">
            <a:xfrm>
              <a:off x="412" y="2739"/>
              <a:ext cx="183" cy="266"/>
              <a:chOff x="1824" y="3264"/>
              <a:chExt cx="336" cy="384"/>
            </a:xfrm>
          </p:grpSpPr>
          <p:sp>
            <p:nvSpPr>
              <p:cNvPr id="38641" name="Rectangle 177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42" name="Line 177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43" name="Freeform 177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44" name="Group 1780"/>
            <p:cNvGrpSpPr>
              <a:grpSpLocks/>
            </p:cNvGrpSpPr>
            <p:nvPr/>
          </p:nvGrpSpPr>
          <p:grpSpPr bwMode="auto">
            <a:xfrm>
              <a:off x="686" y="2739"/>
              <a:ext cx="182" cy="266"/>
              <a:chOff x="1824" y="3264"/>
              <a:chExt cx="336" cy="384"/>
            </a:xfrm>
          </p:grpSpPr>
          <p:sp>
            <p:nvSpPr>
              <p:cNvPr id="38645" name="Rectangle 178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46" name="Line 178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47" name="Freeform 178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48" name="Group 1784"/>
            <p:cNvGrpSpPr>
              <a:grpSpLocks/>
            </p:cNvGrpSpPr>
            <p:nvPr/>
          </p:nvGrpSpPr>
          <p:grpSpPr bwMode="auto">
            <a:xfrm>
              <a:off x="959" y="2739"/>
              <a:ext cx="182" cy="266"/>
              <a:chOff x="1824" y="3264"/>
              <a:chExt cx="336" cy="384"/>
            </a:xfrm>
          </p:grpSpPr>
          <p:sp>
            <p:nvSpPr>
              <p:cNvPr id="38649" name="Rectangle 178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50" name="Line 178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51" name="Freeform 178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52" name="Group 1788"/>
            <p:cNvGrpSpPr>
              <a:grpSpLocks/>
            </p:cNvGrpSpPr>
            <p:nvPr/>
          </p:nvGrpSpPr>
          <p:grpSpPr bwMode="auto">
            <a:xfrm>
              <a:off x="1232" y="2739"/>
              <a:ext cx="183" cy="266"/>
              <a:chOff x="1824" y="3264"/>
              <a:chExt cx="336" cy="384"/>
            </a:xfrm>
          </p:grpSpPr>
          <p:sp>
            <p:nvSpPr>
              <p:cNvPr id="38653" name="Rectangle 178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54" name="Line 179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55" name="Freeform 179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56" name="Group 1792"/>
            <p:cNvGrpSpPr>
              <a:grpSpLocks/>
            </p:cNvGrpSpPr>
            <p:nvPr/>
          </p:nvGrpSpPr>
          <p:grpSpPr bwMode="auto">
            <a:xfrm>
              <a:off x="139" y="3094"/>
              <a:ext cx="182" cy="266"/>
              <a:chOff x="1824" y="3264"/>
              <a:chExt cx="336" cy="384"/>
            </a:xfrm>
          </p:grpSpPr>
          <p:sp>
            <p:nvSpPr>
              <p:cNvPr id="38657" name="Rectangle 179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58" name="Line 179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59" name="Freeform 179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60" name="Group 1796"/>
            <p:cNvGrpSpPr>
              <a:grpSpLocks/>
            </p:cNvGrpSpPr>
            <p:nvPr/>
          </p:nvGrpSpPr>
          <p:grpSpPr bwMode="auto">
            <a:xfrm>
              <a:off x="412" y="3094"/>
              <a:ext cx="183" cy="266"/>
              <a:chOff x="1824" y="3264"/>
              <a:chExt cx="336" cy="384"/>
            </a:xfrm>
          </p:grpSpPr>
          <p:sp>
            <p:nvSpPr>
              <p:cNvPr id="38661" name="Rectangle 179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62" name="Line 179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63" name="Freeform 179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64" name="Group 1800"/>
            <p:cNvGrpSpPr>
              <a:grpSpLocks/>
            </p:cNvGrpSpPr>
            <p:nvPr/>
          </p:nvGrpSpPr>
          <p:grpSpPr bwMode="auto">
            <a:xfrm>
              <a:off x="686" y="3094"/>
              <a:ext cx="182" cy="266"/>
              <a:chOff x="1824" y="3264"/>
              <a:chExt cx="336" cy="384"/>
            </a:xfrm>
          </p:grpSpPr>
          <p:sp>
            <p:nvSpPr>
              <p:cNvPr id="38665" name="Rectangle 180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66" name="Line 180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67" name="Freeform 180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68" name="Group 1804"/>
            <p:cNvGrpSpPr>
              <a:grpSpLocks/>
            </p:cNvGrpSpPr>
            <p:nvPr/>
          </p:nvGrpSpPr>
          <p:grpSpPr bwMode="auto">
            <a:xfrm>
              <a:off x="959" y="3094"/>
              <a:ext cx="182" cy="266"/>
              <a:chOff x="1824" y="3264"/>
              <a:chExt cx="336" cy="384"/>
            </a:xfrm>
          </p:grpSpPr>
          <p:sp>
            <p:nvSpPr>
              <p:cNvPr id="38669" name="Rectangle 180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70" name="Line 180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71" name="Freeform 180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72" name="Group 1808"/>
            <p:cNvGrpSpPr>
              <a:grpSpLocks/>
            </p:cNvGrpSpPr>
            <p:nvPr/>
          </p:nvGrpSpPr>
          <p:grpSpPr bwMode="auto">
            <a:xfrm>
              <a:off x="1232" y="3094"/>
              <a:ext cx="183" cy="266"/>
              <a:chOff x="1824" y="3264"/>
              <a:chExt cx="336" cy="384"/>
            </a:xfrm>
          </p:grpSpPr>
          <p:sp>
            <p:nvSpPr>
              <p:cNvPr id="38673" name="Rectangle 180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74" name="Line 181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75" name="Freeform 181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76" name="Group 1812"/>
            <p:cNvGrpSpPr>
              <a:grpSpLocks/>
            </p:cNvGrpSpPr>
            <p:nvPr/>
          </p:nvGrpSpPr>
          <p:grpSpPr bwMode="auto">
            <a:xfrm>
              <a:off x="125" y="1997"/>
              <a:ext cx="182" cy="266"/>
              <a:chOff x="1824" y="3264"/>
              <a:chExt cx="336" cy="384"/>
            </a:xfrm>
          </p:grpSpPr>
          <p:sp>
            <p:nvSpPr>
              <p:cNvPr id="38677" name="Rectangle 181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78" name="Line 181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79" name="Freeform 181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80" name="Group 1816"/>
            <p:cNvGrpSpPr>
              <a:grpSpLocks/>
            </p:cNvGrpSpPr>
            <p:nvPr/>
          </p:nvGrpSpPr>
          <p:grpSpPr bwMode="auto">
            <a:xfrm>
              <a:off x="398" y="1997"/>
              <a:ext cx="183" cy="266"/>
              <a:chOff x="1824" y="3264"/>
              <a:chExt cx="336" cy="384"/>
            </a:xfrm>
          </p:grpSpPr>
          <p:sp>
            <p:nvSpPr>
              <p:cNvPr id="38681" name="Rectangle 181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82" name="Line 181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83" name="Freeform 181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84" name="Group 1820"/>
            <p:cNvGrpSpPr>
              <a:grpSpLocks/>
            </p:cNvGrpSpPr>
            <p:nvPr/>
          </p:nvGrpSpPr>
          <p:grpSpPr bwMode="auto">
            <a:xfrm>
              <a:off x="672" y="1997"/>
              <a:ext cx="182" cy="266"/>
              <a:chOff x="1824" y="3264"/>
              <a:chExt cx="336" cy="384"/>
            </a:xfrm>
          </p:grpSpPr>
          <p:sp>
            <p:nvSpPr>
              <p:cNvPr id="38685" name="Rectangle 182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86" name="Line 182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87" name="Freeform 182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88" name="Group 1824"/>
            <p:cNvGrpSpPr>
              <a:grpSpLocks/>
            </p:cNvGrpSpPr>
            <p:nvPr/>
          </p:nvGrpSpPr>
          <p:grpSpPr bwMode="auto">
            <a:xfrm>
              <a:off x="945" y="1997"/>
              <a:ext cx="182" cy="266"/>
              <a:chOff x="1824" y="3264"/>
              <a:chExt cx="336" cy="384"/>
            </a:xfrm>
          </p:grpSpPr>
          <p:sp>
            <p:nvSpPr>
              <p:cNvPr id="38689" name="Rectangle 182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90" name="Line 182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91" name="Freeform 182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92" name="Group 1828"/>
            <p:cNvGrpSpPr>
              <a:grpSpLocks/>
            </p:cNvGrpSpPr>
            <p:nvPr/>
          </p:nvGrpSpPr>
          <p:grpSpPr bwMode="auto">
            <a:xfrm>
              <a:off x="1218" y="1997"/>
              <a:ext cx="183" cy="266"/>
              <a:chOff x="1824" y="3264"/>
              <a:chExt cx="336" cy="384"/>
            </a:xfrm>
          </p:grpSpPr>
          <p:sp>
            <p:nvSpPr>
              <p:cNvPr id="38693" name="Rectangle 182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94" name="Line 183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95" name="Freeform 183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696" name="Group 1832"/>
            <p:cNvGrpSpPr>
              <a:grpSpLocks/>
            </p:cNvGrpSpPr>
            <p:nvPr/>
          </p:nvGrpSpPr>
          <p:grpSpPr bwMode="auto">
            <a:xfrm>
              <a:off x="125" y="2352"/>
              <a:ext cx="182" cy="266"/>
              <a:chOff x="1824" y="3264"/>
              <a:chExt cx="336" cy="384"/>
            </a:xfrm>
          </p:grpSpPr>
          <p:sp>
            <p:nvSpPr>
              <p:cNvPr id="38697" name="Rectangle 183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698" name="Line 183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699" name="Freeform 183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00" name="Group 1836"/>
            <p:cNvGrpSpPr>
              <a:grpSpLocks/>
            </p:cNvGrpSpPr>
            <p:nvPr/>
          </p:nvGrpSpPr>
          <p:grpSpPr bwMode="auto">
            <a:xfrm>
              <a:off x="398" y="2352"/>
              <a:ext cx="183" cy="266"/>
              <a:chOff x="1824" y="3264"/>
              <a:chExt cx="336" cy="384"/>
            </a:xfrm>
          </p:grpSpPr>
          <p:sp>
            <p:nvSpPr>
              <p:cNvPr id="38701" name="Rectangle 183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02" name="Line 183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03" name="Freeform 183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04" name="Group 1840"/>
            <p:cNvGrpSpPr>
              <a:grpSpLocks/>
            </p:cNvGrpSpPr>
            <p:nvPr/>
          </p:nvGrpSpPr>
          <p:grpSpPr bwMode="auto">
            <a:xfrm>
              <a:off x="672" y="2352"/>
              <a:ext cx="182" cy="266"/>
              <a:chOff x="1824" y="3264"/>
              <a:chExt cx="336" cy="384"/>
            </a:xfrm>
          </p:grpSpPr>
          <p:sp>
            <p:nvSpPr>
              <p:cNvPr id="38705" name="Rectangle 184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06" name="Line 184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07" name="Freeform 184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08" name="Group 1844"/>
            <p:cNvGrpSpPr>
              <a:grpSpLocks/>
            </p:cNvGrpSpPr>
            <p:nvPr/>
          </p:nvGrpSpPr>
          <p:grpSpPr bwMode="auto">
            <a:xfrm>
              <a:off x="945" y="2352"/>
              <a:ext cx="182" cy="266"/>
              <a:chOff x="1824" y="3264"/>
              <a:chExt cx="336" cy="384"/>
            </a:xfrm>
          </p:grpSpPr>
          <p:sp>
            <p:nvSpPr>
              <p:cNvPr id="38709" name="Rectangle 184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10" name="Line 184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11" name="Freeform 184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12" name="Group 1848"/>
            <p:cNvGrpSpPr>
              <a:grpSpLocks/>
            </p:cNvGrpSpPr>
            <p:nvPr/>
          </p:nvGrpSpPr>
          <p:grpSpPr bwMode="auto">
            <a:xfrm>
              <a:off x="1218" y="2352"/>
              <a:ext cx="183" cy="266"/>
              <a:chOff x="1824" y="3264"/>
              <a:chExt cx="336" cy="384"/>
            </a:xfrm>
          </p:grpSpPr>
          <p:sp>
            <p:nvSpPr>
              <p:cNvPr id="38713" name="Rectangle 184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14" name="Line 185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15" name="Freeform 185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8722" name="Group 1858"/>
          <p:cNvGrpSpPr>
            <a:grpSpLocks/>
          </p:cNvGrpSpPr>
          <p:nvPr/>
        </p:nvGrpSpPr>
        <p:grpSpPr bwMode="auto">
          <a:xfrm>
            <a:off x="4859338" y="4797425"/>
            <a:ext cx="1511300" cy="1806575"/>
            <a:chOff x="-48" y="1824"/>
            <a:chExt cx="1632" cy="2448"/>
          </a:xfrm>
        </p:grpSpPr>
        <p:sp>
          <p:nvSpPr>
            <p:cNvPr id="38723" name="Rectangle 1859" descr="Упаковочная бумага"/>
            <p:cNvSpPr>
              <a:spLocks noChangeArrowheads="1"/>
            </p:cNvSpPr>
            <p:nvPr/>
          </p:nvSpPr>
          <p:spPr bwMode="auto">
            <a:xfrm>
              <a:off x="48" y="1824"/>
              <a:ext cx="1440" cy="244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12700">
              <a:solidFill>
                <a:schemeClr val="bg2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724" name="Freeform 1860"/>
            <p:cNvSpPr>
              <a:spLocks/>
            </p:cNvSpPr>
            <p:nvPr/>
          </p:nvSpPr>
          <p:spPr bwMode="auto">
            <a:xfrm>
              <a:off x="-48" y="1824"/>
              <a:ext cx="1632" cy="48"/>
            </a:xfrm>
            <a:custGeom>
              <a:avLst/>
              <a:gdLst>
                <a:gd name="T0" fmla="*/ 96 w 2976"/>
                <a:gd name="T1" fmla="*/ 48 h 48"/>
                <a:gd name="T2" fmla="*/ 2976 w 2976"/>
                <a:gd name="T3" fmla="*/ 48 h 48"/>
                <a:gd name="T4" fmla="*/ 2880 w 2976"/>
                <a:gd name="T5" fmla="*/ 0 h 48"/>
                <a:gd name="T6" fmla="*/ 144 w 2976"/>
                <a:gd name="T7" fmla="*/ 0 h 48"/>
                <a:gd name="T8" fmla="*/ 0 w 2976"/>
                <a:gd name="T9" fmla="*/ 48 h 48"/>
                <a:gd name="T10" fmla="*/ 144 w 2976"/>
                <a:gd name="T11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76" h="48">
                  <a:moveTo>
                    <a:pt x="96" y="48"/>
                  </a:moveTo>
                  <a:lnTo>
                    <a:pt x="2976" y="48"/>
                  </a:lnTo>
                  <a:lnTo>
                    <a:pt x="2880" y="0"/>
                  </a:lnTo>
                  <a:lnTo>
                    <a:pt x="144" y="0"/>
                  </a:lnTo>
                  <a:lnTo>
                    <a:pt x="0" y="48"/>
                  </a:lnTo>
                  <a:lnTo>
                    <a:pt x="144" y="48"/>
                  </a:lnTo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8725" name="Group 1861"/>
            <p:cNvGrpSpPr>
              <a:grpSpLocks/>
            </p:cNvGrpSpPr>
            <p:nvPr/>
          </p:nvGrpSpPr>
          <p:grpSpPr bwMode="auto">
            <a:xfrm>
              <a:off x="139" y="3474"/>
              <a:ext cx="182" cy="266"/>
              <a:chOff x="1824" y="3264"/>
              <a:chExt cx="336" cy="384"/>
            </a:xfrm>
          </p:grpSpPr>
          <p:sp>
            <p:nvSpPr>
              <p:cNvPr id="38726" name="Rectangle 186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27" name="Line 186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28" name="Freeform 186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29" name="Group 1865"/>
            <p:cNvGrpSpPr>
              <a:grpSpLocks/>
            </p:cNvGrpSpPr>
            <p:nvPr/>
          </p:nvGrpSpPr>
          <p:grpSpPr bwMode="auto">
            <a:xfrm>
              <a:off x="412" y="3474"/>
              <a:ext cx="183" cy="266"/>
              <a:chOff x="1824" y="3264"/>
              <a:chExt cx="336" cy="384"/>
            </a:xfrm>
          </p:grpSpPr>
          <p:sp>
            <p:nvSpPr>
              <p:cNvPr id="38730" name="Rectangle 186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31" name="Line 186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32" name="Freeform 186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33" name="Group 1869"/>
            <p:cNvGrpSpPr>
              <a:grpSpLocks/>
            </p:cNvGrpSpPr>
            <p:nvPr/>
          </p:nvGrpSpPr>
          <p:grpSpPr bwMode="auto">
            <a:xfrm>
              <a:off x="686" y="3474"/>
              <a:ext cx="182" cy="266"/>
              <a:chOff x="1824" y="3264"/>
              <a:chExt cx="336" cy="384"/>
            </a:xfrm>
          </p:grpSpPr>
          <p:sp>
            <p:nvSpPr>
              <p:cNvPr id="38734" name="Rectangle 187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35" name="Line 187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36" name="Freeform 187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37" name="Group 1873"/>
            <p:cNvGrpSpPr>
              <a:grpSpLocks/>
            </p:cNvGrpSpPr>
            <p:nvPr/>
          </p:nvGrpSpPr>
          <p:grpSpPr bwMode="auto">
            <a:xfrm>
              <a:off x="959" y="3474"/>
              <a:ext cx="182" cy="266"/>
              <a:chOff x="1824" y="3264"/>
              <a:chExt cx="336" cy="384"/>
            </a:xfrm>
          </p:grpSpPr>
          <p:sp>
            <p:nvSpPr>
              <p:cNvPr id="38738" name="Rectangle 187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39" name="Line 187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40" name="Freeform 187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41" name="Group 1877"/>
            <p:cNvGrpSpPr>
              <a:grpSpLocks/>
            </p:cNvGrpSpPr>
            <p:nvPr/>
          </p:nvGrpSpPr>
          <p:grpSpPr bwMode="auto">
            <a:xfrm>
              <a:off x="1232" y="3474"/>
              <a:ext cx="183" cy="266"/>
              <a:chOff x="1824" y="3264"/>
              <a:chExt cx="336" cy="384"/>
            </a:xfrm>
          </p:grpSpPr>
          <p:sp>
            <p:nvSpPr>
              <p:cNvPr id="38742" name="Rectangle 187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43" name="Line 187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44" name="Freeform 188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45" name="Group 1881"/>
            <p:cNvGrpSpPr>
              <a:grpSpLocks/>
            </p:cNvGrpSpPr>
            <p:nvPr/>
          </p:nvGrpSpPr>
          <p:grpSpPr bwMode="auto">
            <a:xfrm>
              <a:off x="139" y="3829"/>
              <a:ext cx="182" cy="266"/>
              <a:chOff x="1824" y="3264"/>
              <a:chExt cx="336" cy="384"/>
            </a:xfrm>
          </p:grpSpPr>
          <p:sp>
            <p:nvSpPr>
              <p:cNvPr id="38746" name="Rectangle 188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47" name="Line 188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48" name="Freeform 188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49" name="Group 1885"/>
            <p:cNvGrpSpPr>
              <a:grpSpLocks/>
            </p:cNvGrpSpPr>
            <p:nvPr/>
          </p:nvGrpSpPr>
          <p:grpSpPr bwMode="auto">
            <a:xfrm>
              <a:off x="412" y="3829"/>
              <a:ext cx="183" cy="266"/>
              <a:chOff x="1824" y="3264"/>
              <a:chExt cx="336" cy="384"/>
            </a:xfrm>
          </p:grpSpPr>
          <p:sp>
            <p:nvSpPr>
              <p:cNvPr id="38750" name="Rectangle 188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51" name="Line 188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52" name="Freeform 188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53" name="Group 1889"/>
            <p:cNvGrpSpPr>
              <a:grpSpLocks/>
            </p:cNvGrpSpPr>
            <p:nvPr/>
          </p:nvGrpSpPr>
          <p:grpSpPr bwMode="auto">
            <a:xfrm>
              <a:off x="686" y="3829"/>
              <a:ext cx="182" cy="266"/>
              <a:chOff x="1824" y="3264"/>
              <a:chExt cx="336" cy="384"/>
            </a:xfrm>
          </p:grpSpPr>
          <p:sp>
            <p:nvSpPr>
              <p:cNvPr id="38754" name="Rectangle 189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55" name="Line 189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56" name="Freeform 189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57" name="Group 1893"/>
            <p:cNvGrpSpPr>
              <a:grpSpLocks/>
            </p:cNvGrpSpPr>
            <p:nvPr/>
          </p:nvGrpSpPr>
          <p:grpSpPr bwMode="auto">
            <a:xfrm>
              <a:off x="959" y="3829"/>
              <a:ext cx="182" cy="266"/>
              <a:chOff x="1824" y="3264"/>
              <a:chExt cx="336" cy="384"/>
            </a:xfrm>
          </p:grpSpPr>
          <p:sp>
            <p:nvSpPr>
              <p:cNvPr id="38758" name="Rectangle 189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59" name="Line 189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60" name="Freeform 189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61" name="Group 1897"/>
            <p:cNvGrpSpPr>
              <a:grpSpLocks/>
            </p:cNvGrpSpPr>
            <p:nvPr/>
          </p:nvGrpSpPr>
          <p:grpSpPr bwMode="auto">
            <a:xfrm>
              <a:off x="1232" y="3829"/>
              <a:ext cx="183" cy="266"/>
              <a:chOff x="1824" y="3264"/>
              <a:chExt cx="336" cy="384"/>
            </a:xfrm>
          </p:grpSpPr>
          <p:sp>
            <p:nvSpPr>
              <p:cNvPr id="38762" name="Rectangle 189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63" name="Line 189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64" name="Freeform 190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65" name="Group 1901"/>
            <p:cNvGrpSpPr>
              <a:grpSpLocks/>
            </p:cNvGrpSpPr>
            <p:nvPr/>
          </p:nvGrpSpPr>
          <p:grpSpPr bwMode="auto">
            <a:xfrm>
              <a:off x="139" y="2739"/>
              <a:ext cx="182" cy="266"/>
              <a:chOff x="1824" y="3264"/>
              <a:chExt cx="336" cy="384"/>
            </a:xfrm>
          </p:grpSpPr>
          <p:sp>
            <p:nvSpPr>
              <p:cNvPr id="38766" name="Rectangle 190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67" name="Line 190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68" name="Freeform 190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69" name="Group 1905"/>
            <p:cNvGrpSpPr>
              <a:grpSpLocks/>
            </p:cNvGrpSpPr>
            <p:nvPr/>
          </p:nvGrpSpPr>
          <p:grpSpPr bwMode="auto">
            <a:xfrm>
              <a:off x="412" y="2739"/>
              <a:ext cx="183" cy="266"/>
              <a:chOff x="1824" y="3264"/>
              <a:chExt cx="336" cy="384"/>
            </a:xfrm>
          </p:grpSpPr>
          <p:sp>
            <p:nvSpPr>
              <p:cNvPr id="38770" name="Rectangle 190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71" name="Line 190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72" name="Freeform 190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73" name="Group 1909"/>
            <p:cNvGrpSpPr>
              <a:grpSpLocks/>
            </p:cNvGrpSpPr>
            <p:nvPr/>
          </p:nvGrpSpPr>
          <p:grpSpPr bwMode="auto">
            <a:xfrm>
              <a:off x="686" y="2739"/>
              <a:ext cx="182" cy="266"/>
              <a:chOff x="1824" y="3264"/>
              <a:chExt cx="336" cy="384"/>
            </a:xfrm>
          </p:grpSpPr>
          <p:sp>
            <p:nvSpPr>
              <p:cNvPr id="38774" name="Rectangle 191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75" name="Line 191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76" name="Freeform 191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77" name="Group 1913"/>
            <p:cNvGrpSpPr>
              <a:grpSpLocks/>
            </p:cNvGrpSpPr>
            <p:nvPr/>
          </p:nvGrpSpPr>
          <p:grpSpPr bwMode="auto">
            <a:xfrm>
              <a:off x="959" y="2739"/>
              <a:ext cx="182" cy="266"/>
              <a:chOff x="1824" y="3264"/>
              <a:chExt cx="336" cy="384"/>
            </a:xfrm>
          </p:grpSpPr>
          <p:sp>
            <p:nvSpPr>
              <p:cNvPr id="38778" name="Rectangle 191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79" name="Line 191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80" name="Freeform 191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81" name="Group 1917"/>
            <p:cNvGrpSpPr>
              <a:grpSpLocks/>
            </p:cNvGrpSpPr>
            <p:nvPr/>
          </p:nvGrpSpPr>
          <p:grpSpPr bwMode="auto">
            <a:xfrm>
              <a:off x="1232" y="2739"/>
              <a:ext cx="183" cy="266"/>
              <a:chOff x="1824" y="3264"/>
              <a:chExt cx="336" cy="384"/>
            </a:xfrm>
          </p:grpSpPr>
          <p:sp>
            <p:nvSpPr>
              <p:cNvPr id="38782" name="Rectangle 191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83" name="Line 191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84" name="Freeform 192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85" name="Group 1921"/>
            <p:cNvGrpSpPr>
              <a:grpSpLocks/>
            </p:cNvGrpSpPr>
            <p:nvPr/>
          </p:nvGrpSpPr>
          <p:grpSpPr bwMode="auto">
            <a:xfrm>
              <a:off x="139" y="3094"/>
              <a:ext cx="182" cy="266"/>
              <a:chOff x="1824" y="3264"/>
              <a:chExt cx="336" cy="384"/>
            </a:xfrm>
          </p:grpSpPr>
          <p:sp>
            <p:nvSpPr>
              <p:cNvPr id="38786" name="Rectangle 192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87" name="Line 192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88" name="Freeform 192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89" name="Group 1925"/>
            <p:cNvGrpSpPr>
              <a:grpSpLocks/>
            </p:cNvGrpSpPr>
            <p:nvPr/>
          </p:nvGrpSpPr>
          <p:grpSpPr bwMode="auto">
            <a:xfrm>
              <a:off x="412" y="3094"/>
              <a:ext cx="183" cy="266"/>
              <a:chOff x="1824" y="3264"/>
              <a:chExt cx="336" cy="384"/>
            </a:xfrm>
          </p:grpSpPr>
          <p:sp>
            <p:nvSpPr>
              <p:cNvPr id="38790" name="Rectangle 192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91" name="Line 192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92" name="Freeform 192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93" name="Group 1929"/>
            <p:cNvGrpSpPr>
              <a:grpSpLocks/>
            </p:cNvGrpSpPr>
            <p:nvPr/>
          </p:nvGrpSpPr>
          <p:grpSpPr bwMode="auto">
            <a:xfrm>
              <a:off x="686" y="3094"/>
              <a:ext cx="182" cy="266"/>
              <a:chOff x="1824" y="3264"/>
              <a:chExt cx="336" cy="384"/>
            </a:xfrm>
          </p:grpSpPr>
          <p:sp>
            <p:nvSpPr>
              <p:cNvPr id="38794" name="Rectangle 193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95" name="Line 193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796" name="Freeform 193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797" name="Group 1933"/>
            <p:cNvGrpSpPr>
              <a:grpSpLocks/>
            </p:cNvGrpSpPr>
            <p:nvPr/>
          </p:nvGrpSpPr>
          <p:grpSpPr bwMode="auto">
            <a:xfrm>
              <a:off x="959" y="3094"/>
              <a:ext cx="182" cy="266"/>
              <a:chOff x="1824" y="3264"/>
              <a:chExt cx="336" cy="384"/>
            </a:xfrm>
          </p:grpSpPr>
          <p:sp>
            <p:nvSpPr>
              <p:cNvPr id="38798" name="Rectangle 193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799" name="Line 193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00" name="Freeform 193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01" name="Group 1937"/>
            <p:cNvGrpSpPr>
              <a:grpSpLocks/>
            </p:cNvGrpSpPr>
            <p:nvPr/>
          </p:nvGrpSpPr>
          <p:grpSpPr bwMode="auto">
            <a:xfrm>
              <a:off x="1232" y="3094"/>
              <a:ext cx="183" cy="266"/>
              <a:chOff x="1824" y="3264"/>
              <a:chExt cx="336" cy="384"/>
            </a:xfrm>
          </p:grpSpPr>
          <p:sp>
            <p:nvSpPr>
              <p:cNvPr id="38802" name="Rectangle 193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03" name="Line 193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04" name="Freeform 194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05" name="Group 1941"/>
            <p:cNvGrpSpPr>
              <a:grpSpLocks/>
            </p:cNvGrpSpPr>
            <p:nvPr/>
          </p:nvGrpSpPr>
          <p:grpSpPr bwMode="auto">
            <a:xfrm>
              <a:off x="125" y="1997"/>
              <a:ext cx="182" cy="266"/>
              <a:chOff x="1824" y="3264"/>
              <a:chExt cx="336" cy="384"/>
            </a:xfrm>
          </p:grpSpPr>
          <p:sp>
            <p:nvSpPr>
              <p:cNvPr id="38806" name="Rectangle 194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07" name="Line 194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08" name="Freeform 194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09" name="Group 1945"/>
            <p:cNvGrpSpPr>
              <a:grpSpLocks/>
            </p:cNvGrpSpPr>
            <p:nvPr/>
          </p:nvGrpSpPr>
          <p:grpSpPr bwMode="auto">
            <a:xfrm>
              <a:off x="398" y="1997"/>
              <a:ext cx="183" cy="266"/>
              <a:chOff x="1824" y="3264"/>
              <a:chExt cx="336" cy="384"/>
            </a:xfrm>
          </p:grpSpPr>
          <p:sp>
            <p:nvSpPr>
              <p:cNvPr id="38810" name="Rectangle 194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11" name="Line 194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12" name="Freeform 194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13" name="Group 1949"/>
            <p:cNvGrpSpPr>
              <a:grpSpLocks/>
            </p:cNvGrpSpPr>
            <p:nvPr/>
          </p:nvGrpSpPr>
          <p:grpSpPr bwMode="auto">
            <a:xfrm>
              <a:off x="672" y="1997"/>
              <a:ext cx="182" cy="266"/>
              <a:chOff x="1824" y="3264"/>
              <a:chExt cx="336" cy="384"/>
            </a:xfrm>
          </p:grpSpPr>
          <p:sp>
            <p:nvSpPr>
              <p:cNvPr id="38814" name="Rectangle 195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15" name="Line 195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16" name="Freeform 195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17" name="Group 1953"/>
            <p:cNvGrpSpPr>
              <a:grpSpLocks/>
            </p:cNvGrpSpPr>
            <p:nvPr/>
          </p:nvGrpSpPr>
          <p:grpSpPr bwMode="auto">
            <a:xfrm>
              <a:off x="945" y="1997"/>
              <a:ext cx="182" cy="266"/>
              <a:chOff x="1824" y="3264"/>
              <a:chExt cx="336" cy="384"/>
            </a:xfrm>
          </p:grpSpPr>
          <p:sp>
            <p:nvSpPr>
              <p:cNvPr id="38818" name="Rectangle 195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19" name="Line 195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20" name="Freeform 195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21" name="Group 1957"/>
            <p:cNvGrpSpPr>
              <a:grpSpLocks/>
            </p:cNvGrpSpPr>
            <p:nvPr/>
          </p:nvGrpSpPr>
          <p:grpSpPr bwMode="auto">
            <a:xfrm>
              <a:off x="1218" y="1997"/>
              <a:ext cx="183" cy="266"/>
              <a:chOff x="1824" y="3264"/>
              <a:chExt cx="336" cy="384"/>
            </a:xfrm>
          </p:grpSpPr>
          <p:sp>
            <p:nvSpPr>
              <p:cNvPr id="38822" name="Rectangle 195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23" name="Line 195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24" name="Freeform 196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25" name="Group 1961"/>
            <p:cNvGrpSpPr>
              <a:grpSpLocks/>
            </p:cNvGrpSpPr>
            <p:nvPr/>
          </p:nvGrpSpPr>
          <p:grpSpPr bwMode="auto">
            <a:xfrm>
              <a:off x="125" y="2352"/>
              <a:ext cx="182" cy="266"/>
              <a:chOff x="1824" y="3264"/>
              <a:chExt cx="336" cy="384"/>
            </a:xfrm>
          </p:grpSpPr>
          <p:sp>
            <p:nvSpPr>
              <p:cNvPr id="38826" name="Rectangle 196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27" name="Line 196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28" name="Freeform 196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29" name="Group 1965"/>
            <p:cNvGrpSpPr>
              <a:grpSpLocks/>
            </p:cNvGrpSpPr>
            <p:nvPr/>
          </p:nvGrpSpPr>
          <p:grpSpPr bwMode="auto">
            <a:xfrm>
              <a:off x="398" y="2352"/>
              <a:ext cx="183" cy="266"/>
              <a:chOff x="1824" y="3264"/>
              <a:chExt cx="336" cy="384"/>
            </a:xfrm>
          </p:grpSpPr>
          <p:sp>
            <p:nvSpPr>
              <p:cNvPr id="38830" name="Rectangle 196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31" name="Line 196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32" name="Freeform 196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33" name="Group 1969"/>
            <p:cNvGrpSpPr>
              <a:grpSpLocks/>
            </p:cNvGrpSpPr>
            <p:nvPr/>
          </p:nvGrpSpPr>
          <p:grpSpPr bwMode="auto">
            <a:xfrm>
              <a:off x="672" y="2352"/>
              <a:ext cx="182" cy="266"/>
              <a:chOff x="1824" y="3264"/>
              <a:chExt cx="336" cy="384"/>
            </a:xfrm>
          </p:grpSpPr>
          <p:sp>
            <p:nvSpPr>
              <p:cNvPr id="38834" name="Rectangle 197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35" name="Line 197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36" name="Freeform 197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37" name="Group 1973"/>
            <p:cNvGrpSpPr>
              <a:grpSpLocks/>
            </p:cNvGrpSpPr>
            <p:nvPr/>
          </p:nvGrpSpPr>
          <p:grpSpPr bwMode="auto">
            <a:xfrm>
              <a:off x="945" y="2352"/>
              <a:ext cx="182" cy="266"/>
              <a:chOff x="1824" y="3264"/>
              <a:chExt cx="336" cy="384"/>
            </a:xfrm>
          </p:grpSpPr>
          <p:sp>
            <p:nvSpPr>
              <p:cNvPr id="38838" name="Rectangle 197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39" name="Line 197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40" name="Freeform 197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41" name="Group 1977"/>
            <p:cNvGrpSpPr>
              <a:grpSpLocks/>
            </p:cNvGrpSpPr>
            <p:nvPr/>
          </p:nvGrpSpPr>
          <p:grpSpPr bwMode="auto">
            <a:xfrm>
              <a:off x="1218" y="2352"/>
              <a:ext cx="183" cy="266"/>
              <a:chOff x="1824" y="3264"/>
              <a:chExt cx="336" cy="384"/>
            </a:xfrm>
          </p:grpSpPr>
          <p:sp>
            <p:nvSpPr>
              <p:cNvPr id="38842" name="Rectangle 197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43" name="Line 197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44" name="Freeform 198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8845" name="Group 1981"/>
          <p:cNvGrpSpPr>
            <a:grpSpLocks/>
          </p:cNvGrpSpPr>
          <p:nvPr/>
        </p:nvGrpSpPr>
        <p:grpSpPr bwMode="auto">
          <a:xfrm>
            <a:off x="0" y="2420938"/>
            <a:ext cx="1511300" cy="1806575"/>
            <a:chOff x="-48" y="1824"/>
            <a:chExt cx="1632" cy="2448"/>
          </a:xfrm>
        </p:grpSpPr>
        <p:sp>
          <p:nvSpPr>
            <p:cNvPr id="38846" name="Rectangle 1982" descr="Упаковочная бумага"/>
            <p:cNvSpPr>
              <a:spLocks noChangeArrowheads="1"/>
            </p:cNvSpPr>
            <p:nvPr/>
          </p:nvSpPr>
          <p:spPr bwMode="auto">
            <a:xfrm>
              <a:off x="48" y="1824"/>
              <a:ext cx="1440" cy="244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12700">
              <a:solidFill>
                <a:schemeClr val="bg2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847" name="Freeform 1983"/>
            <p:cNvSpPr>
              <a:spLocks/>
            </p:cNvSpPr>
            <p:nvPr/>
          </p:nvSpPr>
          <p:spPr bwMode="auto">
            <a:xfrm>
              <a:off x="-48" y="1824"/>
              <a:ext cx="1632" cy="48"/>
            </a:xfrm>
            <a:custGeom>
              <a:avLst/>
              <a:gdLst>
                <a:gd name="T0" fmla="*/ 96 w 2976"/>
                <a:gd name="T1" fmla="*/ 48 h 48"/>
                <a:gd name="T2" fmla="*/ 2976 w 2976"/>
                <a:gd name="T3" fmla="*/ 48 h 48"/>
                <a:gd name="T4" fmla="*/ 2880 w 2976"/>
                <a:gd name="T5" fmla="*/ 0 h 48"/>
                <a:gd name="T6" fmla="*/ 144 w 2976"/>
                <a:gd name="T7" fmla="*/ 0 h 48"/>
                <a:gd name="T8" fmla="*/ 0 w 2976"/>
                <a:gd name="T9" fmla="*/ 48 h 48"/>
                <a:gd name="T10" fmla="*/ 144 w 2976"/>
                <a:gd name="T11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76" h="48">
                  <a:moveTo>
                    <a:pt x="96" y="48"/>
                  </a:moveTo>
                  <a:lnTo>
                    <a:pt x="2976" y="48"/>
                  </a:lnTo>
                  <a:lnTo>
                    <a:pt x="2880" y="0"/>
                  </a:lnTo>
                  <a:lnTo>
                    <a:pt x="144" y="0"/>
                  </a:lnTo>
                  <a:lnTo>
                    <a:pt x="0" y="48"/>
                  </a:lnTo>
                  <a:lnTo>
                    <a:pt x="144" y="48"/>
                  </a:lnTo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8848" name="Group 1984"/>
            <p:cNvGrpSpPr>
              <a:grpSpLocks/>
            </p:cNvGrpSpPr>
            <p:nvPr/>
          </p:nvGrpSpPr>
          <p:grpSpPr bwMode="auto">
            <a:xfrm>
              <a:off x="139" y="3474"/>
              <a:ext cx="182" cy="266"/>
              <a:chOff x="1824" y="3264"/>
              <a:chExt cx="336" cy="384"/>
            </a:xfrm>
          </p:grpSpPr>
          <p:sp>
            <p:nvSpPr>
              <p:cNvPr id="38849" name="Rectangle 198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50" name="Line 198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51" name="Freeform 198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52" name="Group 1988"/>
            <p:cNvGrpSpPr>
              <a:grpSpLocks/>
            </p:cNvGrpSpPr>
            <p:nvPr/>
          </p:nvGrpSpPr>
          <p:grpSpPr bwMode="auto">
            <a:xfrm>
              <a:off x="412" y="3474"/>
              <a:ext cx="183" cy="266"/>
              <a:chOff x="1824" y="3264"/>
              <a:chExt cx="336" cy="384"/>
            </a:xfrm>
          </p:grpSpPr>
          <p:sp>
            <p:nvSpPr>
              <p:cNvPr id="38853" name="Rectangle 198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54" name="Line 199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55" name="Freeform 199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56" name="Group 1992"/>
            <p:cNvGrpSpPr>
              <a:grpSpLocks/>
            </p:cNvGrpSpPr>
            <p:nvPr/>
          </p:nvGrpSpPr>
          <p:grpSpPr bwMode="auto">
            <a:xfrm>
              <a:off x="686" y="3474"/>
              <a:ext cx="182" cy="266"/>
              <a:chOff x="1824" y="3264"/>
              <a:chExt cx="336" cy="384"/>
            </a:xfrm>
          </p:grpSpPr>
          <p:sp>
            <p:nvSpPr>
              <p:cNvPr id="38857" name="Rectangle 199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58" name="Line 199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59" name="Freeform 199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60" name="Group 1996"/>
            <p:cNvGrpSpPr>
              <a:grpSpLocks/>
            </p:cNvGrpSpPr>
            <p:nvPr/>
          </p:nvGrpSpPr>
          <p:grpSpPr bwMode="auto">
            <a:xfrm>
              <a:off x="959" y="3474"/>
              <a:ext cx="182" cy="266"/>
              <a:chOff x="1824" y="3264"/>
              <a:chExt cx="336" cy="384"/>
            </a:xfrm>
          </p:grpSpPr>
          <p:sp>
            <p:nvSpPr>
              <p:cNvPr id="38861" name="Rectangle 199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62" name="Line 199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63" name="Freeform 199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64" name="Group 2000"/>
            <p:cNvGrpSpPr>
              <a:grpSpLocks/>
            </p:cNvGrpSpPr>
            <p:nvPr/>
          </p:nvGrpSpPr>
          <p:grpSpPr bwMode="auto">
            <a:xfrm>
              <a:off x="1232" y="3474"/>
              <a:ext cx="183" cy="266"/>
              <a:chOff x="1824" y="3264"/>
              <a:chExt cx="336" cy="384"/>
            </a:xfrm>
          </p:grpSpPr>
          <p:sp>
            <p:nvSpPr>
              <p:cNvPr id="38865" name="Rectangle 200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66" name="Line 200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67" name="Freeform 200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68" name="Group 2004"/>
            <p:cNvGrpSpPr>
              <a:grpSpLocks/>
            </p:cNvGrpSpPr>
            <p:nvPr/>
          </p:nvGrpSpPr>
          <p:grpSpPr bwMode="auto">
            <a:xfrm>
              <a:off x="139" y="3829"/>
              <a:ext cx="182" cy="266"/>
              <a:chOff x="1824" y="3264"/>
              <a:chExt cx="336" cy="384"/>
            </a:xfrm>
          </p:grpSpPr>
          <p:sp>
            <p:nvSpPr>
              <p:cNvPr id="38869" name="Rectangle 200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70" name="Line 200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71" name="Freeform 200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72" name="Group 2008"/>
            <p:cNvGrpSpPr>
              <a:grpSpLocks/>
            </p:cNvGrpSpPr>
            <p:nvPr/>
          </p:nvGrpSpPr>
          <p:grpSpPr bwMode="auto">
            <a:xfrm>
              <a:off x="412" y="3829"/>
              <a:ext cx="183" cy="266"/>
              <a:chOff x="1824" y="3264"/>
              <a:chExt cx="336" cy="384"/>
            </a:xfrm>
          </p:grpSpPr>
          <p:sp>
            <p:nvSpPr>
              <p:cNvPr id="38873" name="Rectangle 200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74" name="Line 201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75" name="Freeform 201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76" name="Group 2012"/>
            <p:cNvGrpSpPr>
              <a:grpSpLocks/>
            </p:cNvGrpSpPr>
            <p:nvPr/>
          </p:nvGrpSpPr>
          <p:grpSpPr bwMode="auto">
            <a:xfrm>
              <a:off x="686" y="3829"/>
              <a:ext cx="182" cy="266"/>
              <a:chOff x="1824" y="3264"/>
              <a:chExt cx="336" cy="384"/>
            </a:xfrm>
          </p:grpSpPr>
          <p:sp>
            <p:nvSpPr>
              <p:cNvPr id="38877" name="Rectangle 201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78" name="Line 201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79" name="Freeform 201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80" name="Group 2016"/>
            <p:cNvGrpSpPr>
              <a:grpSpLocks/>
            </p:cNvGrpSpPr>
            <p:nvPr/>
          </p:nvGrpSpPr>
          <p:grpSpPr bwMode="auto">
            <a:xfrm>
              <a:off x="959" y="3829"/>
              <a:ext cx="182" cy="266"/>
              <a:chOff x="1824" y="3264"/>
              <a:chExt cx="336" cy="384"/>
            </a:xfrm>
          </p:grpSpPr>
          <p:sp>
            <p:nvSpPr>
              <p:cNvPr id="38881" name="Rectangle 201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82" name="Line 201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83" name="Freeform 201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84" name="Group 2020"/>
            <p:cNvGrpSpPr>
              <a:grpSpLocks/>
            </p:cNvGrpSpPr>
            <p:nvPr/>
          </p:nvGrpSpPr>
          <p:grpSpPr bwMode="auto">
            <a:xfrm>
              <a:off x="1232" y="3829"/>
              <a:ext cx="183" cy="266"/>
              <a:chOff x="1824" y="3264"/>
              <a:chExt cx="336" cy="384"/>
            </a:xfrm>
          </p:grpSpPr>
          <p:sp>
            <p:nvSpPr>
              <p:cNvPr id="38885" name="Rectangle 202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86" name="Line 202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87" name="Freeform 202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88" name="Group 2024"/>
            <p:cNvGrpSpPr>
              <a:grpSpLocks/>
            </p:cNvGrpSpPr>
            <p:nvPr/>
          </p:nvGrpSpPr>
          <p:grpSpPr bwMode="auto">
            <a:xfrm>
              <a:off x="139" y="2739"/>
              <a:ext cx="182" cy="266"/>
              <a:chOff x="1824" y="3264"/>
              <a:chExt cx="336" cy="384"/>
            </a:xfrm>
          </p:grpSpPr>
          <p:sp>
            <p:nvSpPr>
              <p:cNvPr id="38889" name="Rectangle 202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90" name="Line 202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91" name="Freeform 202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92" name="Group 2028"/>
            <p:cNvGrpSpPr>
              <a:grpSpLocks/>
            </p:cNvGrpSpPr>
            <p:nvPr/>
          </p:nvGrpSpPr>
          <p:grpSpPr bwMode="auto">
            <a:xfrm>
              <a:off x="412" y="2739"/>
              <a:ext cx="183" cy="266"/>
              <a:chOff x="1824" y="3264"/>
              <a:chExt cx="336" cy="384"/>
            </a:xfrm>
          </p:grpSpPr>
          <p:sp>
            <p:nvSpPr>
              <p:cNvPr id="38893" name="Rectangle 202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94" name="Line 203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95" name="Freeform 203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896" name="Group 2032"/>
            <p:cNvGrpSpPr>
              <a:grpSpLocks/>
            </p:cNvGrpSpPr>
            <p:nvPr/>
          </p:nvGrpSpPr>
          <p:grpSpPr bwMode="auto">
            <a:xfrm>
              <a:off x="686" y="2739"/>
              <a:ext cx="182" cy="266"/>
              <a:chOff x="1824" y="3264"/>
              <a:chExt cx="336" cy="384"/>
            </a:xfrm>
          </p:grpSpPr>
          <p:sp>
            <p:nvSpPr>
              <p:cNvPr id="38897" name="Rectangle 203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898" name="Line 203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899" name="Freeform 203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00" name="Group 2036"/>
            <p:cNvGrpSpPr>
              <a:grpSpLocks/>
            </p:cNvGrpSpPr>
            <p:nvPr/>
          </p:nvGrpSpPr>
          <p:grpSpPr bwMode="auto">
            <a:xfrm>
              <a:off x="959" y="2739"/>
              <a:ext cx="182" cy="266"/>
              <a:chOff x="1824" y="3264"/>
              <a:chExt cx="336" cy="384"/>
            </a:xfrm>
          </p:grpSpPr>
          <p:sp>
            <p:nvSpPr>
              <p:cNvPr id="38901" name="Rectangle 203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02" name="Line 203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03" name="Freeform 203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04" name="Group 2040"/>
            <p:cNvGrpSpPr>
              <a:grpSpLocks/>
            </p:cNvGrpSpPr>
            <p:nvPr/>
          </p:nvGrpSpPr>
          <p:grpSpPr bwMode="auto">
            <a:xfrm>
              <a:off x="1232" y="2739"/>
              <a:ext cx="183" cy="266"/>
              <a:chOff x="1824" y="3264"/>
              <a:chExt cx="336" cy="384"/>
            </a:xfrm>
          </p:grpSpPr>
          <p:sp>
            <p:nvSpPr>
              <p:cNvPr id="38905" name="Rectangle 204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06" name="Line 204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07" name="Freeform 204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08" name="Group 2044"/>
            <p:cNvGrpSpPr>
              <a:grpSpLocks/>
            </p:cNvGrpSpPr>
            <p:nvPr/>
          </p:nvGrpSpPr>
          <p:grpSpPr bwMode="auto">
            <a:xfrm>
              <a:off x="139" y="3094"/>
              <a:ext cx="182" cy="266"/>
              <a:chOff x="1824" y="3264"/>
              <a:chExt cx="336" cy="384"/>
            </a:xfrm>
          </p:grpSpPr>
          <p:sp>
            <p:nvSpPr>
              <p:cNvPr id="38909" name="Rectangle 204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10" name="Line 204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11" name="Freeform 204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12" name="Group 2048"/>
            <p:cNvGrpSpPr>
              <a:grpSpLocks/>
            </p:cNvGrpSpPr>
            <p:nvPr/>
          </p:nvGrpSpPr>
          <p:grpSpPr bwMode="auto">
            <a:xfrm>
              <a:off x="412" y="3094"/>
              <a:ext cx="183" cy="266"/>
              <a:chOff x="1824" y="3264"/>
              <a:chExt cx="336" cy="384"/>
            </a:xfrm>
          </p:grpSpPr>
          <p:sp>
            <p:nvSpPr>
              <p:cNvPr id="38913" name="Rectangle 204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14" name="Line 205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15" name="Freeform 205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16" name="Group 2052"/>
            <p:cNvGrpSpPr>
              <a:grpSpLocks/>
            </p:cNvGrpSpPr>
            <p:nvPr/>
          </p:nvGrpSpPr>
          <p:grpSpPr bwMode="auto">
            <a:xfrm>
              <a:off x="686" y="3094"/>
              <a:ext cx="182" cy="266"/>
              <a:chOff x="1824" y="3264"/>
              <a:chExt cx="336" cy="384"/>
            </a:xfrm>
          </p:grpSpPr>
          <p:sp>
            <p:nvSpPr>
              <p:cNvPr id="38917" name="Rectangle 205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18" name="Line 205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19" name="Freeform 205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20" name="Group 2056"/>
            <p:cNvGrpSpPr>
              <a:grpSpLocks/>
            </p:cNvGrpSpPr>
            <p:nvPr/>
          </p:nvGrpSpPr>
          <p:grpSpPr bwMode="auto">
            <a:xfrm>
              <a:off x="959" y="3094"/>
              <a:ext cx="182" cy="266"/>
              <a:chOff x="1824" y="3264"/>
              <a:chExt cx="336" cy="384"/>
            </a:xfrm>
          </p:grpSpPr>
          <p:sp>
            <p:nvSpPr>
              <p:cNvPr id="38921" name="Rectangle 205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22" name="Line 205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23" name="Freeform 205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24" name="Group 2060"/>
            <p:cNvGrpSpPr>
              <a:grpSpLocks/>
            </p:cNvGrpSpPr>
            <p:nvPr/>
          </p:nvGrpSpPr>
          <p:grpSpPr bwMode="auto">
            <a:xfrm>
              <a:off x="1232" y="3094"/>
              <a:ext cx="183" cy="266"/>
              <a:chOff x="1824" y="3264"/>
              <a:chExt cx="336" cy="384"/>
            </a:xfrm>
          </p:grpSpPr>
          <p:sp>
            <p:nvSpPr>
              <p:cNvPr id="38925" name="Rectangle 206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26" name="Line 206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27" name="Freeform 206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28" name="Group 2064"/>
            <p:cNvGrpSpPr>
              <a:grpSpLocks/>
            </p:cNvGrpSpPr>
            <p:nvPr/>
          </p:nvGrpSpPr>
          <p:grpSpPr bwMode="auto">
            <a:xfrm>
              <a:off x="125" y="1997"/>
              <a:ext cx="182" cy="266"/>
              <a:chOff x="1824" y="3264"/>
              <a:chExt cx="336" cy="384"/>
            </a:xfrm>
          </p:grpSpPr>
          <p:sp>
            <p:nvSpPr>
              <p:cNvPr id="38929" name="Rectangle 206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30" name="Line 206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31" name="Freeform 206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32" name="Group 2068"/>
            <p:cNvGrpSpPr>
              <a:grpSpLocks/>
            </p:cNvGrpSpPr>
            <p:nvPr/>
          </p:nvGrpSpPr>
          <p:grpSpPr bwMode="auto">
            <a:xfrm>
              <a:off x="398" y="1997"/>
              <a:ext cx="183" cy="266"/>
              <a:chOff x="1824" y="3264"/>
              <a:chExt cx="336" cy="384"/>
            </a:xfrm>
          </p:grpSpPr>
          <p:sp>
            <p:nvSpPr>
              <p:cNvPr id="38933" name="Rectangle 206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34" name="Line 207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35" name="Freeform 207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36" name="Group 2072"/>
            <p:cNvGrpSpPr>
              <a:grpSpLocks/>
            </p:cNvGrpSpPr>
            <p:nvPr/>
          </p:nvGrpSpPr>
          <p:grpSpPr bwMode="auto">
            <a:xfrm>
              <a:off x="672" y="1997"/>
              <a:ext cx="182" cy="266"/>
              <a:chOff x="1824" y="3264"/>
              <a:chExt cx="336" cy="384"/>
            </a:xfrm>
          </p:grpSpPr>
          <p:sp>
            <p:nvSpPr>
              <p:cNvPr id="38937" name="Rectangle 207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38" name="Line 207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39" name="Freeform 207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40" name="Group 2076"/>
            <p:cNvGrpSpPr>
              <a:grpSpLocks/>
            </p:cNvGrpSpPr>
            <p:nvPr/>
          </p:nvGrpSpPr>
          <p:grpSpPr bwMode="auto">
            <a:xfrm>
              <a:off x="945" y="1997"/>
              <a:ext cx="182" cy="266"/>
              <a:chOff x="1824" y="3264"/>
              <a:chExt cx="336" cy="384"/>
            </a:xfrm>
          </p:grpSpPr>
          <p:sp>
            <p:nvSpPr>
              <p:cNvPr id="38941" name="Rectangle 207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42" name="Line 207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43" name="Freeform 207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44" name="Group 2080"/>
            <p:cNvGrpSpPr>
              <a:grpSpLocks/>
            </p:cNvGrpSpPr>
            <p:nvPr/>
          </p:nvGrpSpPr>
          <p:grpSpPr bwMode="auto">
            <a:xfrm>
              <a:off x="1218" y="1997"/>
              <a:ext cx="183" cy="266"/>
              <a:chOff x="1824" y="3264"/>
              <a:chExt cx="336" cy="384"/>
            </a:xfrm>
          </p:grpSpPr>
          <p:sp>
            <p:nvSpPr>
              <p:cNvPr id="38945" name="Rectangle 208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46" name="Line 208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47" name="Freeform 208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48" name="Group 2084"/>
            <p:cNvGrpSpPr>
              <a:grpSpLocks/>
            </p:cNvGrpSpPr>
            <p:nvPr/>
          </p:nvGrpSpPr>
          <p:grpSpPr bwMode="auto">
            <a:xfrm>
              <a:off x="125" y="2352"/>
              <a:ext cx="182" cy="266"/>
              <a:chOff x="1824" y="3264"/>
              <a:chExt cx="336" cy="384"/>
            </a:xfrm>
          </p:grpSpPr>
          <p:sp>
            <p:nvSpPr>
              <p:cNvPr id="38949" name="Rectangle 208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50" name="Line 208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51" name="Freeform 208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52" name="Group 2088"/>
            <p:cNvGrpSpPr>
              <a:grpSpLocks/>
            </p:cNvGrpSpPr>
            <p:nvPr/>
          </p:nvGrpSpPr>
          <p:grpSpPr bwMode="auto">
            <a:xfrm>
              <a:off x="398" y="2352"/>
              <a:ext cx="183" cy="266"/>
              <a:chOff x="1824" y="3264"/>
              <a:chExt cx="336" cy="384"/>
            </a:xfrm>
          </p:grpSpPr>
          <p:sp>
            <p:nvSpPr>
              <p:cNvPr id="38953" name="Rectangle 208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54" name="Line 209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55" name="Freeform 209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56" name="Group 2092"/>
            <p:cNvGrpSpPr>
              <a:grpSpLocks/>
            </p:cNvGrpSpPr>
            <p:nvPr/>
          </p:nvGrpSpPr>
          <p:grpSpPr bwMode="auto">
            <a:xfrm>
              <a:off x="672" y="2352"/>
              <a:ext cx="182" cy="266"/>
              <a:chOff x="1824" y="3264"/>
              <a:chExt cx="336" cy="384"/>
            </a:xfrm>
          </p:grpSpPr>
          <p:sp>
            <p:nvSpPr>
              <p:cNvPr id="38957" name="Rectangle 209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58" name="Line 209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59" name="Freeform 209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60" name="Group 2096"/>
            <p:cNvGrpSpPr>
              <a:grpSpLocks/>
            </p:cNvGrpSpPr>
            <p:nvPr/>
          </p:nvGrpSpPr>
          <p:grpSpPr bwMode="auto">
            <a:xfrm>
              <a:off x="945" y="2352"/>
              <a:ext cx="182" cy="266"/>
              <a:chOff x="1824" y="3264"/>
              <a:chExt cx="336" cy="384"/>
            </a:xfrm>
          </p:grpSpPr>
          <p:sp>
            <p:nvSpPr>
              <p:cNvPr id="38961" name="Rectangle 209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62" name="Line 209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63" name="Freeform 209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64" name="Group 2100"/>
            <p:cNvGrpSpPr>
              <a:grpSpLocks/>
            </p:cNvGrpSpPr>
            <p:nvPr/>
          </p:nvGrpSpPr>
          <p:grpSpPr bwMode="auto">
            <a:xfrm>
              <a:off x="1218" y="2352"/>
              <a:ext cx="183" cy="266"/>
              <a:chOff x="1824" y="3264"/>
              <a:chExt cx="336" cy="384"/>
            </a:xfrm>
          </p:grpSpPr>
          <p:sp>
            <p:nvSpPr>
              <p:cNvPr id="38965" name="Rectangle 210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66" name="Line 210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67" name="Freeform 210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8968" name="Group 2104"/>
          <p:cNvGrpSpPr>
            <a:grpSpLocks/>
          </p:cNvGrpSpPr>
          <p:nvPr/>
        </p:nvGrpSpPr>
        <p:grpSpPr bwMode="auto">
          <a:xfrm>
            <a:off x="1042988" y="3573463"/>
            <a:ext cx="1511300" cy="1806575"/>
            <a:chOff x="-48" y="1824"/>
            <a:chExt cx="1632" cy="2448"/>
          </a:xfrm>
        </p:grpSpPr>
        <p:sp>
          <p:nvSpPr>
            <p:cNvPr id="38969" name="Rectangle 2105" descr="Упаковочная бумага"/>
            <p:cNvSpPr>
              <a:spLocks noChangeArrowheads="1"/>
            </p:cNvSpPr>
            <p:nvPr/>
          </p:nvSpPr>
          <p:spPr bwMode="auto">
            <a:xfrm>
              <a:off x="48" y="1824"/>
              <a:ext cx="1440" cy="244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12700">
              <a:solidFill>
                <a:schemeClr val="bg2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970" name="Freeform 2106"/>
            <p:cNvSpPr>
              <a:spLocks/>
            </p:cNvSpPr>
            <p:nvPr/>
          </p:nvSpPr>
          <p:spPr bwMode="auto">
            <a:xfrm>
              <a:off x="-48" y="1824"/>
              <a:ext cx="1632" cy="48"/>
            </a:xfrm>
            <a:custGeom>
              <a:avLst/>
              <a:gdLst>
                <a:gd name="T0" fmla="*/ 96 w 2976"/>
                <a:gd name="T1" fmla="*/ 48 h 48"/>
                <a:gd name="T2" fmla="*/ 2976 w 2976"/>
                <a:gd name="T3" fmla="*/ 48 h 48"/>
                <a:gd name="T4" fmla="*/ 2880 w 2976"/>
                <a:gd name="T5" fmla="*/ 0 h 48"/>
                <a:gd name="T6" fmla="*/ 144 w 2976"/>
                <a:gd name="T7" fmla="*/ 0 h 48"/>
                <a:gd name="T8" fmla="*/ 0 w 2976"/>
                <a:gd name="T9" fmla="*/ 48 h 48"/>
                <a:gd name="T10" fmla="*/ 144 w 2976"/>
                <a:gd name="T11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76" h="48">
                  <a:moveTo>
                    <a:pt x="96" y="48"/>
                  </a:moveTo>
                  <a:lnTo>
                    <a:pt x="2976" y="48"/>
                  </a:lnTo>
                  <a:lnTo>
                    <a:pt x="2880" y="0"/>
                  </a:lnTo>
                  <a:lnTo>
                    <a:pt x="144" y="0"/>
                  </a:lnTo>
                  <a:lnTo>
                    <a:pt x="0" y="48"/>
                  </a:lnTo>
                  <a:lnTo>
                    <a:pt x="144" y="48"/>
                  </a:lnTo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8971" name="Group 2107"/>
            <p:cNvGrpSpPr>
              <a:grpSpLocks/>
            </p:cNvGrpSpPr>
            <p:nvPr/>
          </p:nvGrpSpPr>
          <p:grpSpPr bwMode="auto">
            <a:xfrm>
              <a:off x="139" y="3474"/>
              <a:ext cx="182" cy="266"/>
              <a:chOff x="1824" y="3264"/>
              <a:chExt cx="336" cy="384"/>
            </a:xfrm>
          </p:grpSpPr>
          <p:sp>
            <p:nvSpPr>
              <p:cNvPr id="38972" name="Rectangle 210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73" name="Line 210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74" name="Freeform 211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75" name="Group 2111"/>
            <p:cNvGrpSpPr>
              <a:grpSpLocks/>
            </p:cNvGrpSpPr>
            <p:nvPr/>
          </p:nvGrpSpPr>
          <p:grpSpPr bwMode="auto">
            <a:xfrm>
              <a:off x="412" y="3474"/>
              <a:ext cx="183" cy="266"/>
              <a:chOff x="1824" y="3264"/>
              <a:chExt cx="336" cy="384"/>
            </a:xfrm>
          </p:grpSpPr>
          <p:sp>
            <p:nvSpPr>
              <p:cNvPr id="38976" name="Rectangle 211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77" name="Line 211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78" name="Freeform 211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79" name="Group 2115"/>
            <p:cNvGrpSpPr>
              <a:grpSpLocks/>
            </p:cNvGrpSpPr>
            <p:nvPr/>
          </p:nvGrpSpPr>
          <p:grpSpPr bwMode="auto">
            <a:xfrm>
              <a:off x="686" y="3474"/>
              <a:ext cx="182" cy="266"/>
              <a:chOff x="1824" y="3264"/>
              <a:chExt cx="336" cy="384"/>
            </a:xfrm>
          </p:grpSpPr>
          <p:sp>
            <p:nvSpPr>
              <p:cNvPr id="38980" name="Rectangle 211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81" name="Line 211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82" name="Freeform 211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83" name="Group 2119"/>
            <p:cNvGrpSpPr>
              <a:grpSpLocks/>
            </p:cNvGrpSpPr>
            <p:nvPr/>
          </p:nvGrpSpPr>
          <p:grpSpPr bwMode="auto">
            <a:xfrm>
              <a:off x="959" y="3474"/>
              <a:ext cx="182" cy="266"/>
              <a:chOff x="1824" y="3264"/>
              <a:chExt cx="336" cy="384"/>
            </a:xfrm>
          </p:grpSpPr>
          <p:sp>
            <p:nvSpPr>
              <p:cNvPr id="38984" name="Rectangle 212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85" name="Line 212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86" name="Freeform 212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87" name="Group 2123"/>
            <p:cNvGrpSpPr>
              <a:grpSpLocks/>
            </p:cNvGrpSpPr>
            <p:nvPr/>
          </p:nvGrpSpPr>
          <p:grpSpPr bwMode="auto">
            <a:xfrm>
              <a:off x="1232" y="3474"/>
              <a:ext cx="183" cy="266"/>
              <a:chOff x="1824" y="3264"/>
              <a:chExt cx="336" cy="384"/>
            </a:xfrm>
          </p:grpSpPr>
          <p:sp>
            <p:nvSpPr>
              <p:cNvPr id="38988" name="Rectangle 212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89" name="Line 212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90" name="Freeform 212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91" name="Group 2127"/>
            <p:cNvGrpSpPr>
              <a:grpSpLocks/>
            </p:cNvGrpSpPr>
            <p:nvPr/>
          </p:nvGrpSpPr>
          <p:grpSpPr bwMode="auto">
            <a:xfrm>
              <a:off x="139" y="3829"/>
              <a:ext cx="182" cy="266"/>
              <a:chOff x="1824" y="3264"/>
              <a:chExt cx="336" cy="384"/>
            </a:xfrm>
          </p:grpSpPr>
          <p:sp>
            <p:nvSpPr>
              <p:cNvPr id="38992" name="Rectangle 212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93" name="Line 212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94" name="Freeform 213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95" name="Group 2131"/>
            <p:cNvGrpSpPr>
              <a:grpSpLocks/>
            </p:cNvGrpSpPr>
            <p:nvPr/>
          </p:nvGrpSpPr>
          <p:grpSpPr bwMode="auto">
            <a:xfrm>
              <a:off x="412" y="3829"/>
              <a:ext cx="183" cy="266"/>
              <a:chOff x="1824" y="3264"/>
              <a:chExt cx="336" cy="384"/>
            </a:xfrm>
          </p:grpSpPr>
          <p:sp>
            <p:nvSpPr>
              <p:cNvPr id="38996" name="Rectangle 213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97" name="Line 213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998" name="Freeform 213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999" name="Group 2135"/>
            <p:cNvGrpSpPr>
              <a:grpSpLocks/>
            </p:cNvGrpSpPr>
            <p:nvPr/>
          </p:nvGrpSpPr>
          <p:grpSpPr bwMode="auto">
            <a:xfrm>
              <a:off x="686" y="3829"/>
              <a:ext cx="182" cy="266"/>
              <a:chOff x="1824" y="3264"/>
              <a:chExt cx="336" cy="384"/>
            </a:xfrm>
          </p:grpSpPr>
          <p:sp>
            <p:nvSpPr>
              <p:cNvPr id="39000" name="Rectangle 213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01" name="Line 213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02" name="Freeform 213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03" name="Group 2139"/>
            <p:cNvGrpSpPr>
              <a:grpSpLocks/>
            </p:cNvGrpSpPr>
            <p:nvPr/>
          </p:nvGrpSpPr>
          <p:grpSpPr bwMode="auto">
            <a:xfrm>
              <a:off x="959" y="3829"/>
              <a:ext cx="182" cy="266"/>
              <a:chOff x="1824" y="3264"/>
              <a:chExt cx="336" cy="384"/>
            </a:xfrm>
          </p:grpSpPr>
          <p:sp>
            <p:nvSpPr>
              <p:cNvPr id="39004" name="Rectangle 214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05" name="Line 214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06" name="Freeform 214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07" name="Group 2143"/>
            <p:cNvGrpSpPr>
              <a:grpSpLocks/>
            </p:cNvGrpSpPr>
            <p:nvPr/>
          </p:nvGrpSpPr>
          <p:grpSpPr bwMode="auto">
            <a:xfrm>
              <a:off x="1232" y="3829"/>
              <a:ext cx="183" cy="266"/>
              <a:chOff x="1824" y="3264"/>
              <a:chExt cx="336" cy="384"/>
            </a:xfrm>
          </p:grpSpPr>
          <p:sp>
            <p:nvSpPr>
              <p:cNvPr id="39008" name="Rectangle 214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09" name="Line 214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10" name="Freeform 214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11" name="Group 2147"/>
            <p:cNvGrpSpPr>
              <a:grpSpLocks/>
            </p:cNvGrpSpPr>
            <p:nvPr/>
          </p:nvGrpSpPr>
          <p:grpSpPr bwMode="auto">
            <a:xfrm>
              <a:off x="139" y="2739"/>
              <a:ext cx="182" cy="266"/>
              <a:chOff x="1824" y="3264"/>
              <a:chExt cx="336" cy="384"/>
            </a:xfrm>
          </p:grpSpPr>
          <p:sp>
            <p:nvSpPr>
              <p:cNvPr id="39012" name="Rectangle 214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13" name="Line 214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14" name="Freeform 215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15" name="Group 2151"/>
            <p:cNvGrpSpPr>
              <a:grpSpLocks/>
            </p:cNvGrpSpPr>
            <p:nvPr/>
          </p:nvGrpSpPr>
          <p:grpSpPr bwMode="auto">
            <a:xfrm>
              <a:off x="412" y="2739"/>
              <a:ext cx="183" cy="266"/>
              <a:chOff x="1824" y="3264"/>
              <a:chExt cx="336" cy="384"/>
            </a:xfrm>
          </p:grpSpPr>
          <p:sp>
            <p:nvSpPr>
              <p:cNvPr id="39016" name="Rectangle 215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17" name="Line 215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18" name="Freeform 215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19" name="Group 2155"/>
            <p:cNvGrpSpPr>
              <a:grpSpLocks/>
            </p:cNvGrpSpPr>
            <p:nvPr/>
          </p:nvGrpSpPr>
          <p:grpSpPr bwMode="auto">
            <a:xfrm>
              <a:off x="686" y="2739"/>
              <a:ext cx="182" cy="266"/>
              <a:chOff x="1824" y="3264"/>
              <a:chExt cx="336" cy="384"/>
            </a:xfrm>
          </p:grpSpPr>
          <p:sp>
            <p:nvSpPr>
              <p:cNvPr id="39020" name="Rectangle 215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21" name="Line 215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22" name="Freeform 215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23" name="Group 2159"/>
            <p:cNvGrpSpPr>
              <a:grpSpLocks/>
            </p:cNvGrpSpPr>
            <p:nvPr/>
          </p:nvGrpSpPr>
          <p:grpSpPr bwMode="auto">
            <a:xfrm>
              <a:off x="959" y="2739"/>
              <a:ext cx="182" cy="266"/>
              <a:chOff x="1824" y="3264"/>
              <a:chExt cx="336" cy="384"/>
            </a:xfrm>
          </p:grpSpPr>
          <p:sp>
            <p:nvSpPr>
              <p:cNvPr id="39024" name="Rectangle 216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25" name="Line 216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26" name="Freeform 216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27" name="Group 2163"/>
            <p:cNvGrpSpPr>
              <a:grpSpLocks/>
            </p:cNvGrpSpPr>
            <p:nvPr/>
          </p:nvGrpSpPr>
          <p:grpSpPr bwMode="auto">
            <a:xfrm>
              <a:off x="1232" y="2739"/>
              <a:ext cx="183" cy="266"/>
              <a:chOff x="1824" y="3264"/>
              <a:chExt cx="336" cy="384"/>
            </a:xfrm>
          </p:grpSpPr>
          <p:sp>
            <p:nvSpPr>
              <p:cNvPr id="39028" name="Rectangle 216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29" name="Line 216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30" name="Freeform 216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31" name="Group 2167"/>
            <p:cNvGrpSpPr>
              <a:grpSpLocks/>
            </p:cNvGrpSpPr>
            <p:nvPr/>
          </p:nvGrpSpPr>
          <p:grpSpPr bwMode="auto">
            <a:xfrm>
              <a:off x="139" y="3094"/>
              <a:ext cx="182" cy="266"/>
              <a:chOff x="1824" y="3264"/>
              <a:chExt cx="336" cy="384"/>
            </a:xfrm>
          </p:grpSpPr>
          <p:sp>
            <p:nvSpPr>
              <p:cNvPr id="39032" name="Rectangle 216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33" name="Line 216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34" name="Freeform 217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35" name="Group 2171"/>
            <p:cNvGrpSpPr>
              <a:grpSpLocks/>
            </p:cNvGrpSpPr>
            <p:nvPr/>
          </p:nvGrpSpPr>
          <p:grpSpPr bwMode="auto">
            <a:xfrm>
              <a:off x="412" y="3094"/>
              <a:ext cx="183" cy="266"/>
              <a:chOff x="1824" y="3264"/>
              <a:chExt cx="336" cy="384"/>
            </a:xfrm>
          </p:grpSpPr>
          <p:sp>
            <p:nvSpPr>
              <p:cNvPr id="39036" name="Rectangle 217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37" name="Line 217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38" name="Freeform 217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39" name="Group 2175"/>
            <p:cNvGrpSpPr>
              <a:grpSpLocks/>
            </p:cNvGrpSpPr>
            <p:nvPr/>
          </p:nvGrpSpPr>
          <p:grpSpPr bwMode="auto">
            <a:xfrm>
              <a:off x="686" y="3094"/>
              <a:ext cx="182" cy="266"/>
              <a:chOff x="1824" y="3264"/>
              <a:chExt cx="336" cy="384"/>
            </a:xfrm>
          </p:grpSpPr>
          <p:sp>
            <p:nvSpPr>
              <p:cNvPr id="39040" name="Rectangle 217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41" name="Line 217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42" name="Freeform 217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43" name="Group 2179"/>
            <p:cNvGrpSpPr>
              <a:grpSpLocks/>
            </p:cNvGrpSpPr>
            <p:nvPr/>
          </p:nvGrpSpPr>
          <p:grpSpPr bwMode="auto">
            <a:xfrm>
              <a:off x="959" y="3094"/>
              <a:ext cx="182" cy="266"/>
              <a:chOff x="1824" y="3264"/>
              <a:chExt cx="336" cy="384"/>
            </a:xfrm>
          </p:grpSpPr>
          <p:sp>
            <p:nvSpPr>
              <p:cNvPr id="39044" name="Rectangle 218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45" name="Line 218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46" name="Freeform 218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47" name="Group 2183"/>
            <p:cNvGrpSpPr>
              <a:grpSpLocks/>
            </p:cNvGrpSpPr>
            <p:nvPr/>
          </p:nvGrpSpPr>
          <p:grpSpPr bwMode="auto">
            <a:xfrm>
              <a:off x="1232" y="3094"/>
              <a:ext cx="183" cy="266"/>
              <a:chOff x="1824" y="3264"/>
              <a:chExt cx="336" cy="384"/>
            </a:xfrm>
          </p:grpSpPr>
          <p:sp>
            <p:nvSpPr>
              <p:cNvPr id="39048" name="Rectangle 218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49" name="Line 218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50" name="Freeform 218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51" name="Group 2187"/>
            <p:cNvGrpSpPr>
              <a:grpSpLocks/>
            </p:cNvGrpSpPr>
            <p:nvPr/>
          </p:nvGrpSpPr>
          <p:grpSpPr bwMode="auto">
            <a:xfrm>
              <a:off x="125" y="1997"/>
              <a:ext cx="182" cy="266"/>
              <a:chOff x="1824" y="3264"/>
              <a:chExt cx="336" cy="384"/>
            </a:xfrm>
          </p:grpSpPr>
          <p:sp>
            <p:nvSpPr>
              <p:cNvPr id="39052" name="Rectangle 218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53" name="Line 218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54" name="Freeform 219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55" name="Group 2191"/>
            <p:cNvGrpSpPr>
              <a:grpSpLocks/>
            </p:cNvGrpSpPr>
            <p:nvPr/>
          </p:nvGrpSpPr>
          <p:grpSpPr bwMode="auto">
            <a:xfrm>
              <a:off x="398" y="1997"/>
              <a:ext cx="183" cy="266"/>
              <a:chOff x="1824" y="3264"/>
              <a:chExt cx="336" cy="384"/>
            </a:xfrm>
          </p:grpSpPr>
          <p:sp>
            <p:nvSpPr>
              <p:cNvPr id="39056" name="Rectangle 219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57" name="Line 219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58" name="Freeform 219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59" name="Group 2195"/>
            <p:cNvGrpSpPr>
              <a:grpSpLocks/>
            </p:cNvGrpSpPr>
            <p:nvPr/>
          </p:nvGrpSpPr>
          <p:grpSpPr bwMode="auto">
            <a:xfrm>
              <a:off x="672" y="1997"/>
              <a:ext cx="182" cy="266"/>
              <a:chOff x="1824" y="3264"/>
              <a:chExt cx="336" cy="384"/>
            </a:xfrm>
          </p:grpSpPr>
          <p:sp>
            <p:nvSpPr>
              <p:cNvPr id="39060" name="Rectangle 219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61" name="Line 219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62" name="Freeform 219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63" name="Group 2199"/>
            <p:cNvGrpSpPr>
              <a:grpSpLocks/>
            </p:cNvGrpSpPr>
            <p:nvPr/>
          </p:nvGrpSpPr>
          <p:grpSpPr bwMode="auto">
            <a:xfrm>
              <a:off x="945" y="1997"/>
              <a:ext cx="182" cy="266"/>
              <a:chOff x="1824" y="3264"/>
              <a:chExt cx="336" cy="384"/>
            </a:xfrm>
          </p:grpSpPr>
          <p:sp>
            <p:nvSpPr>
              <p:cNvPr id="39064" name="Rectangle 220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65" name="Line 220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66" name="Freeform 220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67" name="Group 2203"/>
            <p:cNvGrpSpPr>
              <a:grpSpLocks/>
            </p:cNvGrpSpPr>
            <p:nvPr/>
          </p:nvGrpSpPr>
          <p:grpSpPr bwMode="auto">
            <a:xfrm>
              <a:off x="1218" y="1997"/>
              <a:ext cx="183" cy="266"/>
              <a:chOff x="1824" y="3264"/>
              <a:chExt cx="336" cy="384"/>
            </a:xfrm>
          </p:grpSpPr>
          <p:sp>
            <p:nvSpPr>
              <p:cNvPr id="39068" name="Rectangle 220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69" name="Line 220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70" name="Freeform 220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71" name="Group 2207"/>
            <p:cNvGrpSpPr>
              <a:grpSpLocks/>
            </p:cNvGrpSpPr>
            <p:nvPr/>
          </p:nvGrpSpPr>
          <p:grpSpPr bwMode="auto">
            <a:xfrm>
              <a:off x="125" y="2352"/>
              <a:ext cx="182" cy="266"/>
              <a:chOff x="1824" y="3264"/>
              <a:chExt cx="336" cy="384"/>
            </a:xfrm>
          </p:grpSpPr>
          <p:sp>
            <p:nvSpPr>
              <p:cNvPr id="39072" name="Rectangle 2208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73" name="Line 2209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74" name="Freeform 2210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75" name="Group 2211"/>
            <p:cNvGrpSpPr>
              <a:grpSpLocks/>
            </p:cNvGrpSpPr>
            <p:nvPr/>
          </p:nvGrpSpPr>
          <p:grpSpPr bwMode="auto">
            <a:xfrm>
              <a:off x="398" y="2352"/>
              <a:ext cx="183" cy="266"/>
              <a:chOff x="1824" y="3264"/>
              <a:chExt cx="336" cy="384"/>
            </a:xfrm>
          </p:grpSpPr>
          <p:sp>
            <p:nvSpPr>
              <p:cNvPr id="39076" name="Rectangle 2212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77" name="Line 2213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78" name="Freeform 2214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79" name="Group 2215"/>
            <p:cNvGrpSpPr>
              <a:grpSpLocks/>
            </p:cNvGrpSpPr>
            <p:nvPr/>
          </p:nvGrpSpPr>
          <p:grpSpPr bwMode="auto">
            <a:xfrm>
              <a:off x="672" y="2352"/>
              <a:ext cx="182" cy="266"/>
              <a:chOff x="1824" y="3264"/>
              <a:chExt cx="336" cy="384"/>
            </a:xfrm>
          </p:grpSpPr>
          <p:sp>
            <p:nvSpPr>
              <p:cNvPr id="39080" name="Rectangle 2216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81" name="Line 2217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82" name="Freeform 2218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83" name="Group 2219"/>
            <p:cNvGrpSpPr>
              <a:grpSpLocks/>
            </p:cNvGrpSpPr>
            <p:nvPr/>
          </p:nvGrpSpPr>
          <p:grpSpPr bwMode="auto">
            <a:xfrm>
              <a:off x="945" y="2352"/>
              <a:ext cx="182" cy="266"/>
              <a:chOff x="1824" y="3264"/>
              <a:chExt cx="336" cy="384"/>
            </a:xfrm>
          </p:grpSpPr>
          <p:sp>
            <p:nvSpPr>
              <p:cNvPr id="39084" name="Rectangle 2220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85" name="Line 2221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86" name="Freeform 2222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87" name="Group 2223"/>
            <p:cNvGrpSpPr>
              <a:grpSpLocks/>
            </p:cNvGrpSpPr>
            <p:nvPr/>
          </p:nvGrpSpPr>
          <p:grpSpPr bwMode="auto">
            <a:xfrm>
              <a:off x="1218" y="2352"/>
              <a:ext cx="183" cy="266"/>
              <a:chOff x="1824" y="3264"/>
              <a:chExt cx="336" cy="384"/>
            </a:xfrm>
          </p:grpSpPr>
          <p:sp>
            <p:nvSpPr>
              <p:cNvPr id="39088" name="Rectangle 2224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89" name="Line 2225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90" name="Freeform 2226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9091" name="Group 2227"/>
          <p:cNvGrpSpPr>
            <a:grpSpLocks/>
          </p:cNvGrpSpPr>
          <p:nvPr/>
        </p:nvGrpSpPr>
        <p:grpSpPr bwMode="auto">
          <a:xfrm>
            <a:off x="2124075" y="4652963"/>
            <a:ext cx="1511300" cy="1806575"/>
            <a:chOff x="-48" y="1824"/>
            <a:chExt cx="1632" cy="2448"/>
          </a:xfrm>
        </p:grpSpPr>
        <p:sp>
          <p:nvSpPr>
            <p:cNvPr id="39092" name="Rectangle 2228" descr="Упаковочная бумага"/>
            <p:cNvSpPr>
              <a:spLocks noChangeArrowheads="1"/>
            </p:cNvSpPr>
            <p:nvPr/>
          </p:nvSpPr>
          <p:spPr bwMode="auto">
            <a:xfrm>
              <a:off x="48" y="1824"/>
              <a:ext cx="1440" cy="244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12700">
              <a:solidFill>
                <a:schemeClr val="bg2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093" name="Freeform 2229"/>
            <p:cNvSpPr>
              <a:spLocks/>
            </p:cNvSpPr>
            <p:nvPr/>
          </p:nvSpPr>
          <p:spPr bwMode="auto">
            <a:xfrm>
              <a:off x="-48" y="1824"/>
              <a:ext cx="1632" cy="48"/>
            </a:xfrm>
            <a:custGeom>
              <a:avLst/>
              <a:gdLst>
                <a:gd name="T0" fmla="*/ 96 w 2976"/>
                <a:gd name="T1" fmla="*/ 48 h 48"/>
                <a:gd name="T2" fmla="*/ 2976 w 2976"/>
                <a:gd name="T3" fmla="*/ 48 h 48"/>
                <a:gd name="T4" fmla="*/ 2880 w 2976"/>
                <a:gd name="T5" fmla="*/ 0 h 48"/>
                <a:gd name="T6" fmla="*/ 144 w 2976"/>
                <a:gd name="T7" fmla="*/ 0 h 48"/>
                <a:gd name="T8" fmla="*/ 0 w 2976"/>
                <a:gd name="T9" fmla="*/ 48 h 48"/>
                <a:gd name="T10" fmla="*/ 144 w 2976"/>
                <a:gd name="T11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76" h="48">
                  <a:moveTo>
                    <a:pt x="96" y="48"/>
                  </a:moveTo>
                  <a:lnTo>
                    <a:pt x="2976" y="48"/>
                  </a:lnTo>
                  <a:lnTo>
                    <a:pt x="2880" y="0"/>
                  </a:lnTo>
                  <a:lnTo>
                    <a:pt x="144" y="0"/>
                  </a:lnTo>
                  <a:lnTo>
                    <a:pt x="0" y="48"/>
                  </a:lnTo>
                  <a:lnTo>
                    <a:pt x="144" y="48"/>
                  </a:lnTo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9094" name="Group 2230"/>
            <p:cNvGrpSpPr>
              <a:grpSpLocks/>
            </p:cNvGrpSpPr>
            <p:nvPr/>
          </p:nvGrpSpPr>
          <p:grpSpPr bwMode="auto">
            <a:xfrm>
              <a:off x="139" y="3474"/>
              <a:ext cx="182" cy="266"/>
              <a:chOff x="1824" y="3264"/>
              <a:chExt cx="336" cy="384"/>
            </a:xfrm>
          </p:grpSpPr>
          <p:sp>
            <p:nvSpPr>
              <p:cNvPr id="39095" name="Rectangle 223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096" name="Line 223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097" name="Freeform 223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098" name="Group 2234"/>
            <p:cNvGrpSpPr>
              <a:grpSpLocks/>
            </p:cNvGrpSpPr>
            <p:nvPr/>
          </p:nvGrpSpPr>
          <p:grpSpPr bwMode="auto">
            <a:xfrm>
              <a:off x="412" y="3474"/>
              <a:ext cx="183" cy="266"/>
              <a:chOff x="1824" y="3264"/>
              <a:chExt cx="336" cy="384"/>
            </a:xfrm>
          </p:grpSpPr>
          <p:sp>
            <p:nvSpPr>
              <p:cNvPr id="39099" name="Rectangle 223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00" name="Line 223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01" name="Freeform 223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02" name="Group 2238"/>
            <p:cNvGrpSpPr>
              <a:grpSpLocks/>
            </p:cNvGrpSpPr>
            <p:nvPr/>
          </p:nvGrpSpPr>
          <p:grpSpPr bwMode="auto">
            <a:xfrm>
              <a:off x="686" y="3474"/>
              <a:ext cx="182" cy="266"/>
              <a:chOff x="1824" y="3264"/>
              <a:chExt cx="336" cy="384"/>
            </a:xfrm>
          </p:grpSpPr>
          <p:sp>
            <p:nvSpPr>
              <p:cNvPr id="39103" name="Rectangle 223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04" name="Line 224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05" name="Freeform 224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06" name="Group 2242"/>
            <p:cNvGrpSpPr>
              <a:grpSpLocks/>
            </p:cNvGrpSpPr>
            <p:nvPr/>
          </p:nvGrpSpPr>
          <p:grpSpPr bwMode="auto">
            <a:xfrm>
              <a:off x="959" y="3474"/>
              <a:ext cx="182" cy="266"/>
              <a:chOff x="1824" y="3264"/>
              <a:chExt cx="336" cy="384"/>
            </a:xfrm>
          </p:grpSpPr>
          <p:sp>
            <p:nvSpPr>
              <p:cNvPr id="39107" name="Rectangle 224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08" name="Line 224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09" name="Freeform 224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10" name="Group 2246"/>
            <p:cNvGrpSpPr>
              <a:grpSpLocks/>
            </p:cNvGrpSpPr>
            <p:nvPr/>
          </p:nvGrpSpPr>
          <p:grpSpPr bwMode="auto">
            <a:xfrm>
              <a:off x="1232" y="3474"/>
              <a:ext cx="183" cy="266"/>
              <a:chOff x="1824" y="3264"/>
              <a:chExt cx="336" cy="384"/>
            </a:xfrm>
          </p:grpSpPr>
          <p:sp>
            <p:nvSpPr>
              <p:cNvPr id="39111" name="Rectangle 224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12" name="Line 224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13" name="Freeform 224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14" name="Group 2250"/>
            <p:cNvGrpSpPr>
              <a:grpSpLocks/>
            </p:cNvGrpSpPr>
            <p:nvPr/>
          </p:nvGrpSpPr>
          <p:grpSpPr bwMode="auto">
            <a:xfrm>
              <a:off x="139" y="3829"/>
              <a:ext cx="182" cy="266"/>
              <a:chOff x="1824" y="3264"/>
              <a:chExt cx="336" cy="384"/>
            </a:xfrm>
          </p:grpSpPr>
          <p:sp>
            <p:nvSpPr>
              <p:cNvPr id="39115" name="Rectangle 225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16" name="Line 225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17" name="Freeform 225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18" name="Group 2254"/>
            <p:cNvGrpSpPr>
              <a:grpSpLocks/>
            </p:cNvGrpSpPr>
            <p:nvPr/>
          </p:nvGrpSpPr>
          <p:grpSpPr bwMode="auto">
            <a:xfrm>
              <a:off x="412" y="3829"/>
              <a:ext cx="183" cy="266"/>
              <a:chOff x="1824" y="3264"/>
              <a:chExt cx="336" cy="384"/>
            </a:xfrm>
          </p:grpSpPr>
          <p:sp>
            <p:nvSpPr>
              <p:cNvPr id="39119" name="Rectangle 225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20" name="Line 225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21" name="Freeform 225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22" name="Group 2258"/>
            <p:cNvGrpSpPr>
              <a:grpSpLocks/>
            </p:cNvGrpSpPr>
            <p:nvPr/>
          </p:nvGrpSpPr>
          <p:grpSpPr bwMode="auto">
            <a:xfrm>
              <a:off x="686" y="3829"/>
              <a:ext cx="182" cy="266"/>
              <a:chOff x="1824" y="3264"/>
              <a:chExt cx="336" cy="384"/>
            </a:xfrm>
          </p:grpSpPr>
          <p:sp>
            <p:nvSpPr>
              <p:cNvPr id="39123" name="Rectangle 225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24" name="Line 226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25" name="Freeform 226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26" name="Group 2262"/>
            <p:cNvGrpSpPr>
              <a:grpSpLocks/>
            </p:cNvGrpSpPr>
            <p:nvPr/>
          </p:nvGrpSpPr>
          <p:grpSpPr bwMode="auto">
            <a:xfrm>
              <a:off x="959" y="3829"/>
              <a:ext cx="182" cy="266"/>
              <a:chOff x="1824" y="3264"/>
              <a:chExt cx="336" cy="384"/>
            </a:xfrm>
          </p:grpSpPr>
          <p:sp>
            <p:nvSpPr>
              <p:cNvPr id="39127" name="Rectangle 226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28" name="Line 226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29" name="Freeform 226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30" name="Group 2266"/>
            <p:cNvGrpSpPr>
              <a:grpSpLocks/>
            </p:cNvGrpSpPr>
            <p:nvPr/>
          </p:nvGrpSpPr>
          <p:grpSpPr bwMode="auto">
            <a:xfrm>
              <a:off x="1232" y="3829"/>
              <a:ext cx="183" cy="266"/>
              <a:chOff x="1824" y="3264"/>
              <a:chExt cx="336" cy="384"/>
            </a:xfrm>
          </p:grpSpPr>
          <p:sp>
            <p:nvSpPr>
              <p:cNvPr id="39131" name="Rectangle 226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32" name="Line 226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33" name="Freeform 226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34" name="Group 2270"/>
            <p:cNvGrpSpPr>
              <a:grpSpLocks/>
            </p:cNvGrpSpPr>
            <p:nvPr/>
          </p:nvGrpSpPr>
          <p:grpSpPr bwMode="auto">
            <a:xfrm>
              <a:off x="139" y="2739"/>
              <a:ext cx="182" cy="266"/>
              <a:chOff x="1824" y="3264"/>
              <a:chExt cx="336" cy="384"/>
            </a:xfrm>
          </p:grpSpPr>
          <p:sp>
            <p:nvSpPr>
              <p:cNvPr id="39135" name="Rectangle 227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36" name="Line 227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37" name="Freeform 227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38" name="Group 2274"/>
            <p:cNvGrpSpPr>
              <a:grpSpLocks/>
            </p:cNvGrpSpPr>
            <p:nvPr/>
          </p:nvGrpSpPr>
          <p:grpSpPr bwMode="auto">
            <a:xfrm>
              <a:off x="412" y="2739"/>
              <a:ext cx="183" cy="266"/>
              <a:chOff x="1824" y="3264"/>
              <a:chExt cx="336" cy="384"/>
            </a:xfrm>
          </p:grpSpPr>
          <p:sp>
            <p:nvSpPr>
              <p:cNvPr id="39139" name="Rectangle 227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40" name="Line 227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41" name="Freeform 227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42" name="Group 2278"/>
            <p:cNvGrpSpPr>
              <a:grpSpLocks/>
            </p:cNvGrpSpPr>
            <p:nvPr/>
          </p:nvGrpSpPr>
          <p:grpSpPr bwMode="auto">
            <a:xfrm>
              <a:off x="686" y="2739"/>
              <a:ext cx="182" cy="266"/>
              <a:chOff x="1824" y="3264"/>
              <a:chExt cx="336" cy="384"/>
            </a:xfrm>
          </p:grpSpPr>
          <p:sp>
            <p:nvSpPr>
              <p:cNvPr id="39143" name="Rectangle 227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44" name="Line 228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45" name="Freeform 228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46" name="Group 2282"/>
            <p:cNvGrpSpPr>
              <a:grpSpLocks/>
            </p:cNvGrpSpPr>
            <p:nvPr/>
          </p:nvGrpSpPr>
          <p:grpSpPr bwMode="auto">
            <a:xfrm>
              <a:off x="959" y="2739"/>
              <a:ext cx="182" cy="266"/>
              <a:chOff x="1824" y="3264"/>
              <a:chExt cx="336" cy="384"/>
            </a:xfrm>
          </p:grpSpPr>
          <p:sp>
            <p:nvSpPr>
              <p:cNvPr id="39147" name="Rectangle 228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48" name="Line 228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49" name="Freeform 228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50" name="Group 2286"/>
            <p:cNvGrpSpPr>
              <a:grpSpLocks/>
            </p:cNvGrpSpPr>
            <p:nvPr/>
          </p:nvGrpSpPr>
          <p:grpSpPr bwMode="auto">
            <a:xfrm>
              <a:off x="1232" y="2739"/>
              <a:ext cx="183" cy="266"/>
              <a:chOff x="1824" y="3264"/>
              <a:chExt cx="336" cy="384"/>
            </a:xfrm>
          </p:grpSpPr>
          <p:sp>
            <p:nvSpPr>
              <p:cNvPr id="39151" name="Rectangle 228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52" name="Line 228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53" name="Freeform 228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54" name="Group 2290"/>
            <p:cNvGrpSpPr>
              <a:grpSpLocks/>
            </p:cNvGrpSpPr>
            <p:nvPr/>
          </p:nvGrpSpPr>
          <p:grpSpPr bwMode="auto">
            <a:xfrm>
              <a:off x="139" y="3094"/>
              <a:ext cx="182" cy="266"/>
              <a:chOff x="1824" y="3264"/>
              <a:chExt cx="336" cy="384"/>
            </a:xfrm>
          </p:grpSpPr>
          <p:sp>
            <p:nvSpPr>
              <p:cNvPr id="39155" name="Rectangle 229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56" name="Line 229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57" name="Freeform 229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58" name="Group 2294"/>
            <p:cNvGrpSpPr>
              <a:grpSpLocks/>
            </p:cNvGrpSpPr>
            <p:nvPr/>
          </p:nvGrpSpPr>
          <p:grpSpPr bwMode="auto">
            <a:xfrm>
              <a:off x="412" y="3094"/>
              <a:ext cx="183" cy="266"/>
              <a:chOff x="1824" y="3264"/>
              <a:chExt cx="336" cy="384"/>
            </a:xfrm>
          </p:grpSpPr>
          <p:sp>
            <p:nvSpPr>
              <p:cNvPr id="39159" name="Rectangle 229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60" name="Line 229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61" name="Freeform 229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62" name="Group 2298"/>
            <p:cNvGrpSpPr>
              <a:grpSpLocks/>
            </p:cNvGrpSpPr>
            <p:nvPr/>
          </p:nvGrpSpPr>
          <p:grpSpPr bwMode="auto">
            <a:xfrm>
              <a:off x="686" y="3094"/>
              <a:ext cx="182" cy="266"/>
              <a:chOff x="1824" y="3264"/>
              <a:chExt cx="336" cy="384"/>
            </a:xfrm>
          </p:grpSpPr>
          <p:sp>
            <p:nvSpPr>
              <p:cNvPr id="39163" name="Rectangle 229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64" name="Line 230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65" name="Freeform 230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66" name="Group 2302"/>
            <p:cNvGrpSpPr>
              <a:grpSpLocks/>
            </p:cNvGrpSpPr>
            <p:nvPr/>
          </p:nvGrpSpPr>
          <p:grpSpPr bwMode="auto">
            <a:xfrm>
              <a:off x="959" y="3094"/>
              <a:ext cx="182" cy="266"/>
              <a:chOff x="1824" y="3264"/>
              <a:chExt cx="336" cy="384"/>
            </a:xfrm>
          </p:grpSpPr>
          <p:sp>
            <p:nvSpPr>
              <p:cNvPr id="39167" name="Rectangle 230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68" name="Line 230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69" name="Freeform 230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70" name="Group 2306"/>
            <p:cNvGrpSpPr>
              <a:grpSpLocks/>
            </p:cNvGrpSpPr>
            <p:nvPr/>
          </p:nvGrpSpPr>
          <p:grpSpPr bwMode="auto">
            <a:xfrm>
              <a:off x="1232" y="3094"/>
              <a:ext cx="183" cy="266"/>
              <a:chOff x="1824" y="3264"/>
              <a:chExt cx="336" cy="384"/>
            </a:xfrm>
          </p:grpSpPr>
          <p:sp>
            <p:nvSpPr>
              <p:cNvPr id="39171" name="Rectangle 230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72" name="Line 230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73" name="Freeform 230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74" name="Group 2310"/>
            <p:cNvGrpSpPr>
              <a:grpSpLocks/>
            </p:cNvGrpSpPr>
            <p:nvPr/>
          </p:nvGrpSpPr>
          <p:grpSpPr bwMode="auto">
            <a:xfrm>
              <a:off x="125" y="1997"/>
              <a:ext cx="182" cy="266"/>
              <a:chOff x="1824" y="3264"/>
              <a:chExt cx="336" cy="384"/>
            </a:xfrm>
          </p:grpSpPr>
          <p:sp>
            <p:nvSpPr>
              <p:cNvPr id="39175" name="Rectangle 231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76" name="Line 231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77" name="Freeform 231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78" name="Group 2314"/>
            <p:cNvGrpSpPr>
              <a:grpSpLocks/>
            </p:cNvGrpSpPr>
            <p:nvPr/>
          </p:nvGrpSpPr>
          <p:grpSpPr bwMode="auto">
            <a:xfrm>
              <a:off x="398" y="1997"/>
              <a:ext cx="183" cy="266"/>
              <a:chOff x="1824" y="3264"/>
              <a:chExt cx="336" cy="384"/>
            </a:xfrm>
          </p:grpSpPr>
          <p:sp>
            <p:nvSpPr>
              <p:cNvPr id="39179" name="Rectangle 231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80" name="Line 231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81" name="Freeform 231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82" name="Group 2318"/>
            <p:cNvGrpSpPr>
              <a:grpSpLocks/>
            </p:cNvGrpSpPr>
            <p:nvPr/>
          </p:nvGrpSpPr>
          <p:grpSpPr bwMode="auto">
            <a:xfrm>
              <a:off x="672" y="1997"/>
              <a:ext cx="182" cy="266"/>
              <a:chOff x="1824" y="3264"/>
              <a:chExt cx="336" cy="384"/>
            </a:xfrm>
          </p:grpSpPr>
          <p:sp>
            <p:nvSpPr>
              <p:cNvPr id="39183" name="Rectangle 231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84" name="Line 232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85" name="Freeform 232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86" name="Group 2322"/>
            <p:cNvGrpSpPr>
              <a:grpSpLocks/>
            </p:cNvGrpSpPr>
            <p:nvPr/>
          </p:nvGrpSpPr>
          <p:grpSpPr bwMode="auto">
            <a:xfrm>
              <a:off x="945" y="1997"/>
              <a:ext cx="182" cy="266"/>
              <a:chOff x="1824" y="3264"/>
              <a:chExt cx="336" cy="384"/>
            </a:xfrm>
          </p:grpSpPr>
          <p:sp>
            <p:nvSpPr>
              <p:cNvPr id="39187" name="Rectangle 232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88" name="Line 232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89" name="Freeform 232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90" name="Group 2326"/>
            <p:cNvGrpSpPr>
              <a:grpSpLocks/>
            </p:cNvGrpSpPr>
            <p:nvPr/>
          </p:nvGrpSpPr>
          <p:grpSpPr bwMode="auto">
            <a:xfrm>
              <a:off x="1218" y="1997"/>
              <a:ext cx="183" cy="266"/>
              <a:chOff x="1824" y="3264"/>
              <a:chExt cx="336" cy="384"/>
            </a:xfrm>
          </p:grpSpPr>
          <p:sp>
            <p:nvSpPr>
              <p:cNvPr id="39191" name="Rectangle 232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92" name="Line 232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93" name="Freeform 232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94" name="Group 2330"/>
            <p:cNvGrpSpPr>
              <a:grpSpLocks/>
            </p:cNvGrpSpPr>
            <p:nvPr/>
          </p:nvGrpSpPr>
          <p:grpSpPr bwMode="auto">
            <a:xfrm>
              <a:off x="125" y="2352"/>
              <a:ext cx="182" cy="266"/>
              <a:chOff x="1824" y="3264"/>
              <a:chExt cx="336" cy="384"/>
            </a:xfrm>
          </p:grpSpPr>
          <p:sp>
            <p:nvSpPr>
              <p:cNvPr id="39195" name="Rectangle 2331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196" name="Line 2332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197" name="Freeform 2333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198" name="Group 2334"/>
            <p:cNvGrpSpPr>
              <a:grpSpLocks/>
            </p:cNvGrpSpPr>
            <p:nvPr/>
          </p:nvGrpSpPr>
          <p:grpSpPr bwMode="auto">
            <a:xfrm>
              <a:off x="398" y="2352"/>
              <a:ext cx="183" cy="266"/>
              <a:chOff x="1824" y="3264"/>
              <a:chExt cx="336" cy="384"/>
            </a:xfrm>
          </p:grpSpPr>
          <p:sp>
            <p:nvSpPr>
              <p:cNvPr id="39199" name="Rectangle 2335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200" name="Line 2336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201" name="Freeform 2337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202" name="Group 2338"/>
            <p:cNvGrpSpPr>
              <a:grpSpLocks/>
            </p:cNvGrpSpPr>
            <p:nvPr/>
          </p:nvGrpSpPr>
          <p:grpSpPr bwMode="auto">
            <a:xfrm>
              <a:off x="672" y="2352"/>
              <a:ext cx="182" cy="266"/>
              <a:chOff x="1824" y="3264"/>
              <a:chExt cx="336" cy="384"/>
            </a:xfrm>
          </p:grpSpPr>
          <p:sp>
            <p:nvSpPr>
              <p:cNvPr id="39203" name="Rectangle 2339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204" name="Line 2340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205" name="Freeform 2341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206" name="Group 2342"/>
            <p:cNvGrpSpPr>
              <a:grpSpLocks/>
            </p:cNvGrpSpPr>
            <p:nvPr/>
          </p:nvGrpSpPr>
          <p:grpSpPr bwMode="auto">
            <a:xfrm>
              <a:off x="945" y="2352"/>
              <a:ext cx="182" cy="266"/>
              <a:chOff x="1824" y="3264"/>
              <a:chExt cx="336" cy="384"/>
            </a:xfrm>
          </p:grpSpPr>
          <p:sp>
            <p:nvSpPr>
              <p:cNvPr id="39207" name="Rectangle 2343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208" name="Line 2344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209" name="Freeform 2345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210" name="Group 2346"/>
            <p:cNvGrpSpPr>
              <a:grpSpLocks/>
            </p:cNvGrpSpPr>
            <p:nvPr/>
          </p:nvGrpSpPr>
          <p:grpSpPr bwMode="auto">
            <a:xfrm>
              <a:off x="1218" y="2352"/>
              <a:ext cx="183" cy="266"/>
              <a:chOff x="1824" y="3264"/>
              <a:chExt cx="336" cy="384"/>
            </a:xfrm>
          </p:grpSpPr>
          <p:sp>
            <p:nvSpPr>
              <p:cNvPr id="39211" name="Rectangle 2347"/>
              <p:cNvSpPr>
                <a:spLocks noChangeArrowheads="1"/>
              </p:cNvSpPr>
              <p:nvPr/>
            </p:nvSpPr>
            <p:spPr bwMode="auto">
              <a:xfrm>
                <a:off x="1824" y="3264"/>
                <a:ext cx="336" cy="38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212" name="Line 2348"/>
              <p:cNvSpPr>
                <a:spLocks noChangeShapeType="1"/>
              </p:cNvSpPr>
              <p:nvPr/>
            </p:nvSpPr>
            <p:spPr bwMode="auto">
              <a:xfrm>
                <a:off x="1824" y="340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213" name="Freeform 2349"/>
              <p:cNvSpPr>
                <a:spLocks/>
              </p:cNvSpPr>
              <p:nvPr/>
            </p:nvSpPr>
            <p:spPr bwMode="auto">
              <a:xfrm>
                <a:off x="1992" y="3288"/>
                <a:ext cx="1" cy="352"/>
              </a:xfrm>
              <a:custGeom>
                <a:avLst/>
                <a:gdLst>
                  <a:gd name="T0" fmla="*/ 0 w 1"/>
                  <a:gd name="T1" fmla="*/ 0 h 352"/>
                  <a:gd name="T2" fmla="*/ 0 w 1"/>
                  <a:gd name="T3" fmla="*/ 3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52">
                    <a:moveTo>
                      <a:pt x="0" y="0"/>
                    </a:moveTo>
                    <a:lnTo>
                      <a:pt x="0" y="352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9214" name="Rectangle 2350"/>
          <p:cNvSpPr>
            <a:spLocks noChangeArrowheads="1"/>
          </p:cNvSpPr>
          <p:nvPr/>
        </p:nvSpPr>
        <p:spPr bwMode="auto">
          <a:xfrm>
            <a:off x="2268538" y="260350"/>
            <a:ext cx="2232025" cy="50482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800" b="1" i="1">
                <a:solidFill>
                  <a:srgbClr val="996633"/>
                </a:solidFill>
                <a:latin typeface="Georgia" pitchFamily="18" charset="0"/>
              </a:rPr>
              <a:t>Задача.</a:t>
            </a:r>
          </a:p>
        </p:txBody>
      </p:sp>
      <p:sp>
        <p:nvSpPr>
          <p:cNvPr id="39215" name="Text Box 2351"/>
          <p:cNvSpPr txBox="1">
            <a:spLocks noChangeArrowheads="1"/>
          </p:cNvSpPr>
          <p:nvPr/>
        </p:nvSpPr>
        <p:spPr bwMode="auto">
          <a:xfrm>
            <a:off x="3348038" y="765175"/>
            <a:ext cx="57959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 i="1">
                <a:latin typeface="Georgia" pitchFamily="18" charset="0"/>
              </a:rPr>
              <a:t>На одной стороне улицы вдвое больше домов, чем на другой. 	</a:t>
            </a:r>
          </a:p>
        </p:txBody>
      </p:sp>
      <p:sp>
        <p:nvSpPr>
          <p:cNvPr id="39216" name="Text Box 2352"/>
          <p:cNvSpPr txBox="1">
            <a:spLocks noChangeArrowheads="1"/>
          </p:cNvSpPr>
          <p:nvPr/>
        </p:nvSpPr>
        <p:spPr bwMode="auto">
          <a:xfrm>
            <a:off x="3132138" y="1484313"/>
            <a:ext cx="60118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 i="1">
                <a:latin typeface="Georgia" pitchFamily="18" charset="0"/>
              </a:rPr>
              <a:t>Когда на улице построили еще 12 домов, то всего стало 99 домов. </a:t>
            </a:r>
          </a:p>
        </p:txBody>
      </p:sp>
      <p:sp>
        <p:nvSpPr>
          <p:cNvPr id="39217" name="Text Box 2353"/>
          <p:cNvSpPr txBox="1">
            <a:spLocks noChangeArrowheads="1"/>
          </p:cNvSpPr>
          <p:nvPr/>
        </p:nvSpPr>
        <p:spPr bwMode="auto">
          <a:xfrm>
            <a:off x="3924300" y="2205038"/>
            <a:ext cx="52197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 i="1">
                <a:latin typeface="Georgia" pitchFamily="18" charset="0"/>
              </a:rPr>
              <a:t>Сколько домов было на каждой стороне улицы?</a:t>
            </a:r>
          </a:p>
        </p:txBody>
      </p:sp>
      <p:sp>
        <p:nvSpPr>
          <p:cNvPr id="39222" name="WordArt 2358"/>
          <p:cNvSpPr>
            <a:spLocks noChangeArrowheads="1" noChangeShapeType="1" noTextEdit="1"/>
          </p:cNvSpPr>
          <p:nvPr/>
        </p:nvSpPr>
        <p:spPr bwMode="auto">
          <a:xfrm>
            <a:off x="611188" y="5229225"/>
            <a:ext cx="6335712" cy="9461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х + 2х + 12 = 99</a:t>
            </a:r>
          </a:p>
        </p:txBody>
      </p:sp>
      <p:sp>
        <p:nvSpPr>
          <p:cNvPr id="111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15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9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9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9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9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96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36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96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37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8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38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38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3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3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960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39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39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39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708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3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3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3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8080"/>
                            </p:stCondLst>
                            <p:childTnLst>
                              <p:par>
                                <p:cTn id="5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39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39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39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4" grpId="0" animBg="1"/>
      <p:bldP spid="39215" grpId="0"/>
      <p:bldP spid="39216" grpId="0"/>
      <p:bldP spid="39217" grpId="0"/>
      <p:bldP spid="392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0" name="Picture 4" descr="Рисунок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588" y="3573463"/>
            <a:ext cx="2157412" cy="328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323850" y="260350"/>
            <a:ext cx="2232025" cy="50482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800" b="1" i="1">
                <a:solidFill>
                  <a:srgbClr val="996633"/>
                </a:solidFill>
                <a:latin typeface="Georgia" pitchFamily="18" charset="0"/>
              </a:rPr>
              <a:t>Задача.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250825" y="981075"/>
            <a:ext cx="86423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 i="1">
                <a:latin typeface="Georgia" pitchFamily="18" charset="0"/>
              </a:rPr>
              <a:t>Периметр треугольника АВС равен 64 см. Сторона АВ меньше стороны АС на 7 см, но больше стороны ВС на 12 см. Найдите длину каждой стороны треугольника АВС.</a:t>
            </a:r>
          </a:p>
        </p:txBody>
      </p:sp>
      <p:sp>
        <p:nvSpPr>
          <p:cNvPr id="45063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451725" y="260350"/>
            <a:ext cx="1512888" cy="358775"/>
          </a:xfrm>
          <a:prstGeom prst="actionButtonBlank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/>
              <a:t>Помощь(5)</a:t>
            </a:r>
          </a:p>
        </p:txBody>
      </p:sp>
      <p:sp>
        <p:nvSpPr>
          <p:cNvPr id="45065" name="Freeform 9"/>
          <p:cNvSpPr>
            <a:spLocks/>
          </p:cNvSpPr>
          <p:nvPr/>
        </p:nvSpPr>
        <p:spPr bwMode="auto">
          <a:xfrm>
            <a:off x="1087438" y="2870200"/>
            <a:ext cx="5273675" cy="2865438"/>
          </a:xfrm>
          <a:custGeom>
            <a:avLst/>
            <a:gdLst>
              <a:gd name="T0" fmla="*/ 18 w 3322"/>
              <a:gd name="T1" fmla="*/ 1804 h 1805"/>
              <a:gd name="T2" fmla="*/ 3322 w 3322"/>
              <a:gd name="T3" fmla="*/ 1133 h 1805"/>
              <a:gd name="T4" fmla="*/ 1930 w 3322"/>
              <a:gd name="T5" fmla="*/ 0 h 1805"/>
              <a:gd name="T6" fmla="*/ 0 w 3322"/>
              <a:gd name="T7" fmla="*/ 1805 h 1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22" h="1805">
                <a:moveTo>
                  <a:pt x="18" y="1804"/>
                </a:moveTo>
                <a:lnTo>
                  <a:pt x="3322" y="1133"/>
                </a:lnTo>
                <a:lnTo>
                  <a:pt x="1930" y="0"/>
                </a:lnTo>
                <a:lnTo>
                  <a:pt x="0" y="1805"/>
                </a:lnTo>
              </a:path>
            </a:pathLst>
          </a:custGeom>
          <a:noFill/>
          <a:ln w="508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827088" y="5229225"/>
            <a:ext cx="4206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3924300" y="2347913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6299200" y="4508500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1763713" y="3644900"/>
            <a:ext cx="9477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 i="1">
                <a:solidFill>
                  <a:srgbClr val="FF0000"/>
                </a:solidFill>
                <a:latin typeface="Times New Roman" pitchFamily="18" charset="0"/>
              </a:rPr>
              <a:t>х см</a:t>
            </a: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3563938" y="5156200"/>
            <a:ext cx="18557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 i="1">
                <a:solidFill>
                  <a:srgbClr val="FF0000"/>
                </a:solidFill>
                <a:latin typeface="Times New Roman" pitchFamily="18" charset="0"/>
              </a:rPr>
              <a:t>(х + 7) см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4932363" y="2924175"/>
            <a:ext cx="1962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 i="1">
                <a:solidFill>
                  <a:srgbClr val="FF0000"/>
                </a:solidFill>
                <a:latin typeface="Times New Roman" pitchFamily="18" charset="0"/>
              </a:rPr>
              <a:t>(х - 12) см</a:t>
            </a: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3059113" y="4076700"/>
            <a:ext cx="18335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 i="1">
                <a:solidFill>
                  <a:schemeClr val="accent2"/>
                </a:solidFill>
                <a:latin typeface="Times New Roman" pitchFamily="18" charset="0"/>
              </a:rPr>
              <a:t>Р = 64</a:t>
            </a:r>
            <a:r>
              <a:rPr lang="ru-RU" altLang="ru-RU" sz="3200" b="1" i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altLang="ru-RU" sz="3200" b="1" i="1">
                <a:solidFill>
                  <a:schemeClr val="accent2"/>
                </a:solidFill>
                <a:latin typeface="Times New Roman" pitchFamily="18" charset="0"/>
              </a:rPr>
              <a:t>см</a:t>
            </a:r>
          </a:p>
        </p:txBody>
      </p:sp>
      <p:sp>
        <p:nvSpPr>
          <p:cNvPr id="45073" name="WordArt 17"/>
          <p:cNvSpPr>
            <a:spLocks noChangeArrowheads="1" noChangeShapeType="1" noTextEdit="1"/>
          </p:cNvSpPr>
          <p:nvPr/>
        </p:nvSpPr>
        <p:spPr bwMode="auto">
          <a:xfrm>
            <a:off x="395288" y="5805488"/>
            <a:ext cx="6769100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х + (х + 7) + (х - 12) = 64</a:t>
            </a:r>
          </a:p>
        </p:txBody>
      </p:sp>
      <p:sp>
        <p:nvSpPr>
          <p:cNvPr id="1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937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16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816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450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5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5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5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5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5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063"/>
                  </p:tgtEl>
                </p:cond>
              </p:nextCondLst>
            </p:seq>
          </p:childTnLst>
        </p:cTn>
      </p:par>
    </p:tnLst>
    <p:bldLst>
      <p:bldP spid="45061" grpId="0" animBg="1"/>
      <p:bldP spid="45062" grpId="0"/>
      <p:bldP spid="45065" grpId="0" animBg="1"/>
      <p:bldP spid="45066" grpId="0"/>
      <p:bldP spid="45067" grpId="0"/>
      <p:bldP spid="45068" grpId="0"/>
      <p:bldP spid="45069" grpId="0"/>
      <p:bldP spid="45071" grpId="0"/>
      <p:bldP spid="450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596" y="1794147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П.14,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607 (1),                 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586,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625 (в).</a:t>
            </a: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322E8C-0FEA-45FF-8E5A-9544C1F6203F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3019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3939</TotalTime>
  <Words>327</Words>
  <Application>Microsoft Office PowerPoint</Application>
  <PresentationFormat>Экран (4:3)</PresentationFormat>
  <Paragraphs>69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Шаблон оформления с нарциссами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491</cp:revision>
  <dcterms:created xsi:type="dcterms:W3CDTF">2007-07-13T07:27:52Z</dcterms:created>
  <dcterms:modified xsi:type="dcterms:W3CDTF">2015-11-23T13:00:46Z</dcterms:modified>
</cp:coreProperties>
</file>