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3"/>
  </p:notesMasterIdLst>
  <p:handoutMasterIdLst>
    <p:handoutMasterId r:id="rId14"/>
  </p:handoutMasterIdLst>
  <p:sldIdLst>
    <p:sldId id="467" r:id="rId2"/>
    <p:sldId id="614" r:id="rId3"/>
    <p:sldId id="636" r:id="rId4"/>
    <p:sldId id="637" r:id="rId5"/>
    <p:sldId id="638" r:id="rId6"/>
    <p:sldId id="640" r:id="rId7"/>
    <p:sldId id="641" r:id="rId8"/>
    <p:sldId id="642" r:id="rId9"/>
    <p:sldId id="643" r:id="rId10"/>
    <p:sldId id="635" r:id="rId11"/>
    <p:sldId id="63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000099"/>
    <a:srgbClr val="66FF33"/>
    <a:srgbClr val="FF9900"/>
    <a:srgbClr val="000000"/>
    <a:srgbClr val="ECF1AD"/>
    <a:srgbClr val="ABDB77"/>
    <a:srgbClr val="ECA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057" autoAdjust="0"/>
  </p:normalViewPr>
  <p:slideViewPr>
    <p:cSldViewPr>
      <p:cViewPr varScale="1">
        <p:scale>
          <a:sx n="71" d="100"/>
          <a:sy n="71" d="100"/>
        </p:scale>
        <p:origin x="-13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F66931DD-F803-4BB2-BC50-C7ABF7C83B7F}" type="datetimeFigureOut">
              <a:rPr lang="ru-RU"/>
              <a:pPr>
                <a:defRPr/>
              </a:pPr>
              <a:t>20.11.2015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9CC5469-DB08-4C23-87EE-0B7782ED84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0868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A181FFA-C592-40E9-90F2-EFBCD89391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1318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0E9A47-3616-4C61-BF16-B9ADA1C81599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76BB8-C7B1-4F6A-A3BF-090E7ACBD675}" type="datetime1">
              <a:rPr lang="ru-RU"/>
              <a:pPr>
                <a:defRPr/>
              </a:pPr>
              <a:t>20.11.2015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2CFF8-5382-4A83-865E-605CB99B188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B6434-11F2-49D3-85CE-FB5A87304AD8}" type="datetime1">
              <a:rPr lang="ru-RU"/>
              <a:pPr>
                <a:defRPr/>
              </a:pPr>
              <a:t>20.11.2015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FA1BA-ED4E-4CE5-96EC-D1048FDDEA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97A4B-A666-4742-9A44-4FE96CB3B09B}" type="datetime1">
              <a:rPr lang="ru-RU"/>
              <a:pPr>
                <a:defRPr/>
              </a:pPr>
              <a:t>20.11.2015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BF623-1493-4F61-A294-C7E4899A0D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9E593-7C9A-4ADD-BCDE-80598B36AA95}" type="datetime1">
              <a:rPr lang="ru-RU"/>
              <a:pPr>
                <a:defRPr/>
              </a:pPr>
              <a:t>20.11.2015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BC26-E6C7-4F99-9600-123BDD3746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15CBB-8ADC-4FFC-868B-B6327B5177C4}" type="datetime1">
              <a:rPr lang="ru-RU"/>
              <a:pPr>
                <a:defRPr/>
              </a:pPr>
              <a:t>20.11.2015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6B2AC-12ED-4F92-8EED-FAFC6CA39E0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8B090-C511-4293-B660-737D2CF9DD1F}" type="datetime1">
              <a:rPr lang="ru-RU"/>
              <a:pPr>
                <a:defRPr/>
              </a:pPr>
              <a:t>20.11.2015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B3BD7-8630-41FA-807E-A87E2E9D6D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307EE-0CA4-424D-86B8-B911A730D686}" type="datetime1">
              <a:rPr lang="ru-RU"/>
              <a:pPr>
                <a:defRPr/>
              </a:pPr>
              <a:t>20.11.2015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4AC61-1A3B-4D68-A138-2122B4F007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A3E34-5050-4FCC-A424-FCDD81AE8D5A}" type="datetime1">
              <a:rPr lang="ru-RU"/>
              <a:pPr>
                <a:defRPr/>
              </a:pPr>
              <a:t>20.11.2015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5F1DB-49D7-4334-9D51-162D7D61B7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A2E96-D57B-4B76-88C7-749B976C2A91}" type="datetime1">
              <a:rPr lang="ru-RU"/>
              <a:pPr>
                <a:defRPr/>
              </a:pPr>
              <a:t>20.11.2015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C0498-D17B-43A8-B6A5-9554637863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8475C0-482C-4FB0-9554-8EC3CB7EC325}" type="datetime1">
              <a:rPr lang="ru-RU"/>
              <a:pPr>
                <a:defRPr/>
              </a:pPr>
              <a:t>20.11.2015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285287-55DB-4C88-98C4-8E8226EE5D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143116"/>
            <a:ext cx="8572560" cy="14465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800" i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  <a:cs typeface="+mn-cs"/>
              </a:rPr>
              <a:t>Устный счет.</a:t>
            </a:r>
            <a:endParaRPr lang="ru-RU" sz="8800" i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n-cs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20.11.2015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Решаем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1748094"/>
            <a:ext cx="6439583" cy="452431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</a:t>
            </a:r>
            <a:r>
              <a:rPr lang="ru-RU" sz="96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568</a:t>
            </a:r>
            <a:r>
              <a:rPr lang="ru-RU" sz="48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(</a:t>
            </a:r>
            <a:r>
              <a:rPr lang="ru-RU" sz="4800" i="0" dirty="0" err="1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в,г,е</a:t>
            </a:r>
            <a:r>
              <a:rPr lang="ru-RU" sz="4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)</a:t>
            </a:r>
            <a:endParaRPr lang="ru-RU" sz="96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  <a:p>
            <a:pPr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574</a:t>
            </a:r>
            <a:r>
              <a:rPr lang="ru-RU" sz="54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(</a:t>
            </a:r>
            <a:r>
              <a:rPr lang="ru-RU" sz="5400" i="0" dirty="0" err="1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а,б</a:t>
            </a:r>
            <a:r>
              <a:rPr lang="ru-RU" sz="54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)</a:t>
            </a:r>
            <a:endParaRPr lang="ru-RU" sz="96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  <a:p>
            <a:pPr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579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1625" y="1785926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П.14,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614 (в, г),                 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618,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611.</a:t>
            </a: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322E8C-0FEA-45FF-8E5A-9544C1F6203F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79512" y="620688"/>
            <a:ext cx="41379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а) 3а+6а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9512" y="1556792"/>
            <a:ext cx="54726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б) 27х –12х=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9512" y="2492896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в) 39х –16х –4х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9512" y="3429000"/>
            <a:ext cx="48245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г) 16х+х+2х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79512" y="4365104"/>
            <a:ext cx="48245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err="1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д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) 9у+у+10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79512" y="5301208"/>
            <a:ext cx="55446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е) 3х+5+2х+1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7654" name="AutoShape 32"/>
          <p:cNvSpPr>
            <a:spLocks noChangeArrowheads="1"/>
          </p:cNvSpPr>
          <p:nvPr/>
        </p:nvSpPr>
        <p:spPr bwMode="auto">
          <a:xfrm>
            <a:off x="5845759" y="205432"/>
            <a:ext cx="3462332" cy="836613"/>
          </a:xfrm>
          <a:prstGeom prst="wedgeRoundRectCallout">
            <a:avLst>
              <a:gd name="adj1" fmla="val 40421"/>
              <a:gd name="adj2" fmla="val 354556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Упростить выражение:  </a:t>
            </a:r>
          </a:p>
        </p:txBody>
      </p:sp>
      <p:sp>
        <p:nvSpPr>
          <p:cNvPr id="44" name="AutoShape 36"/>
          <p:cNvSpPr>
            <a:spLocks noChangeArrowheads="1"/>
          </p:cNvSpPr>
          <p:nvPr/>
        </p:nvSpPr>
        <p:spPr bwMode="auto">
          <a:xfrm>
            <a:off x="3635896" y="404664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70C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9а</a:t>
            </a:r>
          </a:p>
        </p:txBody>
      </p:sp>
      <p:sp>
        <p:nvSpPr>
          <p:cNvPr id="46" name="AutoShape 36"/>
          <p:cNvSpPr>
            <a:spLocks noChangeArrowheads="1"/>
          </p:cNvSpPr>
          <p:nvPr/>
        </p:nvSpPr>
        <p:spPr bwMode="auto">
          <a:xfrm>
            <a:off x="4644008" y="1362149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66FF33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70C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15х</a:t>
            </a:r>
          </a:p>
        </p:txBody>
      </p:sp>
      <p:sp>
        <p:nvSpPr>
          <p:cNvPr id="47" name="AutoShape 36"/>
          <p:cNvSpPr>
            <a:spLocks noChangeArrowheads="1"/>
          </p:cNvSpPr>
          <p:nvPr/>
        </p:nvSpPr>
        <p:spPr bwMode="auto">
          <a:xfrm>
            <a:off x="5724128" y="2348880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70C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19х</a:t>
            </a:r>
          </a:p>
        </p:txBody>
      </p:sp>
      <p:sp>
        <p:nvSpPr>
          <p:cNvPr id="48" name="AutoShape 36"/>
          <p:cNvSpPr>
            <a:spLocks noChangeArrowheads="1"/>
          </p:cNvSpPr>
          <p:nvPr/>
        </p:nvSpPr>
        <p:spPr bwMode="auto">
          <a:xfrm>
            <a:off x="4716016" y="3356992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66FF33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70C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19х</a:t>
            </a:r>
          </a:p>
        </p:txBody>
      </p:sp>
      <p:sp>
        <p:nvSpPr>
          <p:cNvPr id="49" name="AutoShape 36"/>
          <p:cNvSpPr>
            <a:spLocks noChangeArrowheads="1"/>
          </p:cNvSpPr>
          <p:nvPr/>
        </p:nvSpPr>
        <p:spPr bwMode="auto">
          <a:xfrm>
            <a:off x="4283968" y="4293096"/>
            <a:ext cx="2928958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70C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10у+10</a:t>
            </a:r>
          </a:p>
        </p:txBody>
      </p:sp>
      <p:sp>
        <p:nvSpPr>
          <p:cNvPr id="50" name="AutoShape 36"/>
          <p:cNvSpPr>
            <a:spLocks noChangeArrowheads="1"/>
          </p:cNvSpPr>
          <p:nvPr/>
        </p:nvSpPr>
        <p:spPr bwMode="auto">
          <a:xfrm>
            <a:off x="5004048" y="5301208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CC00FF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70C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5х+6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57188" y="1285875"/>
            <a:ext cx="8534400" cy="206210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0099"/>
                </a:solidFill>
                <a:latin typeface="Bookman Old Style" pitchFamily="18" charset="0"/>
              </a:rPr>
              <a:t>С одного куста собрали </a:t>
            </a:r>
            <a:r>
              <a:rPr lang="ru-RU" sz="3200" dirty="0">
                <a:solidFill>
                  <a:srgbClr val="FF0000"/>
                </a:solidFill>
                <a:latin typeface="Bookman Old Style" pitchFamily="18" charset="0"/>
              </a:rPr>
              <a:t>х</a:t>
            </a:r>
            <a:r>
              <a:rPr lang="ru-RU" sz="3200" dirty="0">
                <a:solidFill>
                  <a:srgbClr val="000099"/>
                </a:solidFill>
                <a:latin typeface="Bookman Old Style" pitchFamily="18" charset="0"/>
              </a:rPr>
              <a:t> кг винограда, а с другого – в 3 раза больше. Сколько всего винограда собрали ?</a:t>
            </a:r>
          </a:p>
        </p:txBody>
      </p:sp>
      <p:grpSp>
        <p:nvGrpSpPr>
          <p:cNvPr id="6147" name="Group 17"/>
          <p:cNvGrpSpPr>
            <a:grpSpLocks/>
          </p:cNvGrpSpPr>
          <p:nvPr/>
        </p:nvGrpSpPr>
        <p:grpSpPr bwMode="auto">
          <a:xfrm>
            <a:off x="2357438" y="3186113"/>
            <a:ext cx="2514600" cy="2171700"/>
            <a:chOff x="3504" y="2400"/>
            <a:chExt cx="2112" cy="1753"/>
          </a:xfrm>
        </p:grpSpPr>
        <p:grpSp>
          <p:nvGrpSpPr>
            <p:cNvPr id="6337" name="Group 18"/>
            <p:cNvGrpSpPr>
              <a:grpSpLocks/>
            </p:cNvGrpSpPr>
            <p:nvPr/>
          </p:nvGrpSpPr>
          <p:grpSpPr bwMode="auto">
            <a:xfrm>
              <a:off x="3504" y="2906"/>
              <a:ext cx="2016" cy="1247"/>
              <a:chOff x="192" y="2144"/>
              <a:chExt cx="2440" cy="1544"/>
            </a:xfrm>
          </p:grpSpPr>
          <p:sp>
            <p:nvSpPr>
              <p:cNvPr id="6516" name="AutoShape 19" descr="Дуб"/>
              <p:cNvSpPr>
                <a:spLocks noChangeArrowheads="1"/>
              </p:cNvSpPr>
              <p:nvPr/>
            </p:nvSpPr>
            <p:spPr bwMode="auto">
              <a:xfrm>
                <a:off x="192" y="2144"/>
                <a:ext cx="2440" cy="1544"/>
              </a:xfrm>
              <a:prstGeom prst="cube">
                <a:avLst>
                  <a:gd name="adj" fmla="val 72667"/>
                </a:avLst>
              </a:pr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28575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517" name="Freeform 20" descr="Дуб"/>
              <p:cNvSpPr>
                <a:spLocks/>
              </p:cNvSpPr>
              <p:nvPr/>
            </p:nvSpPr>
            <p:spPr bwMode="auto">
              <a:xfrm>
                <a:off x="1512" y="2160"/>
                <a:ext cx="1120" cy="1520"/>
              </a:xfrm>
              <a:custGeom>
                <a:avLst/>
                <a:gdLst>
                  <a:gd name="T0" fmla="*/ 0 w 1120"/>
                  <a:gd name="T1" fmla="*/ 1520 h 1520"/>
                  <a:gd name="T2" fmla="*/ 1120 w 1120"/>
                  <a:gd name="T3" fmla="*/ 384 h 1520"/>
                  <a:gd name="T4" fmla="*/ 1120 w 1120"/>
                  <a:gd name="T5" fmla="*/ 0 h 1520"/>
                  <a:gd name="T6" fmla="*/ 0 w 1120"/>
                  <a:gd name="T7" fmla="*/ 1120 h 1520"/>
                  <a:gd name="T8" fmla="*/ 0 w 1120"/>
                  <a:gd name="T9" fmla="*/ 1520 h 1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20"/>
                  <a:gd name="T16" fmla="*/ 0 h 1520"/>
                  <a:gd name="T17" fmla="*/ 1120 w 1120"/>
                  <a:gd name="T18" fmla="*/ 1520 h 1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20" h="1520">
                    <a:moveTo>
                      <a:pt x="0" y="1520"/>
                    </a:moveTo>
                    <a:lnTo>
                      <a:pt x="1120" y="384"/>
                    </a:lnTo>
                    <a:lnTo>
                      <a:pt x="1120" y="0"/>
                    </a:lnTo>
                    <a:lnTo>
                      <a:pt x="0" y="1120"/>
                    </a:lnTo>
                    <a:lnTo>
                      <a:pt x="0" y="1520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6338" name="Group 21"/>
            <p:cNvGrpSpPr>
              <a:grpSpLocks/>
            </p:cNvGrpSpPr>
            <p:nvPr/>
          </p:nvGrpSpPr>
          <p:grpSpPr bwMode="auto">
            <a:xfrm>
              <a:off x="3512" y="2978"/>
              <a:ext cx="2008" cy="1140"/>
              <a:chOff x="90" y="1015"/>
              <a:chExt cx="2430" cy="1407"/>
            </a:xfrm>
          </p:grpSpPr>
          <p:sp>
            <p:nvSpPr>
              <p:cNvPr id="6500" name="Freeform 22"/>
              <p:cNvSpPr>
                <a:spLocks/>
              </p:cNvSpPr>
              <p:nvPr/>
            </p:nvSpPr>
            <p:spPr bwMode="auto">
              <a:xfrm>
                <a:off x="90" y="2307"/>
                <a:ext cx="1302" cy="42"/>
              </a:xfrm>
              <a:custGeom>
                <a:avLst/>
                <a:gdLst>
                  <a:gd name="T0" fmla="*/ 3 w 1302"/>
                  <a:gd name="T1" fmla="*/ 0 h 42"/>
                  <a:gd name="T2" fmla="*/ 363 w 1302"/>
                  <a:gd name="T3" fmla="*/ 18 h 42"/>
                  <a:gd name="T4" fmla="*/ 1302 w 1302"/>
                  <a:gd name="T5" fmla="*/ 18 h 42"/>
                  <a:gd name="T6" fmla="*/ 1302 w 1302"/>
                  <a:gd name="T7" fmla="*/ 36 h 42"/>
                  <a:gd name="T8" fmla="*/ 219 w 1302"/>
                  <a:gd name="T9" fmla="*/ 42 h 42"/>
                  <a:gd name="T10" fmla="*/ 0 w 1302"/>
                  <a:gd name="T11" fmla="*/ 36 h 42"/>
                  <a:gd name="T12" fmla="*/ 3 w 1302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02"/>
                  <a:gd name="T22" fmla="*/ 0 h 42"/>
                  <a:gd name="T23" fmla="*/ 1302 w 1302"/>
                  <a:gd name="T24" fmla="*/ 42 h 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02" h="42">
                    <a:moveTo>
                      <a:pt x="3" y="0"/>
                    </a:moveTo>
                    <a:lnTo>
                      <a:pt x="363" y="18"/>
                    </a:lnTo>
                    <a:lnTo>
                      <a:pt x="1302" y="18"/>
                    </a:lnTo>
                    <a:lnTo>
                      <a:pt x="1302" y="36"/>
                    </a:lnTo>
                    <a:lnTo>
                      <a:pt x="219" y="42"/>
                    </a:lnTo>
                    <a:lnTo>
                      <a:pt x="0" y="36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501" name="Freeform 23"/>
              <p:cNvSpPr>
                <a:spLocks/>
              </p:cNvSpPr>
              <p:nvPr/>
            </p:nvSpPr>
            <p:spPr bwMode="auto">
              <a:xfrm>
                <a:off x="90" y="2175"/>
                <a:ext cx="1302" cy="30"/>
              </a:xfrm>
              <a:custGeom>
                <a:avLst/>
                <a:gdLst>
                  <a:gd name="T0" fmla="*/ 0 w 1302"/>
                  <a:gd name="T1" fmla="*/ 6 h 30"/>
                  <a:gd name="T2" fmla="*/ 1299 w 1302"/>
                  <a:gd name="T3" fmla="*/ 0 h 30"/>
                  <a:gd name="T4" fmla="*/ 1302 w 1302"/>
                  <a:gd name="T5" fmla="*/ 30 h 30"/>
                  <a:gd name="T6" fmla="*/ 0 w 1302"/>
                  <a:gd name="T7" fmla="*/ 30 h 30"/>
                  <a:gd name="T8" fmla="*/ 0 w 1302"/>
                  <a:gd name="T9" fmla="*/ 6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02"/>
                  <a:gd name="T16" fmla="*/ 0 h 30"/>
                  <a:gd name="T17" fmla="*/ 1302 w 1302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02" h="30">
                    <a:moveTo>
                      <a:pt x="0" y="6"/>
                    </a:moveTo>
                    <a:lnTo>
                      <a:pt x="1299" y="0"/>
                    </a:lnTo>
                    <a:lnTo>
                      <a:pt x="1302" y="30"/>
                    </a:lnTo>
                    <a:lnTo>
                      <a:pt x="0" y="3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502" name="Freeform 24"/>
              <p:cNvSpPr>
                <a:spLocks/>
              </p:cNvSpPr>
              <p:nvPr/>
            </p:nvSpPr>
            <p:spPr bwMode="auto">
              <a:xfrm>
                <a:off x="1407" y="1047"/>
                <a:ext cx="1113" cy="1158"/>
              </a:xfrm>
              <a:custGeom>
                <a:avLst/>
                <a:gdLst>
                  <a:gd name="T0" fmla="*/ 0 w 1113"/>
                  <a:gd name="T1" fmla="*/ 1134 h 1158"/>
                  <a:gd name="T2" fmla="*/ 1113 w 1113"/>
                  <a:gd name="T3" fmla="*/ 0 h 1158"/>
                  <a:gd name="T4" fmla="*/ 1113 w 1113"/>
                  <a:gd name="T5" fmla="*/ 30 h 1158"/>
                  <a:gd name="T6" fmla="*/ 0 w 1113"/>
                  <a:gd name="T7" fmla="*/ 1158 h 1158"/>
                  <a:gd name="T8" fmla="*/ 0 w 1113"/>
                  <a:gd name="T9" fmla="*/ 1134 h 11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13"/>
                  <a:gd name="T16" fmla="*/ 0 h 1158"/>
                  <a:gd name="T17" fmla="*/ 1113 w 1113"/>
                  <a:gd name="T18" fmla="*/ 1158 h 11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13" h="1158">
                    <a:moveTo>
                      <a:pt x="0" y="1134"/>
                    </a:moveTo>
                    <a:lnTo>
                      <a:pt x="1113" y="0"/>
                    </a:lnTo>
                    <a:lnTo>
                      <a:pt x="1113" y="30"/>
                    </a:lnTo>
                    <a:lnTo>
                      <a:pt x="0" y="1158"/>
                    </a:lnTo>
                    <a:lnTo>
                      <a:pt x="0" y="1134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503" name="Oval 25"/>
              <p:cNvSpPr>
                <a:spLocks noChangeArrowheads="1"/>
              </p:cNvSpPr>
              <p:nvPr/>
            </p:nvSpPr>
            <p:spPr bwMode="auto">
              <a:xfrm>
                <a:off x="114" y="2119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504" name="Oval 26"/>
              <p:cNvSpPr>
                <a:spLocks noChangeArrowheads="1"/>
              </p:cNvSpPr>
              <p:nvPr/>
            </p:nvSpPr>
            <p:spPr bwMode="auto">
              <a:xfrm>
                <a:off x="1332" y="2101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505" name="Oval 27"/>
              <p:cNvSpPr>
                <a:spLocks noChangeArrowheads="1"/>
              </p:cNvSpPr>
              <p:nvPr/>
            </p:nvSpPr>
            <p:spPr bwMode="auto">
              <a:xfrm>
                <a:off x="1338" y="2251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506" name="Oval 28"/>
              <p:cNvSpPr>
                <a:spLocks noChangeArrowheads="1"/>
              </p:cNvSpPr>
              <p:nvPr/>
            </p:nvSpPr>
            <p:spPr bwMode="auto">
              <a:xfrm>
                <a:off x="1338" y="2383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507" name="Oval 29"/>
              <p:cNvSpPr>
                <a:spLocks noChangeArrowheads="1"/>
              </p:cNvSpPr>
              <p:nvPr/>
            </p:nvSpPr>
            <p:spPr bwMode="auto">
              <a:xfrm>
                <a:off x="113" y="2238"/>
                <a:ext cx="27" cy="28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508" name="Oval 30"/>
              <p:cNvSpPr>
                <a:spLocks noChangeArrowheads="1"/>
              </p:cNvSpPr>
              <p:nvPr/>
            </p:nvSpPr>
            <p:spPr bwMode="auto">
              <a:xfrm>
                <a:off x="125" y="2394"/>
                <a:ext cx="27" cy="28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509" name="Oval 31"/>
              <p:cNvSpPr>
                <a:spLocks noChangeArrowheads="1"/>
              </p:cNvSpPr>
              <p:nvPr/>
            </p:nvSpPr>
            <p:spPr bwMode="auto">
              <a:xfrm>
                <a:off x="1410" y="2095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510" name="Oval 32"/>
              <p:cNvSpPr>
                <a:spLocks noChangeArrowheads="1"/>
              </p:cNvSpPr>
              <p:nvPr/>
            </p:nvSpPr>
            <p:spPr bwMode="auto">
              <a:xfrm>
                <a:off x="1410" y="2257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511" name="Oval 33"/>
              <p:cNvSpPr>
                <a:spLocks noChangeArrowheads="1"/>
              </p:cNvSpPr>
              <p:nvPr/>
            </p:nvSpPr>
            <p:spPr bwMode="auto">
              <a:xfrm>
                <a:off x="1410" y="2365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512" name="Oval 34"/>
              <p:cNvSpPr>
                <a:spLocks noChangeArrowheads="1"/>
              </p:cNvSpPr>
              <p:nvPr/>
            </p:nvSpPr>
            <p:spPr bwMode="auto">
              <a:xfrm>
                <a:off x="2484" y="1279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513" name="Oval 35"/>
              <p:cNvSpPr>
                <a:spLocks noChangeArrowheads="1"/>
              </p:cNvSpPr>
              <p:nvPr/>
            </p:nvSpPr>
            <p:spPr bwMode="auto">
              <a:xfrm>
                <a:off x="2484" y="1159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514" name="Oval 36"/>
              <p:cNvSpPr>
                <a:spLocks noChangeArrowheads="1"/>
              </p:cNvSpPr>
              <p:nvPr/>
            </p:nvSpPr>
            <p:spPr bwMode="auto">
              <a:xfrm>
                <a:off x="2484" y="1015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515" name="Freeform 37"/>
              <p:cNvSpPr>
                <a:spLocks/>
              </p:cNvSpPr>
              <p:nvPr/>
            </p:nvSpPr>
            <p:spPr bwMode="auto">
              <a:xfrm>
                <a:off x="1404" y="1197"/>
                <a:ext cx="1116" cy="1152"/>
              </a:xfrm>
              <a:custGeom>
                <a:avLst/>
                <a:gdLst>
                  <a:gd name="T0" fmla="*/ 0 w 1116"/>
                  <a:gd name="T1" fmla="*/ 1116 h 1152"/>
                  <a:gd name="T2" fmla="*/ 1110 w 1116"/>
                  <a:gd name="T3" fmla="*/ 0 h 1152"/>
                  <a:gd name="T4" fmla="*/ 1116 w 1116"/>
                  <a:gd name="T5" fmla="*/ 24 h 1152"/>
                  <a:gd name="T6" fmla="*/ 3 w 1116"/>
                  <a:gd name="T7" fmla="*/ 1152 h 1152"/>
                  <a:gd name="T8" fmla="*/ 0 w 1116"/>
                  <a:gd name="T9" fmla="*/ 1116 h 11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16"/>
                  <a:gd name="T16" fmla="*/ 0 h 1152"/>
                  <a:gd name="T17" fmla="*/ 1116 w 1116"/>
                  <a:gd name="T18" fmla="*/ 1152 h 11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16" h="1152">
                    <a:moveTo>
                      <a:pt x="0" y="1116"/>
                    </a:moveTo>
                    <a:lnTo>
                      <a:pt x="1110" y="0"/>
                    </a:lnTo>
                    <a:lnTo>
                      <a:pt x="1116" y="24"/>
                    </a:lnTo>
                    <a:lnTo>
                      <a:pt x="3" y="1152"/>
                    </a:lnTo>
                    <a:lnTo>
                      <a:pt x="0" y="1116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6339" name="Group 38"/>
            <p:cNvGrpSpPr>
              <a:grpSpLocks/>
            </p:cNvGrpSpPr>
            <p:nvPr/>
          </p:nvGrpSpPr>
          <p:grpSpPr bwMode="auto">
            <a:xfrm rot="1122236" flipH="1">
              <a:off x="4118" y="2593"/>
              <a:ext cx="682" cy="672"/>
              <a:chOff x="3110" y="2636"/>
              <a:chExt cx="826" cy="910"/>
            </a:xfrm>
          </p:grpSpPr>
          <p:grpSp>
            <p:nvGrpSpPr>
              <p:cNvPr id="6478" name="Group 39"/>
              <p:cNvGrpSpPr>
                <a:grpSpLocks/>
              </p:cNvGrpSpPr>
              <p:nvPr/>
            </p:nvGrpSpPr>
            <p:grpSpPr bwMode="auto">
              <a:xfrm>
                <a:off x="3110" y="2636"/>
                <a:ext cx="717" cy="910"/>
                <a:chOff x="3120" y="2640"/>
                <a:chExt cx="1008" cy="1248"/>
              </a:xfrm>
            </p:grpSpPr>
            <p:sp>
              <p:nvSpPr>
                <p:cNvPr id="6480" name="Oval 40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81" name="Oval 41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82" name="Oval 42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83" name="Oval 43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84" name="Oval 44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85" name="Oval 45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86" name="Oval 46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87" name="Oval 47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88" name="Oval 48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89" name="Oval 49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90" name="Oval 50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91" name="Oval 51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92" name="Oval 52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93" name="Oval 53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94" name="Oval 54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95" name="Oval 55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96" name="Oval 56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97" name="Oval 57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98" name="Oval 58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99" name="Oval 59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6479" name="Freeform 60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6340" name="Group 61"/>
            <p:cNvGrpSpPr>
              <a:grpSpLocks/>
            </p:cNvGrpSpPr>
            <p:nvPr/>
          </p:nvGrpSpPr>
          <p:grpSpPr bwMode="auto">
            <a:xfrm rot="2721712">
              <a:off x="4941" y="2448"/>
              <a:ext cx="682" cy="672"/>
              <a:chOff x="3110" y="2636"/>
              <a:chExt cx="826" cy="910"/>
            </a:xfrm>
          </p:grpSpPr>
          <p:grpSp>
            <p:nvGrpSpPr>
              <p:cNvPr id="6456" name="Group 62"/>
              <p:cNvGrpSpPr>
                <a:grpSpLocks/>
              </p:cNvGrpSpPr>
              <p:nvPr/>
            </p:nvGrpSpPr>
            <p:grpSpPr bwMode="auto">
              <a:xfrm>
                <a:off x="3110" y="2636"/>
                <a:ext cx="717" cy="910"/>
                <a:chOff x="3120" y="2640"/>
                <a:chExt cx="1008" cy="1248"/>
              </a:xfrm>
            </p:grpSpPr>
            <p:sp>
              <p:nvSpPr>
                <p:cNvPr id="6458" name="Oval 63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59" name="Oval 64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60" name="Oval 65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61" name="Oval 66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62" name="Oval 67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63" name="Oval 68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64" name="Oval 69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65" name="Oval 70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66" name="Oval 71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67" name="Oval 72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68" name="Oval 73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69" name="Oval 74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70" name="Oval 75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71" name="Oval 76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72" name="Oval 77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73" name="Oval 78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74" name="Oval 79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75" name="Oval 80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76" name="Oval 81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77" name="Oval 82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6457" name="Freeform 83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6341" name="Group 84"/>
            <p:cNvGrpSpPr>
              <a:grpSpLocks/>
            </p:cNvGrpSpPr>
            <p:nvPr/>
          </p:nvGrpSpPr>
          <p:grpSpPr bwMode="auto">
            <a:xfrm rot="1343305">
              <a:off x="4320" y="3216"/>
              <a:ext cx="682" cy="672"/>
              <a:chOff x="3110" y="2636"/>
              <a:chExt cx="826" cy="910"/>
            </a:xfrm>
          </p:grpSpPr>
          <p:grpSp>
            <p:nvGrpSpPr>
              <p:cNvPr id="6434" name="Group 85"/>
              <p:cNvGrpSpPr>
                <a:grpSpLocks/>
              </p:cNvGrpSpPr>
              <p:nvPr/>
            </p:nvGrpSpPr>
            <p:grpSpPr bwMode="auto">
              <a:xfrm>
                <a:off x="3110" y="2636"/>
                <a:ext cx="717" cy="910"/>
                <a:chOff x="3120" y="2640"/>
                <a:chExt cx="1008" cy="1248"/>
              </a:xfrm>
            </p:grpSpPr>
            <p:sp>
              <p:nvSpPr>
                <p:cNvPr id="6436" name="Oval 86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37" name="Oval 87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38" name="Oval 88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39" name="Oval 89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40" name="Oval 90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41" name="Oval 91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42" name="Oval 92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43" name="Oval 93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44" name="Oval 94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45" name="Oval 95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46" name="Oval 96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47" name="Oval 97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48" name="Oval 98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49" name="Oval 99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50" name="Oval 100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51" name="Oval 101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52" name="Oval 102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53" name="Oval 103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54" name="Oval 104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55" name="Oval 105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6435" name="Freeform 106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6342" name="Group 107"/>
            <p:cNvGrpSpPr>
              <a:grpSpLocks/>
            </p:cNvGrpSpPr>
            <p:nvPr/>
          </p:nvGrpSpPr>
          <p:grpSpPr bwMode="auto">
            <a:xfrm rot="-7503712">
              <a:off x="3498" y="3261"/>
              <a:ext cx="682" cy="672"/>
              <a:chOff x="3110" y="2636"/>
              <a:chExt cx="826" cy="910"/>
            </a:xfrm>
          </p:grpSpPr>
          <p:grpSp>
            <p:nvGrpSpPr>
              <p:cNvPr id="6412" name="Group 108"/>
              <p:cNvGrpSpPr>
                <a:grpSpLocks/>
              </p:cNvGrpSpPr>
              <p:nvPr/>
            </p:nvGrpSpPr>
            <p:grpSpPr bwMode="auto">
              <a:xfrm>
                <a:off x="3110" y="2636"/>
                <a:ext cx="717" cy="910"/>
                <a:chOff x="3120" y="2640"/>
                <a:chExt cx="1008" cy="1248"/>
              </a:xfrm>
            </p:grpSpPr>
            <p:sp>
              <p:nvSpPr>
                <p:cNvPr id="6414" name="Oval 109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15" name="Oval 110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16" name="Oval 111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17" name="Oval 112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18" name="Oval 113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19" name="Oval 114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20" name="Oval 115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21" name="Oval 116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22" name="Oval 117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23" name="Oval 118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24" name="Oval 119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25" name="Oval 120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26" name="Oval 121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27" name="Oval 122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28" name="Oval 123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29" name="Oval 124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30" name="Oval 125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31" name="Oval 126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32" name="Oval 127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33" name="Oval 128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6413" name="Freeform 129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6343" name="Group 130"/>
            <p:cNvGrpSpPr>
              <a:grpSpLocks/>
            </p:cNvGrpSpPr>
            <p:nvPr/>
          </p:nvGrpSpPr>
          <p:grpSpPr bwMode="auto">
            <a:xfrm rot="-6184898">
              <a:off x="3834" y="2925"/>
              <a:ext cx="682" cy="672"/>
              <a:chOff x="3110" y="2636"/>
              <a:chExt cx="826" cy="910"/>
            </a:xfrm>
          </p:grpSpPr>
          <p:grpSp>
            <p:nvGrpSpPr>
              <p:cNvPr id="6390" name="Group 131"/>
              <p:cNvGrpSpPr>
                <a:grpSpLocks/>
              </p:cNvGrpSpPr>
              <p:nvPr/>
            </p:nvGrpSpPr>
            <p:grpSpPr bwMode="auto">
              <a:xfrm>
                <a:off x="3110" y="2636"/>
                <a:ext cx="717" cy="910"/>
                <a:chOff x="3120" y="2640"/>
                <a:chExt cx="1008" cy="1248"/>
              </a:xfrm>
            </p:grpSpPr>
            <p:sp>
              <p:nvSpPr>
                <p:cNvPr id="6392" name="Oval 132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93" name="Oval 133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94" name="Oval 134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95" name="Oval 135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solidFill>
                  <a:srgbClr val="008080"/>
                </a:soli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96" name="Oval 136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97" name="Oval 137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98" name="Oval 138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99" name="Oval 139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00" name="Oval 140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01" name="Oval 141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02" name="Oval 142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03" name="Oval 143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04" name="Oval 144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05" name="Oval 145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06" name="Oval 146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07" name="Oval 147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08" name="Oval 148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09" name="Oval 149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10" name="Oval 150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411" name="Oval 151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6391" name="Freeform 152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6344" name="Group 153"/>
            <p:cNvGrpSpPr>
              <a:grpSpLocks/>
            </p:cNvGrpSpPr>
            <p:nvPr/>
          </p:nvGrpSpPr>
          <p:grpSpPr bwMode="auto">
            <a:xfrm rot="2212345">
              <a:off x="4559" y="2785"/>
              <a:ext cx="682" cy="672"/>
              <a:chOff x="3110" y="2636"/>
              <a:chExt cx="826" cy="910"/>
            </a:xfrm>
          </p:grpSpPr>
          <p:grpSp>
            <p:nvGrpSpPr>
              <p:cNvPr id="6368" name="Group 154"/>
              <p:cNvGrpSpPr>
                <a:grpSpLocks/>
              </p:cNvGrpSpPr>
              <p:nvPr/>
            </p:nvGrpSpPr>
            <p:grpSpPr bwMode="auto">
              <a:xfrm>
                <a:off x="3110" y="2636"/>
                <a:ext cx="717" cy="910"/>
                <a:chOff x="3120" y="2640"/>
                <a:chExt cx="1008" cy="1248"/>
              </a:xfrm>
            </p:grpSpPr>
            <p:sp>
              <p:nvSpPr>
                <p:cNvPr id="6370" name="Oval 155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71" name="Oval 156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72" name="Oval 157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73" name="Oval 158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74" name="Oval 159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75" name="Oval 160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76" name="Oval 161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77" name="Oval 162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78" name="Oval 163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79" name="Oval 164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80" name="Oval 165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81" name="Oval 166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82" name="Oval 167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83" name="Oval 168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84" name="Oval 169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85" name="Oval 170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86" name="Oval 171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87" name="Oval 172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88" name="Oval 173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89" name="Oval 174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6369" name="Freeform 175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6345" name="Group 176"/>
            <p:cNvGrpSpPr>
              <a:grpSpLocks/>
            </p:cNvGrpSpPr>
            <p:nvPr/>
          </p:nvGrpSpPr>
          <p:grpSpPr bwMode="auto">
            <a:xfrm rot="-960844">
              <a:off x="4465" y="2401"/>
              <a:ext cx="682" cy="672"/>
              <a:chOff x="3110" y="2636"/>
              <a:chExt cx="826" cy="910"/>
            </a:xfrm>
          </p:grpSpPr>
          <p:grpSp>
            <p:nvGrpSpPr>
              <p:cNvPr id="6346" name="Group 177"/>
              <p:cNvGrpSpPr>
                <a:grpSpLocks/>
              </p:cNvGrpSpPr>
              <p:nvPr/>
            </p:nvGrpSpPr>
            <p:grpSpPr bwMode="auto">
              <a:xfrm>
                <a:off x="3110" y="2636"/>
                <a:ext cx="717" cy="910"/>
                <a:chOff x="3120" y="2640"/>
                <a:chExt cx="1008" cy="1248"/>
              </a:xfrm>
            </p:grpSpPr>
            <p:sp>
              <p:nvSpPr>
                <p:cNvPr id="6348" name="Oval 178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49" name="Oval 179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50" name="Oval 180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51" name="Oval 181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52" name="Oval 182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53" name="Oval 183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54" name="Oval 184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55" name="Oval 185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56" name="Oval 186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57" name="Oval 187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solidFill>
                  <a:srgbClr val="339966"/>
                </a:solidFill>
                <a:ln w="12700">
                  <a:noFill/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58" name="Oval 188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59" name="Oval 189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60" name="Oval 190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61" name="Oval 191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62" name="Oval 192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63" name="Oval 193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64" name="Oval 194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65" name="Oval 195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66" name="Oval 196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67" name="Oval 197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6347" name="Freeform 198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</p:grpSp>
      <p:grpSp>
        <p:nvGrpSpPr>
          <p:cNvPr id="6148" name="Group 199"/>
          <p:cNvGrpSpPr>
            <a:grpSpLocks/>
          </p:cNvGrpSpPr>
          <p:nvPr/>
        </p:nvGrpSpPr>
        <p:grpSpPr bwMode="auto">
          <a:xfrm>
            <a:off x="3729038" y="4329113"/>
            <a:ext cx="2514600" cy="2171700"/>
            <a:chOff x="3504" y="2400"/>
            <a:chExt cx="2112" cy="1753"/>
          </a:xfrm>
        </p:grpSpPr>
        <p:grpSp>
          <p:nvGrpSpPr>
            <p:cNvPr id="6156" name="Group 200"/>
            <p:cNvGrpSpPr>
              <a:grpSpLocks/>
            </p:cNvGrpSpPr>
            <p:nvPr/>
          </p:nvGrpSpPr>
          <p:grpSpPr bwMode="auto">
            <a:xfrm>
              <a:off x="3504" y="2906"/>
              <a:ext cx="2016" cy="1247"/>
              <a:chOff x="192" y="2144"/>
              <a:chExt cx="2440" cy="1544"/>
            </a:xfrm>
          </p:grpSpPr>
          <p:sp>
            <p:nvSpPr>
              <p:cNvPr id="6335" name="AutoShape 201" descr="Дуб"/>
              <p:cNvSpPr>
                <a:spLocks noChangeArrowheads="1"/>
              </p:cNvSpPr>
              <p:nvPr/>
            </p:nvSpPr>
            <p:spPr bwMode="auto">
              <a:xfrm>
                <a:off x="192" y="2144"/>
                <a:ext cx="2440" cy="1544"/>
              </a:xfrm>
              <a:prstGeom prst="cube">
                <a:avLst>
                  <a:gd name="adj" fmla="val 72667"/>
                </a:avLst>
              </a:pr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28575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336" name="Freeform 202" descr="Дуб"/>
              <p:cNvSpPr>
                <a:spLocks/>
              </p:cNvSpPr>
              <p:nvPr/>
            </p:nvSpPr>
            <p:spPr bwMode="auto">
              <a:xfrm>
                <a:off x="1512" y="2160"/>
                <a:ext cx="1120" cy="1520"/>
              </a:xfrm>
              <a:custGeom>
                <a:avLst/>
                <a:gdLst>
                  <a:gd name="T0" fmla="*/ 0 w 1120"/>
                  <a:gd name="T1" fmla="*/ 1520 h 1520"/>
                  <a:gd name="T2" fmla="*/ 1120 w 1120"/>
                  <a:gd name="T3" fmla="*/ 384 h 1520"/>
                  <a:gd name="T4" fmla="*/ 1120 w 1120"/>
                  <a:gd name="T5" fmla="*/ 0 h 1520"/>
                  <a:gd name="T6" fmla="*/ 0 w 1120"/>
                  <a:gd name="T7" fmla="*/ 1120 h 1520"/>
                  <a:gd name="T8" fmla="*/ 0 w 1120"/>
                  <a:gd name="T9" fmla="*/ 1520 h 1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20"/>
                  <a:gd name="T16" fmla="*/ 0 h 1520"/>
                  <a:gd name="T17" fmla="*/ 1120 w 1120"/>
                  <a:gd name="T18" fmla="*/ 1520 h 1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20" h="1520">
                    <a:moveTo>
                      <a:pt x="0" y="1520"/>
                    </a:moveTo>
                    <a:lnTo>
                      <a:pt x="1120" y="384"/>
                    </a:lnTo>
                    <a:lnTo>
                      <a:pt x="1120" y="0"/>
                    </a:lnTo>
                    <a:lnTo>
                      <a:pt x="0" y="1120"/>
                    </a:lnTo>
                    <a:lnTo>
                      <a:pt x="0" y="1520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6157" name="Group 203"/>
            <p:cNvGrpSpPr>
              <a:grpSpLocks/>
            </p:cNvGrpSpPr>
            <p:nvPr/>
          </p:nvGrpSpPr>
          <p:grpSpPr bwMode="auto">
            <a:xfrm>
              <a:off x="3512" y="2978"/>
              <a:ext cx="2008" cy="1140"/>
              <a:chOff x="90" y="1015"/>
              <a:chExt cx="2430" cy="1407"/>
            </a:xfrm>
          </p:grpSpPr>
          <p:sp>
            <p:nvSpPr>
              <p:cNvPr id="6319" name="Freeform 204"/>
              <p:cNvSpPr>
                <a:spLocks/>
              </p:cNvSpPr>
              <p:nvPr/>
            </p:nvSpPr>
            <p:spPr bwMode="auto">
              <a:xfrm>
                <a:off x="90" y="2307"/>
                <a:ext cx="1302" cy="42"/>
              </a:xfrm>
              <a:custGeom>
                <a:avLst/>
                <a:gdLst>
                  <a:gd name="T0" fmla="*/ 3 w 1302"/>
                  <a:gd name="T1" fmla="*/ 0 h 42"/>
                  <a:gd name="T2" fmla="*/ 363 w 1302"/>
                  <a:gd name="T3" fmla="*/ 18 h 42"/>
                  <a:gd name="T4" fmla="*/ 1302 w 1302"/>
                  <a:gd name="T5" fmla="*/ 18 h 42"/>
                  <a:gd name="T6" fmla="*/ 1302 w 1302"/>
                  <a:gd name="T7" fmla="*/ 36 h 42"/>
                  <a:gd name="T8" fmla="*/ 219 w 1302"/>
                  <a:gd name="T9" fmla="*/ 42 h 42"/>
                  <a:gd name="T10" fmla="*/ 0 w 1302"/>
                  <a:gd name="T11" fmla="*/ 36 h 42"/>
                  <a:gd name="T12" fmla="*/ 3 w 1302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02"/>
                  <a:gd name="T22" fmla="*/ 0 h 42"/>
                  <a:gd name="T23" fmla="*/ 1302 w 1302"/>
                  <a:gd name="T24" fmla="*/ 42 h 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02" h="42">
                    <a:moveTo>
                      <a:pt x="3" y="0"/>
                    </a:moveTo>
                    <a:lnTo>
                      <a:pt x="363" y="18"/>
                    </a:lnTo>
                    <a:lnTo>
                      <a:pt x="1302" y="18"/>
                    </a:lnTo>
                    <a:lnTo>
                      <a:pt x="1302" y="36"/>
                    </a:lnTo>
                    <a:lnTo>
                      <a:pt x="219" y="42"/>
                    </a:lnTo>
                    <a:lnTo>
                      <a:pt x="0" y="36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320" name="Freeform 205"/>
              <p:cNvSpPr>
                <a:spLocks/>
              </p:cNvSpPr>
              <p:nvPr/>
            </p:nvSpPr>
            <p:spPr bwMode="auto">
              <a:xfrm>
                <a:off x="90" y="2175"/>
                <a:ext cx="1302" cy="30"/>
              </a:xfrm>
              <a:custGeom>
                <a:avLst/>
                <a:gdLst>
                  <a:gd name="T0" fmla="*/ 0 w 1302"/>
                  <a:gd name="T1" fmla="*/ 6 h 30"/>
                  <a:gd name="T2" fmla="*/ 1299 w 1302"/>
                  <a:gd name="T3" fmla="*/ 0 h 30"/>
                  <a:gd name="T4" fmla="*/ 1302 w 1302"/>
                  <a:gd name="T5" fmla="*/ 30 h 30"/>
                  <a:gd name="T6" fmla="*/ 0 w 1302"/>
                  <a:gd name="T7" fmla="*/ 30 h 30"/>
                  <a:gd name="T8" fmla="*/ 0 w 1302"/>
                  <a:gd name="T9" fmla="*/ 6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02"/>
                  <a:gd name="T16" fmla="*/ 0 h 30"/>
                  <a:gd name="T17" fmla="*/ 1302 w 1302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02" h="30">
                    <a:moveTo>
                      <a:pt x="0" y="6"/>
                    </a:moveTo>
                    <a:lnTo>
                      <a:pt x="1299" y="0"/>
                    </a:lnTo>
                    <a:lnTo>
                      <a:pt x="1302" y="30"/>
                    </a:lnTo>
                    <a:lnTo>
                      <a:pt x="0" y="3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321" name="Freeform 206"/>
              <p:cNvSpPr>
                <a:spLocks/>
              </p:cNvSpPr>
              <p:nvPr/>
            </p:nvSpPr>
            <p:spPr bwMode="auto">
              <a:xfrm>
                <a:off x="1407" y="1047"/>
                <a:ext cx="1113" cy="1158"/>
              </a:xfrm>
              <a:custGeom>
                <a:avLst/>
                <a:gdLst>
                  <a:gd name="T0" fmla="*/ 0 w 1113"/>
                  <a:gd name="T1" fmla="*/ 1134 h 1158"/>
                  <a:gd name="T2" fmla="*/ 1113 w 1113"/>
                  <a:gd name="T3" fmla="*/ 0 h 1158"/>
                  <a:gd name="T4" fmla="*/ 1113 w 1113"/>
                  <a:gd name="T5" fmla="*/ 30 h 1158"/>
                  <a:gd name="T6" fmla="*/ 0 w 1113"/>
                  <a:gd name="T7" fmla="*/ 1158 h 1158"/>
                  <a:gd name="T8" fmla="*/ 0 w 1113"/>
                  <a:gd name="T9" fmla="*/ 1134 h 11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13"/>
                  <a:gd name="T16" fmla="*/ 0 h 1158"/>
                  <a:gd name="T17" fmla="*/ 1113 w 1113"/>
                  <a:gd name="T18" fmla="*/ 1158 h 11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13" h="1158">
                    <a:moveTo>
                      <a:pt x="0" y="1134"/>
                    </a:moveTo>
                    <a:lnTo>
                      <a:pt x="1113" y="0"/>
                    </a:lnTo>
                    <a:lnTo>
                      <a:pt x="1113" y="30"/>
                    </a:lnTo>
                    <a:lnTo>
                      <a:pt x="0" y="1158"/>
                    </a:lnTo>
                    <a:lnTo>
                      <a:pt x="0" y="1134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322" name="Oval 207"/>
              <p:cNvSpPr>
                <a:spLocks noChangeArrowheads="1"/>
              </p:cNvSpPr>
              <p:nvPr/>
            </p:nvSpPr>
            <p:spPr bwMode="auto">
              <a:xfrm>
                <a:off x="114" y="2119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323" name="Oval 208"/>
              <p:cNvSpPr>
                <a:spLocks noChangeArrowheads="1"/>
              </p:cNvSpPr>
              <p:nvPr/>
            </p:nvSpPr>
            <p:spPr bwMode="auto">
              <a:xfrm>
                <a:off x="1332" y="2101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324" name="Oval 209"/>
              <p:cNvSpPr>
                <a:spLocks noChangeArrowheads="1"/>
              </p:cNvSpPr>
              <p:nvPr/>
            </p:nvSpPr>
            <p:spPr bwMode="auto">
              <a:xfrm>
                <a:off x="1338" y="2251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325" name="Oval 210"/>
              <p:cNvSpPr>
                <a:spLocks noChangeArrowheads="1"/>
              </p:cNvSpPr>
              <p:nvPr/>
            </p:nvSpPr>
            <p:spPr bwMode="auto">
              <a:xfrm>
                <a:off x="1338" y="2383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326" name="Oval 211"/>
              <p:cNvSpPr>
                <a:spLocks noChangeArrowheads="1"/>
              </p:cNvSpPr>
              <p:nvPr/>
            </p:nvSpPr>
            <p:spPr bwMode="auto">
              <a:xfrm>
                <a:off x="113" y="2238"/>
                <a:ext cx="27" cy="28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327" name="Oval 212"/>
              <p:cNvSpPr>
                <a:spLocks noChangeArrowheads="1"/>
              </p:cNvSpPr>
              <p:nvPr/>
            </p:nvSpPr>
            <p:spPr bwMode="auto">
              <a:xfrm>
                <a:off x="125" y="2394"/>
                <a:ext cx="27" cy="28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328" name="Oval 213"/>
              <p:cNvSpPr>
                <a:spLocks noChangeArrowheads="1"/>
              </p:cNvSpPr>
              <p:nvPr/>
            </p:nvSpPr>
            <p:spPr bwMode="auto">
              <a:xfrm>
                <a:off x="1410" y="2095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329" name="Oval 214"/>
              <p:cNvSpPr>
                <a:spLocks noChangeArrowheads="1"/>
              </p:cNvSpPr>
              <p:nvPr/>
            </p:nvSpPr>
            <p:spPr bwMode="auto">
              <a:xfrm>
                <a:off x="1410" y="2257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330" name="Oval 215"/>
              <p:cNvSpPr>
                <a:spLocks noChangeArrowheads="1"/>
              </p:cNvSpPr>
              <p:nvPr/>
            </p:nvSpPr>
            <p:spPr bwMode="auto">
              <a:xfrm>
                <a:off x="1410" y="2365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331" name="Oval 216"/>
              <p:cNvSpPr>
                <a:spLocks noChangeArrowheads="1"/>
              </p:cNvSpPr>
              <p:nvPr/>
            </p:nvSpPr>
            <p:spPr bwMode="auto">
              <a:xfrm>
                <a:off x="2484" y="1279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332" name="Oval 217"/>
              <p:cNvSpPr>
                <a:spLocks noChangeArrowheads="1"/>
              </p:cNvSpPr>
              <p:nvPr/>
            </p:nvSpPr>
            <p:spPr bwMode="auto">
              <a:xfrm>
                <a:off x="2484" y="1159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333" name="Oval 218"/>
              <p:cNvSpPr>
                <a:spLocks noChangeArrowheads="1"/>
              </p:cNvSpPr>
              <p:nvPr/>
            </p:nvSpPr>
            <p:spPr bwMode="auto">
              <a:xfrm>
                <a:off x="2484" y="1015"/>
                <a:ext cx="27" cy="27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6334" name="Freeform 219"/>
              <p:cNvSpPr>
                <a:spLocks/>
              </p:cNvSpPr>
              <p:nvPr/>
            </p:nvSpPr>
            <p:spPr bwMode="auto">
              <a:xfrm>
                <a:off x="1404" y="1197"/>
                <a:ext cx="1116" cy="1152"/>
              </a:xfrm>
              <a:custGeom>
                <a:avLst/>
                <a:gdLst>
                  <a:gd name="T0" fmla="*/ 0 w 1116"/>
                  <a:gd name="T1" fmla="*/ 1116 h 1152"/>
                  <a:gd name="T2" fmla="*/ 1110 w 1116"/>
                  <a:gd name="T3" fmla="*/ 0 h 1152"/>
                  <a:gd name="T4" fmla="*/ 1116 w 1116"/>
                  <a:gd name="T5" fmla="*/ 24 h 1152"/>
                  <a:gd name="T6" fmla="*/ 3 w 1116"/>
                  <a:gd name="T7" fmla="*/ 1152 h 1152"/>
                  <a:gd name="T8" fmla="*/ 0 w 1116"/>
                  <a:gd name="T9" fmla="*/ 1116 h 11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16"/>
                  <a:gd name="T16" fmla="*/ 0 h 1152"/>
                  <a:gd name="T17" fmla="*/ 1116 w 1116"/>
                  <a:gd name="T18" fmla="*/ 1152 h 11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16" h="1152">
                    <a:moveTo>
                      <a:pt x="0" y="1116"/>
                    </a:moveTo>
                    <a:lnTo>
                      <a:pt x="1110" y="0"/>
                    </a:lnTo>
                    <a:lnTo>
                      <a:pt x="1116" y="24"/>
                    </a:lnTo>
                    <a:lnTo>
                      <a:pt x="3" y="1152"/>
                    </a:lnTo>
                    <a:lnTo>
                      <a:pt x="0" y="1116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6158" name="Group 220"/>
            <p:cNvGrpSpPr>
              <a:grpSpLocks/>
            </p:cNvGrpSpPr>
            <p:nvPr/>
          </p:nvGrpSpPr>
          <p:grpSpPr bwMode="auto">
            <a:xfrm rot="1122236" flipH="1">
              <a:off x="4118" y="2593"/>
              <a:ext cx="682" cy="672"/>
              <a:chOff x="3110" y="2636"/>
              <a:chExt cx="826" cy="910"/>
            </a:xfrm>
          </p:grpSpPr>
          <p:grpSp>
            <p:nvGrpSpPr>
              <p:cNvPr id="6297" name="Group 221"/>
              <p:cNvGrpSpPr>
                <a:grpSpLocks/>
              </p:cNvGrpSpPr>
              <p:nvPr/>
            </p:nvGrpSpPr>
            <p:grpSpPr bwMode="auto">
              <a:xfrm>
                <a:off x="3110" y="2636"/>
                <a:ext cx="717" cy="910"/>
                <a:chOff x="3120" y="2640"/>
                <a:chExt cx="1008" cy="1248"/>
              </a:xfrm>
            </p:grpSpPr>
            <p:sp>
              <p:nvSpPr>
                <p:cNvPr id="6299" name="Oval 222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00" name="Oval 223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01" name="Oval 224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02" name="Oval 225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03" name="Oval 226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04" name="Oval 227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05" name="Oval 228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06" name="Oval 229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07" name="Oval 230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08" name="Oval 231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09" name="Oval 232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10" name="Oval 233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11" name="Oval 234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12" name="Oval 235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13" name="Oval 236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14" name="Oval 237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15" name="Oval 238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16" name="Oval 239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17" name="Oval 240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318" name="Oval 241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6298" name="Freeform 242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6159" name="Group 243"/>
            <p:cNvGrpSpPr>
              <a:grpSpLocks/>
            </p:cNvGrpSpPr>
            <p:nvPr/>
          </p:nvGrpSpPr>
          <p:grpSpPr bwMode="auto">
            <a:xfrm rot="2721712">
              <a:off x="4941" y="2448"/>
              <a:ext cx="682" cy="672"/>
              <a:chOff x="3110" y="2636"/>
              <a:chExt cx="826" cy="910"/>
            </a:xfrm>
          </p:grpSpPr>
          <p:grpSp>
            <p:nvGrpSpPr>
              <p:cNvPr id="6275" name="Group 244"/>
              <p:cNvGrpSpPr>
                <a:grpSpLocks/>
              </p:cNvGrpSpPr>
              <p:nvPr/>
            </p:nvGrpSpPr>
            <p:grpSpPr bwMode="auto">
              <a:xfrm>
                <a:off x="3110" y="2636"/>
                <a:ext cx="717" cy="910"/>
                <a:chOff x="3120" y="2640"/>
                <a:chExt cx="1008" cy="1248"/>
              </a:xfrm>
            </p:grpSpPr>
            <p:sp>
              <p:nvSpPr>
                <p:cNvPr id="6277" name="Oval 245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78" name="Oval 246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79" name="Oval 247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80" name="Oval 248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81" name="Oval 249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82" name="Oval 250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83" name="Oval 251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84" name="Oval 252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85" name="Oval 253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86" name="Oval 254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87" name="Oval 255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88" name="Oval 256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89" name="Oval 257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90" name="Oval 258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91" name="Oval 259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92" name="Oval 260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93" name="Oval 261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94" name="Oval 262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95" name="Oval 263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96" name="Oval 264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6276" name="Freeform 265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6160" name="Group 266"/>
            <p:cNvGrpSpPr>
              <a:grpSpLocks/>
            </p:cNvGrpSpPr>
            <p:nvPr/>
          </p:nvGrpSpPr>
          <p:grpSpPr bwMode="auto">
            <a:xfrm rot="1343305">
              <a:off x="4320" y="3216"/>
              <a:ext cx="682" cy="672"/>
              <a:chOff x="3110" y="2636"/>
              <a:chExt cx="826" cy="910"/>
            </a:xfrm>
          </p:grpSpPr>
          <p:grpSp>
            <p:nvGrpSpPr>
              <p:cNvPr id="6253" name="Group 267"/>
              <p:cNvGrpSpPr>
                <a:grpSpLocks/>
              </p:cNvGrpSpPr>
              <p:nvPr/>
            </p:nvGrpSpPr>
            <p:grpSpPr bwMode="auto">
              <a:xfrm>
                <a:off x="3110" y="2636"/>
                <a:ext cx="717" cy="910"/>
                <a:chOff x="3120" y="2640"/>
                <a:chExt cx="1008" cy="1248"/>
              </a:xfrm>
            </p:grpSpPr>
            <p:sp>
              <p:nvSpPr>
                <p:cNvPr id="6255" name="Oval 268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56" name="Oval 269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57" name="Oval 270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58" name="Oval 271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59" name="Oval 272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60" name="Oval 273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61" name="Oval 274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62" name="Oval 275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63" name="Oval 276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64" name="Oval 277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65" name="Oval 278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66" name="Oval 279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67" name="Oval 280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68" name="Oval 281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69" name="Oval 282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70" name="Oval 283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71" name="Oval 284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72" name="Oval 285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73" name="Oval 286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74" name="Oval 287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6254" name="Freeform 288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6161" name="Group 289"/>
            <p:cNvGrpSpPr>
              <a:grpSpLocks/>
            </p:cNvGrpSpPr>
            <p:nvPr/>
          </p:nvGrpSpPr>
          <p:grpSpPr bwMode="auto">
            <a:xfrm rot="-7503712">
              <a:off x="3498" y="3261"/>
              <a:ext cx="682" cy="672"/>
              <a:chOff x="3110" y="2636"/>
              <a:chExt cx="826" cy="910"/>
            </a:xfrm>
          </p:grpSpPr>
          <p:grpSp>
            <p:nvGrpSpPr>
              <p:cNvPr id="6231" name="Group 290"/>
              <p:cNvGrpSpPr>
                <a:grpSpLocks/>
              </p:cNvGrpSpPr>
              <p:nvPr/>
            </p:nvGrpSpPr>
            <p:grpSpPr bwMode="auto">
              <a:xfrm>
                <a:off x="3110" y="2636"/>
                <a:ext cx="717" cy="910"/>
                <a:chOff x="3120" y="2640"/>
                <a:chExt cx="1008" cy="1248"/>
              </a:xfrm>
            </p:grpSpPr>
            <p:sp>
              <p:nvSpPr>
                <p:cNvPr id="6233" name="Oval 291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34" name="Oval 292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35" name="Oval 293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36" name="Oval 294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37" name="Oval 295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38" name="Oval 296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39" name="Oval 297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40" name="Oval 298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41" name="Oval 299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42" name="Oval 300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43" name="Oval 301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44" name="Oval 302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45" name="Oval 303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46" name="Oval 304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47" name="Oval 305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48" name="Oval 306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49" name="Oval 307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50" name="Oval 308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51" name="Oval 309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52" name="Oval 310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6232" name="Freeform 311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6162" name="Group 312"/>
            <p:cNvGrpSpPr>
              <a:grpSpLocks/>
            </p:cNvGrpSpPr>
            <p:nvPr/>
          </p:nvGrpSpPr>
          <p:grpSpPr bwMode="auto">
            <a:xfrm rot="-6184898">
              <a:off x="3834" y="2925"/>
              <a:ext cx="682" cy="672"/>
              <a:chOff x="3110" y="2636"/>
              <a:chExt cx="826" cy="910"/>
            </a:xfrm>
          </p:grpSpPr>
          <p:grpSp>
            <p:nvGrpSpPr>
              <p:cNvPr id="6209" name="Group 313"/>
              <p:cNvGrpSpPr>
                <a:grpSpLocks/>
              </p:cNvGrpSpPr>
              <p:nvPr/>
            </p:nvGrpSpPr>
            <p:grpSpPr bwMode="auto">
              <a:xfrm>
                <a:off x="3110" y="2636"/>
                <a:ext cx="717" cy="910"/>
                <a:chOff x="3120" y="2640"/>
                <a:chExt cx="1008" cy="1248"/>
              </a:xfrm>
            </p:grpSpPr>
            <p:sp>
              <p:nvSpPr>
                <p:cNvPr id="6211" name="Oval 314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12" name="Oval 315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13" name="Oval 316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14" name="Oval 317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solidFill>
                  <a:srgbClr val="008080"/>
                </a:soli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15" name="Oval 318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16" name="Oval 319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17" name="Oval 320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18" name="Oval 321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19" name="Oval 322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20" name="Oval 323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21" name="Oval 324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22" name="Oval 325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23" name="Oval 326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24" name="Oval 327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25" name="Oval 328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26" name="Oval 329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27" name="Oval 330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28" name="Oval 331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29" name="Oval 332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30" name="Oval 333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6210" name="Freeform 334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6163" name="Group 335"/>
            <p:cNvGrpSpPr>
              <a:grpSpLocks/>
            </p:cNvGrpSpPr>
            <p:nvPr/>
          </p:nvGrpSpPr>
          <p:grpSpPr bwMode="auto">
            <a:xfrm rot="2212345">
              <a:off x="4559" y="2785"/>
              <a:ext cx="682" cy="672"/>
              <a:chOff x="3110" y="2636"/>
              <a:chExt cx="826" cy="910"/>
            </a:xfrm>
          </p:grpSpPr>
          <p:grpSp>
            <p:nvGrpSpPr>
              <p:cNvPr id="6187" name="Group 336"/>
              <p:cNvGrpSpPr>
                <a:grpSpLocks/>
              </p:cNvGrpSpPr>
              <p:nvPr/>
            </p:nvGrpSpPr>
            <p:grpSpPr bwMode="auto">
              <a:xfrm>
                <a:off x="3110" y="2636"/>
                <a:ext cx="717" cy="910"/>
                <a:chOff x="3120" y="2640"/>
                <a:chExt cx="1008" cy="1248"/>
              </a:xfrm>
            </p:grpSpPr>
            <p:sp>
              <p:nvSpPr>
                <p:cNvPr id="6189" name="Oval 337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90" name="Oval 338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91" name="Oval 339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92" name="Oval 340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93" name="Oval 341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94" name="Oval 342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95" name="Oval 343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96" name="Oval 344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97" name="Oval 345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98" name="Oval 346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99" name="Oval 347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00" name="Oval 348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01" name="Oval 349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02" name="Oval 350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03" name="Oval 351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04" name="Oval 352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05" name="Oval 353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06" name="Oval 354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07" name="Oval 355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208" name="Oval 356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6188" name="Freeform 357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6164" name="Group 358"/>
            <p:cNvGrpSpPr>
              <a:grpSpLocks/>
            </p:cNvGrpSpPr>
            <p:nvPr/>
          </p:nvGrpSpPr>
          <p:grpSpPr bwMode="auto">
            <a:xfrm rot="-960844">
              <a:off x="4465" y="2401"/>
              <a:ext cx="682" cy="672"/>
              <a:chOff x="3110" y="2636"/>
              <a:chExt cx="826" cy="910"/>
            </a:xfrm>
          </p:grpSpPr>
          <p:grpSp>
            <p:nvGrpSpPr>
              <p:cNvPr id="6165" name="Group 359"/>
              <p:cNvGrpSpPr>
                <a:grpSpLocks/>
              </p:cNvGrpSpPr>
              <p:nvPr/>
            </p:nvGrpSpPr>
            <p:grpSpPr bwMode="auto">
              <a:xfrm>
                <a:off x="3110" y="2636"/>
                <a:ext cx="717" cy="910"/>
                <a:chOff x="3120" y="2640"/>
                <a:chExt cx="1008" cy="1248"/>
              </a:xfrm>
            </p:grpSpPr>
            <p:sp>
              <p:nvSpPr>
                <p:cNvPr id="6167" name="Oval 360"/>
                <p:cNvSpPr>
                  <a:spLocks noChangeArrowheads="1"/>
                </p:cNvSpPr>
                <p:nvPr/>
              </p:nvSpPr>
              <p:spPr bwMode="auto">
                <a:xfrm>
                  <a:off x="3120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68" name="Oval 361"/>
                <p:cNvSpPr>
                  <a:spLocks noChangeArrowheads="1"/>
                </p:cNvSpPr>
                <p:nvPr/>
              </p:nvSpPr>
              <p:spPr bwMode="auto">
                <a:xfrm>
                  <a:off x="3312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69" name="Oval 362"/>
                <p:cNvSpPr>
                  <a:spLocks noChangeArrowheads="1"/>
                </p:cNvSpPr>
                <p:nvPr/>
              </p:nvSpPr>
              <p:spPr bwMode="auto">
                <a:xfrm>
                  <a:off x="3264" y="364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70" name="Oval 363"/>
                <p:cNvSpPr>
                  <a:spLocks noChangeArrowheads="1"/>
                </p:cNvSpPr>
                <p:nvPr/>
              </p:nvSpPr>
              <p:spPr bwMode="auto">
                <a:xfrm>
                  <a:off x="3504" y="355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71" name="Oval 364"/>
                <p:cNvSpPr>
                  <a:spLocks noChangeArrowheads="1"/>
                </p:cNvSpPr>
                <p:nvPr/>
              </p:nvSpPr>
              <p:spPr bwMode="auto">
                <a:xfrm>
                  <a:off x="3264" y="350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72" name="Oval 365"/>
                <p:cNvSpPr>
                  <a:spLocks noChangeArrowheads="1"/>
                </p:cNvSpPr>
                <p:nvPr/>
              </p:nvSpPr>
              <p:spPr bwMode="auto">
                <a:xfrm>
                  <a:off x="3552" y="326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73" name="Oval 366"/>
                <p:cNvSpPr>
                  <a:spLocks noChangeArrowheads="1"/>
                </p:cNvSpPr>
                <p:nvPr/>
              </p:nvSpPr>
              <p:spPr bwMode="auto">
                <a:xfrm>
                  <a:off x="3456" y="312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74" name="Oval 367"/>
                <p:cNvSpPr>
                  <a:spLocks noChangeArrowheads="1"/>
                </p:cNvSpPr>
                <p:nvPr/>
              </p:nvSpPr>
              <p:spPr bwMode="auto">
                <a:xfrm>
                  <a:off x="3312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75" name="Oval 368"/>
                <p:cNvSpPr>
                  <a:spLocks noChangeArrowheads="1"/>
                </p:cNvSpPr>
                <p:nvPr/>
              </p:nvSpPr>
              <p:spPr bwMode="auto">
                <a:xfrm>
                  <a:off x="3168" y="331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76" name="Oval 369"/>
                <p:cNvSpPr>
                  <a:spLocks noChangeArrowheads="1"/>
                </p:cNvSpPr>
                <p:nvPr/>
              </p:nvSpPr>
              <p:spPr bwMode="auto">
                <a:xfrm>
                  <a:off x="3504" y="3360"/>
                  <a:ext cx="240" cy="240"/>
                </a:xfrm>
                <a:prstGeom prst="ellipse">
                  <a:avLst/>
                </a:prstGeom>
                <a:solidFill>
                  <a:srgbClr val="339966"/>
                </a:solidFill>
                <a:ln w="12700">
                  <a:noFill/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77" name="Oval 370"/>
                <p:cNvSpPr>
                  <a:spLocks noChangeArrowheads="1"/>
                </p:cNvSpPr>
                <p:nvPr/>
              </p:nvSpPr>
              <p:spPr bwMode="auto">
                <a:xfrm>
                  <a:off x="3648" y="302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78" name="Oval 371"/>
                <p:cNvSpPr>
                  <a:spLocks noChangeArrowheads="1"/>
                </p:cNvSpPr>
                <p:nvPr/>
              </p:nvSpPr>
              <p:spPr bwMode="auto">
                <a:xfrm>
                  <a:off x="3456" y="283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79" name="Oval 372"/>
                <p:cNvSpPr>
                  <a:spLocks noChangeArrowheads="1"/>
                </p:cNvSpPr>
                <p:nvPr/>
              </p:nvSpPr>
              <p:spPr bwMode="auto">
                <a:xfrm>
                  <a:off x="3744" y="316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80" name="Oval 373"/>
                <p:cNvSpPr>
                  <a:spLocks noChangeArrowheads="1"/>
                </p:cNvSpPr>
                <p:nvPr/>
              </p:nvSpPr>
              <p:spPr bwMode="auto">
                <a:xfrm>
                  <a:off x="3696" y="3408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81" name="Oval 374"/>
                <p:cNvSpPr>
                  <a:spLocks noChangeArrowheads="1"/>
                </p:cNvSpPr>
                <p:nvPr/>
              </p:nvSpPr>
              <p:spPr bwMode="auto">
                <a:xfrm>
                  <a:off x="3456" y="2976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82" name="Oval 375"/>
                <p:cNvSpPr>
                  <a:spLocks noChangeArrowheads="1"/>
                </p:cNvSpPr>
                <p:nvPr/>
              </p:nvSpPr>
              <p:spPr bwMode="auto">
                <a:xfrm>
                  <a:off x="3648" y="2784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83" name="Oval 376"/>
                <p:cNvSpPr>
                  <a:spLocks noChangeArrowheads="1"/>
                </p:cNvSpPr>
                <p:nvPr/>
              </p:nvSpPr>
              <p:spPr bwMode="auto">
                <a:xfrm>
                  <a:off x="3792" y="288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84" name="Oval 377"/>
                <p:cNvSpPr>
                  <a:spLocks noChangeArrowheads="1"/>
                </p:cNvSpPr>
                <p:nvPr/>
              </p:nvSpPr>
              <p:spPr bwMode="auto">
                <a:xfrm>
                  <a:off x="3696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85" name="Oval 378"/>
                <p:cNvSpPr>
                  <a:spLocks noChangeArrowheads="1"/>
                </p:cNvSpPr>
                <p:nvPr/>
              </p:nvSpPr>
              <p:spPr bwMode="auto">
                <a:xfrm>
                  <a:off x="3840" y="2640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186" name="Oval 379"/>
                <p:cNvSpPr>
                  <a:spLocks noChangeArrowheads="1"/>
                </p:cNvSpPr>
                <p:nvPr/>
              </p:nvSpPr>
              <p:spPr bwMode="auto">
                <a:xfrm>
                  <a:off x="3888" y="3072"/>
                  <a:ext cx="240" cy="2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CC33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rgbClr val="33CC33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6166" name="Freeform 380"/>
              <p:cNvSpPr>
                <a:spLocks/>
              </p:cNvSpPr>
              <p:nvPr/>
            </p:nvSpPr>
            <p:spPr bwMode="auto">
              <a:xfrm>
                <a:off x="3728" y="2736"/>
                <a:ext cx="208" cy="144"/>
              </a:xfrm>
              <a:custGeom>
                <a:avLst/>
                <a:gdLst>
                  <a:gd name="T0" fmla="*/ 16 w 224"/>
                  <a:gd name="T1" fmla="*/ 192 h 224"/>
                  <a:gd name="T2" fmla="*/ 160 w 224"/>
                  <a:gd name="T3" fmla="*/ 96 h 224"/>
                  <a:gd name="T4" fmla="*/ 208 w 224"/>
                  <a:gd name="T5" fmla="*/ 0 h 224"/>
                  <a:gd name="T6" fmla="*/ 224 w 224"/>
                  <a:gd name="T7" fmla="*/ 32 h 224"/>
                  <a:gd name="T8" fmla="*/ 96 w 224"/>
                  <a:gd name="T9" fmla="*/ 176 h 224"/>
                  <a:gd name="T10" fmla="*/ 0 w 224"/>
                  <a:gd name="T11" fmla="*/ 224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4"/>
                  <a:gd name="T19" fmla="*/ 0 h 224"/>
                  <a:gd name="T20" fmla="*/ 224 w 224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4" h="224">
                    <a:moveTo>
                      <a:pt x="16" y="192"/>
                    </a:moveTo>
                    <a:lnTo>
                      <a:pt x="160" y="96"/>
                    </a:lnTo>
                    <a:lnTo>
                      <a:pt x="208" y="0"/>
                    </a:lnTo>
                    <a:lnTo>
                      <a:pt x="224" y="32"/>
                    </a:lnTo>
                    <a:lnTo>
                      <a:pt x="96" y="176"/>
                    </a:lnTo>
                    <a:lnTo>
                      <a:pt x="0" y="224"/>
                    </a:ln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</p:grpSp>
      <p:sp>
        <p:nvSpPr>
          <p:cNvPr id="36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370" name="AutoShape 32"/>
          <p:cNvSpPr>
            <a:spLocks noChangeArrowheads="1"/>
          </p:cNvSpPr>
          <p:nvPr/>
        </p:nvSpPr>
        <p:spPr bwMode="auto">
          <a:xfrm>
            <a:off x="4500562" y="260350"/>
            <a:ext cx="4391026" cy="836613"/>
          </a:xfrm>
          <a:prstGeom prst="wedgeRoundRectCallout">
            <a:avLst>
              <a:gd name="adj1" fmla="val 42286"/>
              <a:gd name="adj2" fmla="val 255046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Составить выражение по условию задачи: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85751" y="1196752"/>
            <a:ext cx="8534722" cy="156966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solidFill>
                  <a:srgbClr val="000099"/>
                </a:solidFill>
                <a:latin typeface="Bookman Old Style" pitchFamily="18" charset="0"/>
              </a:rPr>
              <a:t>          У Иры в копилке а </a:t>
            </a:r>
            <a:r>
              <a:rPr lang="ru-RU" sz="3200" dirty="0" err="1">
                <a:solidFill>
                  <a:srgbClr val="000099"/>
                </a:solidFill>
                <a:latin typeface="Bookman Old Style" pitchFamily="18" charset="0"/>
              </a:rPr>
              <a:t>руб</a:t>
            </a:r>
            <a:r>
              <a:rPr lang="ru-RU" sz="3200" dirty="0">
                <a:solidFill>
                  <a:srgbClr val="000099"/>
                </a:solidFill>
                <a:latin typeface="Bookman Old Style" pitchFamily="18" charset="0"/>
              </a:rPr>
              <a:t>, а у Димы – в 7 раза больше. На сколько рублей у Димы больше, чем у Иры?            </a:t>
            </a:r>
          </a:p>
        </p:txBody>
      </p:sp>
      <p:grpSp>
        <p:nvGrpSpPr>
          <p:cNvPr id="7171" name="Group 103"/>
          <p:cNvGrpSpPr>
            <a:grpSpLocks/>
          </p:cNvGrpSpPr>
          <p:nvPr/>
        </p:nvGrpSpPr>
        <p:grpSpPr bwMode="auto">
          <a:xfrm>
            <a:off x="285750" y="3429000"/>
            <a:ext cx="3422154" cy="3109913"/>
            <a:chOff x="720" y="3024"/>
            <a:chExt cx="1344" cy="1104"/>
          </a:xfrm>
        </p:grpSpPr>
        <p:grpSp>
          <p:nvGrpSpPr>
            <p:cNvPr id="7179" name="Group 35"/>
            <p:cNvGrpSpPr>
              <a:grpSpLocks/>
            </p:cNvGrpSpPr>
            <p:nvPr/>
          </p:nvGrpSpPr>
          <p:grpSpPr bwMode="auto">
            <a:xfrm>
              <a:off x="1296" y="3072"/>
              <a:ext cx="768" cy="1056"/>
              <a:chOff x="912" y="960"/>
              <a:chExt cx="768" cy="1056"/>
            </a:xfrm>
          </p:grpSpPr>
          <p:pic>
            <p:nvPicPr>
              <p:cNvPr id="7190" name="Picture 36" descr="boy4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912" y="960"/>
                <a:ext cx="768" cy="1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91" name="Freeform 37"/>
              <p:cNvSpPr>
                <a:spLocks/>
              </p:cNvSpPr>
              <p:nvPr/>
            </p:nvSpPr>
            <p:spPr bwMode="auto">
              <a:xfrm>
                <a:off x="1308" y="1705"/>
                <a:ext cx="1" cy="232"/>
              </a:xfrm>
              <a:custGeom>
                <a:avLst/>
                <a:gdLst>
                  <a:gd name="T0" fmla="*/ 0 w 1"/>
                  <a:gd name="T1" fmla="*/ 0 h 256"/>
                  <a:gd name="T2" fmla="*/ 0 w 1"/>
                  <a:gd name="T3" fmla="*/ 256 h 256"/>
                  <a:gd name="T4" fmla="*/ 0 60000 65536"/>
                  <a:gd name="T5" fmla="*/ 0 60000 65536"/>
                  <a:gd name="T6" fmla="*/ 0 w 1"/>
                  <a:gd name="T7" fmla="*/ 0 h 256"/>
                  <a:gd name="T8" fmla="*/ 1 w 1"/>
                  <a:gd name="T9" fmla="*/ 256 h 25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56">
                    <a:moveTo>
                      <a:pt x="0" y="0"/>
                    </a:moveTo>
                    <a:lnTo>
                      <a:pt x="0" y="25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192" name="Freeform 38"/>
              <p:cNvSpPr>
                <a:spLocks/>
              </p:cNvSpPr>
              <p:nvPr/>
            </p:nvSpPr>
            <p:spPr bwMode="auto">
              <a:xfrm>
                <a:off x="1099" y="1563"/>
                <a:ext cx="419" cy="384"/>
              </a:xfrm>
              <a:custGeom>
                <a:avLst/>
                <a:gdLst>
                  <a:gd name="T0" fmla="*/ 79 w 468"/>
                  <a:gd name="T1" fmla="*/ 8 h 423"/>
                  <a:gd name="T2" fmla="*/ 313 w 468"/>
                  <a:gd name="T3" fmla="*/ 8 h 423"/>
                  <a:gd name="T4" fmla="*/ 367 w 468"/>
                  <a:gd name="T5" fmla="*/ 8 h 423"/>
                  <a:gd name="T6" fmla="*/ 385 w 468"/>
                  <a:gd name="T7" fmla="*/ 28 h 423"/>
                  <a:gd name="T8" fmla="*/ 417 w 468"/>
                  <a:gd name="T9" fmla="*/ 84 h 423"/>
                  <a:gd name="T10" fmla="*/ 433 w 468"/>
                  <a:gd name="T11" fmla="*/ 132 h 423"/>
                  <a:gd name="T12" fmla="*/ 463 w 468"/>
                  <a:gd name="T13" fmla="*/ 200 h 423"/>
                  <a:gd name="T14" fmla="*/ 463 w 468"/>
                  <a:gd name="T15" fmla="*/ 296 h 423"/>
                  <a:gd name="T16" fmla="*/ 437 w 468"/>
                  <a:gd name="T17" fmla="*/ 348 h 423"/>
                  <a:gd name="T18" fmla="*/ 429 w 468"/>
                  <a:gd name="T19" fmla="*/ 404 h 423"/>
                  <a:gd name="T20" fmla="*/ 425 w 468"/>
                  <a:gd name="T21" fmla="*/ 420 h 423"/>
                  <a:gd name="T22" fmla="*/ 393 w 468"/>
                  <a:gd name="T23" fmla="*/ 388 h 423"/>
                  <a:gd name="T24" fmla="*/ 369 w 468"/>
                  <a:gd name="T25" fmla="*/ 372 h 423"/>
                  <a:gd name="T26" fmla="*/ 317 w 468"/>
                  <a:gd name="T27" fmla="*/ 360 h 423"/>
                  <a:gd name="T28" fmla="*/ 273 w 468"/>
                  <a:gd name="T29" fmla="*/ 380 h 423"/>
                  <a:gd name="T30" fmla="*/ 237 w 468"/>
                  <a:gd name="T31" fmla="*/ 408 h 423"/>
                  <a:gd name="T32" fmla="*/ 223 w 468"/>
                  <a:gd name="T33" fmla="*/ 392 h 423"/>
                  <a:gd name="T34" fmla="*/ 165 w 468"/>
                  <a:gd name="T35" fmla="*/ 368 h 423"/>
                  <a:gd name="T36" fmla="*/ 105 w 468"/>
                  <a:gd name="T37" fmla="*/ 368 h 423"/>
                  <a:gd name="T38" fmla="*/ 73 w 468"/>
                  <a:gd name="T39" fmla="*/ 400 h 423"/>
                  <a:gd name="T40" fmla="*/ 49 w 468"/>
                  <a:gd name="T41" fmla="*/ 412 h 423"/>
                  <a:gd name="T42" fmla="*/ 31 w 468"/>
                  <a:gd name="T43" fmla="*/ 392 h 423"/>
                  <a:gd name="T44" fmla="*/ 13 w 468"/>
                  <a:gd name="T45" fmla="*/ 340 h 423"/>
                  <a:gd name="T46" fmla="*/ 1 w 468"/>
                  <a:gd name="T47" fmla="*/ 272 h 423"/>
                  <a:gd name="T48" fmla="*/ 5 w 468"/>
                  <a:gd name="T49" fmla="*/ 212 h 423"/>
                  <a:gd name="T50" fmla="*/ 31 w 468"/>
                  <a:gd name="T51" fmla="*/ 152 h 423"/>
                  <a:gd name="T52" fmla="*/ 57 w 468"/>
                  <a:gd name="T53" fmla="*/ 100 h 423"/>
                  <a:gd name="T54" fmla="*/ 79 w 468"/>
                  <a:gd name="T55" fmla="*/ 8 h 423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8"/>
                  <a:gd name="T85" fmla="*/ 0 h 423"/>
                  <a:gd name="T86" fmla="*/ 468 w 468"/>
                  <a:gd name="T87" fmla="*/ 423 h 423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8" h="423">
                    <a:moveTo>
                      <a:pt x="79" y="8"/>
                    </a:moveTo>
                    <a:cubicBezTo>
                      <a:pt x="118" y="0"/>
                      <a:pt x="265" y="8"/>
                      <a:pt x="313" y="8"/>
                    </a:cubicBezTo>
                    <a:cubicBezTo>
                      <a:pt x="361" y="8"/>
                      <a:pt x="355" y="5"/>
                      <a:pt x="367" y="8"/>
                    </a:cubicBezTo>
                    <a:cubicBezTo>
                      <a:pt x="379" y="11"/>
                      <a:pt x="377" y="15"/>
                      <a:pt x="385" y="28"/>
                    </a:cubicBezTo>
                    <a:cubicBezTo>
                      <a:pt x="393" y="41"/>
                      <a:pt x="409" y="67"/>
                      <a:pt x="417" y="84"/>
                    </a:cubicBezTo>
                    <a:cubicBezTo>
                      <a:pt x="425" y="101"/>
                      <a:pt x="425" y="113"/>
                      <a:pt x="433" y="132"/>
                    </a:cubicBezTo>
                    <a:cubicBezTo>
                      <a:pt x="441" y="151"/>
                      <a:pt x="458" y="173"/>
                      <a:pt x="463" y="200"/>
                    </a:cubicBezTo>
                    <a:cubicBezTo>
                      <a:pt x="468" y="227"/>
                      <a:pt x="467" y="271"/>
                      <a:pt x="463" y="296"/>
                    </a:cubicBezTo>
                    <a:cubicBezTo>
                      <a:pt x="459" y="321"/>
                      <a:pt x="443" y="330"/>
                      <a:pt x="437" y="348"/>
                    </a:cubicBezTo>
                    <a:cubicBezTo>
                      <a:pt x="431" y="366"/>
                      <a:pt x="431" y="392"/>
                      <a:pt x="429" y="404"/>
                    </a:cubicBezTo>
                    <a:cubicBezTo>
                      <a:pt x="427" y="416"/>
                      <a:pt x="431" y="423"/>
                      <a:pt x="425" y="420"/>
                    </a:cubicBezTo>
                    <a:cubicBezTo>
                      <a:pt x="419" y="417"/>
                      <a:pt x="402" y="396"/>
                      <a:pt x="393" y="388"/>
                    </a:cubicBezTo>
                    <a:cubicBezTo>
                      <a:pt x="384" y="380"/>
                      <a:pt x="382" y="377"/>
                      <a:pt x="369" y="372"/>
                    </a:cubicBezTo>
                    <a:cubicBezTo>
                      <a:pt x="356" y="367"/>
                      <a:pt x="333" y="359"/>
                      <a:pt x="317" y="360"/>
                    </a:cubicBezTo>
                    <a:cubicBezTo>
                      <a:pt x="301" y="361"/>
                      <a:pt x="286" y="372"/>
                      <a:pt x="273" y="380"/>
                    </a:cubicBezTo>
                    <a:cubicBezTo>
                      <a:pt x="260" y="388"/>
                      <a:pt x="245" y="406"/>
                      <a:pt x="237" y="408"/>
                    </a:cubicBezTo>
                    <a:cubicBezTo>
                      <a:pt x="229" y="410"/>
                      <a:pt x="235" y="399"/>
                      <a:pt x="223" y="392"/>
                    </a:cubicBezTo>
                    <a:cubicBezTo>
                      <a:pt x="211" y="385"/>
                      <a:pt x="185" y="372"/>
                      <a:pt x="165" y="368"/>
                    </a:cubicBezTo>
                    <a:cubicBezTo>
                      <a:pt x="145" y="364"/>
                      <a:pt x="120" y="363"/>
                      <a:pt x="105" y="368"/>
                    </a:cubicBezTo>
                    <a:cubicBezTo>
                      <a:pt x="90" y="373"/>
                      <a:pt x="82" y="393"/>
                      <a:pt x="73" y="400"/>
                    </a:cubicBezTo>
                    <a:cubicBezTo>
                      <a:pt x="64" y="407"/>
                      <a:pt x="56" y="413"/>
                      <a:pt x="49" y="412"/>
                    </a:cubicBezTo>
                    <a:cubicBezTo>
                      <a:pt x="42" y="411"/>
                      <a:pt x="37" y="404"/>
                      <a:pt x="31" y="392"/>
                    </a:cubicBezTo>
                    <a:cubicBezTo>
                      <a:pt x="25" y="380"/>
                      <a:pt x="18" y="360"/>
                      <a:pt x="13" y="340"/>
                    </a:cubicBezTo>
                    <a:cubicBezTo>
                      <a:pt x="8" y="320"/>
                      <a:pt x="2" y="293"/>
                      <a:pt x="1" y="272"/>
                    </a:cubicBezTo>
                    <a:cubicBezTo>
                      <a:pt x="0" y="251"/>
                      <a:pt x="0" y="232"/>
                      <a:pt x="5" y="212"/>
                    </a:cubicBezTo>
                    <a:cubicBezTo>
                      <a:pt x="10" y="192"/>
                      <a:pt x="22" y="171"/>
                      <a:pt x="31" y="152"/>
                    </a:cubicBezTo>
                    <a:cubicBezTo>
                      <a:pt x="40" y="133"/>
                      <a:pt x="49" y="124"/>
                      <a:pt x="57" y="100"/>
                    </a:cubicBezTo>
                    <a:cubicBezTo>
                      <a:pt x="65" y="76"/>
                      <a:pt x="75" y="27"/>
                      <a:pt x="79" y="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777777"/>
                  </a:gs>
                  <a:gs pos="50000">
                    <a:srgbClr val="333333"/>
                  </a:gs>
                  <a:gs pos="100000">
                    <a:srgbClr val="777777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20" name="Freeform 39"/>
              <p:cNvSpPr>
                <a:spLocks/>
              </p:cNvSpPr>
              <p:nvPr/>
            </p:nvSpPr>
            <p:spPr bwMode="auto">
              <a:xfrm>
                <a:off x="1299" y="1570"/>
                <a:ext cx="44" cy="1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0"/>
                  </a:cxn>
                  <a:cxn ang="0">
                    <a:pos x="48" y="144"/>
                  </a:cxn>
                  <a:cxn ang="0">
                    <a:pos x="0" y="144"/>
                  </a:cxn>
                  <a:cxn ang="0">
                    <a:pos x="0" y="0"/>
                  </a:cxn>
                </a:cxnLst>
                <a:rect l="0" t="0" r="r" b="b"/>
                <a:pathLst>
                  <a:path w="48" h="144">
                    <a:moveTo>
                      <a:pt x="0" y="0"/>
                    </a:moveTo>
                    <a:lnTo>
                      <a:pt x="48" y="0"/>
                    </a:lnTo>
                    <a:lnTo>
                      <a:pt x="48" y="144"/>
                    </a:lnTo>
                    <a:lnTo>
                      <a:pt x="0" y="144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50000">
                    <a:srgbClr val="4D4D4D"/>
                  </a:gs>
                  <a:gs pos="100000">
                    <a:schemeClr val="tx1"/>
                  </a:gs>
                </a:gsLst>
                <a:lin ang="5400000" scaled="1"/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21" name="Freeform 40"/>
              <p:cNvSpPr>
                <a:spLocks/>
              </p:cNvSpPr>
              <p:nvPr/>
            </p:nvSpPr>
            <p:spPr bwMode="auto">
              <a:xfrm>
                <a:off x="1380" y="1566"/>
                <a:ext cx="114" cy="131"/>
              </a:xfrm>
              <a:custGeom>
                <a:avLst/>
                <a:gdLst/>
                <a:ahLst/>
                <a:cxnLst>
                  <a:cxn ang="0">
                    <a:pos x="127" y="133"/>
                  </a:cxn>
                  <a:cxn ang="0">
                    <a:pos x="128" y="144"/>
                  </a:cxn>
                  <a:cxn ang="0">
                    <a:pos x="0" y="4"/>
                  </a:cxn>
                  <a:cxn ang="0">
                    <a:pos x="60" y="0"/>
                  </a:cxn>
                  <a:cxn ang="0">
                    <a:pos x="127" y="133"/>
                  </a:cxn>
                </a:cxnLst>
                <a:rect l="0" t="0" r="r" b="b"/>
                <a:pathLst>
                  <a:path w="128" h="144">
                    <a:moveTo>
                      <a:pt x="127" y="133"/>
                    </a:moveTo>
                    <a:lnTo>
                      <a:pt x="128" y="144"/>
                    </a:lnTo>
                    <a:lnTo>
                      <a:pt x="0" y="4"/>
                    </a:lnTo>
                    <a:lnTo>
                      <a:pt x="60" y="0"/>
                    </a:lnTo>
                    <a:lnTo>
                      <a:pt x="127" y="133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50000">
                    <a:srgbClr val="4D4D4D"/>
                  </a:gs>
                  <a:gs pos="100000">
                    <a:schemeClr val="tx1"/>
                  </a:gs>
                </a:gsLst>
                <a:lin ang="5400000" scaled="1"/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22" name="Freeform 41"/>
              <p:cNvSpPr>
                <a:spLocks/>
              </p:cNvSpPr>
              <p:nvPr/>
            </p:nvSpPr>
            <p:spPr bwMode="auto">
              <a:xfrm>
                <a:off x="1132" y="1563"/>
                <a:ext cx="93" cy="138"/>
              </a:xfrm>
              <a:custGeom>
                <a:avLst/>
                <a:gdLst/>
                <a:ahLst/>
                <a:cxnLst>
                  <a:cxn ang="0">
                    <a:pos x="0" y="152"/>
                  </a:cxn>
                  <a:cxn ang="0">
                    <a:pos x="8" y="136"/>
                  </a:cxn>
                  <a:cxn ang="0">
                    <a:pos x="44" y="0"/>
                  </a:cxn>
                  <a:cxn ang="0">
                    <a:pos x="104" y="8"/>
                  </a:cxn>
                  <a:cxn ang="0">
                    <a:pos x="0" y="152"/>
                  </a:cxn>
                </a:cxnLst>
                <a:rect l="0" t="0" r="r" b="b"/>
                <a:pathLst>
                  <a:path w="104" h="152">
                    <a:moveTo>
                      <a:pt x="0" y="152"/>
                    </a:moveTo>
                    <a:lnTo>
                      <a:pt x="8" y="136"/>
                    </a:lnTo>
                    <a:lnTo>
                      <a:pt x="44" y="0"/>
                    </a:lnTo>
                    <a:lnTo>
                      <a:pt x="104" y="8"/>
                    </a:lnTo>
                    <a:lnTo>
                      <a:pt x="0" y="15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50000">
                    <a:srgbClr val="4D4D4D"/>
                  </a:gs>
                  <a:gs pos="100000">
                    <a:schemeClr val="tx1"/>
                  </a:gs>
                </a:gsLst>
                <a:lin ang="5400000" scaled="1"/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7196" name="Freeform 42"/>
              <p:cNvSpPr>
                <a:spLocks/>
              </p:cNvSpPr>
              <p:nvPr/>
            </p:nvSpPr>
            <p:spPr bwMode="auto">
              <a:xfrm>
                <a:off x="1164" y="1377"/>
                <a:ext cx="281" cy="196"/>
              </a:xfrm>
              <a:custGeom>
                <a:avLst/>
                <a:gdLst>
                  <a:gd name="T0" fmla="*/ 6 w 313"/>
                  <a:gd name="T1" fmla="*/ 212 h 215"/>
                  <a:gd name="T2" fmla="*/ 44 w 313"/>
                  <a:gd name="T3" fmla="*/ 208 h 215"/>
                  <a:gd name="T4" fmla="*/ 264 w 313"/>
                  <a:gd name="T5" fmla="*/ 204 h 215"/>
                  <a:gd name="T6" fmla="*/ 304 w 313"/>
                  <a:gd name="T7" fmla="*/ 204 h 215"/>
                  <a:gd name="T8" fmla="*/ 312 w 313"/>
                  <a:gd name="T9" fmla="*/ 152 h 215"/>
                  <a:gd name="T10" fmla="*/ 308 w 313"/>
                  <a:gd name="T11" fmla="*/ 92 h 215"/>
                  <a:gd name="T12" fmla="*/ 284 w 313"/>
                  <a:gd name="T13" fmla="*/ 40 h 215"/>
                  <a:gd name="T14" fmla="*/ 248 w 313"/>
                  <a:gd name="T15" fmla="*/ 20 h 215"/>
                  <a:gd name="T16" fmla="*/ 204 w 313"/>
                  <a:gd name="T17" fmla="*/ 4 h 215"/>
                  <a:gd name="T18" fmla="*/ 160 w 313"/>
                  <a:gd name="T19" fmla="*/ 44 h 215"/>
                  <a:gd name="T20" fmla="*/ 152 w 313"/>
                  <a:gd name="T21" fmla="*/ 44 h 215"/>
                  <a:gd name="T22" fmla="*/ 108 w 313"/>
                  <a:gd name="T23" fmla="*/ 8 h 215"/>
                  <a:gd name="T24" fmla="*/ 80 w 313"/>
                  <a:gd name="T25" fmla="*/ 16 h 215"/>
                  <a:gd name="T26" fmla="*/ 44 w 313"/>
                  <a:gd name="T27" fmla="*/ 48 h 215"/>
                  <a:gd name="T28" fmla="*/ 16 w 313"/>
                  <a:gd name="T29" fmla="*/ 84 h 215"/>
                  <a:gd name="T30" fmla="*/ 6 w 313"/>
                  <a:gd name="T31" fmla="*/ 116 h 215"/>
                  <a:gd name="T32" fmla="*/ 6 w 313"/>
                  <a:gd name="T33" fmla="*/ 164 h 215"/>
                  <a:gd name="T34" fmla="*/ 0 w 313"/>
                  <a:gd name="T35" fmla="*/ 192 h 215"/>
                  <a:gd name="T36" fmla="*/ 6 w 313"/>
                  <a:gd name="T37" fmla="*/ 212 h 21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13"/>
                  <a:gd name="T58" fmla="*/ 0 h 215"/>
                  <a:gd name="T59" fmla="*/ 313 w 313"/>
                  <a:gd name="T60" fmla="*/ 215 h 21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13" h="215">
                    <a:moveTo>
                      <a:pt x="6" y="212"/>
                    </a:moveTo>
                    <a:cubicBezTo>
                      <a:pt x="13" y="215"/>
                      <a:pt x="1" y="209"/>
                      <a:pt x="44" y="208"/>
                    </a:cubicBezTo>
                    <a:cubicBezTo>
                      <a:pt x="87" y="207"/>
                      <a:pt x="221" y="205"/>
                      <a:pt x="264" y="204"/>
                    </a:cubicBezTo>
                    <a:cubicBezTo>
                      <a:pt x="307" y="203"/>
                      <a:pt x="296" y="213"/>
                      <a:pt x="304" y="204"/>
                    </a:cubicBezTo>
                    <a:cubicBezTo>
                      <a:pt x="312" y="195"/>
                      <a:pt x="311" y="171"/>
                      <a:pt x="312" y="152"/>
                    </a:cubicBezTo>
                    <a:cubicBezTo>
                      <a:pt x="313" y="133"/>
                      <a:pt x="313" y="111"/>
                      <a:pt x="308" y="92"/>
                    </a:cubicBezTo>
                    <a:cubicBezTo>
                      <a:pt x="303" y="73"/>
                      <a:pt x="294" y="52"/>
                      <a:pt x="284" y="40"/>
                    </a:cubicBezTo>
                    <a:cubicBezTo>
                      <a:pt x="274" y="28"/>
                      <a:pt x="261" y="26"/>
                      <a:pt x="248" y="20"/>
                    </a:cubicBezTo>
                    <a:cubicBezTo>
                      <a:pt x="235" y="14"/>
                      <a:pt x="219" y="0"/>
                      <a:pt x="204" y="4"/>
                    </a:cubicBezTo>
                    <a:cubicBezTo>
                      <a:pt x="189" y="8"/>
                      <a:pt x="169" y="37"/>
                      <a:pt x="160" y="44"/>
                    </a:cubicBezTo>
                    <a:cubicBezTo>
                      <a:pt x="151" y="51"/>
                      <a:pt x="161" y="50"/>
                      <a:pt x="152" y="44"/>
                    </a:cubicBezTo>
                    <a:cubicBezTo>
                      <a:pt x="143" y="38"/>
                      <a:pt x="120" y="13"/>
                      <a:pt x="108" y="8"/>
                    </a:cubicBezTo>
                    <a:cubicBezTo>
                      <a:pt x="96" y="3"/>
                      <a:pt x="91" y="9"/>
                      <a:pt x="80" y="16"/>
                    </a:cubicBezTo>
                    <a:cubicBezTo>
                      <a:pt x="69" y="23"/>
                      <a:pt x="55" y="37"/>
                      <a:pt x="44" y="48"/>
                    </a:cubicBezTo>
                    <a:cubicBezTo>
                      <a:pt x="33" y="59"/>
                      <a:pt x="22" y="73"/>
                      <a:pt x="16" y="84"/>
                    </a:cubicBezTo>
                    <a:cubicBezTo>
                      <a:pt x="10" y="95"/>
                      <a:pt x="8" y="103"/>
                      <a:pt x="6" y="116"/>
                    </a:cubicBezTo>
                    <a:cubicBezTo>
                      <a:pt x="4" y="129"/>
                      <a:pt x="7" y="151"/>
                      <a:pt x="6" y="164"/>
                    </a:cubicBezTo>
                    <a:cubicBezTo>
                      <a:pt x="5" y="177"/>
                      <a:pt x="0" y="184"/>
                      <a:pt x="0" y="192"/>
                    </a:cubicBezTo>
                    <a:cubicBezTo>
                      <a:pt x="0" y="200"/>
                      <a:pt x="2" y="209"/>
                      <a:pt x="6" y="212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197" name="Freeform 43"/>
              <p:cNvSpPr>
                <a:spLocks/>
              </p:cNvSpPr>
              <p:nvPr/>
            </p:nvSpPr>
            <p:spPr bwMode="auto">
              <a:xfrm>
                <a:off x="1385" y="1375"/>
                <a:ext cx="177" cy="290"/>
              </a:xfrm>
              <a:custGeom>
                <a:avLst/>
                <a:gdLst>
                  <a:gd name="T0" fmla="*/ 0 w 198"/>
                  <a:gd name="T1" fmla="*/ 23 h 320"/>
                  <a:gd name="T2" fmla="*/ 74 w 198"/>
                  <a:gd name="T3" fmla="*/ 7 h 320"/>
                  <a:gd name="T4" fmla="*/ 154 w 198"/>
                  <a:gd name="T5" fmla="*/ 67 h 320"/>
                  <a:gd name="T6" fmla="*/ 166 w 198"/>
                  <a:gd name="T7" fmla="*/ 135 h 320"/>
                  <a:gd name="T8" fmla="*/ 170 w 198"/>
                  <a:gd name="T9" fmla="*/ 179 h 320"/>
                  <a:gd name="T10" fmla="*/ 178 w 198"/>
                  <a:gd name="T11" fmla="*/ 243 h 320"/>
                  <a:gd name="T12" fmla="*/ 192 w 198"/>
                  <a:gd name="T13" fmla="*/ 263 h 320"/>
                  <a:gd name="T14" fmla="*/ 144 w 198"/>
                  <a:gd name="T15" fmla="*/ 311 h 320"/>
                  <a:gd name="T16" fmla="*/ 118 w 198"/>
                  <a:gd name="T17" fmla="*/ 315 h 320"/>
                  <a:gd name="T18" fmla="*/ 98 w 198"/>
                  <a:gd name="T19" fmla="*/ 287 h 320"/>
                  <a:gd name="T20" fmla="*/ 58 w 198"/>
                  <a:gd name="T21" fmla="*/ 219 h 320"/>
                  <a:gd name="T22" fmla="*/ 66 w 198"/>
                  <a:gd name="T23" fmla="*/ 183 h 320"/>
                  <a:gd name="T24" fmla="*/ 66 w 198"/>
                  <a:gd name="T25" fmla="*/ 123 h 320"/>
                  <a:gd name="T26" fmla="*/ 48 w 198"/>
                  <a:gd name="T27" fmla="*/ 71 h 320"/>
                  <a:gd name="T28" fmla="*/ 34 w 198"/>
                  <a:gd name="T29" fmla="*/ 39 h 320"/>
                  <a:gd name="T30" fmla="*/ 0 w 198"/>
                  <a:gd name="T31" fmla="*/ 23 h 32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98"/>
                  <a:gd name="T49" fmla="*/ 0 h 320"/>
                  <a:gd name="T50" fmla="*/ 198 w 198"/>
                  <a:gd name="T51" fmla="*/ 320 h 32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98" h="320">
                    <a:moveTo>
                      <a:pt x="0" y="23"/>
                    </a:moveTo>
                    <a:cubicBezTo>
                      <a:pt x="8" y="16"/>
                      <a:pt x="48" y="0"/>
                      <a:pt x="74" y="7"/>
                    </a:cubicBezTo>
                    <a:cubicBezTo>
                      <a:pt x="100" y="14"/>
                      <a:pt x="139" y="46"/>
                      <a:pt x="154" y="67"/>
                    </a:cubicBezTo>
                    <a:cubicBezTo>
                      <a:pt x="169" y="88"/>
                      <a:pt x="163" y="116"/>
                      <a:pt x="166" y="135"/>
                    </a:cubicBezTo>
                    <a:cubicBezTo>
                      <a:pt x="169" y="154"/>
                      <a:pt x="168" y="161"/>
                      <a:pt x="170" y="179"/>
                    </a:cubicBezTo>
                    <a:cubicBezTo>
                      <a:pt x="172" y="197"/>
                      <a:pt x="174" y="229"/>
                      <a:pt x="178" y="243"/>
                    </a:cubicBezTo>
                    <a:cubicBezTo>
                      <a:pt x="182" y="257"/>
                      <a:pt x="198" y="252"/>
                      <a:pt x="192" y="263"/>
                    </a:cubicBezTo>
                    <a:cubicBezTo>
                      <a:pt x="186" y="274"/>
                      <a:pt x="156" y="302"/>
                      <a:pt x="144" y="311"/>
                    </a:cubicBezTo>
                    <a:cubicBezTo>
                      <a:pt x="132" y="320"/>
                      <a:pt x="126" y="319"/>
                      <a:pt x="118" y="315"/>
                    </a:cubicBezTo>
                    <a:cubicBezTo>
                      <a:pt x="110" y="311"/>
                      <a:pt x="108" y="303"/>
                      <a:pt x="98" y="287"/>
                    </a:cubicBezTo>
                    <a:cubicBezTo>
                      <a:pt x="88" y="271"/>
                      <a:pt x="63" y="236"/>
                      <a:pt x="58" y="219"/>
                    </a:cubicBezTo>
                    <a:cubicBezTo>
                      <a:pt x="53" y="202"/>
                      <a:pt x="65" y="199"/>
                      <a:pt x="66" y="183"/>
                    </a:cubicBezTo>
                    <a:cubicBezTo>
                      <a:pt x="67" y="167"/>
                      <a:pt x="69" y="142"/>
                      <a:pt x="66" y="123"/>
                    </a:cubicBezTo>
                    <a:cubicBezTo>
                      <a:pt x="63" y="104"/>
                      <a:pt x="53" y="85"/>
                      <a:pt x="48" y="71"/>
                    </a:cubicBezTo>
                    <a:cubicBezTo>
                      <a:pt x="43" y="57"/>
                      <a:pt x="42" y="47"/>
                      <a:pt x="34" y="39"/>
                    </a:cubicBezTo>
                    <a:cubicBezTo>
                      <a:pt x="26" y="31"/>
                      <a:pt x="7" y="26"/>
                      <a:pt x="0" y="23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198" name="Freeform 44"/>
              <p:cNvSpPr>
                <a:spLocks/>
              </p:cNvSpPr>
              <p:nvPr/>
            </p:nvSpPr>
            <p:spPr bwMode="auto">
              <a:xfrm>
                <a:off x="1476" y="1563"/>
                <a:ext cx="90" cy="105"/>
              </a:xfrm>
              <a:custGeom>
                <a:avLst/>
                <a:gdLst>
                  <a:gd name="T0" fmla="*/ 76 w 100"/>
                  <a:gd name="T1" fmla="*/ 4 h 116"/>
                  <a:gd name="T2" fmla="*/ 76 w 100"/>
                  <a:gd name="T3" fmla="*/ 0 h 116"/>
                  <a:gd name="T4" fmla="*/ 100 w 100"/>
                  <a:gd name="T5" fmla="*/ 56 h 116"/>
                  <a:gd name="T6" fmla="*/ 28 w 100"/>
                  <a:gd name="T7" fmla="*/ 116 h 116"/>
                  <a:gd name="T8" fmla="*/ 0 w 100"/>
                  <a:gd name="T9" fmla="*/ 80 h 116"/>
                  <a:gd name="T10" fmla="*/ 76 w 100"/>
                  <a:gd name="T11" fmla="*/ 4 h 1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0"/>
                  <a:gd name="T19" fmla="*/ 0 h 116"/>
                  <a:gd name="T20" fmla="*/ 100 w 100"/>
                  <a:gd name="T21" fmla="*/ 116 h 1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0" h="116">
                    <a:moveTo>
                      <a:pt x="76" y="4"/>
                    </a:moveTo>
                    <a:lnTo>
                      <a:pt x="76" y="0"/>
                    </a:lnTo>
                    <a:lnTo>
                      <a:pt x="100" y="56"/>
                    </a:lnTo>
                    <a:lnTo>
                      <a:pt x="28" y="116"/>
                    </a:lnTo>
                    <a:lnTo>
                      <a:pt x="0" y="80"/>
                    </a:lnTo>
                    <a:lnTo>
                      <a:pt x="76" y="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199" name="Freeform 45"/>
              <p:cNvSpPr>
                <a:spLocks/>
              </p:cNvSpPr>
              <p:nvPr/>
            </p:nvSpPr>
            <p:spPr bwMode="auto">
              <a:xfrm>
                <a:off x="1038" y="1379"/>
                <a:ext cx="199" cy="293"/>
              </a:xfrm>
              <a:custGeom>
                <a:avLst/>
                <a:gdLst>
                  <a:gd name="T0" fmla="*/ 221 w 222"/>
                  <a:gd name="T1" fmla="*/ 24 h 322"/>
                  <a:gd name="T2" fmla="*/ 185 w 222"/>
                  <a:gd name="T3" fmla="*/ 2 h 322"/>
                  <a:gd name="T4" fmla="*/ 121 w 222"/>
                  <a:gd name="T5" fmla="*/ 10 h 322"/>
                  <a:gd name="T6" fmla="*/ 47 w 222"/>
                  <a:gd name="T7" fmla="*/ 60 h 322"/>
                  <a:gd name="T8" fmla="*/ 35 w 222"/>
                  <a:gd name="T9" fmla="*/ 128 h 322"/>
                  <a:gd name="T10" fmla="*/ 31 w 222"/>
                  <a:gd name="T11" fmla="*/ 172 h 322"/>
                  <a:gd name="T12" fmla="*/ 23 w 222"/>
                  <a:gd name="T13" fmla="*/ 236 h 322"/>
                  <a:gd name="T14" fmla="*/ 9 w 222"/>
                  <a:gd name="T15" fmla="*/ 256 h 322"/>
                  <a:gd name="T16" fmla="*/ 77 w 222"/>
                  <a:gd name="T17" fmla="*/ 298 h 322"/>
                  <a:gd name="T18" fmla="*/ 117 w 222"/>
                  <a:gd name="T19" fmla="*/ 318 h 322"/>
                  <a:gd name="T20" fmla="*/ 125 w 222"/>
                  <a:gd name="T21" fmla="*/ 274 h 322"/>
                  <a:gd name="T22" fmla="*/ 143 w 222"/>
                  <a:gd name="T23" fmla="*/ 212 h 322"/>
                  <a:gd name="T24" fmla="*/ 145 w 222"/>
                  <a:gd name="T25" fmla="*/ 178 h 322"/>
                  <a:gd name="T26" fmla="*/ 145 w 222"/>
                  <a:gd name="T27" fmla="*/ 148 h 322"/>
                  <a:gd name="T28" fmla="*/ 157 w 222"/>
                  <a:gd name="T29" fmla="*/ 84 h 322"/>
                  <a:gd name="T30" fmla="*/ 165 w 222"/>
                  <a:gd name="T31" fmla="*/ 72 h 322"/>
                  <a:gd name="T32" fmla="*/ 181 w 222"/>
                  <a:gd name="T33" fmla="*/ 56 h 322"/>
                  <a:gd name="T34" fmla="*/ 221 w 222"/>
                  <a:gd name="T35" fmla="*/ 24 h 32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22"/>
                  <a:gd name="T55" fmla="*/ 0 h 322"/>
                  <a:gd name="T56" fmla="*/ 222 w 222"/>
                  <a:gd name="T57" fmla="*/ 322 h 32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22" h="322">
                    <a:moveTo>
                      <a:pt x="221" y="24"/>
                    </a:moveTo>
                    <a:cubicBezTo>
                      <a:pt x="222" y="15"/>
                      <a:pt x="202" y="4"/>
                      <a:pt x="185" y="2"/>
                    </a:cubicBezTo>
                    <a:cubicBezTo>
                      <a:pt x="168" y="0"/>
                      <a:pt x="144" y="0"/>
                      <a:pt x="121" y="10"/>
                    </a:cubicBezTo>
                    <a:cubicBezTo>
                      <a:pt x="98" y="20"/>
                      <a:pt x="61" y="40"/>
                      <a:pt x="47" y="60"/>
                    </a:cubicBezTo>
                    <a:cubicBezTo>
                      <a:pt x="33" y="80"/>
                      <a:pt x="38" y="109"/>
                      <a:pt x="35" y="128"/>
                    </a:cubicBezTo>
                    <a:cubicBezTo>
                      <a:pt x="32" y="147"/>
                      <a:pt x="33" y="154"/>
                      <a:pt x="31" y="172"/>
                    </a:cubicBezTo>
                    <a:cubicBezTo>
                      <a:pt x="29" y="190"/>
                      <a:pt x="27" y="222"/>
                      <a:pt x="23" y="236"/>
                    </a:cubicBezTo>
                    <a:cubicBezTo>
                      <a:pt x="19" y="250"/>
                      <a:pt x="0" y="246"/>
                      <a:pt x="9" y="256"/>
                    </a:cubicBezTo>
                    <a:cubicBezTo>
                      <a:pt x="18" y="266"/>
                      <a:pt x="59" y="288"/>
                      <a:pt x="77" y="298"/>
                    </a:cubicBezTo>
                    <a:cubicBezTo>
                      <a:pt x="95" y="308"/>
                      <a:pt x="109" y="322"/>
                      <a:pt x="117" y="318"/>
                    </a:cubicBezTo>
                    <a:cubicBezTo>
                      <a:pt x="125" y="314"/>
                      <a:pt x="121" y="292"/>
                      <a:pt x="125" y="274"/>
                    </a:cubicBezTo>
                    <a:cubicBezTo>
                      <a:pt x="129" y="256"/>
                      <a:pt x="140" y="228"/>
                      <a:pt x="143" y="212"/>
                    </a:cubicBezTo>
                    <a:cubicBezTo>
                      <a:pt x="146" y="196"/>
                      <a:pt x="145" y="189"/>
                      <a:pt x="145" y="178"/>
                    </a:cubicBezTo>
                    <a:cubicBezTo>
                      <a:pt x="145" y="167"/>
                      <a:pt x="143" y="164"/>
                      <a:pt x="145" y="148"/>
                    </a:cubicBezTo>
                    <a:cubicBezTo>
                      <a:pt x="147" y="132"/>
                      <a:pt x="154" y="97"/>
                      <a:pt x="157" y="84"/>
                    </a:cubicBezTo>
                    <a:cubicBezTo>
                      <a:pt x="160" y="71"/>
                      <a:pt x="161" y="77"/>
                      <a:pt x="165" y="72"/>
                    </a:cubicBezTo>
                    <a:cubicBezTo>
                      <a:pt x="169" y="67"/>
                      <a:pt x="172" y="64"/>
                      <a:pt x="181" y="56"/>
                    </a:cubicBezTo>
                    <a:cubicBezTo>
                      <a:pt x="190" y="48"/>
                      <a:pt x="213" y="31"/>
                      <a:pt x="221" y="24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200" name="Freeform 46"/>
              <p:cNvSpPr>
                <a:spLocks/>
              </p:cNvSpPr>
              <p:nvPr/>
            </p:nvSpPr>
            <p:spPr bwMode="auto">
              <a:xfrm>
                <a:off x="1050" y="1570"/>
                <a:ext cx="100" cy="94"/>
              </a:xfrm>
              <a:custGeom>
                <a:avLst/>
                <a:gdLst>
                  <a:gd name="T0" fmla="*/ 20 w 112"/>
                  <a:gd name="T1" fmla="*/ 0 h 104"/>
                  <a:gd name="T2" fmla="*/ 16 w 112"/>
                  <a:gd name="T3" fmla="*/ 0 h 104"/>
                  <a:gd name="T4" fmla="*/ 0 w 112"/>
                  <a:gd name="T5" fmla="*/ 44 h 104"/>
                  <a:gd name="T6" fmla="*/ 100 w 112"/>
                  <a:gd name="T7" fmla="*/ 104 h 104"/>
                  <a:gd name="T8" fmla="*/ 112 w 112"/>
                  <a:gd name="T9" fmla="*/ 64 h 104"/>
                  <a:gd name="T10" fmla="*/ 20 w 112"/>
                  <a:gd name="T11" fmla="*/ 0 h 10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2"/>
                  <a:gd name="T19" fmla="*/ 0 h 104"/>
                  <a:gd name="T20" fmla="*/ 112 w 112"/>
                  <a:gd name="T21" fmla="*/ 104 h 10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2" h="104">
                    <a:moveTo>
                      <a:pt x="20" y="0"/>
                    </a:moveTo>
                    <a:lnTo>
                      <a:pt x="16" y="0"/>
                    </a:lnTo>
                    <a:lnTo>
                      <a:pt x="0" y="44"/>
                    </a:lnTo>
                    <a:lnTo>
                      <a:pt x="100" y="104"/>
                    </a:lnTo>
                    <a:lnTo>
                      <a:pt x="112" y="64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201" name="Freeform 47"/>
              <p:cNvSpPr>
                <a:spLocks/>
              </p:cNvSpPr>
              <p:nvPr/>
            </p:nvSpPr>
            <p:spPr bwMode="auto">
              <a:xfrm>
                <a:off x="1224" y="1352"/>
                <a:ext cx="75" cy="87"/>
              </a:xfrm>
              <a:custGeom>
                <a:avLst/>
                <a:gdLst>
                  <a:gd name="T0" fmla="*/ 40 w 84"/>
                  <a:gd name="T1" fmla="*/ 0 h 96"/>
                  <a:gd name="T2" fmla="*/ 28 w 84"/>
                  <a:gd name="T3" fmla="*/ 12 h 96"/>
                  <a:gd name="T4" fmla="*/ 0 w 84"/>
                  <a:gd name="T5" fmla="*/ 28 h 96"/>
                  <a:gd name="T6" fmla="*/ 56 w 84"/>
                  <a:gd name="T7" fmla="*/ 96 h 96"/>
                  <a:gd name="T8" fmla="*/ 84 w 84"/>
                  <a:gd name="T9" fmla="*/ 60 h 96"/>
                  <a:gd name="T10" fmla="*/ 32 w 84"/>
                  <a:gd name="T11" fmla="*/ 8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96"/>
                  <a:gd name="T20" fmla="*/ 84 w 84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96">
                    <a:moveTo>
                      <a:pt x="40" y="0"/>
                    </a:moveTo>
                    <a:cubicBezTo>
                      <a:pt x="34" y="12"/>
                      <a:pt x="43" y="12"/>
                      <a:pt x="28" y="12"/>
                    </a:cubicBezTo>
                    <a:lnTo>
                      <a:pt x="0" y="28"/>
                    </a:lnTo>
                    <a:lnTo>
                      <a:pt x="56" y="96"/>
                    </a:lnTo>
                    <a:lnTo>
                      <a:pt x="84" y="60"/>
                    </a:lnTo>
                    <a:lnTo>
                      <a:pt x="32" y="8"/>
                    </a:ln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202" name="Freeform 48"/>
              <p:cNvSpPr>
                <a:spLocks/>
              </p:cNvSpPr>
              <p:nvPr/>
            </p:nvSpPr>
            <p:spPr bwMode="auto">
              <a:xfrm flipH="1">
                <a:off x="1299" y="1352"/>
                <a:ext cx="75" cy="87"/>
              </a:xfrm>
              <a:custGeom>
                <a:avLst/>
                <a:gdLst>
                  <a:gd name="T0" fmla="*/ 40 w 84"/>
                  <a:gd name="T1" fmla="*/ 0 h 96"/>
                  <a:gd name="T2" fmla="*/ 28 w 84"/>
                  <a:gd name="T3" fmla="*/ 12 h 96"/>
                  <a:gd name="T4" fmla="*/ 0 w 84"/>
                  <a:gd name="T5" fmla="*/ 28 h 96"/>
                  <a:gd name="T6" fmla="*/ 56 w 84"/>
                  <a:gd name="T7" fmla="*/ 96 h 96"/>
                  <a:gd name="T8" fmla="*/ 84 w 84"/>
                  <a:gd name="T9" fmla="*/ 60 h 96"/>
                  <a:gd name="T10" fmla="*/ 32 w 84"/>
                  <a:gd name="T11" fmla="*/ 8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96"/>
                  <a:gd name="T20" fmla="*/ 84 w 84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96">
                    <a:moveTo>
                      <a:pt x="40" y="0"/>
                    </a:moveTo>
                    <a:cubicBezTo>
                      <a:pt x="34" y="12"/>
                      <a:pt x="43" y="12"/>
                      <a:pt x="28" y="12"/>
                    </a:cubicBezTo>
                    <a:lnTo>
                      <a:pt x="0" y="28"/>
                    </a:lnTo>
                    <a:lnTo>
                      <a:pt x="56" y="96"/>
                    </a:lnTo>
                    <a:lnTo>
                      <a:pt x="84" y="60"/>
                    </a:lnTo>
                    <a:lnTo>
                      <a:pt x="32" y="8"/>
                    </a:ln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203" name="Freeform 49"/>
              <p:cNvSpPr>
                <a:spLocks/>
              </p:cNvSpPr>
              <p:nvPr/>
            </p:nvSpPr>
            <p:spPr bwMode="auto">
              <a:xfrm>
                <a:off x="1305" y="1570"/>
                <a:ext cx="7" cy="363"/>
              </a:xfrm>
              <a:custGeom>
                <a:avLst/>
                <a:gdLst>
                  <a:gd name="T0" fmla="*/ 0 w 8"/>
                  <a:gd name="T1" fmla="*/ 0 h 400"/>
                  <a:gd name="T2" fmla="*/ 8 w 8"/>
                  <a:gd name="T3" fmla="*/ 400 h 400"/>
                  <a:gd name="T4" fmla="*/ 0 60000 65536"/>
                  <a:gd name="T5" fmla="*/ 0 60000 65536"/>
                  <a:gd name="T6" fmla="*/ 0 w 8"/>
                  <a:gd name="T7" fmla="*/ 0 h 400"/>
                  <a:gd name="T8" fmla="*/ 8 w 8"/>
                  <a:gd name="T9" fmla="*/ 400 h 4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" h="400">
                    <a:moveTo>
                      <a:pt x="0" y="0"/>
                    </a:moveTo>
                    <a:lnTo>
                      <a:pt x="8" y="40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204" name="Freeform 50"/>
              <p:cNvSpPr>
                <a:spLocks/>
              </p:cNvSpPr>
              <p:nvPr/>
            </p:nvSpPr>
            <p:spPr bwMode="auto">
              <a:xfrm>
                <a:off x="1301" y="1414"/>
                <a:ext cx="1" cy="145"/>
              </a:xfrm>
              <a:custGeom>
                <a:avLst/>
                <a:gdLst>
                  <a:gd name="T0" fmla="*/ 0 w 1"/>
                  <a:gd name="T1" fmla="*/ 0 h 160"/>
                  <a:gd name="T2" fmla="*/ 0 w 1"/>
                  <a:gd name="T3" fmla="*/ 160 h 160"/>
                  <a:gd name="T4" fmla="*/ 0 60000 65536"/>
                  <a:gd name="T5" fmla="*/ 0 60000 65536"/>
                  <a:gd name="T6" fmla="*/ 0 w 1"/>
                  <a:gd name="T7" fmla="*/ 0 h 160"/>
                  <a:gd name="T8" fmla="*/ 1 w 1"/>
                  <a:gd name="T9" fmla="*/ 160 h 16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160">
                    <a:moveTo>
                      <a:pt x="0" y="0"/>
                    </a:moveTo>
                    <a:lnTo>
                      <a:pt x="0" y="16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180" name="Group 51"/>
            <p:cNvGrpSpPr>
              <a:grpSpLocks/>
            </p:cNvGrpSpPr>
            <p:nvPr/>
          </p:nvGrpSpPr>
          <p:grpSpPr bwMode="auto">
            <a:xfrm>
              <a:off x="720" y="3024"/>
              <a:ext cx="720" cy="1104"/>
              <a:chOff x="3312" y="2640"/>
              <a:chExt cx="806" cy="1187"/>
            </a:xfrm>
          </p:grpSpPr>
          <p:pic>
            <p:nvPicPr>
              <p:cNvPr id="7181" name="Picture 52" descr="girl6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312" y="2640"/>
                <a:ext cx="806" cy="11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82" name="Freeform 53"/>
              <p:cNvSpPr>
                <a:spLocks/>
              </p:cNvSpPr>
              <p:nvPr/>
            </p:nvSpPr>
            <p:spPr bwMode="auto">
              <a:xfrm>
                <a:off x="3442" y="3360"/>
                <a:ext cx="562" cy="252"/>
              </a:xfrm>
              <a:custGeom>
                <a:avLst/>
                <a:gdLst>
                  <a:gd name="T0" fmla="*/ 138 w 562"/>
                  <a:gd name="T1" fmla="*/ 0 h 252"/>
                  <a:gd name="T2" fmla="*/ 438 w 562"/>
                  <a:gd name="T3" fmla="*/ 8 h 252"/>
                  <a:gd name="T4" fmla="*/ 562 w 562"/>
                  <a:gd name="T5" fmla="*/ 224 h 252"/>
                  <a:gd name="T6" fmla="*/ 470 w 562"/>
                  <a:gd name="T7" fmla="*/ 248 h 252"/>
                  <a:gd name="T8" fmla="*/ 400 w 562"/>
                  <a:gd name="T9" fmla="*/ 96 h 252"/>
                  <a:gd name="T10" fmla="*/ 454 w 562"/>
                  <a:gd name="T11" fmla="*/ 252 h 252"/>
                  <a:gd name="T12" fmla="*/ 322 w 562"/>
                  <a:gd name="T13" fmla="*/ 248 h 252"/>
                  <a:gd name="T14" fmla="*/ 304 w 562"/>
                  <a:gd name="T15" fmla="*/ 96 h 252"/>
                  <a:gd name="T16" fmla="*/ 304 w 562"/>
                  <a:gd name="T17" fmla="*/ 240 h 252"/>
                  <a:gd name="T18" fmla="*/ 112 w 562"/>
                  <a:gd name="T19" fmla="*/ 240 h 252"/>
                  <a:gd name="T20" fmla="*/ 208 w 562"/>
                  <a:gd name="T21" fmla="*/ 96 h 252"/>
                  <a:gd name="T22" fmla="*/ 90 w 562"/>
                  <a:gd name="T23" fmla="*/ 240 h 252"/>
                  <a:gd name="T24" fmla="*/ 6 w 562"/>
                  <a:gd name="T25" fmla="*/ 228 h 252"/>
                  <a:gd name="T26" fmla="*/ 18 w 562"/>
                  <a:gd name="T27" fmla="*/ 224 h 252"/>
                  <a:gd name="T28" fmla="*/ 30 w 562"/>
                  <a:gd name="T29" fmla="*/ 204 h 252"/>
                  <a:gd name="T30" fmla="*/ 138 w 562"/>
                  <a:gd name="T31" fmla="*/ 0 h 25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62"/>
                  <a:gd name="T49" fmla="*/ 0 h 252"/>
                  <a:gd name="T50" fmla="*/ 562 w 562"/>
                  <a:gd name="T51" fmla="*/ 252 h 25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62" h="252">
                    <a:moveTo>
                      <a:pt x="138" y="0"/>
                    </a:moveTo>
                    <a:lnTo>
                      <a:pt x="438" y="8"/>
                    </a:lnTo>
                    <a:lnTo>
                      <a:pt x="562" y="224"/>
                    </a:lnTo>
                    <a:lnTo>
                      <a:pt x="470" y="248"/>
                    </a:lnTo>
                    <a:lnTo>
                      <a:pt x="400" y="96"/>
                    </a:lnTo>
                    <a:lnTo>
                      <a:pt x="454" y="252"/>
                    </a:lnTo>
                    <a:lnTo>
                      <a:pt x="322" y="248"/>
                    </a:lnTo>
                    <a:lnTo>
                      <a:pt x="304" y="96"/>
                    </a:lnTo>
                    <a:lnTo>
                      <a:pt x="304" y="240"/>
                    </a:lnTo>
                    <a:lnTo>
                      <a:pt x="112" y="240"/>
                    </a:lnTo>
                    <a:lnTo>
                      <a:pt x="208" y="96"/>
                    </a:lnTo>
                    <a:lnTo>
                      <a:pt x="90" y="240"/>
                    </a:lnTo>
                    <a:cubicBezTo>
                      <a:pt x="59" y="239"/>
                      <a:pt x="36" y="235"/>
                      <a:pt x="6" y="228"/>
                    </a:cubicBezTo>
                    <a:cubicBezTo>
                      <a:pt x="0" y="227"/>
                      <a:pt x="14" y="228"/>
                      <a:pt x="18" y="224"/>
                    </a:cubicBezTo>
                    <a:cubicBezTo>
                      <a:pt x="25" y="217"/>
                      <a:pt x="4" y="241"/>
                      <a:pt x="30" y="204"/>
                    </a:cubicBezTo>
                    <a:lnTo>
                      <a:pt x="13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C0099"/>
                  </a:gs>
                  <a:gs pos="50000">
                    <a:srgbClr val="660066"/>
                  </a:gs>
                  <a:gs pos="100000">
                    <a:srgbClr val="CC0099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183" name="Freeform 54"/>
              <p:cNvSpPr>
                <a:spLocks/>
              </p:cNvSpPr>
              <p:nvPr/>
            </p:nvSpPr>
            <p:spPr bwMode="auto">
              <a:xfrm>
                <a:off x="3584" y="3328"/>
                <a:ext cx="288" cy="36"/>
              </a:xfrm>
              <a:custGeom>
                <a:avLst/>
                <a:gdLst>
                  <a:gd name="T0" fmla="*/ 4 w 288"/>
                  <a:gd name="T1" fmla="*/ 0 h 36"/>
                  <a:gd name="T2" fmla="*/ 24 w 288"/>
                  <a:gd name="T3" fmla="*/ 0 h 36"/>
                  <a:gd name="T4" fmla="*/ 284 w 288"/>
                  <a:gd name="T5" fmla="*/ 4 h 36"/>
                  <a:gd name="T6" fmla="*/ 288 w 288"/>
                  <a:gd name="T7" fmla="*/ 36 h 36"/>
                  <a:gd name="T8" fmla="*/ 0 w 288"/>
                  <a:gd name="T9" fmla="*/ 36 h 36"/>
                  <a:gd name="T10" fmla="*/ 0 w 288"/>
                  <a:gd name="T11" fmla="*/ 0 h 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88"/>
                  <a:gd name="T19" fmla="*/ 0 h 36"/>
                  <a:gd name="T20" fmla="*/ 288 w 288"/>
                  <a:gd name="T21" fmla="*/ 36 h 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88" h="36">
                    <a:moveTo>
                      <a:pt x="4" y="0"/>
                    </a:moveTo>
                    <a:cubicBezTo>
                      <a:pt x="11" y="0"/>
                      <a:pt x="17" y="0"/>
                      <a:pt x="24" y="0"/>
                    </a:cubicBezTo>
                    <a:lnTo>
                      <a:pt x="284" y="4"/>
                    </a:lnTo>
                    <a:lnTo>
                      <a:pt x="288" y="36"/>
                    </a:lnTo>
                    <a:lnTo>
                      <a:pt x="0" y="3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6600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7184" name="Group 55"/>
              <p:cNvGrpSpPr>
                <a:grpSpLocks/>
              </p:cNvGrpSpPr>
              <p:nvPr/>
            </p:nvGrpSpPr>
            <p:grpSpPr bwMode="auto">
              <a:xfrm rot="720688">
                <a:off x="3744" y="2640"/>
                <a:ext cx="240" cy="192"/>
                <a:chOff x="4224" y="3648"/>
                <a:chExt cx="576" cy="384"/>
              </a:xfrm>
            </p:grpSpPr>
            <p:sp>
              <p:nvSpPr>
                <p:cNvPr id="7188" name="Freeform 56"/>
                <p:cNvSpPr>
                  <a:spLocks/>
                </p:cNvSpPr>
                <p:nvPr/>
              </p:nvSpPr>
              <p:spPr bwMode="auto">
                <a:xfrm>
                  <a:off x="4224" y="3648"/>
                  <a:ext cx="576" cy="384"/>
                </a:xfrm>
                <a:custGeom>
                  <a:avLst/>
                  <a:gdLst>
                    <a:gd name="T0" fmla="*/ 288 w 576"/>
                    <a:gd name="T1" fmla="*/ 240 h 384"/>
                    <a:gd name="T2" fmla="*/ 0 w 576"/>
                    <a:gd name="T3" fmla="*/ 192 h 384"/>
                    <a:gd name="T4" fmla="*/ 96 w 576"/>
                    <a:gd name="T5" fmla="*/ 0 h 384"/>
                    <a:gd name="T6" fmla="*/ 288 w 576"/>
                    <a:gd name="T7" fmla="*/ 144 h 384"/>
                    <a:gd name="T8" fmla="*/ 576 w 576"/>
                    <a:gd name="T9" fmla="*/ 192 h 384"/>
                    <a:gd name="T10" fmla="*/ 528 w 576"/>
                    <a:gd name="T11" fmla="*/ 336 h 384"/>
                    <a:gd name="T12" fmla="*/ 432 w 576"/>
                    <a:gd name="T13" fmla="*/ 384 h 384"/>
                    <a:gd name="T14" fmla="*/ 240 w 576"/>
                    <a:gd name="T15" fmla="*/ 192 h 38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576"/>
                    <a:gd name="T25" fmla="*/ 0 h 384"/>
                    <a:gd name="T26" fmla="*/ 576 w 576"/>
                    <a:gd name="T27" fmla="*/ 384 h 38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576" h="384">
                      <a:moveTo>
                        <a:pt x="288" y="240"/>
                      </a:moveTo>
                      <a:lnTo>
                        <a:pt x="0" y="192"/>
                      </a:lnTo>
                      <a:lnTo>
                        <a:pt x="96" y="0"/>
                      </a:lnTo>
                      <a:lnTo>
                        <a:pt x="288" y="144"/>
                      </a:lnTo>
                      <a:lnTo>
                        <a:pt x="576" y="192"/>
                      </a:lnTo>
                      <a:lnTo>
                        <a:pt x="528" y="336"/>
                      </a:lnTo>
                      <a:lnTo>
                        <a:pt x="432" y="384"/>
                      </a:lnTo>
                      <a:lnTo>
                        <a:pt x="240" y="192"/>
                      </a:lnTo>
                    </a:path>
                  </a:pathLst>
                </a:custGeom>
                <a:solidFill>
                  <a:srgbClr val="CC00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189" name="Oval 57"/>
                <p:cNvSpPr>
                  <a:spLocks noChangeArrowheads="1"/>
                </p:cNvSpPr>
                <p:nvPr/>
              </p:nvSpPr>
              <p:spPr bwMode="auto">
                <a:xfrm>
                  <a:off x="4464" y="3792"/>
                  <a:ext cx="96" cy="96"/>
                </a:xfrm>
                <a:prstGeom prst="ellipse">
                  <a:avLst/>
                </a:prstGeom>
                <a:solidFill>
                  <a:srgbClr val="660066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7185" name="Group 58"/>
              <p:cNvGrpSpPr>
                <a:grpSpLocks/>
              </p:cNvGrpSpPr>
              <p:nvPr/>
            </p:nvGrpSpPr>
            <p:grpSpPr bwMode="auto">
              <a:xfrm rot="-4571917">
                <a:off x="3432" y="2664"/>
                <a:ext cx="240" cy="192"/>
                <a:chOff x="4224" y="3648"/>
                <a:chExt cx="576" cy="384"/>
              </a:xfrm>
            </p:grpSpPr>
            <p:sp>
              <p:nvSpPr>
                <p:cNvPr id="7186" name="Freeform 59"/>
                <p:cNvSpPr>
                  <a:spLocks/>
                </p:cNvSpPr>
                <p:nvPr/>
              </p:nvSpPr>
              <p:spPr bwMode="auto">
                <a:xfrm>
                  <a:off x="4224" y="3648"/>
                  <a:ext cx="576" cy="384"/>
                </a:xfrm>
                <a:custGeom>
                  <a:avLst/>
                  <a:gdLst>
                    <a:gd name="T0" fmla="*/ 288 w 576"/>
                    <a:gd name="T1" fmla="*/ 240 h 384"/>
                    <a:gd name="T2" fmla="*/ 0 w 576"/>
                    <a:gd name="T3" fmla="*/ 192 h 384"/>
                    <a:gd name="T4" fmla="*/ 96 w 576"/>
                    <a:gd name="T5" fmla="*/ 0 h 384"/>
                    <a:gd name="T6" fmla="*/ 288 w 576"/>
                    <a:gd name="T7" fmla="*/ 144 h 384"/>
                    <a:gd name="T8" fmla="*/ 576 w 576"/>
                    <a:gd name="T9" fmla="*/ 192 h 384"/>
                    <a:gd name="T10" fmla="*/ 528 w 576"/>
                    <a:gd name="T11" fmla="*/ 336 h 384"/>
                    <a:gd name="T12" fmla="*/ 432 w 576"/>
                    <a:gd name="T13" fmla="*/ 384 h 384"/>
                    <a:gd name="T14" fmla="*/ 240 w 576"/>
                    <a:gd name="T15" fmla="*/ 192 h 38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576"/>
                    <a:gd name="T25" fmla="*/ 0 h 384"/>
                    <a:gd name="T26" fmla="*/ 576 w 576"/>
                    <a:gd name="T27" fmla="*/ 384 h 38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576" h="384">
                      <a:moveTo>
                        <a:pt x="288" y="240"/>
                      </a:moveTo>
                      <a:lnTo>
                        <a:pt x="0" y="192"/>
                      </a:lnTo>
                      <a:lnTo>
                        <a:pt x="96" y="0"/>
                      </a:lnTo>
                      <a:lnTo>
                        <a:pt x="288" y="144"/>
                      </a:lnTo>
                      <a:lnTo>
                        <a:pt x="576" y="192"/>
                      </a:lnTo>
                      <a:lnTo>
                        <a:pt x="528" y="336"/>
                      </a:lnTo>
                      <a:lnTo>
                        <a:pt x="432" y="384"/>
                      </a:lnTo>
                      <a:lnTo>
                        <a:pt x="240" y="192"/>
                      </a:lnTo>
                    </a:path>
                  </a:pathLst>
                </a:custGeom>
                <a:solidFill>
                  <a:srgbClr val="CC00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187" name="Oval 60"/>
                <p:cNvSpPr>
                  <a:spLocks noChangeArrowheads="1"/>
                </p:cNvSpPr>
                <p:nvPr/>
              </p:nvSpPr>
              <p:spPr bwMode="auto">
                <a:xfrm>
                  <a:off x="4464" y="3792"/>
                  <a:ext cx="96" cy="96"/>
                </a:xfrm>
                <a:prstGeom prst="ellipse">
                  <a:avLst/>
                </a:prstGeom>
                <a:solidFill>
                  <a:srgbClr val="660066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</p:grpSp>
      <p:sp>
        <p:nvSpPr>
          <p:cNvPr id="32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34" name="AutoShape 32"/>
          <p:cNvSpPr>
            <a:spLocks noChangeArrowheads="1"/>
          </p:cNvSpPr>
          <p:nvPr/>
        </p:nvSpPr>
        <p:spPr bwMode="auto">
          <a:xfrm>
            <a:off x="285750" y="260350"/>
            <a:ext cx="8196257" cy="836613"/>
          </a:xfrm>
          <a:prstGeom prst="wedgeRoundRectCallout">
            <a:avLst>
              <a:gd name="adj1" fmla="val 42286"/>
              <a:gd name="adj2" fmla="val 255046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Составить выражение по условию задачи: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643188" y="1928813"/>
            <a:ext cx="5072062" cy="224631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Толя накопал у ведер картошки, а папа – в 5 раз больше. На сколько ведер картошки Толя накопал меньше?              </a:t>
            </a: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76200" y="1981200"/>
            <a:ext cx="2044700" cy="2370138"/>
            <a:chOff x="3744" y="720"/>
            <a:chExt cx="1768" cy="2021"/>
          </a:xfrm>
        </p:grpSpPr>
        <p:grpSp>
          <p:nvGrpSpPr>
            <p:cNvPr id="8236" name="Group 4"/>
            <p:cNvGrpSpPr>
              <a:grpSpLocks/>
            </p:cNvGrpSpPr>
            <p:nvPr/>
          </p:nvGrpSpPr>
          <p:grpSpPr bwMode="auto">
            <a:xfrm>
              <a:off x="4704" y="1008"/>
              <a:ext cx="768" cy="1232"/>
              <a:chOff x="4704" y="1008"/>
              <a:chExt cx="768" cy="1232"/>
            </a:xfrm>
          </p:grpSpPr>
          <p:sp>
            <p:nvSpPr>
              <p:cNvPr id="8242" name="Freeform 5" descr="Циновка"/>
              <p:cNvSpPr>
                <a:spLocks/>
              </p:cNvSpPr>
              <p:nvPr/>
            </p:nvSpPr>
            <p:spPr bwMode="auto">
              <a:xfrm>
                <a:off x="4704" y="1200"/>
                <a:ext cx="768" cy="1040"/>
              </a:xfrm>
              <a:custGeom>
                <a:avLst/>
                <a:gdLst>
                  <a:gd name="T0" fmla="*/ 344 w 656"/>
                  <a:gd name="T1" fmla="*/ 872 h 888"/>
                  <a:gd name="T2" fmla="*/ 152 w 656"/>
                  <a:gd name="T3" fmla="*/ 872 h 888"/>
                  <a:gd name="T4" fmla="*/ 48 w 656"/>
                  <a:gd name="T5" fmla="*/ 824 h 888"/>
                  <a:gd name="T6" fmla="*/ 56 w 656"/>
                  <a:gd name="T7" fmla="*/ 680 h 888"/>
                  <a:gd name="T8" fmla="*/ 56 w 656"/>
                  <a:gd name="T9" fmla="*/ 584 h 888"/>
                  <a:gd name="T10" fmla="*/ 56 w 656"/>
                  <a:gd name="T11" fmla="*/ 488 h 888"/>
                  <a:gd name="T12" fmla="*/ 8 w 656"/>
                  <a:gd name="T13" fmla="*/ 248 h 888"/>
                  <a:gd name="T14" fmla="*/ 8 w 656"/>
                  <a:gd name="T15" fmla="*/ 104 h 888"/>
                  <a:gd name="T16" fmla="*/ 56 w 656"/>
                  <a:gd name="T17" fmla="*/ 56 h 888"/>
                  <a:gd name="T18" fmla="*/ 200 w 656"/>
                  <a:gd name="T19" fmla="*/ 8 h 888"/>
                  <a:gd name="T20" fmla="*/ 392 w 656"/>
                  <a:gd name="T21" fmla="*/ 8 h 888"/>
                  <a:gd name="T22" fmla="*/ 536 w 656"/>
                  <a:gd name="T23" fmla="*/ 56 h 888"/>
                  <a:gd name="T24" fmla="*/ 584 w 656"/>
                  <a:gd name="T25" fmla="*/ 200 h 888"/>
                  <a:gd name="T26" fmla="*/ 632 w 656"/>
                  <a:gd name="T27" fmla="*/ 536 h 888"/>
                  <a:gd name="T28" fmla="*/ 632 w 656"/>
                  <a:gd name="T29" fmla="*/ 680 h 888"/>
                  <a:gd name="T30" fmla="*/ 624 w 656"/>
                  <a:gd name="T31" fmla="*/ 856 h 888"/>
                  <a:gd name="T32" fmla="*/ 440 w 656"/>
                  <a:gd name="T33" fmla="*/ 872 h 888"/>
                  <a:gd name="T34" fmla="*/ 344 w 656"/>
                  <a:gd name="T35" fmla="*/ 872 h 88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656"/>
                  <a:gd name="T55" fmla="*/ 0 h 888"/>
                  <a:gd name="T56" fmla="*/ 656 w 656"/>
                  <a:gd name="T57" fmla="*/ 888 h 88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656" h="888">
                    <a:moveTo>
                      <a:pt x="344" y="872"/>
                    </a:moveTo>
                    <a:cubicBezTo>
                      <a:pt x="296" y="872"/>
                      <a:pt x="201" y="880"/>
                      <a:pt x="152" y="872"/>
                    </a:cubicBezTo>
                    <a:cubicBezTo>
                      <a:pt x="103" y="864"/>
                      <a:pt x="64" y="856"/>
                      <a:pt x="48" y="824"/>
                    </a:cubicBezTo>
                    <a:cubicBezTo>
                      <a:pt x="32" y="792"/>
                      <a:pt x="55" y="720"/>
                      <a:pt x="56" y="680"/>
                    </a:cubicBezTo>
                    <a:cubicBezTo>
                      <a:pt x="57" y="640"/>
                      <a:pt x="56" y="616"/>
                      <a:pt x="56" y="584"/>
                    </a:cubicBezTo>
                    <a:cubicBezTo>
                      <a:pt x="56" y="552"/>
                      <a:pt x="64" y="544"/>
                      <a:pt x="56" y="488"/>
                    </a:cubicBezTo>
                    <a:cubicBezTo>
                      <a:pt x="48" y="432"/>
                      <a:pt x="16" y="312"/>
                      <a:pt x="8" y="248"/>
                    </a:cubicBezTo>
                    <a:cubicBezTo>
                      <a:pt x="0" y="184"/>
                      <a:pt x="0" y="136"/>
                      <a:pt x="8" y="104"/>
                    </a:cubicBezTo>
                    <a:cubicBezTo>
                      <a:pt x="16" y="72"/>
                      <a:pt x="24" y="72"/>
                      <a:pt x="56" y="56"/>
                    </a:cubicBezTo>
                    <a:cubicBezTo>
                      <a:pt x="88" y="40"/>
                      <a:pt x="144" y="16"/>
                      <a:pt x="200" y="8"/>
                    </a:cubicBezTo>
                    <a:cubicBezTo>
                      <a:pt x="256" y="0"/>
                      <a:pt x="336" y="0"/>
                      <a:pt x="392" y="8"/>
                    </a:cubicBezTo>
                    <a:cubicBezTo>
                      <a:pt x="448" y="16"/>
                      <a:pt x="504" y="24"/>
                      <a:pt x="536" y="56"/>
                    </a:cubicBezTo>
                    <a:cubicBezTo>
                      <a:pt x="568" y="88"/>
                      <a:pt x="568" y="120"/>
                      <a:pt x="584" y="200"/>
                    </a:cubicBezTo>
                    <a:cubicBezTo>
                      <a:pt x="600" y="280"/>
                      <a:pt x="624" y="456"/>
                      <a:pt x="632" y="536"/>
                    </a:cubicBezTo>
                    <a:cubicBezTo>
                      <a:pt x="640" y="616"/>
                      <a:pt x="633" y="627"/>
                      <a:pt x="632" y="680"/>
                    </a:cubicBezTo>
                    <a:cubicBezTo>
                      <a:pt x="631" y="733"/>
                      <a:pt x="656" y="824"/>
                      <a:pt x="624" y="856"/>
                    </a:cubicBezTo>
                    <a:cubicBezTo>
                      <a:pt x="592" y="888"/>
                      <a:pt x="487" y="869"/>
                      <a:pt x="440" y="872"/>
                    </a:cubicBezTo>
                    <a:cubicBezTo>
                      <a:pt x="393" y="875"/>
                      <a:pt x="392" y="872"/>
                      <a:pt x="344" y="872"/>
                    </a:cubicBez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243" name="Freeform 6" descr="Циновка"/>
              <p:cNvSpPr>
                <a:spLocks/>
              </p:cNvSpPr>
              <p:nvPr/>
            </p:nvSpPr>
            <p:spPr bwMode="auto">
              <a:xfrm>
                <a:off x="4848" y="1008"/>
                <a:ext cx="332" cy="341"/>
              </a:xfrm>
              <a:custGeom>
                <a:avLst/>
                <a:gdLst>
                  <a:gd name="T0" fmla="*/ 32 w 284"/>
                  <a:gd name="T1" fmla="*/ 104 h 291"/>
                  <a:gd name="T2" fmla="*/ 80 w 284"/>
                  <a:gd name="T3" fmla="*/ 8 h 291"/>
                  <a:gd name="T4" fmla="*/ 176 w 284"/>
                  <a:gd name="T5" fmla="*/ 56 h 291"/>
                  <a:gd name="T6" fmla="*/ 272 w 284"/>
                  <a:gd name="T7" fmla="*/ 200 h 291"/>
                  <a:gd name="T8" fmla="*/ 248 w 284"/>
                  <a:gd name="T9" fmla="*/ 184 h 291"/>
                  <a:gd name="T10" fmla="*/ 216 w 284"/>
                  <a:gd name="T11" fmla="*/ 184 h 291"/>
                  <a:gd name="T12" fmla="*/ 152 w 284"/>
                  <a:gd name="T13" fmla="*/ 232 h 291"/>
                  <a:gd name="T14" fmla="*/ 176 w 284"/>
                  <a:gd name="T15" fmla="*/ 200 h 291"/>
                  <a:gd name="T16" fmla="*/ 72 w 284"/>
                  <a:gd name="T17" fmla="*/ 280 h 291"/>
                  <a:gd name="T18" fmla="*/ 8 w 284"/>
                  <a:gd name="T19" fmla="*/ 264 h 291"/>
                  <a:gd name="T20" fmla="*/ 24 w 284"/>
                  <a:gd name="T21" fmla="*/ 168 h 291"/>
                  <a:gd name="T22" fmla="*/ 32 w 284"/>
                  <a:gd name="T23" fmla="*/ 104 h 29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84"/>
                  <a:gd name="T37" fmla="*/ 0 h 291"/>
                  <a:gd name="T38" fmla="*/ 284 w 284"/>
                  <a:gd name="T39" fmla="*/ 291 h 29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84" h="291">
                    <a:moveTo>
                      <a:pt x="32" y="104"/>
                    </a:moveTo>
                    <a:cubicBezTo>
                      <a:pt x="32" y="80"/>
                      <a:pt x="56" y="16"/>
                      <a:pt x="80" y="8"/>
                    </a:cubicBezTo>
                    <a:cubicBezTo>
                      <a:pt x="104" y="0"/>
                      <a:pt x="144" y="24"/>
                      <a:pt x="176" y="56"/>
                    </a:cubicBezTo>
                    <a:cubicBezTo>
                      <a:pt x="208" y="88"/>
                      <a:pt x="260" y="179"/>
                      <a:pt x="272" y="200"/>
                    </a:cubicBezTo>
                    <a:cubicBezTo>
                      <a:pt x="284" y="221"/>
                      <a:pt x="257" y="187"/>
                      <a:pt x="248" y="184"/>
                    </a:cubicBezTo>
                    <a:cubicBezTo>
                      <a:pt x="239" y="181"/>
                      <a:pt x="232" y="176"/>
                      <a:pt x="216" y="184"/>
                    </a:cubicBezTo>
                    <a:cubicBezTo>
                      <a:pt x="200" y="192"/>
                      <a:pt x="159" y="229"/>
                      <a:pt x="152" y="232"/>
                    </a:cubicBezTo>
                    <a:cubicBezTo>
                      <a:pt x="145" y="235"/>
                      <a:pt x="189" y="192"/>
                      <a:pt x="176" y="200"/>
                    </a:cubicBezTo>
                    <a:cubicBezTo>
                      <a:pt x="163" y="208"/>
                      <a:pt x="100" y="269"/>
                      <a:pt x="72" y="280"/>
                    </a:cubicBezTo>
                    <a:cubicBezTo>
                      <a:pt x="44" y="291"/>
                      <a:pt x="16" y="283"/>
                      <a:pt x="8" y="264"/>
                    </a:cubicBezTo>
                    <a:cubicBezTo>
                      <a:pt x="0" y="245"/>
                      <a:pt x="20" y="195"/>
                      <a:pt x="24" y="168"/>
                    </a:cubicBezTo>
                    <a:cubicBezTo>
                      <a:pt x="28" y="141"/>
                      <a:pt x="30" y="117"/>
                      <a:pt x="32" y="104"/>
                    </a:cubicBez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sp>
          <p:nvSpPr>
            <p:cNvPr id="8237" name="Freeform 7"/>
            <p:cNvSpPr>
              <a:spLocks/>
            </p:cNvSpPr>
            <p:nvPr/>
          </p:nvSpPr>
          <p:spPr bwMode="auto">
            <a:xfrm>
              <a:off x="5272" y="2501"/>
              <a:ext cx="240" cy="240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38" name="Freeform 8"/>
            <p:cNvSpPr>
              <a:spLocks/>
            </p:cNvSpPr>
            <p:nvPr/>
          </p:nvSpPr>
          <p:spPr bwMode="auto">
            <a:xfrm rot="-2277569">
              <a:off x="3975" y="1887"/>
              <a:ext cx="635" cy="727"/>
            </a:xfrm>
            <a:custGeom>
              <a:avLst/>
              <a:gdLst>
                <a:gd name="T0" fmla="*/ 539 w 1182"/>
                <a:gd name="T1" fmla="*/ 89 h 1316"/>
                <a:gd name="T2" fmla="*/ 1067 w 1182"/>
                <a:gd name="T3" fmla="*/ 377 h 1316"/>
                <a:gd name="T4" fmla="*/ 1107 w 1182"/>
                <a:gd name="T5" fmla="*/ 417 h 1316"/>
                <a:gd name="T6" fmla="*/ 1163 w 1182"/>
                <a:gd name="T7" fmla="*/ 473 h 1316"/>
                <a:gd name="T8" fmla="*/ 995 w 1182"/>
                <a:gd name="T9" fmla="*/ 817 h 1316"/>
                <a:gd name="T10" fmla="*/ 771 w 1182"/>
                <a:gd name="T11" fmla="*/ 1121 h 1316"/>
                <a:gd name="T12" fmla="*/ 499 w 1182"/>
                <a:gd name="T13" fmla="*/ 1265 h 1316"/>
                <a:gd name="T14" fmla="*/ 179 w 1182"/>
                <a:gd name="T15" fmla="*/ 1265 h 1316"/>
                <a:gd name="T16" fmla="*/ 19 w 1182"/>
                <a:gd name="T17" fmla="*/ 961 h 1316"/>
                <a:gd name="T18" fmla="*/ 67 w 1182"/>
                <a:gd name="T19" fmla="*/ 609 h 1316"/>
                <a:gd name="T20" fmla="*/ 251 w 1182"/>
                <a:gd name="T21" fmla="*/ 329 h 1316"/>
                <a:gd name="T22" fmla="*/ 443 w 1182"/>
                <a:gd name="T23" fmla="*/ 41 h 1316"/>
                <a:gd name="T24" fmla="*/ 483 w 1182"/>
                <a:gd name="T25" fmla="*/ 81 h 1316"/>
                <a:gd name="T26" fmla="*/ 539 w 1182"/>
                <a:gd name="T27" fmla="*/ 89 h 13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182"/>
                <a:gd name="T43" fmla="*/ 0 h 1316"/>
                <a:gd name="T44" fmla="*/ 1182 w 1182"/>
                <a:gd name="T45" fmla="*/ 1316 h 131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182" h="1316">
                  <a:moveTo>
                    <a:pt x="539" y="89"/>
                  </a:moveTo>
                  <a:cubicBezTo>
                    <a:pt x="635" y="145"/>
                    <a:pt x="972" y="322"/>
                    <a:pt x="1067" y="377"/>
                  </a:cubicBezTo>
                  <a:cubicBezTo>
                    <a:pt x="1162" y="432"/>
                    <a:pt x="1091" y="401"/>
                    <a:pt x="1107" y="417"/>
                  </a:cubicBezTo>
                  <a:cubicBezTo>
                    <a:pt x="1123" y="433"/>
                    <a:pt x="1182" y="406"/>
                    <a:pt x="1163" y="473"/>
                  </a:cubicBezTo>
                  <a:cubicBezTo>
                    <a:pt x="1144" y="540"/>
                    <a:pt x="1060" y="709"/>
                    <a:pt x="995" y="817"/>
                  </a:cubicBezTo>
                  <a:cubicBezTo>
                    <a:pt x="930" y="925"/>
                    <a:pt x="854" y="1046"/>
                    <a:pt x="771" y="1121"/>
                  </a:cubicBezTo>
                  <a:cubicBezTo>
                    <a:pt x="688" y="1196"/>
                    <a:pt x="598" y="1241"/>
                    <a:pt x="499" y="1265"/>
                  </a:cubicBezTo>
                  <a:cubicBezTo>
                    <a:pt x="400" y="1289"/>
                    <a:pt x="259" y="1316"/>
                    <a:pt x="179" y="1265"/>
                  </a:cubicBezTo>
                  <a:cubicBezTo>
                    <a:pt x="99" y="1214"/>
                    <a:pt x="38" y="1070"/>
                    <a:pt x="19" y="961"/>
                  </a:cubicBezTo>
                  <a:cubicBezTo>
                    <a:pt x="0" y="852"/>
                    <a:pt x="28" y="714"/>
                    <a:pt x="67" y="609"/>
                  </a:cubicBezTo>
                  <a:cubicBezTo>
                    <a:pt x="106" y="504"/>
                    <a:pt x="188" y="424"/>
                    <a:pt x="251" y="329"/>
                  </a:cubicBezTo>
                  <a:cubicBezTo>
                    <a:pt x="314" y="234"/>
                    <a:pt x="404" y="82"/>
                    <a:pt x="443" y="41"/>
                  </a:cubicBezTo>
                  <a:cubicBezTo>
                    <a:pt x="482" y="0"/>
                    <a:pt x="467" y="73"/>
                    <a:pt x="483" y="81"/>
                  </a:cubicBezTo>
                  <a:cubicBezTo>
                    <a:pt x="499" y="89"/>
                    <a:pt x="527" y="87"/>
                    <a:pt x="539" y="89"/>
                  </a:cubicBezTo>
                  <a:close/>
                </a:path>
              </a:pathLst>
            </a:custGeom>
            <a:gradFill rotWithShape="1">
              <a:gsLst>
                <a:gs pos="0">
                  <a:srgbClr val="969696"/>
                </a:gs>
                <a:gs pos="50000">
                  <a:srgbClr val="5F5F5F"/>
                </a:gs>
                <a:gs pos="100000">
                  <a:srgbClr val="969696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39" name="Freeform 9"/>
            <p:cNvSpPr>
              <a:spLocks/>
            </p:cNvSpPr>
            <p:nvPr/>
          </p:nvSpPr>
          <p:spPr bwMode="auto">
            <a:xfrm rot="-2277569">
              <a:off x="4126" y="1959"/>
              <a:ext cx="310" cy="477"/>
            </a:xfrm>
            <a:custGeom>
              <a:avLst/>
              <a:gdLst>
                <a:gd name="T0" fmla="*/ 336 w 576"/>
                <a:gd name="T1" fmla="*/ 0 h 864"/>
                <a:gd name="T2" fmla="*/ 0 w 576"/>
                <a:gd name="T3" fmla="*/ 768 h 864"/>
                <a:gd name="T4" fmla="*/ 0 w 576"/>
                <a:gd name="T5" fmla="*/ 816 h 864"/>
                <a:gd name="T6" fmla="*/ 48 w 576"/>
                <a:gd name="T7" fmla="*/ 864 h 864"/>
                <a:gd name="T8" fmla="*/ 144 w 576"/>
                <a:gd name="T9" fmla="*/ 768 h 864"/>
                <a:gd name="T10" fmla="*/ 576 w 576"/>
                <a:gd name="T11" fmla="*/ 144 h 864"/>
                <a:gd name="T12" fmla="*/ 336 w 576"/>
                <a:gd name="T13" fmla="*/ 48 h 8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76"/>
                <a:gd name="T22" fmla="*/ 0 h 864"/>
                <a:gd name="T23" fmla="*/ 576 w 576"/>
                <a:gd name="T24" fmla="*/ 864 h 8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76" h="864">
                  <a:moveTo>
                    <a:pt x="336" y="0"/>
                  </a:moveTo>
                  <a:lnTo>
                    <a:pt x="0" y="768"/>
                  </a:lnTo>
                  <a:lnTo>
                    <a:pt x="0" y="816"/>
                  </a:lnTo>
                  <a:lnTo>
                    <a:pt x="48" y="864"/>
                  </a:lnTo>
                  <a:lnTo>
                    <a:pt x="144" y="768"/>
                  </a:lnTo>
                  <a:lnTo>
                    <a:pt x="576" y="144"/>
                  </a:lnTo>
                  <a:lnTo>
                    <a:pt x="336" y="48"/>
                  </a:lnTo>
                </a:path>
              </a:pathLst>
            </a:custGeom>
            <a:gradFill rotWithShape="1">
              <a:gsLst>
                <a:gs pos="0">
                  <a:srgbClr val="5F5F5F"/>
                </a:gs>
                <a:gs pos="50000">
                  <a:srgbClr val="4D4D4D"/>
                </a:gs>
                <a:gs pos="100000">
                  <a:srgbClr val="5F5F5F"/>
                </a:gs>
              </a:gsLst>
              <a:lin ang="2700000" scaled="1"/>
            </a:gradFill>
            <a:ln w="3175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40" name="Freeform 10" descr="Орех"/>
            <p:cNvSpPr>
              <a:spLocks/>
            </p:cNvSpPr>
            <p:nvPr/>
          </p:nvSpPr>
          <p:spPr bwMode="auto">
            <a:xfrm rot="-2277569">
              <a:off x="3744" y="720"/>
              <a:ext cx="748" cy="1237"/>
            </a:xfrm>
            <a:custGeom>
              <a:avLst/>
              <a:gdLst>
                <a:gd name="T0" fmla="*/ 48 w 1392"/>
                <a:gd name="T1" fmla="*/ 2120 h 2240"/>
                <a:gd name="T2" fmla="*/ 1200 w 1392"/>
                <a:gd name="T3" fmla="*/ 8 h 2240"/>
                <a:gd name="T4" fmla="*/ 1272 w 1392"/>
                <a:gd name="T5" fmla="*/ 0 h 2240"/>
                <a:gd name="T6" fmla="*/ 1352 w 1392"/>
                <a:gd name="T7" fmla="*/ 32 h 2240"/>
                <a:gd name="T8" fmla="*/ 1392 w 1392"/>
                <a:gd name="T9" fmla="*/ 104 h 2240"/>
                <a:gd name="T10" fmla="*/ 232 w 1392"/>
                <a:gd name="T11" fmla="*/ 2240 h 2240"/>
                <a:gd name="T12" fmla="*/ 0 w 1392"/>
                <a:gd name="T13" fmla="*/ 2120 h 22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92"/>
                <a:gd name="T22" fmla="*/ 0 h 2240"/>
                <a:gd name="T23" fmla="*/ 1392 w 1392"/>
                <a:gd name="T24" fmla="*/ 2240 h 22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92" h="2240">
                  <a:moveTo>
                    <a:pt x="48" y="2120"/>
                  </a:moveTo>
                  <a:lnTo>
                    <a:pt x="1200" y="8"/>
                  </a:lnTo>
                  <a:lnTo>
                    <a:pt x="1272" y="0"/>
                  </a:lnTo>
                  <a:lnTo>
                    <a:pt x="1352" y="32"/>
                  </a:lnTo>
                  <a:lnTo>
                    <a:pt x="1392" y="104"/>
                  </a:lnTo>
                  <a:lnTo>
                    <a:pt x="232" y="2240"/>
                  </a:lnTo>
                  <a:lnTo>
                    <a:pt x="0" y="2120"/>
                  </a:lnTo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41" name="Freeform 11"/>
            <p:cNvSpPr>
              <a:spLocks/>
            </p:cNvSpPr>
            <p:nvPr/>
          </p:nvSpPr>
          <p:spPr bwMode="auto">
            <a:xfrm>
              <a:off x="4408" y="2501"/>
              <a:ext cx="336" cy="192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</p:grpSp>
      <p:grpSp>
        <p:nvGrpSpPr>
          <p:cNvPr id="8196" name="Group 13"/>
          <p:cNvGrpSpPr>
            <a:grpSpLocks/>
          </p:cNvGrpSpPr>
          <p:nvPr/>
        </p:nvGrpSpPr>
        <p:grpSpPr bwMode="auto">
          <a:xfrm flipH="1">
            <a:off x="914400" y="4724400"/>
            <a:ext cx="987425" cy="1584325"/>
            <a:chOff x="4704" y="1008"/>
            <a:chExt cx="768" cy="1232"/>
          </a:xfrm>
        </p:grpSpPr>
        <p:sp>
          <p:nvSpPr>
            <p:cNvPr id="8234" name="Freeform 14" descr="Циновка"/>
            <p:cNvSpPr>
              <a:spLocks/>
            </p:cNvSpPr>
            <p:nvPr/>
          </p:nvSpPr>
          <p:spPr bwMode="auto">
            <a:xfrm>
              <a:off x="4704" y="1200"/>
              <a:ext cx="768" cy="1040"/>
            </a:xfrm>
            <a:custGeom>
              <a:avLst/>
              <a:gdLst>
                <a:gd name="T0" fmla="*/ 344 w 656"/>
                <a:gd name="T1" fmla="*/ 872 h 888"/>
                <a:gd name="T2" fmla="*/ 152 w 656"/>
                <a:gd name="T3" fmla="*/ 872 h 888"/>
                <a:gd name="T4" fmla="*/ 48 w 656"/>
                <a:gd name="T5" fmla="*/ 824 h 888"/>
                <a:gd name="T6" fmla="*/ 56 w 656"/>
                <a:gd name="T7" fmla="*/ 680 h 888"/>
                <a:gd name="T8" fmla="*/ 56 w 656"/>
                <a:gd name="T9" fmla="*/ 584 h 888"/>
                <a:gd name="T10" fmla="*/ 56 w 656"/>
                <a:gd name="T11" fmla="*/ 488 h 888"/>
                <a:gd name="T12" fmla="*/ 8 w 656"/>
                <a:gd name="T13" fmla="*/ 248 h 888"/>
                <a:gd name="T14" fmla="*/ 8 w 656"/>
                <a:gd name="T15" fmla="*/ 104 h 888"/>
                <a:gd name="T16" fmla="*/ 56 w 656"/>
                <a:gd name="T17" fmla="*/ 56 h 888"/>
                <a:gd name="T18" fmla="*/ 200 w 656"/>
                <a:gd name="T19" fmla="*/ 8 h 888"/>
                <a:gd name="T20" fmla="*/ 392 w 656"/>
                <a:gd name="T21" fmla="*/ 8 h 888"/>
                <a:gd name="T22" fmla="*/ 536 w 656"/>
                <a:gd name="T23" fmla="*/ 56 h 888"/>
                <a:gd name="T24" fmla="*/ 584 w 656"/>
                <a:gd name="T25" fmla="*/ 200 h 888"/>
                <a:gd name="T26" fmla="*/ 632 w 656"/>
                <a:gd name="T27" fmla="*/ 536 h 888"/>
                <a:gd name="T28" fmla="*/ 632 w 656"/>
                <a:gd name="T29" fmla="*/ 680 h 888"/>
                <a:gd name="T30" fmla="*/ 624 w 656"/>
                <a:gd name="T31" fmla="*/ 856 h 888"/>
                <a:gd name="T32" fmla="*/ 440 w 656"/>
                <a:gd name="T33" fmla="*/ 872 h 888"/>
                <a:gd name="T34" fmla="*/ 344 w 656"/>
                <a:gd name="T35" fmla="*/ 872 h 8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56"/>
                <a:gd name="T55" fmla="*/ 0 h 888"/>
                <a:gd name="T56" fmla="*/ 656 w 656"/>
                <a:gd name="T57" fmla="*/ 888 h 8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56" h="888">
                  <a:moveTo>
                    <a:pt x="344" y="872"/>
                  </a:moveTo>
                  <a:cubicBezTo>
                    <a:pt x="296" y="872"/>
                    <a:pt x="201" y="880"/>
                    <a:pt x="152" y="872"/>
                  </a:cubicBezTo>
                  <a:cubicBezTo>
                    <a:pt x="103" y="864"/>
                    <a:pt x="64" y="856"/>
                    <a:pt x="48" y="824"/>
                  </a:cubicBezTo>
                  <a:cubicBezTo>
                    <a:pt x="32" y="792"/>
                    <a:pt x="55" y="720"/>
                    <a:pt x="56" y="680"/>
                  </a:cubicBezTo>
                  <a:cubicBezTo>
                    <a:pt x="57" y="640"/>
                    <a:pt x="56" y="616"/>
                    <a:pt x="56" y="584"/>
                  </a:cubicBezTo>
                  <a:cubicBezTo>
                    <a:pt x="56" y="552"/>
                    <a:pt x="64" y="544"/>
                    <a:pt x="56" y="488"/>
                  </a:cubicBezTo>
                  <a:cubicBezTo>
                    <a:pt x="48" y="432"/>
                    <a:pt x="16" y="312"/>
                    <a:pt x="8" y="248"/>
                  </a:cubicBezTo>
                  <a:cubicBezTo>
                    <a:pt x="0" y="184"/>
                    <a:pt x="0" y="136"/>
                    <a:pt x="8" y="104"/>
                  </a:cubicBezTo>
                  <a:cubicBezTo>
                    <a:pt x="16" y="72"/>
                    <a:pt x="24" y="72"/>
                    <a:pt x="56" y="56"/>
                  </a:cubicBezTo>
                  <a:cubicBezTo>
                    <a:pt x="88" y="40"/>
                    <a:pt x="144" y="16"/>
                    <a:pt x="200" y="8"/>
                  </a:cubicBezTo>
                  <a:cubicBezTo>
                    <a:pt x="256" y="0"/>
                    <a:pt x="336" y="0"/>
                    <a:pt x="392" y="8"/>
                  </a:cubicBezTo>
                  <a:cubicBezTo>
                    <a:pt x="448" y="16"/>
                    <a:pt x="504" y="24"/>
                    <a:pt x="536" y="56"/>
                  </a:cubicBezTo>
                  <a:cubicBezTo>
                    <a:pt x="568" y="88"/>
                    <a:pt x="568" y="120"/>
                    <a:pt x="584" y="200"/>
                  </a:cubicBezTo>
                  <a:cubicBezTo>
                    <a:pt x="600" y="280"/>
                    <a:pt x="624" y="456"/>
                    <a:pt x="632" y="536"/>
                  </a:cubicBezTo>
                  <a:cubicBezTo>
                    <a:pt x="640" y="616"/>
                    <a:pt x="633" y="627"/>
                    <a:pt x="632" y="680"/>
                  </a:cubicBezTo>
                  <a:cubicBezTo>
                    <a:pt x="631" y="733"/>
                    <a:pt x="656" y="824"/>
                    <a:pt x="624" y="856"/>
                  </a:cubicBezTo>
                  <a:cubicBezTo>
                    <a:pt x="592" y="888"/>
                    <a:pt x="487" y="869"/>
                    <a:pt x="440" y="872"/>
                  </a:cubicBezTo>
                  <a:cubicBezTo>
                    <a:pt x="393" y="875"/>
                    <a:pt x="392" y="872"/>
                    <a:pt x="344" y="872"/>
                  </a:cubicBez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35" name="Freeform 15" descr="Циновка"/>
            <p:cNvSpPr>
              <a:spLocks/>
            </p:cNvSpPr>
            <p:nvPr/>
          </p:nvSpPr>
          <p:spPr bwMode="auto">
            <a:xfrm>
              <a:off x="4848" y="1008"/>
              <a:ext cx="332" cy="341"/>
            </a:xfrm>
            <a:custGeom>
              <a:avLst/>
              <a:gdLst>
                <a:gd name="T0" fmla="*/ 32 w 284"/>
                <a:gd name="T1" fmla="*/ 104 h 291"/>
                <a:gd name="T2" fmla="*/ 80 w 284"/>
                <a:gd name="T3" fmla="*/ 8 h 291"/>
                <a:gd name="T4" fmla="*/ 176 w 284"/>
                <a:gd name="T5" fmla="*/ 56 h 291"/>
                <a:gd name="T6" fmla="*/ 272 w 284"/>
                <a:gd name="T7" fmla="*/ 200 h 291"/>
                <a:gd name="T8" fmla="*/ 248 w 284"/>
                <a:gd name="T9" fmla="*/ 184 h 291"/>
                <a:gd name="T10" fmla="*/ 216 w 284"/>
                <a:gd name="T11" fmla="*/ 184 h 291"/>
                <a:gd name="T12" fmla="*/ 152 w 284"/>
                <a:gd name="T13" fmla="*/ 232 h 291"/>
                <a:gd name="T14" fmla="*/ 176 w 284"/>
                <a:gd name="T15" fmla="*/ 200 h 291"/>
                <a:gd name="T16" fmla="*/ 72 w 284"/>
                <a:gd name="T17" fmla="*/ 280 h 291"/>
                <a:gd name="T18" fmla="*/ 8 w 284"/>
                <a:gd name="T19" fmla="*/ 264 h 291"/>
                <a:gd name="T20" fmla="*/ 24 w 284"/>
                <a:gd name="T21" fmla="*/ 168 h 291"/>
                <a:gd name="T22" fmla="*/ 32 w 284"/>
                <a:gd name="T23" fmla="*/ 104 h 2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84"/>
                <a:gd name="T37" fmla="*/ 0 h 291"/>
                <a:gd name="T38" fmla="*/ 284 w 284"/>
                <a:gd name="T39" fmla="*/ 291 h 29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84" h="291">
                  <a:moveTo>
                    <a:pt x="32" y="104"/>
                  </a:moveTo>
                  <a:cubicBezTo>
                    <a:pt x="32" y="80"/>
                    <a:pt x="56" y="16"/>
                    <a:pt x="80" y="8"/>
                  </a:cubicBezTo>
                  <a:cubicBezTo>
                    <a:pt x="104" y="0"/>
                    <a:pt x="144" y="24"/>
                    <a:pt x="176" y="56"/>
                  </a:cubicBezTo>
                  <a:cubicBezTo>
                    <a:pt x="208" y="88"/>
                    <a:pt x="260" y="179"/>
                    <a:pt x="272" y="200"/>
                  </a:cubicBezTo>
                  <a:cubicBezTo>
                    <a:pt x="284" y="221"/>
                    <a:pt x="257" y="187"/>
                    <a:pt x="248" y="184"/>
                  </a:cubicBezTo>
                  <a:cubicBezTo>
                    <a:pt x="239" y="181"/>
                    <a:pt x="232" y="176"/>
                    <a:pt x="216" y="184"/>
                  </a:cubicBezTo>
                  <a:cubicBezTo>
                    <a:pt x="200" y="192"/>
                    <a:pt x="159" y="229"/>
                    <a:pt x="152" y="232"/>
                  </a:cubicBezTo>
                  <a:cubicBezTo>
                    <a:pt x="145" y="235"/>
                    <a:pt x="189" y="192"/>
                    <a:pt x="176" y="200"/>
                  </a:cubicBezTo>
                  <a:cubicBezTo>
                    <a:pt x="163" y="208"/>
                    <a:pt x="100" y="269"/>
                    <a:pt x="72" y="280"/>
                  </a:cubicBezTo>
                  <a:cubicBezTo>
                    <a:pt x="44" y="291"/>
                    <a:pt x="16" y="283"/>
                    <a:pt x="8" y="264"/>
                  </a:cubicBezTo>
                  <a:cubicBezTo>
                    <a:pt x="0" y="245"/>
                    <a:pt x="20" y="195"/>
                    <a:pt x="24" y="168"/>
                  </a:cubicBezTo>
                  <a:cubicBezTo>
                    <a:pt x="28" y="141"/>
                    <a:pt x="30" y="117"/>
                    <a:pt x="32" y="104"/>
                  </a:cubicBez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</p:grpSp>
      <p:grpSp>
        <p:nvGrpSpPr>
          <p:cNvPr id="8197" name="Group 34"/>
          <p:cNvGrpSpPr>
            <a:grpSpLocks/>
          </p:cNvGrpSpPr>
          <p:nvPr/>
        </p:nvGrpSpPr>
        <p:grpSpPr bwMode="auto">
          <a:xfrm>
            <a:off x="228600" y="5943600"/>
            <a:ext cx="1600200" cy="765175"/>
            <a:chOff x="144" y="3744"/>
            <a:chExt cx="1008" cy="482"/>
          </a:xfrm>
        </p:grpSpPr>
        <p:sp>
          <p:nvSpPr>
            <p:cNvPr id="8220" name="Freeform 16"/>
            <p:cNvSpPr>
              <a:spLocks/>
            </p:cNvSpPr>
            <p:nvPr/>
          </p:nvSpPr>
          <p:spPr bwMode="auto">
            <a:xfrm flipH="1">
              <a:off x="672" y="3987"/>
              <a:ext cx="194" cy="194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21" name="Freeform 20"/>
            <p:cNvSpPr>
              <a:spLocks/>
            </p:cNvSpPr>
            <p:nvPr/>
          </p:nvSpPr>
          <p:spPr bwMode="auto">
            <a:xfrm flipH="1">
              <a:off x="384" y="3840"/>
              <a:ext cx="272" cy="155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22" name="Freeform 22"/>
            <p:cNvSpPr>
              <a:spLocks/>
            </p:cNvSpPr>
            <p:nvPr/>
          </p:nvSpPr>
          <p:spPr bwMode="auto">
            <a:xfrm flipH="1">
              <a:off x="864" y="3888"/>
              <a:ext cx="194" cy="194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23" name="Freeform 23"/>
            <p:cNvSpPr>
              <a:spLocks/>
            </p:cNvSpPr>
            <p:nvPr/>
          </p:nvSpPr>
          <p:spPr bwMode="auto">
            <a:xfrm flipH="1">
              <a:off x="144" y="3936"/>
              <a:ext cx="272" cy="155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24" name="Freeform 24"/>
            <p:cNvSpPr>
              <a:spLocks/>
            </p:cNvSpPr>
            <p:nvPr/>
          </p:nvSpPr>
          <p:spPr bwMode="auto">
            <a:xfrm flipH="1">
              <a:off x="384" y="3982"/>
              <a:ext cx="194" cy="194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25" name="Freeform 25"/>
            <p:cNvSpPr>
              <a:spLocks/>
            </p:cNvSpPr>
            <p:nvPr/>
          </p:nvSpPr>
          <p:spPr bwMode="auto">
            <a:xfrm flipH="1">
              <a:off x="576" y="4032"/>
              <a:ext cx="144" cy="144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26" name="Freeform 26"/>
            <p:cNvSpPr>
              <a:spLocks/>
            </p:cNvSpPr>
            <p:nvPr/>
          </p:nvSpPr>
          <p:spPr bwMode="auto">
            <a:xfrm flipH="1">
              <a:off x="528" y="3888"/>
              <a:ext cx="144" cy="144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27" name="Freeform 27"/>
            <p:cNvSpPr>
              <a:spLocks/>
            </p:cNvSpPr>
            <p:nvPr/>
          </p:nvSpPr>
          <p:spPr bwMode="auto">
            <a:xfrm flipH="1">
              <a:off x="672" y="3888"/>
              <a:ext cx="144" cy="144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28" name="Freeform 28"/>
            <p:cNvSpPr>
              <a:spLocks/>
            </p:cNvSpPr>
            <p:nvPr/>
          </p:nvSpPr>
          <p:spPr bwMode="auto">
            <a:xfrm flipH="1">
              <a:off x="240" y="4032"/>
              <a:ext cx="144" cy="144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29" name="Freeform 29"/>
            <p:cNvSpPr>
              <a:spLocks/>
            </p:cNvSpPr>
            <p:nvPr/>
          </p:nvSpPr>
          <p:spPr bwMode="auto">
            <a:xfrm flipH="1">
              <a:off x="816" y="4032"/>
              <a:ext cx="194" cy="194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30" name="Freeform 30"/>
            <p:cNvSpPr>
              <a:spLocks/>
            </p:cNvSpPr>
            <p:nvPr/>
          </p:nvSpPr>
          <p:spPr bwMode="auto">
            <a:xfrm flipH="1">
              <a:off x="1008" y="4080"/>
              <a:ext cx="144" cy="144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31" name="Freeform 31"/>
            <p:cNvSpPr>
              <a:spLocks/>
            </p:cNvSpPr>
            <p:nvPr/>
          </p:nvSpPr>
          <p:spPr bwMode="auto">
            <a:xfrm flipH="1">
              <a:off x="768" y="3888"/>
              <a:ext cx="144" cy="144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32" name="Freeform 32"/>
            <p:cNvSpPr>
              <a:spLocks/>
            </p:cNvSpPr>
            <p:nvPr/>
          </p:nvSpPr>
          <p:spPr bwMode="auto">
            <a:xfrm flipH="1">
              <a:off x="672" y="3792"/>
              <a:ext cx="144" cy="144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33" name="Freeform 33"/>
            <p:cNvSpPr>
              <a:spLocks/>
            </p:cNvSpPr>
            <p:nvPr/>
          </p:nvSpPr>
          <p:spPr bwMode="auto">
            <a:xfrm flipH="1">
              <a:off x="768" y="3744"/>
              <a:ext cx="272" cy="155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</p:grpSp>
      <p:grpSp>
        <p:nvGrpSpPr>
          <p:cNvPr id="8198" name="Group 35"/>
          <p:cNvGrpSpPr>
            <a:grpSpLocks/>
          </p:cNvGrpSpPr>
          <p:nvPr/>
        </p:nvGrpSpPr>
        <p:grpSpPr bwMode="auto">
          <a:xfrm>
            <a:off x="990600" y="3352800"/>
            <a:ext cx="1600200" cy="765175"/>
            <a:chOff x="144" y="3744"/>
            <a:chExt cx="1008" cy="482"/>
          </a:xfrm>
        </p:grpSpPr>
        <p:sp>
          <p:nvSpPr>
            <p:cNvPr id="8206" name="Freeform 36"/>
            <p:cNvSpPr>
              <a:spLocks/>
            </p:cNvSpPr>
            <p:nvPr/>
          </p:nvSpPr>
          <p:spPr bwMode="auto">
            <a:xfrm flipH="1">
              <a:off x="672" y="3987"/>
              <a:ext cx="194" cy="194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07" name="Freeform 37"/>
            <p:cNvSpPr>
              <a:spLocks/>
            </p:cNvSpPr>
            <p:nvPr/>
          </p:nvSpPr>
          <p:spPr bwMode="auto">
            <a:xfrm flipH="1">
              <a:off x="384" y="3840"/>
              <a:ext cx="272" cy="155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08" name="Freeform 38"/>
            <p:cNvSpPr>
              <a:spLocks/>
            </p:cNvSpPr>
            <p:nvPr/>
          </p:nvSpPr>
          <p:spPr bwMode="auto">
            <a:xfrm flipH="1">
              <a:off x="864" y="3888"/>
              <a:ext cx="194" cy="194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09" name="Freeform 39"/>
            <p:cNvSpPr>
              <a:spLocks/>
            </p:cNvSpPr>
            <p:nvPr/>
          </p:nvSpPr>
          <p:spPr bwMode="auto">
            <a:xfrm flipH="1">
              <a:off x="144" y="3936"/>
              <a:ext cx="272" cy="155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10" name="Freeform 40"/>
            <p:cNvSpPr>
              <a:spLocks/>
            </p:cNvSpPr>
            <p:nvPr/>
          </p:nvSpPr>
          <p:spPr bwMode="auto">
            <a:xfrm flipH="1">
              <a:off x="384" y="3982"/>
              <a:ext cx="194" cy="194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11" name="Freeform 41"/>
            <p:cNvSpPr>
              <a:spLocks/>
            </p:cNvSpPr>
            <p:nvPr/>
          </p:nvSpPr>
          <p:spPr bwMode="auto">
            <a:xfrm flipH="1">
              <a:off x="576" y="4032"/>
              <a:ext cx="144" cy="144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12" name="Freeform 42"/>
            <p:cNvSpPr>
              <a:spLocks/>
            </p:cNvSpPr>
            <p:nvPr/>
          </p:nvSpPr>
          <p:spPr bwMode="auto">
            <a:xfrm flipH="1">
              <a:off x="528" y="3888"/>
              <a:ext cx="144" cy="144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13" name="Freeform 43"/>
            <p:cNvSpPr>
              <a:spLocks/>
            </p:cNvSpPr>
            <p:nvPr/>
          </p:nvSpPr>
          <p:spPr bwMode="auto">
            <a:xfrm flipH="1">
              <a:off x="672" y="3888"/>
              <a:ext cx="144" cy="144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14" name="Freeform 44"/>
            <p:cNvSpPr>
              <a:spLocks/>
            </p:cNvSpPr>
            <p:nvPr/>
          </p:nvSpPr>
          <p:spPr bwMode="auto">
            <a:xfrm flipH="1">
              <a:off x="240" y="4032"/>
              <a:ext cx="144" cy="144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15" name="Freeform 45"/>
            <p:cNvSpPr>
              <a:spLocks/>
            </p:cNvSpPr>
            <p:nvPr/>
          </p:nvSpPr>
          <p:spPr bwMode="auto">
            <a:xfrm flipH="1">
              <a:off x="816" y="4032"/>
              <a:ext cx="194" cy="194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16" name="Freeform 46"/>
            <p:cNvSpPr>
              <a:spLocks/>
            </p:cNvSpPr>
            <p:nvPr/>
          </p:nvSpPr>
          <p:spPr bwMode="auto">
            <a:xfrm flipH="1">
              <a:off x="1008" y="4080"/>
              <a:ext cx="144" cy="144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17" name="Freeform 47"/>
            <p:cNvSpPr>
              <a:spLocks/>
            </p:cNvSpPr>
            <p:nvPr/>
          </p:nvSpPr>
          <p:spPr bwMode="auto">
            <a:xfrm flipH="1">
              <a:off x="768" y="3888"/>
              <a:ext cx="144" cy="144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18" name="Freeform 48"/>
            <p:cNvSpPr>
              <a:spLocks/>
            </p:cNvSpPr>
            <p:nvPr/>
          </p:nvSpPr>
          <p:spPr bwMode="auto">
            <a:xfrm flipH="1">
              <a:off x="672" y="3792"/>
              <a:ext cx="144" cy="144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8219" name="Freeform 49"/>
            <p:cNvSpPr>
              <a:spLocks/>
            </p:cNvSpPr>
            <p:nvPr/>
          </p:nvSpPr>
          <p:spPr bwMode="auto">
            <a:xfrm flipH="1">
              <a:off x="768" y="3744"/>
              <a:ext cx="272" cy="155"/>
            </a:xfrm>
            <a:custGeom>
              <a:avLst/>
              <a:gdLst>
                <a:gd name="T0" fmla="*/ 167 w 2287"/>
                <a:gd name="T1" fmla="*/ 952 h 1272"/>
                <a:gd name="T2" fmla="*/ 63 w 2287"/>
                <a:gd name="T3" fmla="*/ 712 h 1272"/>
                <a:gd name="T4" fmla="*/ 543 w 2287"/>
                <a:gd name="T5" fmla="*/ 136 h 1272"/>
                <a:gd name="T6" fmla="*/ 1071 w 2287"/>
                <a:gd name="T7" fmla="*/ 88 h 1272"/>
                <a:gd name="T8" fmla="*/ 1791 w 2287"/>
                <a:gd name="T9" fmla="*/ 40 h 1272"/>
                <a:gd name="T10" fmla="*/ 2223 w 2287"/>
                <a:gd name="T11" fmla="*/ 328 h 1272"/>
                <a:gd name="T12" fmla="*/ 2175 w 2287"/>
                <a:gd name="T13" fmla="*/ 664 h 1272"/>
                <a:gd name="T14" fmla="*/ 1839 w 2287"/>
                <a:gd name="T15" fmla="*/ 1192 h 1272"/>
                <a:gd name="T16" fmla="*/ 1359 w 2287"/>
                <a:gd name="T17" fmla="*/ 1144 h 1272"/>
                <a:gd name="T18" fmla="*/ 591 w 2287"/>
                <a:gd name="T19" fmla="*/ 1192 h 1272"/>
                <a:gd name="T20" fmla="*/ 159 w 2287"/>
                <a:gd name="T21" fmla="*/ 95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</p:grpSp>
      <p:sp>
        <p:nvSpPr>
          <p:cNvPr id="4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 i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eorgia" pitchFamily="18" charset="0"/>
              <a:cs typeface="+mn-cs"/>
            </a:endParaRPr>
          </a:p>
        </p:txBody>
      </p:sp>
      <p:sp>
        <p:nvSpPr>
          <p:cNvPr id="49" name="AutoShape 32"/>
          <p:cNvSpPr>
            <a:spLocks noChangeArrowheads="1"/>
          </p:cNvSpPr>
          <p:nvPr/>
        </p:nvSpPr>
        <p:spPr bwMode="auto">
          <a:xfrm>
            <a:off x="495300" y="260350"/>
            <a:ext cx="8396288" cy="836613"/>
          </a:xfrm>
          <a:prstGeom prst="wedgeRoundRectCallout">
            <a:avLst>
              <a:gd name="adj1" fmla="val 42286"/>
              <a:gd name="adj2" fmla="val 255046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Составить выражение по условию задачи: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20.11.2015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525995"/>
            <a:ext cx="88924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</a:rPr>
              <a:t>Упрощение выражений</a:t>
            </a:r>
            <a:r>
              <a:rPr lang="ru-RU" sz="4800" dirty="0" smtClean="0">
                <a:ln w="1905"/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sz="4800" b="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304800" y="785813"/>
            <a:ext cx="69818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2400">
                <a:solidFill>
                  <a:srgbClr val="000099"/>
                </a:solidFill>
                <a:latin typeface="Bookman Old Style" pitchFamily="18" charset="0"/>
              </a:rPr>
              <a:t>Сумма двух чисел равна 432. Второе число больше первого в 8 раз. Найти эти числа.</a:t>
            </a: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 sz="320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0" name="AutoShape 32"/>
          <p:cNvSpPr>
            <a:spLocks noChangeArrowheads="1"/>
          </p:cNvSpPr>
          <p:nvPr/>
        </p:nvSpPr>
        <p:spPr bwMode="auto">
          <a:xfrm>
            <a:off x="4500562" y="260351"/>
            <a:ext cx="4391026" cy="525444"/>
          </a:xfrm>
          <a:prstGeom prst="wedgeRoundRectCallout">
            <a:avLst>
              <a:gd name="adj1" fmla="val 49124"/>
              <a:gd name="adj2" fmla="val 426473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Решим задачу:   </a:t>
            </a:r>
          </a:p>
        </p:txBody>
      </p:sp>
      <p:sp>
        <p:nvSpPr>
          <p:cNvPr id="13" name="Text Box 242"/>
          <p:cNvSpPr txBox="1">
            <a:spLocks noChangeArrowheads="1"/>
          </p:cNvSpPr>
          <p:nvPr/>
        </p:nvSpPr>
        <p:spPr bwMode="auto">
          <a:xfrm>
            <a:off x="152400" y="2030413"/>
            <a:ext cx="25304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6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I</a:t>
            </a:r>
            <a:r>
              <a:rPr lang="ru-RU" sz="3600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число - </a:t>
            </a:r>
          </a:p>
        </p:txBody>
      </p:sp>
      <p:sp>
        <p:nvSpPr>
          <p:cNvPr id="14" name="Text Box 243"/>
          <p:cNvSpPr txBox="1">
            <a:spLocks noChangeArrowheads="1"/>
          </p:cNvSpPr>
          <p:nvPr/>
        </p:nvSpPr>
        <p:spPr bwMode="auto">
          <a:xfrm>
            <a:off x="152400" y="3402013"/>
            <a:ext cx="273183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6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II</a:t>
            </a:r>
            <a:r>
              <a:rPr lang="ru-RU" sz="3600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число - </a:t>
            </a:r>
          </a:p>
        </p:txBody>
      </p:sp>
      <p:sp>
        <p:nvSpPr>
          <p:cNvPr id="19" name="AutoShape 313"/>
          <p:cNvSpPr>
            <a:spLocks noChangeArrowheads="1"/>
          </p:cNvSpPr>
          <p:nvPr/>
        </p:nvSpPr>
        <p:spPr bwMode="auto">
          <a:xfrm rot="21231298" flipV="1">
            <a:off x="4937125" y="2127250"/>
            <a:ext cx="685800" cy="1533525"/>
          </a:xfrm>
          <a:prstGeom prst="curvedLeftArrow">
            <a:avLst>
              <a:gd name="adj1" fmla="val 51111"/>
              <a:gd name="adj2" fmla="val 102222"/>
              <a:gd name="adj3" fmla="val 33333"/>
            </a:avLst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Bookman Old Style" pitchFamily="18" charset="0"/>
            </a:endParaRPr>
          </a:p>
        </p:txBody>
      </p:sp>
      <p:grpSp>
        <p:nvGrpSpPr>
          <p:cNvPr id="2" name="Group 310"/>
          <p:cNvGrpSpPr>
            <a:grpSpLocks/>
          </p:cNvGrpSpPr>
          <p:nvPr/>
        </p:nvGrpSpPr>
        <p:grpSpPr bwMode="auto">
          <a:xfrm>
            <a:off x="3094038" y="3308350"/>
            <a:ext cx="2212976" cy="987425"/>
            <a:chOff x="1719" y="1698"/>
            <a:chExt cx="1394" cy="622"/>
          </a:xfrm>
        </p:grpSpPr>
        <p:sp>
          <p:nvSpPr>
            <p:cNvPr id="21" name="Oval 311"/>
            <p:cNvSpPr>
              <a:spLocks noChangeArrowheads="1"/>
            </p:cNvSpPr>
            <p:nvPr/>
          </p:nvSpPr>
          <p:spPr bwMode="auto">
            <a:xfrm rot="222229">
              <a:off x="2681" y="1698"/>
              <a:ext cx="432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54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&gt;</a:t>
              </a:r>
              <a:endParaRPr lang="ru-RU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endParaRPr>
            </a:p>
          </p:txBody>
        </p:sp>
        <p:sp>
          <p:nvSpPr>
            <p:cNvPr id="22" name="Rectangle 312"/>
            <p:cNvSpPr>
              <a:spLocks noChangeArrowheads="1"/>
            </p:cNvSpPr>
            <p:nvPr/>
          </p:nvSpPr>
          <p:spPr bwMode="auto">
            <a:xfrm rot="29967">
              <a:off x="1719" y="1952"/>
              <a:ext cx="1109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dirty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</a:rPr>
                <a:t>в 8 раз</a:t>
              </a:r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2428875" y="2071688"/>
            <a:ext cx="66236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6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?</a:t>
            </a:r>
            <a:endParaRPr lang="ru-RU" dirty="0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14625" y="3429000"/>
            <a:ext cx="66236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6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?</a:t>
            </a:r>
            <a:endParaRPr lang="ru-RU" dirty="0">
              <a:solidFill>
                <a:prstClr val="black"/>
              </a:solidFill>
              <a:latin typeface="Bookman Old Style" pitchFamily="18" charset="0"/>
            </a:endParaRPr>
          </a:p>
        </p:txBody>
      </p:sp>
      <p:grpSp>
        <p:nvGrpSpPr>
          <p:cNvPr id="3" name="Group 248"/>
          <p:cNvGrpSpPr>
            <a:grpSpLocks/>
          </p:cNvGrpSpPr>
          <p:nvPr/>
        </p:nvGrpSpPr>
        <p:grpSpPr bwMode="auto">
          <a:xfrm>
            <a:off x="5429252" y="1824038"/>
            <a:ext cx="1897064" cy="2747962"/>
            <a:chOff x="3552" y="144"/>
            <a:chExt cx="1195" cy="3936"/>
          </a:xfrm>
        </p:grpSpPr>
        <p:sp>
          <p:nvSpPr>
            <p:cNvPr id="29" name="AutoShape 249"/>
            <p:cNvSpPr>
              <a:spLocks/>
            </p:cNvSpPr>
            <p:nvPr/>
          </p:nvSpPr>
          <p:spPr bwMode="auto">
            <a:xfrm>
              <a:off x="3552" y="144"/>
              <a:ext cx="336" cy="3936"/>
            </a:xfrm>
            <a:prstGeom prst="rightBrace">
              <a:avLst>
                <a:gd name="adj1" fmla="val 28536"/>
                <a:gd name="adj2" fmla="val 49503"/>
              </a:avLst>
            </a:prstGeom>
            <a:noFill/>
            <a:ln w="127000">
              <a:solidFill>
                <a:srgbClr val="009999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30" name="Rectangle 250"/>
            <p:cNvSpPr>
              <a:spLocks noChangeArrowheads="1"/>
            </p:cNvSpPr>
            <p:nvPr/>
          </p:nvSpPr>
          <p:spPr bwMode="auto">
            <a:xfrm>
              <a:off x="3840" y="1836"/>
              <a:ext cx="907" cy="1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4800" dirty="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</a:rPr>
                <a:t>432</a:t>
              </a:r>
            </a:p>
          </p:txBody>
        </p:sp>
      </p:grpSp>
      <p:grpSp>
        <p:nvGrpSpPr>
          <p:cNvPr id="4" name="Группа 32"/>
          <p:cNvGrpSpPr>
            <a:grpSpLocks/>
          </p:cNvGrpSpPr>
          <p:nvPr/>
        </p:nvGrpSpPr>
        <p:grpSpPr bwMode="auto">
          <a:xfrm>
            <a:off x="2428875" y="2071688"/>
            <a:ext cx="1071563" cy="1071562"/>
            <a:chOff x="4214810" y="4929198"/>
            <a:chExt cx="1071570" cy="1071570"/>
          </a:xfrm>
        </p:grpSpPr>
        <p:sp>
          <p:nvSpPr>
            <p:cNvPr id="32" name="Овал 31"/>
            <p:cNvSpPr/>
            <p:nvPr/>
          </p:nvSpPr>
          <p:spPr>
            <a:xfrm>
              <a:off x="4214810" y="5000636"/>
              <a:ext cx="1071570" cy="100013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57150">
              <a:solidFill>
                <a:schemeClr val="accent1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  <a:latin typeface="Bookman Old Style" pitchFamily="18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4429124" y="4929198"/>
              <a:ext cx="662365" cy="101567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6000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</a:rPr>
                <a:t>х</a:t>
              </a:r>
              <a:endParaRPr lang="ru-RU" dirty="0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5" name="Группа 33"/>
          <p:cNvGrpSpPr>
            <a:grpSpLocks/>
          </p:cNvGrpSpPr>
          <p:nvPr/>
        </p:nvGrpSpPr>
        <p:grpSpPr bwMode="auto">
          <a:xfrm>
            <a:off x="2786063" y="3429000"/>
            <a:ext cx="1643062" cy="1071563"/>
            <a:chOff x="4214810" y="4929198"/>
            <a:chExt cx="1643074" cy="1071570"/>
          </a:xfrm>
        </p:grpSpPr>
        <p:sp>
          <p:nvSpPr>
            <p:cNvPr id="35" name="Овал 34"/>
            <p:cNvSpPr/>
            <p:nvPr/>
          </p:nvSpPr>
          <p:spPr>
            <a:xfrm>
              <a:off x="4214810" y="5000636"/>
              <a:ext cx="1643074" cy="100013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57150">
              <a:solidFill>
                <a:schemeClr val="accent1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  <a:latin typeface="Bookman Old Style" pitchFamily="18" charset="0"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4429124" y="4929198"/>
              <a:ext cx="1184949" cy="10156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6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</a:rPr>
                <a:t>8х</a:t>
              </a:r>
              <a:endParaRPr lang="ru-RU" dirty="0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1071563" y="4786313"/>
            <a:ext cx="519885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6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х</a:t>
            </a:r>
            <a:r>
              <a:rPr lang="ru-RU" sz="6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+ 8х = 432</a:t>
            </a:r>
            <a:endParaRPr lang="ru-RU" dirty="0">
              <a:solidFill>
                <a:prstClr val="black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82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9" grpId="0" animBg="1"/>
      <p:bldP spid="19" grpId="1" animBg="1"/>
      <p:bldP spid="23" grpId="0"/>
      <p:bldP spid="24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 sz="320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4341" name="Text Box 2"/>
          <p:cNvSpPr txBox="1">
            <a:spLocks noChangeArrowheads="1"/>
          </p:cNvSpPr>
          <p:nvPr/>
        </p:nvSpPr>
        <p:spPr bwMode="auto">
          <a:xfrm>
            <a:off x="152400" y="152400"/>
            <a:ext cx="8886825" cy="156966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prstClr val="black"/>
                </a:solidFill>
                <a:latin typeface="Bookman Old Style" pitchFamily="18" charset="0"/>
              </a:rPr>
              <a:t>          В парке растут клены и липы, всего 900 деревьев. Причем кленов в 5 раз больше чем лип. Сколько кленов и сколько лип растет в этом парке?                  </a:t>
            </a:r>
          </a:p>
        </p:txBody>
      </p:sp>
      <p:grpSp>
        <p:nvGrpSpPr>
          <p:cNvPr id="2" name="Group 1039"/>
          <p:cNvGrpSpPr>
            <a:grpSpLocks/>
          </p:cNvGrpSpPr>
          <p:nvPr/>
        </p:nvGrpSpPr>
        <p:grpSpPr bwMode="auto">
          <a:xfrm>
            <a:off x="0" y="1285875"/>
            <a:ext cx="2667000" cy="4089400"/>
            <a:chOff x="3923" y="1648"/>
            <a:chExt cx="1533" cy="2192"/>
          </a:xfrm>
        </p:grpSpPr>
        <p:sp>
          <p:nvSpPr>
            <p:cNvPr id="14666" name="Freeform 596" descr="Орех"/>
            <p:cNvSpPr>
              <a:spLocks/>
            </p:cNvSpPr>
            <p:nvPr/>
          </p:nvSpPr>
          <p:spPr bwMode="auto">
            <a:xfrm>
              <a:off x="4524" y="2529"/>
              <a:ext cx="180" cy="1311"/>
            </a:xfrm>
            <a:custGeom>
              <a:avLst/>
              <a:gdLst>
                <a:gd name="T0" fmla="*/ 44 w 232"/>
                <a:gd name="T1" fmla="*/ 1183 h 1291"/>
                <a:gd name="T2" fmla="*/ 28 w 232"/>
                <a:gd name="T3" fmla="*/ 1167 h 1291"/>
                <a:gd name="T4" fmla="*/ 48 w 232"/>
                <a:gd name="T5" fmla="*/ 438 h 1291"/>
                <a:gd name="T6" fmla="*/ 116 w 232"/>
                <a:gd name="T7" fmla="*/ 151 h 1291"/>
                <a:gd name="T8" fmla="*/ 82 w 232"/>
                <a:gd name="T9" fmla="*/ 18 h 1291"/>
                <a:gd name="T10" fmla="*/ 149 w 232"/>
                <a:gd name="T11" fmla="*/ 41 h 1291"/>
                <a:gd name="T12" fmla="*/ 149 w 232"/>
                <a:gd name="T13" fmla="*/ 173 h 1291"/>
                <a:gd name="T14" fmla="*/ 116 w 232"/>
                <a:gd name="T15" fmla="*/ 372 h 1291"/>
                <a:gd name="T16" fmla="*/ 116 w 232"/>
                <a:gd name="T17" fmla="*/ 593 h 1291"/>
                <a:gd name="T18" fmla="*/ 116 w 232"/>
                <a:gd name="T19" fmla="*/ 880 h 1291"/>
                <a:gd name="T20" fmla="*/ 217 w 232"/>
                <a:gd name="T21" fmla="*/ 1123 h 1291"/>
                <a:gd name="T22" fmla="*/ 28 w 232"/>
                <a:gd name="T23" fmla="*/ 1183 h 1291"/>
                <a:gd name="T24" fmla="*/ 48 w 232"/>
                <a:gd name="T25" fmla="*/ 1101 h 129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32"/>
                <a:gd name="T40" fmla="*/ 0 h 1291"/>
                <a:gd name="T41" fmla="*/ 232 w 232"/>
                <a:gd name="T42" fmla="*/ 1291 h 129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32" h="1291">
                  <a:moveTo>
                    <a:pt x="44" y="1183"/>
                  </a:moveTo>
                  <a:cubicBezTo>
                    <a:pt x="41" y="1180"/>
                    <a:pt x="27" y="1291"/>
                    <a:pt x="28" y="1167"/>
                  </a:cubicBezTo>
                  <a:cubicBezTo>
                    <a:pt x="29" y="1043"/>
                    <a:pt x="33" y="607"/>
                    <a:pt x="48" y="438"/>
                  </a:cubicBezTo>
                  <a:cubicBezTo>
                    <a:pt x="63" y="269"/>
                    <a:pt x="110" y="221"/>
                    <a:pt x="116" y="151"/>
                  </a:cubicBezTo>
                  <a:cubicBezTo>
                    <a:pt x="121" y="81"/>
                    <a:pt x="76" y="37"/>
                    <a:pt x="82" y="18"/>
                  </a:cubicBezTo>
                  <a:cubicBezTo>
                    <a:pt x="88" y="0"/>
                    <a:pt x="138" y="15"/>
                    <a:pt x="149" y="41"/>
                  </a:cubicBezTo>
                  <a:cubicBezTo>
                    <a:pt x="161" y="66"/>
                    <a:pt x="155" y="118"/>
                    <a:pt x="149" y="173"/>
                  </a:cubicBezTo>
                  <a:cubicBezTo>
                    <a:pt x="144" y="228"/>
                    <a:pt x="121" y="302"/>
                    <a:pt x="116" y="372"/>
                  </a:cubicBezTo>
                  <a:cubicBezTo>
                    <a:pt x="110" y="442"/>
                    <a:pt x="116" y="508"/>
                    <a:pt x="116" y="593"/>
                  </a:cubicBezTo>
                  <a:cubicBezTo>
                    <a:pt x="116" y="677"/>
                    <a:pt x="99" y="792"/>
                    <a:pt x="116" y="880"/>
                  </a:cubicBezTo>
                  <a:cubicBezTo>
                    <a:pt x="133" y="968"/>
                    <a:pt x="232" y="1073"/>
                    <a:pt x="217" y="1123"/>
                  </a:cubicBezTo>
                  <a:cubicBezTo>
                    <a:pt x="202" y="1173"/>
                    <a:pt x="56" y="1187"/>
                    <a:pt x="28" y="1183"/>
                  </a:cubicBezTo>
                  <a:cubicBezTo>
                    <a:pt x="0" y="1179"/>
                    <a:pt x="44" y="1118"/>
                    <a:pt x="48" y="1101"/>
                  </a:cubicBezTo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12700">
              <a:solidFill>
                <a:srgbClr val="0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  <p:sp>
          <p:nvSpPr>
            <p:cNvPr id="14667" name="Freeform 597"/>
            <p:cNvSpPr>
              <a:spLocks/>
            </p:cNvSpPr>
            <p:nvPr/>
          </p:nvSpPr>
          <p:spPr bwMode="auto">
            <a:xfrm>
              <a:off x="4311" y="2025"/>
              <a:ext cx="639" cy="1030"/>
            </a:xfrm>
            <a:custGeom>
              <a:avLst/>
              <a:gdLst>
                <a:gd name="T0" fmla="*/ 1120 w 2816"/>
                <a:gd name="T1" fmla="*/ 2432 h 2536"/>
                <a:gd name="T2" fmla="*/ 592 w 2816"/>
                <a:gd name="T3" fmla="*/ 2336 h 2536"/>
                <a:gd name="T4" fmla="*/ 448 w 2816"/>
                <a:gd name="T5" fmla="*/ 1856 h 2536"/>
                <a:gd name="T6" fmla="*/ 64 w 2816"/>
                <a:gd name="T7" fmla="*/ 1616 h 2536"/>
                <a:gd name="T8" fmla="*/ 64 w 2816"/>
                <a:gd name="T9" fmla="*/ 992 h 2536"/>
                <a:gd name="T10" fmla="*/ 160 w 2816"/>
                <a:gd name="T11" fmla="*/ 608 h 2536"/>
                <a:gd name="T12" fmla="*/ 544 w 2816"/>
                <a:gd name="T13" fmla="*/ 320 h 2536"/>
                <a:gd name="T14" fmla="*/ 1312 w 2816"/>
                <a:gd name="T15" fmla="*/ 128 h 2536"/>
                <a:gd name="T16" fmla="*/ 1552 w 2816"/>
                <a:gd name="T17" fmla="*/ 32 h 2536"/>
                <a:gd name="T18" fmla="*/ 1936 w 2816"/>
                <a:gd name="T19" fmla="*/ 320 h 2536"/>
                <a:gd name="T20" fmla="*/ 2560 w 2816"/>
                <a:gd name="T21" fmla="*/ 560 h 2536"/>
                <a:gd name="T22" fmla="*/ 2608 w 2816"/>
                <a:gd name="T23" fmla="*/ 800 h 2536"/>
                <a:gd name="T24" fmla="*/ 2800 w 2816"/>
                <a:gd name="T25" fmla="*/ 1424 h 2536"/>
                <a:gd name="T26" fmla="*/ 2512 w 2816"/>
                <a:gd name="T27" fmla="*/ 1712 h 2536"/>
                <a:gd name="T28" fmla="*/ 2464 w 2816"/>
                <a:gd name="T29" fmla="*/ 2192 h 2536"/>
                <a:gd name="T30" fmla="*/ 2032 w 2816"/>
                <a:gd name="T31" fmla="*/ 2336 h 2536"/>
                <a:gd name="T32" fmla="*/ 1792 w 2816"/>
                <a:gd name="T33" fmla="*/ 2528 h 2536"/>
                <a:gd name="T34" fmla="*/ 1456 w 2816"/>
                <a:gd name="T35" fmla="*/ 2384 h 2536"/>
                <a:gd name="T36" fmla="*/ 1216 w 2816"/>
                <a:gd name="T37" fmla="*/ 2384 h 2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816"/>
                <a:gd name="T58" fmla="*/ 0 h 2536"/>
                <a:gd name="T59" fmla="*/ 2816 w 2816"/>
                <a:gd name="T60" fmla="*/ 2536 h 2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816" h="2536">
                  <a:moveTo>
                    <a:pt x="1120" y="2432"/>
                  </a:moveTo>
                  <a:cubicBezTo>
                    <a:pt x="912" y="2432"/>
                    <a:pt x="704" y="2432"/>
                    <a:pt x="592" y="2336"/>
                  </a:cubicBezTo>
                  <a:cubicBezTo>
                    <a:pt x="480" y="2240"/>
                    <a:pt x="536" y="1976"/>
                    <a:pt x="448" y="1856"/>
                  </a:cubicBezTo>
                  <a:cubicBezTo>
                    <a:pt x="360" y="1736"/>
                    <a:pt x="128" y="1760"/>
                    <a:pt x="64" y="1616"/>
                  </a:cubicBezTo>
                  <a:cubicBezTo>
                    <a:pt x="0" y="1472"/>
                    <a:pt x="48" y="1160"/>
                    <a:pt x="64" y="992"/>
                  </a:cubicBezTo>
                  <a:cubicBezTo>
                    <a:pt x="80" y="824"/>
                    <a:pt x="80" y="720"/>
                    <a:pt x="160" y="608"/>
                  </a:cubicBezTo>
                  <a:cubicBezTo>
                    <a:pt x="240" y="496"/>
                    <a:pt x="352" y="400"/>
                    <a:pt x="544" y="320"/>
                  </a:cubicBezTo>
                  <a:cubicBezTo>
                    <a:pt x="736" y="240"/>
                    <a:pt x="1144" y="176"/>
                    <a:pt x="1312" y="128"/>
                  </a:cubicBezTo>
                  <a:cubicBezTo>
                    <a:pt x="1480" y="80"/>
                    <a:pt x="1448" y="0"/>
                    <a:pt x="1552" y="32"/>
                  </a:cubicBezTo>
                  <a:cubicBezTo>
                    <a:pt x="1656" y="64"/>
                    <a:pt x="1768" y="232"/>
                    <a:pt x="1936" y="320"/>
                  </a:cubicBezTo>
                  <a:cubicBezTo>
                    <a:pt x="2104" y="408"/>
                    <a:pt x="2448" y="480"/>
                    <a:pt x="2560" y="560"/>
                  </a:cubicBezTo>
                  <a:cubicBezTo>
                    <a:pt x="2672" y="640"/>
                    <a:pt x="2568" y="656"/>
                    <a:pt x="2608" y="800"/>
                  </a:cubicBezTo>
                  <a:cubicBezTo>
                    <a:pt x="2648" y="944"/>
                    <a:pt x="2816" y="1272"/>
                    <a:pt x="2800" y="1424"/>
                  </a:cubicBezTo>
                  <a:cubicBezTo>
                    <a:pt x="2784" y="1576"/>
                    <a:pt x="2568" y="1584"/>
                    <a:pt x="2512" y="1712"/>
                  </a:cubicBezTo>
                  <a:cubicBezTo>
                    <a:pt x="2456" y="1840"/>
                    <a:pt x="2544" y="2088"/>
                    <a:pt x="2464" y="2192"/>
                  </a:cubicBezTo>
                  <a:cubicBezTo>
                    <a:pt x="2384" y="2296"/>
                    <a:pt x="2144" y="2280"/>
                    <a:pt x="2032" y="2336"/>
                  </a:cubicBezTo>
                  <a:cubicBezTo>
                    <a:pt x="1920" y="2392"/>
                    <a:pt x="1888" y="2520"/>
                    <a:pt x="1792" y="2528"/>
                  </a:cubicBezTo>
                  <a:cubicBezTo>
                    <a:pt x="1696" y="2536"/>
                    <a:pt x="1552" y="2408"/>
                    <a:pt x="1456" y="2384"/>
                  </a:cubicBezTo>
                  <a:cubicBezTo>
                    <a:pt x="1360" y="2360"/>
                    <a:pt x="1264" y="2384"/>
                    <a:pt x="1216" y="2384"/>
                  </a:cubicBezTo>
                </a:path>
              </a:pathLst>
            </a:custGeom>
            <a:gradFill rotWithShape="1">
              <a:gsLst>
                <a:gs pos="0">
                  <a:srgbClr val="33CC33"/>
                </a:gs>
                <a:gs pos="50000">
                  <a:srgbClr val="008000"/>
                </a:gs>
                <a:gs pos="100000">
                  <a:srgbClr val="33CC33"/>
                </a:gs>
              </a:gsLst>
              <a:lin ang="18900000" scaled="1"/>
            </a:gradFill>
            <a:ln w="12700">
              <a:solidFill>
                <a:srgbClr val="0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  <p:grpSp>
          <p:nvGrpSpPr>
            <p:cNvPr id="14668" name="Group 598"/>
            <p:cNvGrpSpPr>
              <a:grpSpLocks/>
            </p:cNvGrpSpPr>
            <p:nvPr/>
          </p:nvGrpSpPr>
          <p:grpSpPr bwMode="auto">
            <a:xfrm rot="605647">
              <a:off x="4598" y="2642"/>
              <a:ext cx="162" cy="161"/>
              <a:chOff x="2506" y="1584"/>
              <a:chExt cx="419" cy="247"/>
            </a:xfrm>
          </p:grpSpPr>
          <p:sp>
            <p:nvSpPr>
              <p:cNvPr id="14782" name="Freeform 599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783" name="Group 600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784" name="Group 601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790" name="Freeform 602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791" name="Freeform 603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785" name="Freeform 604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786" name="Freeform 605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787" name="Freeform 606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788" name="Freeform 607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789" name="Freeform 608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669" name="Group 609"/>
            <p:cNvGrpSpPr>
              <a:grpSpLocks/>
            </p:cNvGrpSpPr>
            <p:nvPr/>
          </p:nvGrpSpPr>
          <p:grpSpPr bwMode="auto">
            <a:xfrm rot="605647">
              <a:off x="4358" y="2856"/>
              <a:ext cx="162" cy="162"/>
              <a:chOff x="2506" y="1584"/>
              <a:chExt cx="419" cy="247"/>
            </a:xfrm>
          </p:grpSpPr>
          <p:sp>
            <p:nvSpPr>
              <p:cNvPr id="14772" name="Freeform 610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773" name="Group 611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774" name="Group 612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780" name="Freeform 613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781" name="Freeform 614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775" name="Freeform 615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776" name="Freeform 616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777" name="Freeform 617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778" name="Freeform 618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779" name="Freeform 619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670" name="Group 719"/>
            <p:cNvGrpSpPr>
              <a:grpSpLocks/>
            </p:cNvGrpSpPr>
            <p:nvPr/>
          </p:nvGrpSpPr>
          <p:grpSpPr bwMode="auto">
            <a:xfrm rot="12141703" flipV="1">
              <a:off x="4423" y="2545"/>
              <a:ext cx="162" cy="161"/>
              <a:chOff x="2506" y="1584"/>
              <a:chExt cx="419" cy="247"/>
            </a:xfrm>
          </p:grpSpPr>
          <p:sp>
            <p:nvSpPr>
              <p:cNvPr id="14762" name="Freeform 720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763" name="Group 721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764" name="Group 722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770" name="Freeform 723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771" name="Freeform 724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765" name="Freeform 725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766" name="Freeform 726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767" name="Freeform 727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768" name="Freeform 728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769" name="Freeform 729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671" name="Group 851"/>
            <p:cNvGrpSpPr>
              <a:grpSpLocks/>
            </p:cNvGrpSpPr>
            <p:nvPr/>
          </p:nvGrpSpPr>
          <p:grpSpPr bwMode="auto">
            <a:xfrm rot="4494430">
              <a:off x="4508" y="2308"/>
              <a:ext cx="290" cy="90"/>
              <a:chOff x="2506" y="1584"/>
              <a:chExt cx="419" cy="247"/>
            </a:xfrm>
          </p:grpSpPr>
          <p:sp>
            <p:nvSpPr>
              <p:cNvPr id="14752" name="Freeform 852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753" name="Group 853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754" name="Group 854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760" name="Freeform 855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761" name="Freeform 856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755" name="Freeform 857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756" name="Freeform 858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757" name="Freeform 859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758" name="Freeform 860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759" name="Freeform 861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672" name="Group 958"/>
            <p:cNvGrpSpPr>
              <a:grpSpLocks/>
            </p:cNvGrpSpPr>
            <p:nvPr/>
          </p:nvGrpSpPr>
          <p:grpSpPr bwMode="auto">
            <a:xfrm>
              <a:off x="4080" y="2688"/>
              <a:ext cx="541" cy="608"/>
              <a:chOff x="3491" y="1693"/>
              <a:chExt cx="541" cy="608"/>
            </a:xfrm>
          </p:grpSpPr>
          <p:sp>
            <p:nvSpPr>
              <p:cNvPr id="14743" name="Freeform 957"/>
              <p:cNvSpPr>
                <a:spLocks/>
              </p:cNvSpPr>
              <p:nvPr/>
            </p:nvSpPr>
            <p:spPr bwMode="auto">
              <a:xfrm>
                <a:off x="3809" y="1695"/>
                <a:ext cx="79" cy="206"/>
              </a:xfrm>
              <a:custGeom>
                <a:avLst/>
                <a:gdLst>
                  <a:gd name="T0" fmla="*/ 1 w 79"/>
                  <a:gd name="T1" fmla="*/ 197 h 206"/>
                  <a:gd name="T2" fmla="*/ 49 w 79"/>
                  <a:gd name="T3" fmla="*/ 73 h 206"/>
                  <a:gd name="T4" fmla="*/ 29 w 79"/>
                  <a:gd name="T5" fmla="*/ 57 h 206"/>
                  <a:gd name="T6" fmla="*/ 31 w 79"/>
                  <a:gd name="T7" fmla="*/ 33 h 206"/>
                  <a:gd name="T8" fmla="*/ 73 w 79"/>
                  <a:gd name="T9" fmla="*/ 9 h 206"/>
                  <a:gd name="T10" fmla="*/ 65 w 79"/>
                  <a:gd name="T11" fmla="*/ 85 h 206"/>
                  <a:gd name="T12" fmla="*/ 53 w 79"/>
                  <a:gd name="T13" fmla="*/ 125 h 206"/>
                  <a:gd name="T14" fmla="*/ 1 w 79"/>
                  <a:gd name="T15" fmla="*/ 197 h 2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9"/>
                  <a:gd name="T25" fmla="*/ 0 h 206"/>
                  <a:gd name="T26" fmla="*/ 79 w 79"/>
                  <a:gd name="T27" fmla="*/ 206 h 20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9" h="206">
                    <a:moveTo>
                      <a:pt x="1" y="197"/>
                    </a:moveTo>
                    <a:cubicBezTo>
                      <a:pt x="0" y="188"/>
                      <a:pt x="44" y="96"/>
                      <a:pt x="49" y="73"/>
                    </a:cubicBezTo>
                    <a:cubicBezTo>
                      <a:pt x="54" y="50"/>
                      <a:pt x="32" y="64"/>
                      <a:pt x="29" y="57"/>
                    </a:cubicBezTo>
                    <a:cubicBezTo>
                      <a:pt x="26" y="50"/>
                      <a:pt x="24" y="41"/>
                      <a:pt x="31" y="33"/>
                    </a:cubicBezTo>
                    <a:cubicBezTo>
                      <a:pt x="38" y="25"/>
                      <a:pt x="67" y="0"/>
                      <a:pt x="73" y="9"/>
                    </a:cubicBezTo>
                    <a:cubicBezTo>
                      <a:pt x="79" y="18"/>
                      <a:pt x="68" y="66"/>
                      <a:pt x="65" y="85"/>
                    </a:cubicBezTo>
                    <a:cubicBezTo>
                      <a:pt x="62" y="104"/>
                      <a:pt x="64" y="106"/>
                      <a:pt x="53" y="125"/>
                    </a:cubicBezTo>
                    <a:cubicBezTo>
                      <a:pt x="42" y="144"/>
                      <a:pt x="2" y="206"/>
                      <a:pt x="1" y="197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4744" name="Freeform 956"/>
              <p:cNvSpPr>
                <a:spLocks/>
              </p:cNvSpPr>
              <p:nvPr/>
            </p:nvSpPr>
            <p:spPr bwMode="auto">
              <a:xfrm>
                <a:off x="3512" y="1806"/>
                <a:ext cx="508" cy="447"/>
              </a:xfrm>
              <a:custGeom>
                <a:avLst/>
                <a:gdLst>
                  <a:gd name="T0" fmla="*/ 328 w 508"/>
                  <a:gd name="T1" fmla="*/ 66 h 447"/>
                  <a:gd name="T2" fmla="*/ 280 w 508"/>
                  <a:gd name="T3" fmla="*/ 66 h 447"/>
                  <a:gd name="T4" fmla="*/ 234 w 508"/>
                  <a:gd name="T5" fmla="*/ 2 h 447"/>
                  <a:gd name="T6" fmla="*/ 198 w 508"/>
                  <a:gd name="T7" fmla="*/ 78 h 447"/>
                  <a:gd name="T8" fmla="*/ 138 w 508"/>
                  <a:gd name="T9" fmla="*/ 82 h 447"/>
                  <a:gd name="T10" fmla="*/ 94 w 508"/>
                  <a:gd name="T11" fmla="*/ 46 h 447"/>
                  <a:gd name="T12" fmla="*/ 82 w 508"/>
                  <a:gd name="T13" fmla="*/ 30 h 447"/>
                  <a:gd name="T14" fmla="*/ 62 w 508"/>
                  <a:gd name="T15" fmla="*/ 78 h 447"/>
                  <a:gd name="T16" fmla="*/ 14 w 508"/>
                  <a:gd name="T17" fmla="*/ 126 h 447"/>
                  <a:gd name="T18" fmla="*/ 6 w 508"/>
                  <a:gd name="T19" fmla="*/ 130 h 447"/>
                  <a:gd name="T20" fmla="*/ 50 w 508"/>
                  <a:gd name="T21" fmla="*/ 182 h 447"/>
                  <a:gd name="T22" fmla="*/ 82 w 508"/>
                  <a:gd name="T23" fmla="*/ 238 h 447"/>
                  <a:gd name="T24" fmla="*/ 136 w 508"/>
                  <a:gd name="T25" fmla="*/ 210 h 447"/>
                  <a:gd name="T26" fmla="*/ 158 w 508"/>
                  <a:gd name="T27" fmla="*/ 282 h 447"/>
                  <a:gd name="T28" fmla="*/ 118 w 508"/>
                  <a:gd name="T29" fmla="*/ 366 h 447"/>
                  <a:gd name="T30" fmla="*/ 158 w 508"/>
                  <a:gd name="T31" fmla="*/ 390 h 447"/>
                  <a:gd name="T32" fmla="*/ 178 w 508"/>
                  <a:gd name="T33" fmla="*/ 442 h 447"/>
                  <a:gd name="T34" fmla="*/ 210 w 508"/>
                  <a:gd name="T35" fmla="*/ 422 h 447"/>
                  <a:gd name="T36" fmla="*/ 254 w 508"/>
                  <a:gd name="T37" fmla="*/ 426 h 447"/>
                  <a:gd name="T38" fmla="*/ 270 w 508"/>
                  <a:gd name="T39" fmla="*/ 378 h 447"/>
                  <a:gd name="T40" fmla="*/ 328 w 508"/>
                  <a:gd name="T41" fmla="*/ 306 h 447"/>
                  <a:gd name="T42" fmla="*/ 378 w 508"/>
                  <a:gd name="T43" fmla="*/ 374 h 447"/>
                  <a:gd name="T44" fmla="*/ 426 w 508"/>
                  <a:gd name="T45" fmla="*/ 354 h 447"/>
                  <a:gd name="T46" fmla="*/ 486 w 508"/>
                  <a:gd name="T47" fmla="*/ 362 h 447"/>
                  <a:gd name="T48" fmla="*/ 486 w 508"/>
                  <a:gd name="T49" fmla="*/ 314 h 447"/>
                  <a:gd name="T50" fmla="*/ 498 w 508"/>
                  <a:gd name="T51" fmla="*/ 254 h 447"/>
                  <a:gd name="T52" fmla="*/ 426 w 508"/>
                  <a:gd name="T53" fmla="*/ 218 h 447"/>
                  <a:gd name="T54" fmla="*/ 414 w 508"/>
                  <a:gd name="T55" fmla="*/ 154 h 447"/>
                  <a:gd name="T56" fmla="*/ 438 w 508"/>
                  <a:gd name="T57" fmla="*/ 106 h 447"/>
                  <a:gd name="T58" fmla="*/ 370 w 508"/>
                  <a:gd name="T59" fmla="*/ 98 h 447"/>
                  <a:gd name="T60" fmla="*/ 328 w 508"/>
                  <a:gd name="T61" fmla="*/ 66 h 447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08"/>
                  <a:gd name="T94" fmla="*/ 0 h 447"/>
                  <a:gd name="T95" fmla="*/ 508 w 508"/>
                  <a:gd name="T96" fmla="*/ 447 h 447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08" h="447">
                    <a:moveTo>
                      <a:pt x="328" y="66"/>
                    </a:moveTo>
                    <a:cubicBezTo>
                      <a:pt x="312" y="64"/>
                      <a:pt x="296" y="77"/>
                      <a:pt x="280" y="66"/>
                    </a:cubicBezTo>
                    <a:cubicBezTo>
                      <a:pt x="264" y="55"/>
                      <a:pt x="248" y="0"/>
                      <a:pt x="234" y="2"/>
                    </a:cubicBezTo>
                    <a:cubicBezTo>
                      <a:pt x="220" y="4"/>
                      <a:pt x="214" y="65"/>
                      <a:pt x="198" y="78"/>
                    </a:cubicBezTo>
                    <a:cubicBezTo>
                      <a:pt x="182" y="91"/>
                      <a:pt x="155" y="87"/>
                      <a:pt x="138" y="82"/>
                    </a:cubicBezTo>
                    <a:cubicBezTo>
                      <a:pt x="121" y="77"/>
                      <a:pt x="103" y="55"/>
                      <a:pt x="94" y="46"/>
                    </a:cubicBezTo>
                    <a:cubicBezTo>
                      <a:pt x="85" y="37"/>
                      <a:pt x="87" y="25"/>
                      <a:pt x="82" y="30"/>
                    </a:cubicBezTo>
                    <a:cubicBezTo>
                      <a:pt x="77" y="35"/>
                      <a:pt x="73" y="62"/>
                      <a:pt x="62" y="78"/>
                    </a:cubicBezTo>
                    <a:cubicBezTo>
                      <a:pt x="51" y="94"/>
                      <a:pt x="23" y="117"/>
                      <a:pt x="14" y="126"/>
                    </a:cubicBezTo>
                    <a:cubicBezTo>
                      <a:pt x="5" y="135"/>
                      <a:pt x="0" y="121"/>
                      <a:pt x="6" y="130"/>
                    </a:cubicBezTo>
                    <a:cubicBezTo>
                      <a:pt x="12" y="139"/>
                      <a:pt x="37" y="164"/>
                      <a:pt x="50" y="182"/>
                    </a:cubicBezTo>
                    <a:cubicBezTo>
                      <a:pt x="63" y="200"/>
                      <a:pt x="68" y="233"/>
                      <a:pt x="82" y="238"/>
                    </a:cubicBezTo>
                    <a:cubicBezTo>
                      <a:pt x="96" y="243"/>
                      <a:pt x="123" y="203"/>
                      <a:pt x="136" y="210"/>
                    </a:cubicBezTo>
                    <a:cubicBezTo>
                      <a:pt x="149" y="217"/>
                      <a:pt x="161" y="256"/>
                      <a:pt x="158" y="282"/>
                    </a:cubicBezTo>
                    <a:cubicBezTo>
                      <a:pt x="155" y="308"/>
                      <a:pt x="118" y="348"/>
                      <a:pt x="118" y="366"/>
                    </a:cubicBezTo>
                    <a:cubicBezTo>
                      <a:pt x="118" y="384"/>
                      <a:pt x="148" y="377"/>
                      <a:pt x="158" y="390"/>
                    </a:cubicBezTo>
                    <a:cubicBezTo>
                      <a:pt x="168" y="403"/>
                      <a:pt x="169" y="437"/>
                      <a:pt x="178" y="442"/>
                    </a:cubicBezTo>
                    <a:cubicBezTo>
                      <a:pt x="187" y="447"/>
                      <a:pt x="197" y="425"/>
                      <a:pt x="210" y="422"/>
                    </a:cubicBezTo>
                    <a:cubicBezTo>
                      <a:pt x="223" y="419"/>
                      <a:pt x="244" y="433"/>
                      <a:pt x="254" y="426"/>
                    </a:cubicBezTo>
                    <a:cubicBezTo>
                      <a:pt x="264" y="419"/>
                      <a:pt x="258" y="398"/>
                      <a:pt x="270" y="378"/>
                    </a:cubicBezTo>
                    <a:cubicBezTo>
                      <a:pt x="282" y="358"/>
                      <a:pt x="310" y="307"/>
                      <a:pt x="328" y="306"/>
                    </a:cubicBezTo>
                    <a:cubicBezTo>
                      <a:pt x="346" y="305"/>
                      <a:pt x="362" y="366"/>
                      <a:pt x="378" y="374"/>
                    </a:cubicBezTo>
                    <a:cubicBezTo>
                      <a:pt x="394" y="382"/>
                      <a:pt x="408" y="356"/>
                      <a:pt x="426" y="354"/>
                    </a:cubicBezTo>
                    <a:cubicBezTo>
                      <a:pt x="444" y="352"/>
                      <a:pt x="476" y="369"/>
                      <a:pt x="486" y="362"/>
                    </a:cubicBezTo>
                    <a:cubicBezTo>
                      <a:pt x="496" y="355"/>
                      <a:pt x="484" y="332"/>
                      <a:pt x="486" y="314"/>
                    </a:cubicBezTo>
                    <a:cubicBezTo>
                      <a:pt x="488" y="296"/>
                      <a:pt x="508" y="270"/>
                      <a:pt x="498" y="254"/>
                    </a:cubicBezTo>
                    <a:cubicBezTo>
                      <a:pt x="488" y="238"/>
                      <a:pt x="440" y="235"/>
                      <a:pt x="426" y="218"/>
                    </a:cubicBezTo>
                    <a:cubicBezTo>
                      <a:pt x="412" y="201"/>
                      <a:pt x="412" y="173"/>
                      <a:pt x="414" y="154"/>
                    </a:cubicBezTo>
                    <a:cubicBezTo>
                      <a:pt x="416" y="135"/>
                      <a:pt x="445" y="115"/>
                      <a:pt x="438" y="106"/>
                    </a:cubicBezTo>
                    <a:cubicBezTo>
                      <a:pt x="431" y="97"/>
                      <a:pt x="388" y="105"/>
                      <a:pt x="370" y="98"/>
                    </a:cubicBezTo>
                    <a:cubicBezTo>
                      <a:pt x="352" y="91"/>
                      <a:pt x="337" y="73"/>
                      <a:pt x="328" y="66"/>
                    </a:cubicBezTo>
                    <a:close/>
                  </a:path>
                </a:pathLst>
              </a:cu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745" name="Group 17"/>
              <p:cNvGrpSpPr>
                <a:grpSpLocks/>
              </p:cNvGrpSpPr>
              <p:nvPr/>
            </p:nvGrpSpPr>
            <p:grpSpPr bwMode="auto">
              <a:xfrm>
                <a:off x="3491" y="1693"/>
                <a:ext cx="541" cy="608"/>
                <a:chOff x="2773" y="1693"/>
                <a:chExt cx="541" cy="608"/>
              </a:xfrm>
            </p:grpSpPr>
            <p:sp>
              <p:nvSpPr>
                <p:cNvPr id="14746" name="Freeform 7"/>
                <p:cNvSpPr>
                  <a:spLocks/>
                </p:cNvSpPr>
                <p:nvPr/>
              </p:nvSpPr>
              <p:spPr bwMode="auto">
                <a:xfrm>
                  <a:off x="2773" y="1755"/>
                  <a:ext cx="541" cy="546"/>
                </a:xfrm>
                <a:custGeom>
                  <a:avLst/>
                  <a:gdLst>
                    <a:gd name="T0" fmla="*/ 717 w 1080"/>
                    <a:gd name="T1" fmla="*/ 126 h 1092"/>
                    <a:gd name="T2" fmla="*/ 656 w 1080"/>
                    <a:gd name="T3" fmla="*/ 239 h 1092"/>
                    <a:gd name="T4" fmla="*/ 556 w 1080"/>
                    <a:gd name="T5" fmla="*/ 194 h 1092"/>
                    <a:gd name="T6" fmla="*/ 493 w 1080"/>
                    <a:gd name="T7" fmla="*/ 169 h 1092"/>
                    <a:gd name="T8" fmla="*/ 408 w 1080"/>
                    <a:gd name="T9" fmla="*/ 279 h 1092"/>
                    <a:gd name="T10" fmla="*/ 305 w 1080"/>
                    <a:gd name="T11" fmla="*/ 278 h 1092"/>
                    <a:gd name="T12" fmla="*/ 210 w 1080"/>
                    <a:gd name="T13" fmla="*/ 203 h 1092"/>
                    <a:gd name="T14" fmla="*/ 112 w 1080"/>
                    <a:gd name="T15" fmla="*/ 335 h 1092"/>
                    <a:gd name="T16" fmla="*/ 123 w 1080"/>
                    <a:gd name="T17" fmla="*/ 408 h 1092"/>
                    <a:gd name="T18" fmla="*/ 220 w 1080"/>
                    <a:gd name="T19" fmla="*/ 559 h 1092"/>
                    <a:gd name="T20" fmla="*/ 337 w 1080"/>
                    <a:gd name="T21" fmla="*/ 525 h 1092"/>
                    <a:gd name="T22" fmla="*/ 380 w 1080"/>
                    <a:gd name="T23" fmla="*/ 642 h 1092"/>
                    <a:gd name="T24" fmla="*/ 313 w 1080"/>
                    <a:gd name="T25" fmla="*/ 806 h 1092"/>
                    <a:gd name="T26" fmla="*/ 368 w 1080"/>
                    <a:gd name="T27" fmla="*/ 911 h 1092"/>
                    <a:gd name="T28" fmla="*/ 386 w 1080"/>
                    <a:gd name="T29" fmla="*/ 980 h 1092"/>
                    <a:gd name="T30" fmla="*/ 531 w 1080"/>
                    <a:gd name="T31" fmla="*/ 940 h 1092"/>
                    <a:gd name="T32" fmla="*/ 592 w 1080"/>
                    <a:gd name="T33" fmla="*/ 819 h 1092"/>
                    <a:gd name="T34" fmla="*/ 685 w 1080"/>
                    <a:gd name="T35" fmla="*/ 723 h 1092"/>
                    <a:gd name="T36" fmla="*/ 784 w 1080"/>
                    <a:gd name="T37" fmla="*/ 773 h 1092"/>
                    <a:gd name="T38" fmla="*/ 821 w 1080"/>
                    <a:gd name="T39" fmla="*/ 837 h 1092"/>
                    <a:gd name="T40" fmla="*/ 906 w 1080"/>
                    <a:gd name="T41" fmla="*/ 811 h 1092"/>
                    <a:gd name="T42" fmla="*/ 1008 w 1080"/>
                    <a:gd name="T43" fmla="*/ 828 h 1092"/>
                    <a:gd name="T44" fmla="*/ 1011 w 1080"/>
                    <a:gd name="T45" fmla="*/ 734 h 1092"/>
                    <a:gd name="T46" fmla="*/ 996 w 1080"/>
                    <a:gd name="T47" fmla="*/ 628 h 1092"/>
                    <a:gd name="T48" fmla="*/ 898 w 1080"/>
                    <a:gd name="T49" fmla="*/ 559 h 1092"/>
                    <a:gd name="T50" fmla="*/ 849 w 1080"/>
                    <a:gd name="T51" fmla="*/ 452 h 1092"/>
                    <a:gd name="T52" fmla="*/ 902 w 1080"/>
                    <a:gd name="T53" fmla="*/ 309 h 1092"/>
                    <a:gd name="T54" fmla="*/ 822 w 1080"/>
                    <a:gd name="T55" fmla="*/ 318 h 1092"/>
                    <a:gd name="T56" fmla="*/ 729 w 1080"/>
                    <a:gd name="T57" fmla="*/ 296 h 1092"/>
                    <a:gd name="T58" fmla="*/ 799 w 1080"/>
                    <a:gd name="T59" fmla="*/ 279 h 1092"/>
                    <a:gd name="T60" fmla="*/ 943 w 1080"/>
                    <a:gd name="T61" fmla="*/ 273 h 1092"/>
                    <a:gd name="T62" fmla="*/ 988 w 1080"/>
                    <a:gd name="T63" fmla="*/ 293 h 1092"/>
                    <a:gd name="T64" fmla="*/ 887 w 1080"/>
                    <a:gd name="T65" fmla="*/ 455 h 1092"/>
                    <a:gd name="T66" fmla="*/ 992 w 1080"/>
                    <a:gd name="T67" fmla="*/ 573 h 1092"/>
                    <a:gd name="T68" fmla="*/ 1037 w 1080"/>
                    <a:gd name="T69" fmla="*/ 732 h 1092"/>
                    <a:gd name="T70" fmla="*/ 997 w 1080"/>
                    <a:gd name="T71" fmla="*/ 865 h 1092"/>
                    <a:gd name="T72" fmla="*/ 881 w 1080"/>
                    <a:gd name="T73" fmla="*/ 856 h 1092"/>
                    <a:gd name="T74" fmla="*/ 769 w 1080"/>
                    <a:gd name="T75" fmla="*/ 908 h 1092"/>
                    <a:gd name="T76" fmla="*/ 734 w 1080"/>
                    <a:gd name="T77" fmla="*/ 775 h 1092"/>
                    <a:gd name="T78" fmla="*/ 577 w 1080"/>
                    <a:gd name="T79" fmla="*/ 964 h 1092"/>
                    <a:gd name="T80" fmla="*/ 476 w 1080"/>
                    <a:gd name="T81" fmla="*/ 976 h 1092"/>
                    <a:gd name="T82" fmla="*/ 362 w 1080"/>
                    <a:gd name="T83" fmla="*/ 1062 h 1092"/>
                    <a:gd name="T84" fmla="*/ 319 w 1080"/>
                    <a:gd name="T85" fmla="*/ 932 h 1092"/>
                    <a:gd name="T86" fmla="*/ 267 w 1080"/>
                    <a:gd name="T87" fmla="*/ 812 h 1092"/>
                    <a:gd name="T88" fmla="*/ 296 w 1080"/>
                    <a:gd name="T89" fmla="*/ 569 h 1092"/>
                    <a:gd name="T90" fmla="*/ 183 w 1080"/>
                    <a:gd name="T91" fmla="*/ 620 h 1092"/>
                    <a:gd name="T92" fmla="*/ 29 w 1080"/>
                    <a:gd name="T93" fmla="*/ 404 h 1092"/>
                    <a:gd name="T94" fmla="*/ 76 w 1080"/>
                    <a:gd name="T95" fmla="*/ 327 h 1092"/>
                    <a:gd name="T96" fmla="*/ 183 w 1080"/>
                    <a:gd name="T97" fmla="*/ 194 h 1092"/>
                    <a:gd name="T98" fmla="*/ 280 w 1080"/>
                    <a:gd name="T99" fmla="*/ 211 h 1092"/>
                    <a:gd name="T100" fmla="*/ 389 w 1080"/>
                    <a:gd name="T101" fmla="*/ 244 h 1092"/>
                    <a:gd name="T102" fmla="*/ 458 w 1080"/>
                    <a:gd name="T103" fmla="*/ 107 h 1092"/>
                    <a:gd name="T104" fmla="*/ 559 w 1080"/>
                    <a:gd name="T105" fmla="*/ 106 h 1092"/>
                    <a:gd name="T106" fmla="*/ 623 w 1080"/>
                    <a:gd name="T107" fmla="*/ 220 h 1092"/>
                    <a:gd name="T108" fmla="*/ 668 w 1080"/>
                    <a:gd name="T109" fmla="*/ 188 h 1092"/>
                    <a:gd name="T110" fmla="*/ 704 w 1080"/>
                    <a:gd name="T111" fmla="*/ 36 h 1092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080"/>
                    <a:gd name="T169" fmla="*/ 0 h 1092"/>
                    <a:gd name="T170" fmla="*/ 1080 w 1080"/>
                    <a:gd name="T171" fmla="*/ 1092 h 1092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080" h="1092">
                      <a:moveTo>
                        <a:pt x="741" y="6"/>
                      </a:moveTo>
                      <a:lnTo>
                        <a:pt x="738" y="24"/>
                      </a:lnTo>
                      <a:lnTo>
                        <a:pt x="735" y="45"/>
                      </a:lnTo>
                      <a:lnTo>
                        <a:pt x="731" y="66"/>
                      </a:lnTo>
                      <a:lnTo>
                        <a:pt x="727" y="87"/>
                      </a:lnTo>
                      <a:lnTo>
                        <a:pt x="722" y="107"/>
                      </a:lnTo>
                      <a:lnTo>
                        <a:pt x="717" y="126"/>
                      </a:lnTo>
                      <a:lnTo>
                        <a:pt x="712" y="142"/>
                      </a:lnTo>
                      <a:lnTo>
                        <a:pt x="706" y="154"/>
                      </a:lnTo>
                      <a:lnTo>
                        <a:pt x="698" y="171"/>
                      </a:lnTo>
                      <a:lnTo>
                        <a:pt x="690" y="189"/>
                      </a:lnTo>
                      <a:lnTo>
                        <a:pt x="679" y="207"/>
                      </a:lnTo>
                      <a:lnTo>
                        <a:pt x="669" y="225"/>
                      </a:lnTo>
                      <a:lnTo>
                        <a:pt x="656" y="239"/>
                      </a:lnTo>
                      <a:lnTo>
                        <a:pt x="644" y="249"/>
                      </a:lnTo>
                      <a:lnTo>
                        <a:pt x="630" y="254"/>
                      </a:lnTo>
                      <a:lnTo>
                        <a:pt x="615" y="251"/>
                      </a:lnTo>
                      <a:lnTo>
                        <a:pt x="597" y="241"/>
                      </a:lnTo>
                      <a:lnTo>
                        <a:pt x="582" y="227"/>
                      </a:lnTo>
                      <a:lnTo>
                        <a:pt x="568" y="211"/>
                      </a:lnTo>
                      <a:lnTo>
                        <a:pt x="556" y="194"/>
                      </a:lnTo>
                      <a:lnTo>
                        <a:pt x="546" y="174"/>
                      </a:lnTo>
                      <a:lnTo>
                        <a:pt x="534" y="156"/>
                      </a:lnTo>
                      <a:lnTo>
                        <a:pt x="524" y="136"/>
                      </a:lnTo>
                      <a:lnTo>
                        <a:pt x="512" y="118"/>
                      </a:lnTo>
                      <a:lnTo>
                        <a:pt x="509" y="130"/>
                      </a:lnTo>
                      <a:lnTo>
                        <a:pt x="502" y="148"/>
                      </a:lnTo>
                      <a:lnTo>
                        <a:pt x="493" y="169"/>
                      </a:lnTo>
                      <a:lnTo>
                        <a:pt x="483" y="194"/>
                      </a:lnTo>
                      <a:lnTo>
                        <a:pt x="471" y="217"/>
                      </a:lnTo>
                      <a:lnTo>
                        <a:pt x="459" y="237"/>
                      </a:lnTo>
                      <a:lnTo>
                        <a:pt x="448" y="254"/>
                      </a:lnTo>
                      <a:lnTo>
                        <a:pt x="438" y="264"/>
                      </a:lnTo>
                      <a:lnTo>
                        <a:pt x="423" y="272"/>
                      </a:lnTo>
                      <a:lnTo>
                        <a:pt x="408" y="279"/>
                      </a:lnTo>
                      <a:lnTo>
                        <a:pt x="393" y="283"/>
                      </a:lnTo>
                      <a:lnTo>
                        <a:pt x="378" y="287"/>
                      </a:lnTo>
                      <a:lnTo>
                        <a:pt x="363" y="288"/>
                      </a:lnTo>
                      <a:lnTo>
                        <a:pt x="348" y="288"/>
                      </a:lnTo>
                      <a:lnTo>
                        <a:pt x="334" y="287"/>
                      </a:lnTo>
                      <a:lnTo>
                        <a:pt x="320" y="283"/>
                      </a:lnTo>
                      <a:lnTo>
                        <a:pt x="305" y="278"/>
                      </a:lnTo>
                      <a:lnTo>
                        <a:pt x="291" y="272"/>
                      </a:lnTo>
                      <a:lnTo>
                        <a:pt x="278" y="264"/>
                      </a:lnTo>
                      <a:lnTo>
                        <a:pt x="264" y="255"/>
                      </a:lnTo>
                      <a:lnTo>
                        <a:pt x="250" y="243"/>
                      </a:lnTo>
                      <a:lnTo>
                        <a:pt x="236" y="232"/>
                      </a:lnTo>
                      <a:lnTo>
                        <a:pt x="223" y="218"/>
                      </a:lnTo>
                      <a:lnTo>
                        <a:pt x="210" y="203"/>
                      </a:lnTo>
                      <a:lnTo>
                        <a:pt x="200" y="221"/>
                      </a:lnTo>
                      <a:lnTo>
                        <a:pt x="187" y="243"/>
                      </a:lnTo>
                      <a:lnTo>
                        <a:pt x="170" y="265"/>
                      </a:lnTo>
                      <a:lnTo>
                        <a:pt x="153" y="288"/>
                      </a:lnTo>
                      <a:lnTo>
                        <a:pt x="136" y="308"/>
                      </a:lnTo>
                      <a:lnTo>
                        <a:pt x="122" y="325"/>
                      </a:lnTo>
                      <a:lnTo>
                        <a:pt x="112" y="335"/>
                      </a:lnTo>
                      <a:lnTo>
                        <a:pt x="108" y="340"/>
                      </a:lnTo>
                      <a:lnTo>
                        <a:pt x="100" y="348"/>
                      </a:lnTo>
                      <a:lnTo>
                        <a:pt x="91" y="357"/>
                      </a:lnTo>
                      <a:lnTo>
                        <a:pt x="83" y="365"/>
                      </a:lnTo>
                      <a:lnTo>
                        <a:pt x="78" y="370"/>
                      </a:lnTo>
                      <a:lnTo>
                        <a:pt x="101" y="388"/>
                      </a:lnTo>
                      <a:lnTo>
                        <a:pt x="123" y="408"/>
                      </a:lnTo>
                      <a:lnTo>
                        <a:pt x="144" y="431"/>
                      </a:lnTo>
                      <a:lnTo>
                        <a:pt x="162" y="456"/>
                      </a:lnTo>
                      <a:lnTo>
                        <a:pt x="178" y="484"/>
                      </a:lnTo>
                      <a:lnTo>
                        <a:pt x="191" y="513"/>
                      </a:lnTo>
                      <a:lnTo>
                        <a:pt x="200" y="544"/>
                      </a:lnTo>
                      <a:lnTo>
                        <a:pt x="206" y="577"/>
                      </a:lnTo>
                      <a:lnTo>
                        <a:pt x="220" y="559"/>
                      </a:lnTo>
                      <a:lnTo>
                        <a:pt x="235" y="543"/>
                      </a:lnTo>
                      <a:lnTo>
                        <a:pt x="251" y="528"/>
                      </a:lnTo>
                      <a:lnTo>
                        <a:pt x="268" y="517"/>
                      </a:lnTo>
                      <a:lnTo>
                        <a:pt x="286" y="512"/>
                      </a:lnTo>
                      <a:lnTo>
                        <a:pt x="303" y="509"/>
                      </a:lnTo>
                      <a:lnTo>
                        <a:pt x="320" y="514"/>
                      </a:lnTo>
                      <a:lnTo>
                        <a:pt x="337" y="525"/>
                      </a:lnTo>
                      <a:lnTo>
                        <a:pt x="349" y="538"/>
                      </a:lnTo>
                      <a:lnTo>
                        <a:pt x="359" y="552"/>
                      </a:lnTo>
                      <a:lnTo>
                        <a:pt x="367" y="568"/>
                      </a:lnTo>
                      <a:lnTo>
                        <a:pt x="374" y="585"/>
                      </a:lnTo>
                      <a:lnTo>
                        <a:pt x="379" y="604"/>
                      </a:lnTo>
                      <a:lnTo>
                        <a:pt x="380" y="622"/>
                      </a:lnTo>
                      <a:lnTo>
                        <a:pt x="380" y="642"/>
                      </a:lnTo>
                      <a:lnTo>
                        <a:pt x="378" y="662"/>
                      </a:lnTo>
                      <a:lnTo>
                        <a:pt x="372" y="684"/>
                      </a:lnTo>
                      <a:lnTo>
                        <a:pt x="363" y="710"/>
                      </a:lnTo>
                      <a:lnTo>
                        <a:pt x="350" y="736"/>
                      </a:lnTo>
                      <a:lnTo>
                        <a:pt x="337" y="763"/>
                      </a:lnTo>
                      <a:lnTo>
                        <a:pt x="324" y="786"/>
                      </a:lnTo>
                      <a:lnTo>
                        <a:pt x="313" y="806"/>
                      </a:lnTo>
                      <a:lnTo>
                        <a:pt x="304" y="820"/>
                      </a:lnTo>
                      <a:lnTo>
                        <a:pt x="301" y="826"/>
                      </a:lnTo>
                      <a:lnTo>
                        <a:pt x="318" y="837"/>
                      </a:lnTo>
                      <a:lnTo>
                        <a:pt x="333" y="852"/>
                      </a:lnTo>
                      <a:lnTo>
                        <a:pt x="347" y="871"/>
                      </a:lnTo>
                      <a:lnTo>
                        <a:pt x="359" y="890"/>
                      </a:lnTo>
                      <a:lnTo>
                        <a:pt x="368" y="911"/>
                      </a:lnTo>
                      <a:lnTo>
                        <a:pt x="377" y="934"/>
                      </a:lnTo>
                      <a:lnTo>
                        <a:pt x="382" y="957"/>
                      </a:lnTo>
                      <a:lnTo>
                        <a:pt x="385" y="981"/>
                      </a:lnTo>
                      <a:lnTo>
                        <a:pt x="385" y="980"/>
                      </a:lnTo>
                      <a:lnTo>
                        <a:pt x="386" y="980"/>
                      </a:lnTo>
                      <a:lnTo>
                        <a:pt x="404" y="966"/>
                      </a:lnTo>
                      <a:lnTo>
                        <a:pt x="424" y="954"/>
                      </a:lnTo>
                      <a:lnTo>
                        <a:pt x="445" y="946"/>
                      </a:lnTo>
                      <a:lnTo>
                        <a:pt x="466" y="939"/>
                      </a:lnTo>
                      <a:lnTo>
                        <a:pt x="488" y="937"/>
                      </a:lnTo>
                      <a:lnTo>
                        <a:pt x="510" y="937"/>
                      </a:lnTo>
                      <a:lnTo>
                        <a:pt x="531" y="940"/>
                      </a:lnTo>
                      <a:lnTo>
                        <a:pt x="550" y="947"/>
                      </a:lnTo>
                      <a:lnTo>
                        <a:pt x="553" y="939"/>
                      </a:lnTo>
                      <a:lnTo>
                        <a:pt x="556" y="923"/>
                      </a:lnTo>
                      <a:lnTo>
                        <a:pt x="563" y="901"/>
                      </a:lnTo>
                      <a:lnTo>
                        <a:pt x="571" y="874"/>
                      </a:lnTo>
                      <a:lnTo>
                        <a:pt x="580" y="846"/>
                      </a:lnTo>
                      <a:lnTo>
                        <a:pt x="592" y="819"/>
                      </a:lnTo>
                      <a:lnTo>
                        <a:pt x="602" y="794"/>
                      </a:lnTo>
                      <a:lnTo>
                        <a:pt x="614" y="775"/>
                      </a:lnTo>
                      <a:lnTo>
                        <a:pt x="625" y="760"/>
                      </a:lnTo>
                      <a:lnTo>
                        <a:pt x="639" y="748"/>
                      </a:lnTo>
                      <a:lnTo>
                        <a:pt x="654" y="737"/>
                      </a:lnTo>
                      <a:lnTo>
                        <a:pt x="669" y="729"/>
                      </a:lnTo>
                      <a:lnTo>
                        <a:pt x="685" y="723"/>
                      </a:lnTo>
                      <a:lnTo>
                        <a:pt x="703" y="720"/>
                      </a:lnTo>
                      <a:lnTo>
                        <a:pt x="719" y="719"/>
                      </a:lnTo>
                      <a:lnTo>
                        <a:pt x="735" y="721"/>
                      </a:lnTo>
                      <a:lnTo>
                        <a:pt x="753" y="728"/>
                      </a:lnTo>
                      <a:lnTo>
                        <a:pt x="767" y="740"/>
                      </a:lnTo>
                      <a:lnTo>
                        <a:pt x="777" y="755"/>
                      </a:lnTo>
                      <a:lnTo>
                        <a:pt x="784" y="773"/>
                      </a:lnTo>
                      <a:lnTo>
                        <a:pt x="788" y="794"/>
                      </a:lnTo>
                      <a:lnTo>
                        <a:pt x="789" y="817"/>
                      </a:lnTo>
                      <a:lnTo>
                        <a:pt x="788" y="840"/>
                      </a:lnTo>
                      <a:lnTo>
                        <a:pt x="784" y="863"/>
                      </a:lnTo>
                      <a:lnTo>
                        <a:pt x="797" y="854"/>
                      </a:lnTo>
                      <a:lnTo>
                        <a:pt x="808" y="844"/>
                      </a:lnTo>
                      <a:lnTo>
                        <a:pt x="821" y="837"/>
                      </a:lnTo>
                      <a:lnTo>
                        <a:pt x="833" y="831"/>
                      </a:lnTo>
                      <a:lnTo>
                        <a:pt x="844" y="825"/>
                      </a:lnTo>
                      <a:lnTo>
                        <a:pt x="856" y="819"/>
                      </a:lnTo>
                      <a:lnTo>
                        <a:pt x="867" y="816"/>
                      </a:lnTo>
                      <a:lnTo>
                        <a:pt x="880" y="813"/>
                      </a:lnTo>
                      <a:lnTo>
                        <a:pt x="893" y="812"/>
                      </a:lnTo>
                      <a:lnTo>
                        <a:pt x="906" y="811"/>
                      </a:lnTo>
                      <a:lnTo>
                        <a:pt x="921" y="812"/>
                      </a:lnTo>
                      <a:lnTo>
                        <a:pt x="936" y="814"/>
                      </a:lnTo>
                      <a:lnTo>
                        <a:pt x="952" y="818"/>
                      </a:lnTo>
                      <a:lnTo>
                        <a:pt x="971" y="823"/>
                      </a:lnTo>
                      <a:lnTo>
                        <a:pt x="989" y="828"/>
                      </a:lnTo>
                      <a:lnTo>
                        <a:pt x="1010" y="835"/>
                      </a:lnTo>
                      <a:lnTo>
                        <a:pt x="1008" y="828"/>
                      </a:lnTo>
                      <a:lnTo>
                        <a:pt x="1004" y="814"/>
                      </a:lnTo>
                      <a:lnTo>
                        <a:pt x="1001" y="799"/>
                      </a:lnTo>
                      <a:lnTo>
                        <a:pt x="999" y="788"/>
                      </a:lnTo>
                      <a:lnTo>
                        <a:pt x="1000" y="783"/>
                      </a:lnTo>
                      <a:lnTo>
                        <a:pt x="1002" y="772"/>
                      </a:lnTo>
                      <a:lnTo>
                        <a:pt x="1007" y="756"/>
                      </a:lnTo>
                      <a:lnTo>
                        <a:pt x="1011" y="734"/>
                      </a:lnTo>
                      <a:lnTo>
                        <a:pt x="1017" y="712"/>
                      </a:lnTo>
                      <a:lnTo>
                        <a:pt x="1024" y="689"/>
                      </a:lnTo>
                      <a:lnTo>
                        <a:pt x="1032" y="667"/>
                      </a:lnTo>
                      <a:lnTo>
                        <a:pt x="1039" y="650"/>
                      </a:lnTo>
                      <a:lnTo>
                        <a:pt x="1025" y="643"/>
                      </a:lnTo>
                      <a:lnTo>
                        <a:pt x="1011" y="636"/>
                      </a:lnTo>
                      <a:lnTo>
                        <a:pt x="996" y="628"/>
                      </a:lnTo>
                      <a:lnTo>
                        <a:pt x="981" y="620"/>
                      </a:lnTo>
                      <a:lnTo>
                        <a:pt x="966" y="611"/>
                      </a:lnTo>
                      <a:lnTo>
                        <a:pt x="952" y="603"/>
                      </a:lnTo>
                      <a:lnTo>
                        <a:pt x="937" y="592"/>
                      </a:lnTo>
                      <a:lnTo>
                        <a:pt x="924" y="582"/>
                      </a:lnTo>
                      <a:lnTo>
                        <a:pt x="911" y="570"/>
                      </a:lnTo>
                      <a:lnTo>
                        <a:pt x="898" y="559"/>
                      </a:lnTo>
                      <a:lnTo>
                        <a:pt x="887" y="546"/>
                      </a:lnTo>
                      <a:lnTo>
                        <a:pt x="876" y="532"/>
                      </a:lnTo>
                      <a:lnTo>
                        <a:pt x="867" y="517"/>
                      </a:lnTo>
                      <a:lnTo>
                        <a:pt x="859" y="501"/>
                      </a:lnTo>
                      <a:lnTo>
                        <a:pt x="853" y="485"/>
                      </a:lnTo>
                      <a:lnTo>
                        <a:pt x="849" y="467"/>
                      </a:lnTo>
                      <a:lnTo>
                        <a:pt x="849" y="452"/>
                      </a:lnTo>
                      <a:lnTo>
                        <a:pt x="852" y="431"/>
                      </a:lnTo>
                      <a:lnTo>
                        <a:pt x="859" y="408"/>
                      </a:lnTo>
                      <a:lnTo>
                        <a:pt x="868" y="383"/>
                      </a:lnTo>
                      <a:lnTo>
                        <a:pt x="878" y="358"/>
                      </a:lnTo>
                      <a:lnTo>
                        <a:pt x="887" y="336"/>
                      </a:lnTo>
                      <a:lnTo>
                        <a:pt x="895" y="319"/>
                      </a:lnTo>
                      <a:lnTo>
                        <a:pt x="902" y="309"/>
                      </a:lnTo>
                      <a:lnTo>
                        <a:pt x="891" y="310"/>
                      </a:lnTo>
                      <a:lnTo>
                        <a:pt x="881" y="311"/>
                      </a:lnTo>
                      <a:lnTo>
                        <a:pt x="870" y="312"/>
                      </a:lnTo>
                      <a:lnTo>
                        <a:pt x="858" y="315"/>
                      </a:lnTo>
                      <a:lnTo>
                        <a:pt x="847" y="316"/>
                      </a:lnTo>
                      <a:lnTo>
                        <a:pt x="835" y="318"/>
                      </a:lnTo>
                      <a:lnTo>
                        <a:pt x="822" y="318"/>
                      </a:lnTo>
                      <a:lnTo>
                        <a:pt x="810" y="319"/>
                      </a:lnTo>
                      <a:lnTo>
                        <a:pt x="797" y="318"/>
                      </a:lnTo>
                      <a:lnTo>
                        <a:pt x="783" y="317"/>
                      </a:lnTo>
                      <a:lnTo>
                        <a:pt x="770" y="313"/>
                      </a:lnTo>
                      <a:lnTo>
                        <a:pt x="757" y="309"/>
                      </a:lnTo>
                      <a:lnTo>
                        <a:pt x="743" y="303"/>
                      </a:lnTo>
                      <a:lnTo>
                        <a:pt x="729" y="296"/>
                      </a:lnTo>
                      <a:lnTo>
                        <a:pt x="714" y="286"/>
                      </a:lnTo>
                      <a:lnTo>
                        <a:pt x="700" y="274"/>
                      </a:lnTo>
                      <a:lnTo>
                        <a:pt x="741" y="237"/>
                      </a:lnTo>
                      <a:lnTo>
                        <a:pt x="752" y="252"/>
                      </a:lnTo>
                      <a:lnTo>
                        <a:pt x="766" y="264"/>
                      </a:lnTo>
                      <a:lnTo>
                        <a:pt x="782" y="273"/>
                      </a:lnTo>
                      <a:lnTo>
                        <a:pt x="799" y="279"/>
                      </a:lnTo>
                      <a:lnTo>
                        <a:pt x="818" y="282"/>
                      </a:lnTo>
                      <a:lnTo>
                        <a:pt x="838" y="283"/>
                      </a:lnTo>
                      <a:lnTo>
                        <a:pt x="859" y="282"/>
                      </a:lnTo>
                      <a:lnTo>
                        <a:pt x="880" y="281"/>
                      </a:lnTo>
                      <a:lnTo>
                        <a:pt x="902" y="279"/>
                      </a:lnTo>
                      <a:lnTo>
                        <a:pt x="923" y="277"/>
                      </a:lnTo>
                      <a:lnTo>
                        <a:pt x="943" y="273"/>
                      </a:lnTo>
                      <a:lnTo>
                        <a:pt x="963" y="271"/>
                      </a:lnTo>
                      <a:lnTo>
                        <a:pt x="981" y="269"/>
                      </a:lnTo>
                      <a:lnTo>
                        <a:pt x="997" y="267"/>
                      </a:lnTo>
                      <a:lnTo>
                        <a:pt x="1012" y="269"/>
                      </a:lnTo>
                      <a:lnTo>
                        <a:pt x="1025" y="271"/>
                      </a:lnTo>
                      <a:lnTo>
                        <a:pt x="1008" y="281"/>
                      </a:lnTo>
                      <a:lnTo>
                        <a:pt x="988" y="293"/>
                      </a:lnTo>
                      <a:lnTo>
                        <a:pt x="966" y="307"/>
                      </a:lnTo>
                      <a:lnTo>
                        <a:pt x="946" y="324"/>
                      </a:lnTo>
                      <a:lnTo>
                        <a:pt x="926" y="343"/>
                      </a:lnTo>
                      <a:lnTo>
                        <a:pt x="909" y="366"/>
                      </a:lnTo>
                      <a:lnTo>
                        <a:pt x="896" y="393"/>
                      </a:lnTo>
                      <a:lnTo>
                        <a:pt x="887" y="423"/>
                      </a:lnTo>
                      <a:lnTo>
                        <a:pt x="887" y="455"/>
                      </a:lnTo>
                      <a:lnTo>
                        <a:pt x="890" y="483"/>
                      </a:lnTo>
                      <a:lnTo>
                        <a:pt x="898" y="505"/>
                      </a:lnTo>
                      <a:lnTo>
                        <a:pt x="910" y="520"/>
                      </a:lnTo>
                      <a:lnTo>
                        <a:pt x="929" y="535"/>
                      </a:lnTo>
                      <a:lnTo>
                        <a:pt x="949" y="548"/>
                      </a:lnTo>
                      <a:lnTo>
                        <a:pt x="970" y="561"/>
                      </a:lnTo>
                      <a:lnTo>
                        <a:pt x="992" y="573"/>
                      </a:lnTo>
                      <a:lnTo>
                        <a:pt x="1012" y="582"/>
                      </a:lnTo>
                      <a:lnTo>
                        <a:pt x="1035" y="591"/>
                      </a:lnTo>
                      <a:lnTo>
                        <a:pt x="1057" y="599"/>
                      </a:lnTo>
                      <a:lnTo>
                        <a:pt x="1080" y="606"/>
                      </a:lnTo>
                      <a:lnTo>
                        <a:pt x="1061" y="647"/>
                      </a:lnTo>
                      <a:lnTo>
                        <a:pt x="1047" y="690"/>
                      </a:lnTo>
                      <a:lnTo>
                        <a:pt x="1037" y="732"/>
                      </a:lnTo>
                      <a:lnTo>
                        <a:pt x="1032" y="772"/>
                      </a:lnTo>
                      <a:lnTo>
                        <a:pt x="1028" y="808"/>
                      </a:lnTo>
                      <a:lnTo>
                        <a:pt x="1027" y="839"/>
                      </a:lnTo>
                      <a:lnTo>
                        <a:pt x="1027" y="862"/>
                      </a:lnTo>
                      <a:lnTo>
                        <a:pt x="1027" y="876"/>
                      </a:lnTo>
                      <a:lnTo>
                        <a:pt x="1012" y="870"/>
                      </a:lnTo>
                      <a:lnTo>
                        <a:pt x="997" y="865"/>
                      </a:lnTo>
                      <a:lnTo>
                        <a:pt x="981" y="861"/>
                      </a:lnTo>
                      <a:lnTo>
                        <a:pt x="965" y="857"/>
                      </a:lnTo>
                      <a:lnTo>
                        <a:pt x="948" y="855"/>
                      </a:lnTo>
                      <a:lnTo>
                        <a:pt x="932" y="854"/>
                      </a:lnTo>
                      <a:lnTo>
                        <a:pt x="914" y="854"/>
                      </a:lnTo>
                      <a:lnTo>
                        <a:pt x="897" y="855"/>
                      </a:lnTo>
                      <a:lnTo>
                        <a:pt x="881" y="856"/>
                      </a:lnTo>
                      <a:lnTo>
                        <a:pt x="864" y="859"/>
                      </a:lnTo>
                      <a:lnTo>
                        <a:pt x="848" y="864"/>
                      </a:lnTo>
                      <a:lnTo>
                        <a:pt x="830" y="870"/>
                      </a:lnTo>
                      <a:lnTo>
                        <a:pt x="814" y="877"/>
                      </a:lnTo>
                      <a:lnTo>
                        <a:pt x="799" y="886"/>
                      </a:lnTo>
                      <a:lnTo>
                        <a:pt x="784" y="896"/>
                      </a:lnTo>
                      <a:lnTo>
                        <a:pt x="769" y="908"/>
                      </a:lnTo>
                      <a:lnTo>
                        <a:pt x="768" y="900"/>
                      </a:lnTo>
                      <a:lnTo>
                        <a:pt x="766" y="884"/>
                      </a:lnTo>
                      <a:lnTo>
                        <a:pt x="762" y="862"/>
                      </a:lnTo>
                      <a:lnTo>
                        <a:pt x="757" y="837"/>
                      </a:lnTo>
                      <a:lnTo>
                        <a:pt x="750" y="813"/>
                      </a:lnTo>
                      <a:lnTo>
                        <a:pt x="742" y="791"/>
                      </a:lnTo>
                      <a:lnTo>
                        <a:pt x="734" y="775"/>
                      </a:lnTo>
                      <a:lnTo>
                        <a:pt x="723" y="768"/>
                      </a:lnTo>
                      <a:lnTo>
                        <a:pt x="681" y="772"/>
                      </a:lnTo>
                      <a:lnTo>
                        <a:pt x="646" y="795"/>
                      </a:lnTo>
                      <a:lnTo>
                        <a:pt x="620" y="832"/>
                      </a:lnTo>
                      <a:lnTo>
                        <a:pt x="599" y="876"/>
                      </a:lnTo>
                      <a:lnTo>
                        <a:pt x="585" y="922"/>
                      </a:lnTo>
                      <a:lnTo>
                        <a:pt x="577" y="964"/>
                      </a:lnTo>
                      <a:lnTo>
                        <a:pt x="574" y="996"/>
                      </a:lnTo>
                      <a:lnTo>
                        <a:pt x="574" y="1013"/>
                      </a:lnTo>
                      <a:lnTo>
                        <a:pt x="555" y="993"/>
                      </a:lnTo>
                      <a:lnTo>
                        <a:pt x="536" y="980"/>
                      </a:lnTo>
                      <a:lnTo>
                        <a:pt x="515" y="973"/>
                      </a:lnTo>
                      <a:lnTo>
                        <a:pt x="495" y="972"/>
                      </a:lnTo>
                      <a:lnTo>
                        <a:pt x="476" y="976"/>
                      </a:lnTo>
                      <a:lnTo>
                        <a:pt x="456" y="983"/>
                      </a:lnTo>
                      <a:lnTo>
                        <a:pt x="436" y="993"/>
                      </a:lnTo>
                      <a:lnTo>
                        <a:pt x="419" y="1006"/>
                      </a:lnTo>
                      <a:lnTo>
                        <a:pt x="402" y="1019"/>
                      </a:lnTo>
                      <a:lnTo>
                        <a:pt x="387" y="1033"/>
                      </a:lnTo>
                      <a:lnTo>
                        <a:pt x="373" y="1048"/>
                      </a:lnTo>
                      <a:lnTo>
                        <a:pt x="362" y="1062"/>
                      </a:lnTo>
                      <a:lnTo>
                        <a:pt x="351" y="1074"/>
                      </a:lnTo>
                      <a:lnTo>
                        <a:pt x="344" y="1084"/>
                      </a:lnTo>
                      <a:lnTo>
                        <a:pt x="340" y="1090"/>
                      </a:lnTo>
                      <a:lnTo>
                        <a:pt x="339" y="1092"/>
                      </a:lnTo>
                      <a:lnTo>
                        <a:pt x="339" y="1025"/>
                      </a:lnTo>
                      <a:lnTo>
                        <a:pt x="332" y="972"/>
                      </a:lnTo>
                      <a:lnTo>
                        <a:pt x="319" y="932"/>
                      </a:lnTo>
                      <a:lnTo>
                        <a:pt x="304" y="901"/>
                      </a:lnTo>
                      <a:lnTo>
                        <a:pt x="287" y="879"/>
                      </a:lnTo>
                      <a:lnTo>
                        <a:pt x="268" y="863"/>
                      </a:lnTo>
                      <a:lnTo>
                        <a:pt x="250" y="851"/>
                      </a:lnTo>
                      <a:lnTo>
                        <a:pt x="235" y="842"/>
                      </a:lnTo>
                      <a:lnTo>
                        <a:pt x="246" y="833"/>
                      </a:lnTo>
                      <a:lnTo>
                        <a:pt x="267" y="812"/>
                      </a:lnTo>
                      <a:lnTo>
                        <a:pt x="291" y="780"/>
                      </a:lnTo>
                      <a:lnTo>
                        <a:pt x="314" y="742"/>
                      </a:lnTo>
                      <a:lnTo>
                        <a:pt x="333" y="699"/>
                      </a:lnTo>
                      <a:lnTo>
                        <a:pt x="341" y="656"/>
                      </a:lnTo>
                      <a:lnTo>
                        <a:pt x="334" y="613"/>
                      </a:lnTo>
                      <a:lnTo>
                        <a:pt x="307" y="574"/>
                      </a:lnTo>
                      <a:lnTo>
                        <a:pt x="296" y="569"/>
                      </a:lnTo>
                      <a:lnTo>
                        <a:pt x="280" y="571"/>
                      </a:lnTo>
                      <a:lnTo>
                        <a:pt x="260" y="578"/>
                      </a:lnTo>
                      <a:lnTo>
                        <a:pt x="239" y="588"/>
                      </a:lnTo>
                      <a:lnTo>
                        <a:pt x="219" y="598"/>
                      </a:lnTo>
                      <a:lnTo>
                        <a:pt x="201" y="608"/>
                      </a:lnTo>
                      <a:lnTo>
                        <a:pt x="189" y="615"/>
                      </a:lnTo>
                      <a:lnTo>
                        <a:pt x="183" y="620"/>
                      </a:lnTo>
                      <a:lnTo>
                        <a:pt x="177" y="581"/>
                      </a:lnTo>
                      <a:lnTo>
                        <a:pt x="162" y="544"/>
                      </a:lnTo>
                      <a:lnTo>
                        <a:pt x="143" y="509"/>
                      </a:lnTo>
                      <a:lnTo>
                        <a:pt x="117" y="478"/>
                      </a:lnTo>
                      <a:lnTo>
                        <a:pt x="89" y="450"/>
                      </a:lnTo>
                      <a:lnTo>
                        <a:pt x="59" y="426"/>
                      </a:lnTo>
                      <a:lnTo>
                        <a:pt x="29" y="404"/>
                      </a:lnTo>
                      <a:lnTo>
                        <a:pt x="0" y="386"/>
                      </a:lnTo>
                      <a:lnTo>
                        <a:pt x="9" y="381"/>
                      </a:lnTo>
                      <a:lnTo>
                        <a:pt x="19" y="373"/>
                      </a:lnTo>
                      <a:lnTo>
                        <a:pt x="31" y="365"/>
                      </a:lnTo>
                      <a:lnTo>
                        <a:pt x="45" y="354"/>
                      </a:lnTo>
                      <a:lnTo>
                        <a:pt x="60" y="341"/>
                      </a:lnTo>
                      <a:lnTo>
                        <a:pt x="76" y="327"/>
                      </a:lnTo>
                      <a:lnTo>
                        <a:pt x="92" y="311"/>
                      </a:lnTo>
                      <a:lnTo>
                        <a:pt x="108" y="294"/>
                      </a:lnTo>
                      <a:lnTo>
                        <a:pt x="124" y="275"/>
                      </a:lnTo>
                      <a:lnTo>
                        <a:pt x="140" y="257"/>
                      </a:lnTo>
                      <a:lnTo>
                        <a:pt x="157" y="236"/>
                      </a:lnTo>
                      <a:lnTo>
                        <a:pt x="170" y="216"/>
                      </a:lnTo>
                      <a:lnTo>
                        <a:pt x="183" y="194"/>
                      </a:lnTo>
                      <a:lnTo>
                        <a:pt x="195" y="172"/>
                      </a:lnTo>
                      <a:lnTo>
                        <a:pt x="205" y="150"/>
                      </a:lnTo>
                      <a:lnTo>
                        <a:pt x="212" y="127"/>
                      </a:lnTo>
                      <a:lnTo>
                        <a:pt x="229" y="153"/>
                      </a:lnTo>
                      <a:lnTo>
                        <a:pt x="245" y="176"/>
                      </a:lnTo>
                      <a:lnTo>
                        <a:pt x="263" y="195"/>
                      </a:lnTo>
                      <a:lnTo>
                        <a:pt x="280" y="211"/>
                      </a:lnTo>
                      <a:lnTo>
                        <a:pt x="298" y="224"/>
                      </a:lnTo>
                      <a:lnTo>
                        <a:pt x="318" y="233"/>
                      </a:lnTo>
                      <a:lnTo>
                        <a:pt x="340" y="241"/>
                      </a:lnTo>
                      <a:lnTo>
                        <a:pt x="362" y="247"/>
                      </a:lnTo>
                      <a:lnTo>
                        <a:pt x="371" y="248"/>
                      </a:lnTo>
                      <a:lnTo>
                        <a:pt x="380" y="247"/>
                      </a:lnTo>
                      <a:lnTo>
                        <a:pt x="389" y="244"/>
                      </a:lnTo>
                      <a:lnTo>
                        <a:pt x="400" y="240"/>
                      </a:lnTo>
                      <a:lnTo>
                        <a:pt x="410" y="234"/>
                      </a:lnTo>
                      <a:lnTo>
                        <a:pt x="421" y="226"/>
                      </a:lnTo>
                      <a:lnTo>
                        <a:pt x="432" y="216"/>
                      </a:lnTo>
                      <a:lnTo>
                        <a:pt x="443" y="204"/>
                      </a:lnTo>
                      <a:lnTo>
                        <a:pt x="456" y="159"/>
                      </a:lnTo>
                      <a:lnTo>
                        <a:pt x="458" y="107"/>
                      </a:lnTo>
                      <a:lnTo>
                        <a:pt x="454" y="55"/>
                      </a:lnTo>
                      <a:lnTo>
                        <a:pt x="447" y="11"/>
                      </a:lnTo>
                      <a:lnTo>
                        <a:pt x="477" y="24"/>
                      </a:lnTo>
                      <a:lnTo>
                        <a:pt x="502" y="42"/>
                      </a:lnTo>
                      <a:lnTo>
                        <a:pt x="524" y="61"/>
                      </a:lnTo>
                      <a:lnTo>
                        <a:pt x="542" y="83"/>
                      </a:lnTo>
                      <a:lnTo>
                        <a:pt x="559" y="106"/>
                      </a:lnTo>
                      <a:lnTo>
                        <a:pt x="572" y="129"/>
                      </a:lnTo>
                      <a:lnTo>
                        <a:pt x="585" y="152"/>
                      </a:lnTo>
                      <a:lnTo>
                        <a:pt x="595" y="173"/>
                      </a:lnTo>
                      <a:lnTo>
                        <a:pt x="602" y="188"/>
                      </a:lnTo>
                      <a:lnTo>
                        <a:pt x="610" y="202"/>
                      </a:lnTo>
                      <a:lnTo>
                        <a:pt x="617" y="212"/>
                      </a:lnTo>
                      <a:lnTo>
                        <a:pt x="623" y="220"/>
                      </a:lnTo>
                      <a:lnTo>
                        <a:pt x="630" y="226"/>
                      </a:lnTo>
                      <a:lnTo>
                        <a:pt x="638" y="228"/>
                      </a:lnTo>
                      <a:lnTo>
                        <a:pt x="646" y="226"/>
                      </a:lnTo>
                      <a:lnTo>
                        <a:pt x="654" y="220"/>
                      </a:lnTo>
                      <a:lnTo>
                        <a:pt x="656" y="216"/>
                      </a:lnTo>
                      <a:lnTo>
                        <a:pt x="661" y="204"/>
                      </a:lnTo>
                      <a:lnTo>
                        <a:pt x="668" y="188"/>
                      </a:lnTo>
                      <a:lnTo>
                        <a:pt x="677" y="166"/>
                      </a:lnTo>
                      <a:lnTo>
                        <a:pt x="685" y="143"/>
                      </a:lnTo>
                      <a:lnTo>
                        <a:pt x="693" y="119"/>
                      </a:lnTo>
                      <a:lnTo>
                        <a:pt x="700" y="95"/>
                      </a:lnTo>
                      <a:lnTo>
                        <a:pt x="704" y="74"/>
                      </a:lnTo>
                      <a:lnTo>
                        <a:pt x="704" y="57"/>
                      </a:lnTo>
                      <a:lnTo>
                        <a:pt x="704" y="36"/>
                      </a:lnTo>
                      <a:lnTo>
                        <a:pt x="704" y="16"/>
                      </a:lnTo>
                      <a:lnTo>
                        <a:pt x="703" y="0"/>
                      </a:lnTo>
                      <a:lnTo>
                        <a:pt x="741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grpSp>
              <p:nvGrpSpPr>
                <p:cNvPr id="14747" name="Group 16"/>
                <p:cNvGrpSpPr>
                  <a:grpSpLocks/>
                </p:cNvGrpSpPr>
                <p:nvPr/>
              </p:nvGrpSpPr>
              <p:grpSpPr bwMode="auto">
                <a:xfrm>
                  <a:off x="2832" y="1693"/>
                  <a:ext cx="372" cy="514"/>
                  <a:chOff x="2844" y="1693"/>
                  <a:chExt cx="372" cy="514"/>
                </a:xfrm>
              </p:grpSpPr>
              <p:sp>
                <p:nvSpPr>
                  <p:cNvPr id="14748" name="Freeform 8"/>
                  <p:cNvSpPr>
                    <a:spLocks/>
                  </p:cNvSpPr>
                  <p:nvPr/>
                </p:nvSpPr>
                <p:spPr bwMode="auto">
                  <a:xfrm>
                    <a:off x="3109" y="1693"/>
                    <a:ext cx="83" cy="74"/>
                  </a:xfrm>
                  <a:custGeom>
                    <a:avLst/>
                    <a:gdLst>
                      <a:gd name="T0" fmla="*/ 70 w 166"/>
                      <a:gd name="T1" fmla="*/ 129 h 148"/>
                      <a:gd name="T2" fmla="*/ 68 w 166"/>
                      <a:gd name="T3" fmla="*/ 113 h 148"/>
                      <a:gd name="T4" fmla="*/ 66 w 166"/>
                      <a:gd name="T5" fmla="*/ 94 h 148"/>
                      <a:gd name="T6" fmla="*/ 64 w 166"/>
                      <a:gd name="T7" fmla="*/ 77 h 148"/>
                      <a:gd name="T8" fmla="*/ 60 w 166"/>
                      <a:gd name="T9" fmla="*/ 66 h 148"/>
                      <a:gd name="T10" fmla="*/ 63 w 166"/>
                      <a:gd name="T11" fmla="*/ 63 h 148"/>
                      <a:gd name="T12" fmla="*/ 68 w 166"/>
                      <a:gd name="T13" fmla="*/ 56 h 148"/>
                      <a:gd name="T14" fmla="*/ 78 w 166"/>
                      <a:gd name="T15" fmla="*/ 48 h 148"/>
                      <a:gd name="T16" fmla="*/ 88 w 166"/>
                      <a:gd name="T17" fmla="*/ 40 h 148"/>
                      <a:gd name="T18" fmla="*/ 101 w 166"/>
                      <a:gd name="T19" fmla="*/ 34 h 148"/>
                      <a:gd name="T20" fmla="*/ 112 w 166"/>
                      <a:gd name="T21" fmla="*/ 31 h 148"/>
                      <a:gd name="T22" fmla="*/ 124 w 166"/>
                      <a:gd name="T23" fmla="*/ 33 h 148"/>
                      <a:gd name="T24" fmla="*/ 134 w 166"/>
                      <a:gd name="T25" fmla="*/ 41 h 148"/>
                      <a:gd name="T26" fmla="*/ 134 w 166"/>
                      <a:gd name="T27" fmla="*/ 52 h 148"/>
                      <a:gd name="T28" fmla="*/ 132 w 166"/>
                      <a:gd name="T29" fmla="*/ 75 h 148"/>
                      <a:gd name="T30" fmla="*/ 126 w 166"/>
                      <a:gd name="T31" fmla="*/ 106 h 148"/>
                      <a:gd name="T32" fmla="*/ 119 w 166"/>
                      <a:gd name="T33" fmla="*/ 140 h 148"/>
                      <a:gd name="T34" fmla="*/ 154 w 166"/>
                      <a:gd name="T35" fmla="*/ 148 h 148"/>
                      <a:gd name="T36" fmla="*/ 157 w 166"/>
                      <a:gd name="T37" fmla="*/ 127 h 148"/>
                      <a:gd name="T38" fmla="*/ 161 w 166"/>
                      <a:gd name="T39" fmla="*/ 100 h 148"/>
                      <a:gd name="T40" fmla="*/ 163 w 166"/>
                      <a:gd name="T41" fmla="*/ 72 h 148"/>
                      <a:gd name="T42" fmla="*/ 165 w 166"/>
                      <a:gd name="T43" fmla="*/ 48 h 148"/>
                      <a:gd name="T44" fmla="*/ 166 w 166"/>
                      <a:gd name="T45" fmla="*/ 36 h 148"/>
                      <a:gd name="T46" fmla="*/ 163 w 166"/>
                      <a:gd name="T47" fmla="*/ 24 h 148"/>
                      <a:gd name="T48" fmla="*/ 158 w 166"/>
                      <a:gd name="T49" fmla="*/ 15 h 148"/>
                      <a:gd name="T50" fmla="*/ 150 w 166"/>
                      <a:gd name="T51" fmla="*/ 8 h 148"/>
                      <a:gd name="T52" fmla="*/ 146 w 166"/>
                      <a:gd name="T53" fmla="*/ 6 h 148"/>
                      <a:gd name="T54" fmla="*/ 140 w 166"/>
                      <a:gd name="T55" fmla="*/ 3 h 148"/>
                      <a:gd name="T56" fmla="*/ 134 w 166"/>
                      <a:gd name="T57" fmla="*/ 1 h 148"/>
                      <a:gd name="T58" fmla="*/ 127 w 166"/>
                      <a:gd name="T59" fmla="*/ 0 h 148"/>
                      <a:gd name="T60" fmla="*/ 120 w 166"/>
                      <a:gd name="T61" fmla="*/ 0 h 148"/>
                      <a:gd name="T62" fmla="*/ 114 w 166"/>
                      <a:gd name="T63" fmla="*/ 1 h 148"/>
                      <a:gd name="T64" fmla="*/ 106 w 166"/>
                      <a:gd name="T65" fmla="*/ 1 h 148"/>
                      <a:gd name="T66" fmla="*/ 99 w 166"/>
                      <a:gd name="T67" fmla="*/ 3 h 148"/>
                      <a:gd name="T68" fmla="*/ 76 w 166"/>
                      <a:gd name="T69" fmla="*/ 11 h 148"/>
                      <a:gd name="T70" fmla="*/ 57 w 166"/>
                      <a:gd name="T71" fmla="*/ 18 h 148"/>
                      <a:gd name="T72" fmla="*/ 40 w 166"/>
                      <a:gd name="T73" fmla="*/ 26 h 148"/>
                      <a:gd name="T74" fmla="*/ 26 w 166"/>
                      <a:gd name="T75" fmla="*/ 33 h 148"/>
                      <a:gd name="T76" fmla="*/ 14 w 166"/>
                      <a:gd name="T77" fmla="*/ 40 h 148"/>
                      <a:gd name="T78" fmla="*/ 6 w 166"/>
                      <a:gd name="T79" fmla="*/ 45 h 148"/>
                      <a:gd name="T80" fmla="*/ 2 w 166"/>
                      <a:gd name="T81" fmla="*/ 48 h 148"/>
                      <a:gd name="T82" fmla="*/ 0 w 166"/>
                      <a:gd name="T83" fmla="*/ 49 h 148"/>
                      <a:gd name="T84" fmla="*/ 4 w 166"/>
                      <a:gd name="T85" fmla="*/ 56 h 148"/>
                      <a:gd name="T86" fmla="*/ 12 w 166"/>
                      <a:gd name="T87" fmla="*/ 74 h 148"/>
                      <a:gd name="T88" fmla="*/ 22 w 166"/>
                      <a:gd name="T89" fmla="*/ 98 h 148"/>
                      <a:gd name="T90" fmla="*/ 32 w 166"/>
                      <a:gd name="T91" fmla="*/ 123 h 148"/>
                      <a:gd name="T92" fmla="*/ 70 w 166"/>
                      <a:gd name="T93" fmla="*/ 129 h 148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166"/>
                      <a:gd name="T142" fmla="*/ 0 h 148"/>
                      <a:gd name="T143" fmla="*/ 166 w 166"/>
                      <a:gd name="T144" fmla="*/ 148 h 148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166" h="148">
                        <a:moveTo>
                          <a:pt x="70" y="129"/>
                        </a:moveTo>
                        <a:lnTo>
                          <a:pt x="68" y="113"/>
                        </a:lnTo>
                        <a:lnTo>
                          <a:pt x="66" y="94"/>
                        </a:lnTo>
                        <a:lnTo>
                          <a:pt x="64" y="77"/>
                        </a:lnTo>
                        <a:lnTo>
                          <a:pt x="60" y="66"/>
                        </a:lnTo>
                        <a:lnTo>
                          <a:pt x="63" y="63"/>
                        </a:lnTo>
                        <a:lnTo>
                          <a:pt x="68" y="56"/>
                        </a:lnTo>
                        <a:lnTo>
                          <a:pt x="78" y="48"/>
                        </a:lnTo>
                        <a:lnTo>
                          <a:pt x="88" y="40"/>
                        </a:lnTo>
                        <a:lnTo>
                          <a:pt x="101" y="34"/>
                        </a:lnTo>
                        <a:lnTo>
                          <a:pt x="112" y="31"/>
                        </a:lnTo>
                        <a:lnTo>
                          <a:pt x="124" y="33"/>
                        </a:lnTo>
                        <a:lnTo>
                          <a:pt x="134" y="41"/>
                        </a:lnTo>
                        <a:lnTo>
                          <a:pt x="134" y="52"/>
                        </a:lnTo>
                        <a:lnTo>
                          <a:pt x="132" y="75"/>
                        </a:lnTo>
                        <a:lnTo>
                          <a:pt x="126" y="106"/>
                        </a:lnTo>
                        <a:lnTo>
                          <a:pt x="119" y="140"/>
                        </a:lnTo>
                        <a:lnTo>
                          <a:pt x="154" y="148"/>
                        </a:lnTo>
                        <a:lnTo>
                          <a:pt x="157" y="127"/>
                        </a:lnTo>
                        <a:lnTo>
                          <a:pt x="161" y="100"/>
                        </a:lnTo>
                        <a:lnTo>
                          <a:pt x="163" y="72"/>
                        </a:lnTo>
                        <a:lnTo>
                          <a:pt x="165" y="48"/>
                        </a:lnTo>
                        <a:lnTo>
                          <a:pt x="166" y="36"/>
                        </a:lnTo>
                        <a:lnTo>
                          <a:pt x="163" y="24"/>
                        </a:lnTo>
                        <a:lnTo>
                          <a:pt x="158" y="15"/>
                        </a:lnTo>
                        <a:lnTo>
                          <a:pt x="150" y="8"/>
                        </a:lnTo>
                        <a:lnTo>
                          <a:pt x="146" y="6"/>
                        </a:lnTo>
                        <a:lnTo>
                          <a:pt x="140" y="3"/>
                        </a:lnTo>
                        <a:lnTo>
                          <a:pt x="134" y="1"/>
                        </a:lnTo>
                        <a:lnTo>
                          <a:pt x="127" y="0"/>
                        </a:lnTo>
                        <a:lnTo>
                          <a:pt x="120" y="0"/>
                        </a:lnTo>
                        <a:lnTo>
                          <a:pt x="114" y="1"/>
                        </a:lnTo>
                        <a:lnTo>
                          <a:pt x="106" y="1"/>
                        </a:lnTo>
                        <a:lnTo>
                          <a:pt x="99" y="3"/>
                        </a:lnTo>
                        <a:lnTo>
                          <a:pt x="76" y="11"/>
                        </a:lnTo>
                        <a:lnTo>
                          <a:pt x="57" y="18"/>
                        </a:lnTo>
                        <a:lnTo>
                          <a:pt x="40" y="26"/>
                        </a:lnTo>
                        <a:lnTo>
                          <a:pt x="26" y="33"/>
                        </a:lnTo>
                        <a:lnTo>
                          <a:pt x="14" y="40"/>
                        </a:lnTo>
                        <a:lnTo>
                          <a:pt x="6" y="45"/>
                        </a:lnTo>
                        <a:lnTo>
                          <a:pt x="2" y="48"/>
                        </a:lnTo>
                        <a:lnTo>
                          <a:pt x="0" y="49"/>
                        </a:lnTo>
                        <a:lnTo>
                          <a:pt x="4" y="56"/>
                        </a:lnTo>
                        <a:lnTo>
                          <a:pt x="12" y="74"/>
                        </a:lnTo>
                        <a:lnTo>
                          <a:pt x="22" y="98"/>
                        </a:lnTo>
                        <a:lnTo>
                          <a:pt x="32" y="123"/>
                        </a:lnTo>
                        <a:lnTo>
                          <a:pt x="70" y="12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749" name="Freeform 9"/>
                  <p:cNvSpPr>
                    <a:spLocks/>
                  </p:cNvSpPr>
                  <p:nvPr/>
                </p:nvSpPr>
                <p:spPr bwMode="auto">
                  <a:xfrm>
                    <a:off x="3121" y="1763"/>
                    <a:ext cx="65" cy="117"/>
                  </a:xfrm>
                  <a:custGeom>
                    <a:avLst/>
                    <a:gdLst>
                      <a:gd name="T0" fmla="*/ 131 w 131"/>
                      <a:gd name="T1" fmla="*/ 8 h 233"/>
                      <a:gd name="T2" fmla="*/ 113 w 131"/>
                      <a:gd name="T3" fmla="*/ 58 h 233"/>
                      <a:gd name="T4" fmla="*/ 93 w 131"/>
                      <a:gd name="T5" fmla="*/ 103 h 233"/>
                      <a:gd name="T6" fmla="*/ 71 w 131"/>
                      <a:gd name="T7" fmla="*/ 141 h 233"/>
                      <a:gd name="T8" fmla="*/ 50 w 131"/>
                      <a:gd name="T9" fmla="*/ 173 h 233"/>
                      <a:gd name="T10" fmla="*/ 30 w 131"/>
                      <a:gd name="T11" fmla="*/ 199 h 233"/>
                      <a:gd name="T12" fmla="*/ 15 w 131"/>
                      <a:gd name="T13" fmla="*/ 218 h 233"/>
                      <a:gd name="T14" fmla="*/ 4 w 131"/>
                      <a:gd name="T15" fmla="*/ 230 h 233"/>
                      <a:gd name="T16" fmla="*/ 0 w 131"/>
                      <a:gd name="T17" fmla="*/ 233 h 233"/>
                      <a:gd name="T18" fmla="*/ 18 w 131"/>
                      <a:gd name="T19" fmla="*/ 202 h 233"/>
                      <a:gd name="T20" fmla="*/ 33 w 131"/>
                      <a:gd name="T21" fmla="*/ 170 h 233"/>
                      <a:gd name="T22" fmla="*/ 48 w 131"/>
                      <a:gd name="T23" fmla="*/ 139 h 233"/>
                      <a:gd name="T24" fmla="*/ 60 w 131"/>
                      <a:gd name="T25" fmla="*/ 108 h 233"/>
                      <a:gd name="T26" fmla="*/ 71 w 131"/>
                      <a:gd name="T27" fmla="*/ 78 h 233"/>
                      <a:gd name="T28" fmla="*/ 81 w 131"/>
                      <a:gd name="T29" fmla="*/ 49 h 233"/>
                      <a:gd name="T30" fmla="*/ 89 w 131"/>
                      <a:gd name="T31" fmla="*/ 23 h 233"/>
                      <a:gd name="T32" fmla="*/ 96 w 131"/>
                      <a:gd name="T33" fmla="*/ 0 h 233"/>
                      <a:gd name="T34" fmla="*/ 131 w 131"/>
                      <a:gd name="T35" fmla="*/ 8 h 233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131"/>
                      <a:gd name="T55" fmla="*/ 0 h 233"/>
                      <a:gd name="T56" fmla="*/ 131 w 131"/>
                      <a:gd name="T57" fmla="*/ 233 h 233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131" h="233">
                        <a:moveTo>
                          <a:pt x="131" y="8"/>
                        </a:moveTo>
                        <a:lnTo>
                          <a:pt x="113" y="58"/>
                        </a:lnTo>
                        <a:lnTo>
                          <a:pt x="93" y="103"/>
                        </a:lnTo>
                        <a:lnTo>
                          <a:pt x="71" y="141"/>
                        </a:lnTo>
                        <a:lnTo>
                          <a:pt x="50" y="173"/>
                        </a:lnTo>
                        <a:lnTo>
                          <a:pt x="30" y="199"/>
                        </a:lnTo>
                        <a:lnTo>
                          <a:pt x="15" y="218"/>
                        </a:lnTo>
                        <a:lnTo>
                          <a:pt x="4" y="230"/>
                        </a:lnTo>
                        <a:lnTo>
                          <a:pt x="0" y="233"/>
                        </a:lnTo>
                        <a:lnTo>
                          <a:pt x="18" y="202"/>
                        </a:lnTo>
                        <a:lnTo>
                          <a:pt x="33" y="170"/>
                        </a:lnTo>
                        <a:lnTo>
                          <a:pt x="48" y="139"/>
                        </a:lnTo>
                        <a:lnTo>
                          <a:pt x="60" y="108"/>
                        </a:lnTo>
                        <a:lnTo>
                          <a:pt x="71" y="78"/>
                        </a:lnTo>
                        <a:lnTo>
                          <a:pt x="81" y="49"/>
                        </a:lnTo>
                        <a:lnTo>
                          <a:pt x="89" y="23"/>
                        </a:lnTo>
                        <a:lnTo>
                          <a:pt x="96" y="0"/>
                        </a:lnTo>
                        <a:lnTo>
                          <a:pt x="131" y="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750" name="Freeform 10"/>
                  <p:cNvSpPr>
                    <a:spLocks/>
                  </p:cNvSpPr>
                  <p:nvPr/>
                </p:nvSpPr>
                <p:spPr bwMode="auto">
                  <a:xfrm>
                    <a:off x="2972" y="1900"/>
                    <a:ext cx="244" cy="307"/>
                  </a:xfrm>
                  <a:custGeom>
                    <a:avLst/>
                    <a:gdLst>
                      <a:gd name="T0" fmla="*/ 349 w 488"/>
                      <a:gd name="T1" fmla="*/ 306 h 615"/>
                      <a:gd name="T2" fmla="*/ 386 w 488"/>
                      <a:gd name="T3" fmla="*/ 339 h 615"/>
                      <a:gd name="T4" fmla="*/ 415 w 488"/>
                      <a:gd name="T5" fmla="*/ 369 h 615"/>
                      <a:gd name="T6" fmla="*/ 439 w 488"/>
                      <a:gd name="T7" fmla="*/ 394 h 615"/>
                      <a:gd name="T8" fmla="*/ 462 w 488"/>
                      <a:gd name="T9" fmla="*/ 423 h 615"/>
                      <a:gd name="T10" fmla="*/ 478 w 488"/>
                      <a:gd name="T11" fmla="*/ 451 h 615"/>
                      <a:gd name="T12" fmla="*/ 485 w 488"/>
                      <a:gd name="T13" fmla="*/ 469 h 615"/>
                      <a:gd name="T14" fmla="*/ 488 w 488"/>
                      <a:gd name="T15" fmla="*/ 477 h 615"/>
                      <a:gd name="T16" fmla="*/ 473 w 488"/>
                      <a:gd name="T17" fmla="*/ 455 h 615"/>
                      <a:gd name="T18" fmla="*/ 437 w 488"/>
                      <a:gd name="T19" fmla="*/ 413 h 615"/>
                      <a:gd name="T20" fmla="*/ 398 w 488"/>
                      <a:gd name="T21" fmla="*/ 374 h 615"/>
                      <a:gd name="T22" fmla="*/ 355 w 488"/>
                      <a:gd name="T23" fmla="*/ 338 h 615"/>
                      <a:gd name="T24" fmla="*/ 312 w 488"/>
                      <a:gd name="T25" fmla="*/ 301 h 615"/>
                      <a:gd name="T26" fmla="*/ 281 w 488"/>
                      <a:gd name="T27" fmla="*/ 264 h 615"/>
                      <a:gd name="T28" fmla="*/ 262 w 488"/>
                      <a:gd name="T29" fmla="*/ 227 h 615"/>
                      <a:gd name="T30" fmla="*/ 251 w 488"/>
                      <a:gd name="T31" fmla="*/ 192 h 615"/>
                      <a:gd name="T32" fmla="*/ 238 w 488"/>
                      <a:gd name="T33" fmla="*/ 198 h 615"/>
                      <a:gd name="T34" fmla="*/ 217 w 488"/>
                      <a:gd name="T35" fmla="*/ 243 h 615"/>
                      <a:gd name="T36" fmla="*/ 197 w 488"/>
                      <a:gd name="T37" fmla="*/ 279 h 615"/>
                      <a:gd name="T38" fmla="*/ 183 w 488"/>
                      <a:gd name="T39" fmla="*/ 303 h 615"/>
                      <a:gd name="T40" fmla="*/ 137 w 488"/>
                      <a:gd name="T41" fmla="*/ 362 h 615"/>
                      <a:gd name="T42" fmla="*/ 72 w 488"/>
                      <a:gd name="T43" fmla="*/ 467 h 615"/>
                      <a:gd name="T44" fmla="*/ 26 w 488"/>
                      <a:gd name="T45" fmla="*/ 556 h 615"/>
                      <a:gd name="T46" fmla="*/ 4 w 488"/>
                      <a:gd name="T47" fmla="*/ 609 h 615"/>
                      <a:gd name="T48" fmla="*/ 11 w 488"/>
                      <a:gd name="T49" fmla="*/ 573 h 615"/>
                      <a:gd name="T50" fmla="*/ 34 w 488"/>
                      <a:gd name="T51" fmla="*/ 498 h 615"/>
                      <a:gd name="T52" fmla="*/ 65 w 488"/>
                      <a:gd name="T53" fmla="*/ 430 h 615"/>
                      <a:gd name="T54" fmla="*/ 109 w 488"/>
                      <a:gd name="T55" fmla="*/ 361 h 615"/>
                      <a:gd name="T56" fmla="*/ 162 w 488"/>
                      <a:gd name="T57" fmla="*/ 288 h 615"/>
                      <a:gd name="T58" fmla="*/ 205 w 488"/>
                      <a:gd name="T59" fmla="*/ 200 h 615"/>
                      <a:gd name="T60" fmla="*/ 238 w 488"/>
                      <a:gd name="T61" fmla="*/ 109 h 615"/>
                      <a:gd name="T62" fmla="*/ 254 w 488"/>
                      <a:gd name="T63" fmla="*/ 40 h 615"/>
                      <a:gd name="T64" fmla="*/ 284 w 488"/>
                      <a:gd name="T65" fmla="*/ 0 h 615"/>
                      <a:gd name="T66" fmla="*/ 284 w 488"/>
                      <a:gd name="T67" fmla="*/ 48 h 615"/>
                      <a:gd name="T68" fmla="*/ 273 w 488"/>
                      <a:gd name="T69" fmla="*/ 98 h 615"/>
                      <a:gd name="T70" fmla="*/ 274 w 488"/>
                      <a:gd name="T71" fmla="*/ 150 h 615"/>
                      <a:gd name="T72" fmla="*/ 282 w 488"/>
                      <a:gd name="T73" fmla="*/ 200 h 615"/>
                      <a:gd name="T74" fmla="*/ 300 w 488"/>
                      <a:gd name="T75" fmla="*/ 247 h 615"/>
                      <a:gd name="T76" fmla="*/ 329 w 488"/>
                      <a:gd name="T77" fmla="*/ 287 h 615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w 488"/>
                      <a:gd name="T118" fmla="*/ 0 h 615"/>
                      <a:gd name="T119" fmla="*/ 488 w 488"/>
                      <a:gd name="T120" fmla="*/ 615 h 615"/>
                    </a:gdLst>
                    <a:ahLst/>
                    <a:cxnLst>
                      <a:cxn ang="T78">
                        <a:pos x="T0" y="T1"/>
                      </a:cxn>
                      <a:cxn ang="T79">
                        <a:pos x="T2" y="T3"/>
                      </a:cxn>
                      <a:cxn ang="T80">
                        <a:pos x="T4" y="T5"/>
                      </a:cxn>
                      <a:cxn ang="T81">
                        <a:pos x="T6" y="T7"/>
                      </a:cxn>
                      <a:cxn ang="T82">
                        <a:pos x="T8" y="T9"/>
                      </a:cxn>
                      <a:cxn ang="T83">
                        <a:pos x="T10" y="T11"/>
                      </a:cxn>
                      <a:cxn ang="T84">
                        <a:pos x="T12" y="T13"/>
                      </a:cxn>
                      <a:cxn ang="T85">
                        <a:pos x="T14" y="T15"/>
                      </a:cxn>
                      <a:cxn ang="T86">
                        <a:pos x="T16" y="T17"/>
                      </a:cxn>
                      <a:cxn ang="T87">
                        <a:pos x="T18" y="T19"/>
                      </a:cxn>
                      <a:cxn ang="T88">
                        <a:pos x="T20" y="T21"/>
                      </a:cxn>
                      <a:cxn ang="T89">
                        <a:pos x="T22" y="T23"/>
                      </a:cxn>
                      <a:cxn ang="T90">
                        <a:pos x="T24" y="T25"/>
                      </a:cxn>
                      <a:cxn ang="T91">
                        <a:pos x="T26" y="T27"/>
                      </a:cxn>
                      <a:cxn ang="T92">
                        <a:pos x="T28" y="T29"/>
                      </a:cxn>
                      <a:cxn ang="T93">
                        <a:pos x="T30" y="T31"/>
                      </a:cxn>
                      <a:cxn ang="T94">
                        <a:pos x="T32" y="T33"/>
                      </a:cxn>
                      <a:cxn ang="T95">
                        <a:pos x="T34" y="T35"/>
                      </a:cxn>
                      <a:cxn ang="T96">
                        <a:pos x="T36" y="T37"/>
                      </a:cxn>
                      <a:cxn ang="T97">
                        <a:pos x="T38" y="T39"/>
                      </a:cxn>
                      <a:cxn ang="T98">
                        <a:pos x="T40" y="T41"/>
                      </a:cxn>
                      <a:cxn ang="T99">
                        <a:pos x="T42" y="T43"/>
                      </a:cxn>
                      <a:cxn ang="T100">
                        <a:pos x="T44" y="T45"/>
                      </a:cxn>
                      <a:cxn ang="T101">
                        <a:pos x="T46" y="T47"/>
                      </a:cxn>
                      <a:cxn ang="T102">
                        <a:pos x="T48" y="T49"/>
                      </a:cxn>
                      <a:cxn ang="T103">
                        <a:pos x="T50" y="T51"/>
                      </a:cxn>
                      <a:cxn ang="T104">
                        <a:pos x="T52" y="T53"/>
                      </a:cxn>
                      <a:cxn ang="T105">
                        <a:pos x="T54" y="T55"/>
                      </a:cxn>
                      <a:cxn ang="T106">
                        <a:pos x="T56" y="T57"/>
                      </a:cxn>
                      <a:cxn ang="T107">
                        <a:pos x="T58" y="T59"/>
                      </a:cxn>
                      <a:cxn ang="T108">
                        <a:pos x="T60" y="T61"/>
                      </a:cxn>
                      <a:cxn ang="T109">
                        <a:pos x="T62" y="T63"/>
                      </a:cxn>
                      <a:cxn ang="T110">
                        <a:pos x="T64" y="T65"/>
                      </a:cxn>
                      <a:cxn ang="T111">
                        <a:pos x="T66" y="T67"/>
                      </a:cxn>
                      <a:cxn ang="T112">
                        <a:pos x="T68" y="T69"/>
                      </a:cxn>
                      <a:cxn ang="T113">
                        <a:pos x="T70" y="T71"/>
                      </a:cxn>
                      <a:cxn ang="T114">
                        <a:pos x="T72" y="T73"/>
                      </a:cxn>
                      <a:cxn ang="T115">
                        <a:pos x="T74" y="T75"/>
                      </a:cxn>
                      <a:cxn ang="T116">
                        <a:pos x="T76" y="T77"/>
                      </a:cxn>
                    </a:cxnLst>
                    <a:rect l="T117" t="T118" r="T119" b="T120"/>
                    <a:pathLst>
                      <a:path w="488" h="615">
                        <a:moveTo>
                          <a:pt x="329" y="287"/>
                        </a:moveTo>
                        <a:lnTo>
                          <a:pt x="349" y="306"/>
                        </a:lnTo>
                        <a:lnTo>
                          <a:pt x="369" y="323"/>
                        </a:lnTo>
                        <a:lnTo>
                          <a:pt x="386" y="339"/>
                        </a:lnTo>
                        <a:lnTo>
                          <a:pt x="401" y="355"/>
                        </a:lnTo>
                        <a:lnTo>
                          <a:pt x="415" y="369"/>
                        </a:lnTo>
                        <a:lnTo>
                          <a:pt x="428" y="383"/>
                        </a:lnTo>
                        <a:lnTo>
                          <a:pt x="439" y="394"/>
                        </a:lnTo>
                        <a:lnTo>
                          <a:pt x="448" y="406"/>
                        </a:lnTo>
                        <a:lnTo>
                          <a:pt x="462" y="423"/>
                        </a:lnTo>
                        <a:lnTo>
                          <a:pt x="471" y="438"/>
                        </a:lnTo>
                        <a:lnTo>
                          <a:pt x="478" y="451"/>
                        </a:lnTo>
                        <a:lnTo>
                          <a:pt x="483" y="461"/>
                        </a:lnTo>
                        <a:lnTo>
                          <a:pt x="485" y="469"/>
                        </a:lnTo>
                        <a:lnTo>
                          <a:pt x="488" y="474"/>
                        </a:lnTo>
                        <a:lnTo>
                          <a:pt x="488" y="477"/>
                        </a:lnTo>
                        <a:lnTo>
                          <a:pt x="488" y="478"/>
                        </a:lnTo>
                        <a:lnTo>
                          <a:pt x="473" y="455"/>
                        </a:lnTo>
                        <a:lnTo>
                          <a:pt x="455" y="433"/>
                        </a:lnTo>
                        <a:lnTo>
                          <a:pt x="437" y="413"/>
                        </a:lnTo>
                        <a:lnTo>
                          <a:pt x="417" y="392"/>
                        </a:lnTo>
                        <a:lnTo>
                          <a:pt x="398" y="374"/>
                        </a:lnTo>
                        <a:lnTo>
                          <a:pt x="376" y="355"/>
                        </a:lnTo>
                        <a:lnTo>
                          <a:pt x="355" y="338"/>
                        </a:lnTo>
                        <a:lnTo>
                          <a:pt x="333" y="321"/>
                        </a:lnTo>
                        <a:lnTo>
                          <a:pt x="312" y="301"/>
                        </a:lnTo>
                        <a:lnTo>
                          <a:pt x="295" y="283"/>
                        </a:lnTo>
                        <a:lnTo>
                          <a:pt x="281" y="264"/>
                        </a:lnTo>
                        <a:lnTo>
                          <a:pt x="270" y="246"/>
                        </a:lnTo>
                        <a:lnTo>
                          <a:pt x="262" y="227"/>
                        </a:lnTo>
                        <a:lnTo>
                          <a:pt x="256" y="210"/>
                        </a:lnTo>
                        <a:lnTo>
                          <a:pt x="251" y="192"/>
                        </a:lnTo>
                        <a:lnTo>
                          <a:pt x="248" y="173"/>
                        </a:lnTo>
                        <a:lnTo>
                          <a:pt x="238" y="198"/>
                        </a:lnTo>
                        <a:lnTo>
                          <a:pt x="227" y="222"/>
                        </a:lnTo>
                        <a:lnTo>
                          <a:pt x="217" y="243"/>
                        </a:lnTo>
                        <a:lnTo>
                          <a:pt x="206" y="263"/>
                        </a:lnTo>
                        <a:lnTo>
                          <a:pt x="197" y="279"/>
                        </a:lnTo>
                        <a:lnTo>
                          <a:pt x="189" y="293"/>
                        </a:lnTo>
                        <a:lnTo>
                          <a:pt x="183" y="303"/>
                        </a:lnTo>
                        <a:lnTo>
                          <a:pt x="179" y="309"/>
                        </a:lnTo>
                        <a:lnTo>
                          <a:pt x="137" y="362"/>
                        </a:lnTo>
                        <a:lnTo>
                          <a:pt x="102" y="416"/>
                        </a:lnTo>
                        <a:lnTo>
                          <a:pt x="72" y="467"/>
                        </a:lnTo>
                        <a:lnTo>
                          <a:pt x="46" y="514"/>
                        </a:lnTo>
                        <a:lnTo>
                          <a:pt x="26" y="556"/>
                        </a:lnTo>
                        <a:lnTo>
                          <a:pt x="12" y="587"/>
                        </a:lnTo>
                        <a:lnTo>
                          <a:pt x="4" y="609"/>
                        </a:lnTo>
                        <a:lnTo>
                          <a:pt x="0" y="615"/>
                        </a:lnTo>
                        <a:lnTo>
                          <a:pt x="11" y="573"/>
                        </a:lnTo>
                        <a:lnTo>
                          <a:pt x="22" y="534"/>
                        </a:lnTo>
                        <a:lnTo>
                          <a:pt x="34" y="498"/>
                        </a:lnTo>
                        <a:lnTo>
                          <a:pt x="49" y="463"/>
                        </a:lnTo>
                        <a:lnTo>
                          <a:pt x="65" y="430"/>
                        </a:lnTo>
                        <a:lnTo>
                          <a:pt x="84" y="395"/>
                        </a:lnTo>
                        <a:lnTo>
                          <a:pt x="109" y="361"/>
                        </a:lnTo>
                        <a:lnTo>
                          <a:pt x="137" y="323"/>
                        </a:lnTo>
                        <a:lnTo>
                          <a:pt x="162" y="288"/>
                        </a:lnTo>
                        <a:lnTo>
                          <a:pt x="185" y="246"/>
                        </a:lnTo>
                        <a:lnTo>
                          <a:pt x="205" y="200"/>
                        </a:lnTo>
                        <a:lnTo>
                          <a:pt x="223" y="152"/>
                        </a:lnTo>
                        <a:lnTo>
                          <a:pt x="238" y="109"/>
                        </a:lnTo>
                        <a:lnTo>
                          <a:pt x="248" y="69"/>
                        </a:lnTo>
                        <a:lnTo>
                          <a:pt x="254" y="40"/>
                        </a:lnTo>
                        <a:lnTo>
                          <a:pt x="253" y="21"/>
                        </a:lnTo>
                        <a:lnTo>
                          <a:pt x="284" y="0"/>
                        </a:lnTo>
                        <a:lnTo>
                          <a:pt x="285" y="23"/>
                        </a:lnTo>
                        <a:lnTo>
                          <a:pt x="284" y="48"/>
                        </a:lnTo>
                        <a:lnTo>
                          <a:pt x="279" y="73"/>
                        </a:lnTo>
                        <a:lnTo>
                          <a:pt x="273" y="98"/>
                        </a:lnTo>
                        <a:lnTo>
                          <a:pt x="273" y="125"/>
                        </a:lnTo>
                        <a:lnTo>
                          <a:pt x="274" y="150"/>
                        </a:lnTo>
                        <a:lnTo>
                          <a:pt x="277" y="175"/>
                        </a:lnTo>
                        <a:lnTo>
                          <a:pt x="282" y="200"/>
                        </a:lnTo>
                        <a:lnTo>
                          <a:pt x="289" y="224"/>
                        </a:lnTo>
                        <a:lnTo>
                          <a:pt x="300" y="247"/>
                        </a:lnTo>
                        <a:lnTo>
                          <a:pt x="312" y="268"/>
                        </a:lnTo>
                        <a:lnTo>
                          <a:pt x="329" y="28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751" name="Freeform 11"/>
                  <p:cNvSpPr>
                    <a:spLocks/>
                  </p:cNvSpPr>
                  <p:nvPr/>
                </p:nvSpPr>
                <p:spPr bwMode="auto">
                  <a:xfrm>
                    <a:off x="2844" y="1878"/>
                    <a:ext cx="234" cy="100"/>
                  </a:xfrm>
                  <a:custGeom>
                    <a:avLst/>
                    <a:gdLst>
                      <a:gd name="T0" fmla="*/ 448 w 468"/>
                      <a:gd name="T1" fmla="*/ 111 h 199"/>
                      <a:gd name="T2" fmla="*/ 462 w 468"/>
                      <a:gd name="T3" fmla="*/ 102 h 199"/>
                      <a:gd name="T4" fmla="*/ 448 w 468"/>
                      <a:gd name="T5" fmla="*/ 147 h 199"/>
                      <a:gd name="T6" fmla="*/ 423 w 468"/>
                      <a:gd name="T7" fmla="*/ 161 h 199"/>
                      <a:gd name="T8" fmla="*/ 398 w 468"/>
                      <a:gd name="T9" fmla="*/ 175 h 199"/>
                      <a:gd name="T10" fmla="*/ 374 w 468"/>
                      <a:gd name="T11" fmla="*/ 185 h 199"/>
                      <a:gd name="T12" fmla="*/ 348 w 468"/>
                      <a:gd name="T13" fmla="*/ 193 h 199"/>
                      <a:gd name="T14" fmla="*/ 321 w 468"/>
                      <a:gd name="T15" fmla="*/ 198 h 199"/>
                      <a:gd name="T16" fmla="*/ 290 w 468"/>
                      <a:gd name="T17" fmla="*/ 199 h 199"/>
                      <a:gd name="T18" fmla="*/ 255 w 468"/>
                      <a:gd name="T19" fmla="*/ 194 h 199"/>
                      <a:gd name="T20" fmla="*/ 216 w 468"/>
                      <a:gd name="T21" fmla="*/ 184 h 199"/>
                      <a:gd name="T22" fmla="*/ 189 w 468"/>
                      <a:gd name="T23" fmla="*/ 175 h 199"/>
                      <a:gd name="T24" fmla="*/ 163 w 468"/>
                      <a:gd name="T25" fmla="*/ 166 h 199"/>
                      <a:gd name="T26" fmla="*/ 136 w 468"/>
                      <a:gd name="T27" fmla="*/ 158 h 199"/>
                      <a:gd name="T28" fmla="*/ 110 w 468"/>
                      <a:gd name="T29" fmla="*/ 150 h 199"/>
                      <a:gd name="T30" fmla="*/ 83 w 468"/>
                      <a:gd name="T31" fmla="*/ 143 h 199"/>
                      <a:gd name="T32" fmla="*/ 56 w 468"/>
                      <a:gd name="T33" fmla="*/ 138 h 199"/>
                      <a:gd name="T34" fmla="*/ 28 w 468"/>
                      <a:gd name="T35" fmla="*/ 135 h 199"/>
                      <a:gd name="T36" fmla="*/ 0 w 468"/>
                      <a:gd name="T37" fmla="*/ 133 h 199"/>
                      <a:gd name="T38" fmla="*/ 4 w 468"/>
                      <a:gd name="T39" fmla="*/ 132 h 199"/>
                      <a:gd name="T40" fmla="*/ 13 w 468"/>
                      <a:gd name="T41" fmla="*/ 130 h 199"/>
                      <a:gd name="T42" fmla="*/ 29 w 468"/>
                      <a:gd name="T43" fmla="*/ 129 h 199"/>
                      <a:gd name="T44" fmla="*/ 55 w 468"/>
                      <a:gd name="T45" fmla="*/ 128 h 199"/>
                      <a:gd name="T46" fmla="*/ 88 w 468"/>
                      <a:gd name="T47" fmla="*/ 130 h 199"/>
                      <a:gd name="T48" fmla="*/ 132 w 468"/>
                      <a:gd name="T49" fmla="*/ 137 h 199"/>
                      <a:gd name="T50" fmla="*/ 186 w 468"/>
                      <a:gd name="T51" fmla="*/ 150 h 199"/>
                      <a:gd name="T52" fmla="*/ 253 w 468"/>
                      <a:gd name="T53" fmla="*/ 169 h 199"/>
                      <a:gd name="T54" fmla="*/ 293 w 468"/>
                      <a:gd name="T55" fmla="*/ 173 h 199"/>
                      <a:gd name="T56" fmla="*/ 332 w 468"/>
                      <a:gd name="T57" fmla="*/ 168 h 199"/>
                      <a:gd name="T58" fmla="*/ 371 w 468"/>
                      <a:gd name="T59" fmla="*/ 155 h 199"/>
                      <a:gd name="T60" fmla="*/ 408 w 468"/>
                      <a:gd name="T61" fmla="*/ 137 h 199"/>
                      <a:gd name="T62" fmla="*/ 391 w 468"/>
                      <a:gd name="T63" fmla="*/ 126 h 199"/>
                      <a:gd name="T64" fmla="*/ 377 w 468"/>
                      <a:gd name="T65" fmla="*/ 113 h 199"/>
                      <a:gd name="T66" fmla="*/ 367 w 468"/>
                      <a:gd name="T67" fmla="*/ 95 h 199"/>
                      <a:gd name="T68" fmla="*/ 359 w 468"/>
                      <a:gd name="T69" fmla="*/ 75 h 199"/>
                      <a:gd name="T70" fmla="*/ 364 w 468"/>
                      <a:gd name="T71" fmla="*/ 26 h 199"/>
                      <a:gd name="T72" fmla="*/ 376 w 468"/>
                      <a:gd name="T73" fmla="*/ 0 h 199"/>
                      <a:gd name="T74" fmla="*/ 372 w 468"/>
                      <a:gd name="T75" fmla="*/ 19 h 199"/>
                      <a:gd name="T76" fmla="*/ 376 w 468"/>
                      <a:gd name="T77" fmla="*/ 54 h 199"/>
                      <a:gd name="T78" fmla="*/ 394 w 468"/>
                      <a:gd name="T79" fmla="*/ 91 h 199"/>
                      <a:gd name="T80" fmla="*/ 442 w 468"/>
                      <a:gd name="T81" fmla="*/ 116 h 199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w 468"/>
                      <a:gd name="T124" fmla="*/ 0 h 199"/>
                      <a:gd name="T125" fmla="*/ 468 w 468"/>
                      <a:gd name="T126" fmla="*/ 199 h 199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T123" t="T124" r="T125" b="T126"/>
                    <a:pathLst>
                      <a:path w="468" h="199">
                        <a:moveTo>
                          <a:pt x="442" y="116"/>
                        </a:moveTo>
                        <a:lnTo>
                          <a:pt x="448" y="111"/>
                        </a:lnTo>
                        <a:lnTo>
                          <a:pt x="455" y="107"/>
                        </a:lnTo>
                        <a:lnTo>
                          <a:pt x="462" y="102"/>
                        </a:lnTo>
                        <a:lnTo>
                          <a:pt x="468" y="98"/>
                        </a:lnTo>
                        <a:lnTo>
                          <a:pt x="448" y="147"/>
                        </a:lnTo>
                        <a:lnTo>
                          <a:pt x="436" y="154"/>
                        </a:lnTo>
                        <a:lnTo>
                          <a:pt x="423" y="161"/>
                        </a:lnTo>
                        <a:lnTo>
                          <a:pt x="410" y="168"/>
                        </a:lnTo>
                        <a:lnTo>
                          <a:pt x="398" y="175"/>
                        </a:lnTo>
                        <a:lnTo>
                          <a:pt x="385" y="181"/>
                        </a:lnTo>
                        <a:lnTo>
                          <a:pt x="374" y="185"/>
                        </a:lnTo>
                        <a:lnTo>
                          <a:pt x="361" y="190"/>
                        </a:lnTo>
                        <a:lnTo>
                          <a:pt x="348" y="193"/>
                        </a:lnTo>
                        <a:lnTo>
                          <a:pt x="334" y="197"/>
                        </a:lnTo>
                        <a:lnTo>
                          <a:pt x="321" y="198"/>
                        </a:lnTo>
                        <a:lnTo>
                          <a:pt x="306" y="199"/>
                        </a:lnTo>
                        <a:lnTo>
                          <a:pt x="290" y="199"/>
                        </a:lnTo>
                        <a:lnTo>
                          <a:pt x="273" y="197"/>
                        </a:lnTo>
                        <a:lnTo>
                          <a:pt x="255" y="194"/>
                        </a:lnTo>
                        <a:lnTo>
                          <a:pt x="237" y="190"/>
                        </a:lnTo>
                        <a:lnTo>
                          <a:pt x="216" y="184"/>
                        </a:lnTo>
                        <a:lnTo>
                          <a:pt x="203" y="179"/>
                        </a:lnTo>
                        <a:lnTo>
                          <a:pt x="189" y="175"/>
                        </a:lnTo>
                        <a:lnTo>
                          <a:pt x="177" y="170"/>
                        </a:lnTo>
                        <a:lnTo>
                          <a:pt x="163" y="166"/>
                        </a:lnTo>
                        <a:lnTo>
                          <a:pt x="150" y="161"/>
                        </a:lnTo>
                        <a:lnTo>
                          <a:pt x="136" y="158"/>
                        </a:lnTo>
                        <a:lnTo>
                          <a:pt x="124" y="153"/>
                        </a:lnTo>
                        <a:lnTo>
                          <a:pt x="110" y="150"/>
                        </a:lnTo>
                        <a:lnTo>
                          <a:pt x="96" y="146"/>
                        </a:lnTo>
                        <a:lnTo>
                          <a:pt x="83" y="143"/>
                        </a:lnTo>
                        <a:lnTo>
                          <a:pt x="70" y="140"/>
                        </a:lnTo>
                        <a:lnTo>
                          <a:pt x="56" y="138"/>
                        </a:lnTo>
                        <a:lnTo>
                          <a:pt x="42" y="136"/>
                        </a:lnTo>
                        <a:lnTo>
                          <a:pt x="28" y="135"/>
                        </a:lnTo>
                        <a:lnTo>
                          <a:pt x="14" y="133"/>
                        </a:lnTo>
                        <a:lnTo>
                          <a:pt x="0" y="133"/>
                        </a:lnTo>
                        <a:lnTo>
                          <a:pt x="2" y="133"/>
                        </a:lnTo>
                        <a:lnTo>
                          <a:pt x="4" y="132"/>
                        </a:lnTo>
                        <a:lnTo>
                          <a:pt x="7" y="131"/>
                        </a:lnTo>
                        <a:lnTo>
                          <a:pt x="13" y="130"/>
                        </a:lnTo>
                        <a:lnTo>
                          <a:pt x="20" y="129"/>
                        </a:lnTo>
                        <a:lnTo>
                          <a:pt x="29" y="129"/>
                        </a:lnTo>
                        <a:lnTo>
                          <a:pt x="41" y="128"/>
                        </a:lnTo>
                        <a:lnTo>
                          <a:pt x="55" y="128"/>
                        </a:lnTo>
                        <a:lnTo>
                          <a:pt x="70" y="129"/>
                        </a:lnTo>
                        <a:lnTo>
                          <a:pt x="88" y="130"/>
                        </a:lnTo>
                        <a:lnTo>
                          <a:pt x="109" y="133"/>
                        </a:lnTo>
                        <a:lnTo>
                          <a:pt x="132" y="137"/>
                        </a:lnTo>
                        <a:lnTo>
                          <a:pt x="157" y="143"/>
                        </a:lnTo>
                        <a:lnTo>
                          <a:pt x="186" y="150"/>
                        </a:lnTo>
                        <a:lnTo>
                          <a:pt x="218" y="159"/>
                        </a:lnTo>
                        <a:lnTo>
                          <a:pt x="253" y="169"/>
                        </a:lnTo>
                        <a:lnTo>
                          <a:pt x="273" y="173"/>
                        </a:lnTo>
                        <a:lnTo>
                          <a:pt x="293" y="173"/>
                        </a:lnTo>
                        <a:lnTo>
                          <a:pt x="313" y="171"/>
                        </a:lnTo>
                        <a:lnTo>
                          <a:pt x="332" y="168"/>
                        </a:lnTo>
                        <a:lnTo>
                          <a:pt x="352" y="162"/>
                        </a:lnTo>
                        <a:lnTo>
                          <a:pt x="371" y="155"/>
                        </a:lnTo>
                        <a:lnTo>
                          <a:pt x="390" y="147"/>
                        </a:lnTo>
                        <a:lnTo>
                          <a:pt x="408" y="137"/>
                        </a:lnTo>
                        <a:lnTo>
                          <a:pt x="399" y="132"/>
                        </a:lnTo>
                        <a:lnTo>
                          <a:pt x="391" y="126"/>
                        </a:lnTo>
                        <a:lnTo>
                          <a:pt x="384" y="120"/>
                        </a:lnTo>
                        <a:lnTo>
                          <a:pt x="377" y="113"/>
                        </a:lnTo>
                        <a:lnTo>
                          <a:pt x="371" y="105"/>
                        </a:lnTo>
                        <a:lnTo>
                          <a:pt x="367" y="95"/>
                        </a:lnTo>
                        <a:lnTo>
                          <a:pt x="362" y="85"/>
                        </a:lnTo>
                        <a:lnTo>
                          <a:pt x="359" y="75"/>
                        </a:lnTo>
                        <a:lnTo>
                          <a:pt x="358" y="50"/>
                        </a:lnTo>
                        <a:lnTo>
                          <a:pt x="364" y="26"/>
                        </a:lnTo>
                        <a:lnTo>
                          <a:pt x="372" y="7"/>
                        </a:lnTo>
                        <a:lnTo>
                          <a:pt x="376" y="0"/>
                        </a:lnTo>
                        <a:lnTo>
                          <a:pt x="375" y="7"/>
                        </a:lnTo>
                        <a:lnTo>
                          <a:pt x="372" y="19"/>
                        </a:lnTo>
                        <a:lnTo>
                          <a:pt x="372" y="35"/>
                        </a:lnTo>
                        <a:lnTo>
                          <a:pt x="376" y="54"/>
                        </a:lnTo>
                        <a:lnTo>
                          <a:pt x="383" y="72"/>
                        </a:lnTo>
                        <a:lnTo>
                          <a:pt x="394" y="91"/>
                        </a:lnTo>
                        <a:lnTo>
                          <a:pt x="414" y="106"/>
                        </a:lnTo>
                        <a:lnTo>
                          <a:pt x="442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14673" name="Group 959"/>
            <p:cNvGrpSpPr>
              <a:grpSpLocks/>
            </p:cNvGrpSpPr>
            <p:nvPr/>
          </p:nvGrpSpPr>
          <p:grpSpPr bwMode="auto">
            <a:xfrm flipH="1" flipV="1">
              <a:off x="4608" y="1648"/>
              <a:ext cx="541" cy="608"/>
              <a:chOff x="3491" y="1693"/>
              <a:chExt cx="541" cy="608"/>
            </a:xfrm>
          </p:grpSpPr>
          <p:sp>
            <p:nvSpPr>
              <p:cNvPr id="14734" name="Freeform 960"/>
              <p:cNvSpPr>
                <a:spLocks/>
              </p:cNvSpPr>
              <p:nvPr/>
            </p:nvSpPr>
            <p:spPr bwMode="auto">
              <a:xfrm>
                <a:off x="3809" y="1695"/>
                <a:ext cx="79" cy="206"/>
              </a:xfrm>
              <a:custGeom>
                <a:avLst/>
                <a:gdLst>
                  <a:gd name="T0" fmla="*/ 1 w 79"/>
                  <a:gd name="T1" fmla="*/ 197 h 206"/>
                  <a:gd name="T2" fmla="*/ 49 w 79"/>
                  <a:gd name="T3" fmla="*/ 73 h 206"/>
                  <a:gd name="T4" fmla="*/ 29 w 79"/>
                  <a:gd name="T5" fmla="*/ 57 h 206"/>
                  <a:gd name="T6" fmla="*/ 31 w 79"/>
                  <a:gd name="T7" fmla="*/ 33 h 206"/>
                  <a:gd name="T8" fmla="*/ 73 w 79"/>
                  <a:gd name="T9" fmla="*/ 9 h 206"/>
                  <a:gd name="T10" fmla="*/ 65 w 79"/>
                  <a:gd name="T11" fmla="*/ 85 h 206"/>
                  <a:gd name="T12" fmla="*/ 53 w 79"/>
                  <a:gd name="T13" fmla="*/ 125 h 206"/>
                  <a:gd name="T14" fmla="*/ 1 w 79"/>
                  <a:gd name="T15" fmla="*/ 197 h 2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9"/>
                  <a:gd name="T25" fmla="*/ 0 h 206"/>
                  <a:gd name="T26" fmla="*/ 79 w 79"/>
                  <a:gd name="T27" fmla="*/ 206 h 20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9" h="206">
                    <a:moveTo>
                      <a:pt x="1" y="197"/>
                    </a:moveTo>
                    <a:cubicBezTo>
                      <a:pt x="0" y="188"/>
                      <a:pt x="44" y="96"/>
                      <a:pt x="49" y="73"/>
                    </a:cubicBezTo>
                    <a:cubicBezTo>
                      <a:pt x="54" y="50"/>
                      <a:pt x="32" y="64"/>
                      <a:pt x="29" y="57"/>
                    </a:cubicBezTo>
                    <a:cubicBezTo>
                      <a:pt x="26" y="50"/>
                      <a:pt x="24" y="41"/>
                      <a:pt x="31" y="33"/>
                    </a:cubicBezTo>
                    <a:cubicBezTo>
                      <a:pt x="38" y="25"/>
                      <a:pt x="67" y="0"/>
                      <a:pt x="73" y="9"/>
                    </a:cubicBezTo>
                    <a:cubicBezTo>
                      <a:pt x="79" y="18"/>
                      <a:pt x="68" y="66"/>
                      <a:pt x="65" y="85"/>
                    </a:cubicBezTo>
                    <a:cubicBezTo>
                      <a:pt x="62" y="104"/>
                      <a:pt x="64" y="106"/>
                      <a:pt x="53" y="125"/>
                    </a:cubicBezTo>
                    <a:cubicBezTo>
                      <a:pt x="42" y="144"/>
                      <a:pt x="2" y="206"/>
                      <a:pt x="1" y="197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4735" name="Freeform 961"/>
              <p:cNvSpPr>
                <a:spLocks/>
              </p:cNvSpPr>
              <p:nvPr/>
            </p:nvSpPr>
            <p:spPr bwMode="auto">
              <a:xfrm>
                <a:off x="3512" y="1806"/>
                <a:ext cx="508" cy="447"/>
              </a:xfrm>
              <a:custGeom>
                <a:avLst/>
                <a:gdLst>
                  <a:gd name="T0" fmla="*/ 328 w 508"/>
                  <a:gd name="T1" fmla="*/ 66 h 447"/>
                  <a:gd name="T2" fmla="*/ 280 w 508"/>
                  <a:gd name="T3" fmla="*/ 66 h 447"/>
                  <a:gd name="T4" fmla="*/ 234 w 508"/>
                  <a:gd name="T5" fmla="*/ 2 h 447"/>
                  <a:gd name="T6" fmla="*/ 198 w 508"/>
                  <a:gd name="T7" fmla="*/ 78 h 447"/>
                  <a:gd name="T8" fmla="*/ 138 w 508"/>
                  <a:gd name="T9" fmla="*/ 82 h 447"/>
                  <a:gd name="T10" fmla="*/ 94 w 508"/>
                  <a:gd name="T11" fmla="*/ 46 h 447"/>
                  <a:gd name="T12" fmla="*/ 82 w 508"/>
                  <a:gd name="T13" fmla="*/ 30 h 447"/>
                  <a:gd name="T14" fmla="*/ 62 w 508"/>
                  <a:gd name="T15" fmla="*/ 78 h 447"/>
                  <a:gd name="T16" fmla="*/ 14 w 508"/>
                  <a:gd name="T17" fmla="*/ 126 h 447"/>
                  <a:gd name="T18" fmla="*/ 6 w 508"/>
                  <a:gd name="T19" fmla="*/ 130 h 447"/>
                  <a:gd name="T20" fmla="*/ 50 w 508"/>
                  <a:gd name="T21" fmla="*/ 182 h 447"/>
                  <a:gd name="T22" fmla="*/ 82 w 508"/>
                  <a:gd name="T23" fmla="*/ 238 h 447"/>
                  <a:gd name="T24" fmla="*/ 136 w 508"/>
                  <a:gd name="T25" fmla="*/ 210 h 447"/>
                  <a:gd name="T26" fmla="*/ 158 w 508"/>
                  <a:gd name="T27" fmla="*/ 282 h 447"/>
                  <a:gd name="T28" fmla="*/ 118 w 508"/>
                  <a:gd name="T29" fmla="*/ 366 h 447"/>
                  <a:gd name="T30" fmla="*/ 158 w 508"/>
                  <a:gd name="T31" fmla="*/ 390 h 447"/>
                  <a:gd name="T32" fmla="*/ 178 w 508"/>
                  <a:gd name="T33" fmla="*/ 442 h 447"/>
                  <a:gd name="T34" fmla="*/ 210 w 508"/>
                  <a:gd name="T35" fmla="*/ 422 h 447"/>
                  <a:gd name="T36" fmla="*/ 254 w 508"/>
                  <a:gd name="T37" fmla="*/ 426 h 447"/>
                  <a:gd name="T38" fmla="*/ 270 w 508"/>
                  <a:gd name="T39" fmla="*/ 378 h 447"/>
                  <a:gd name="T40" fmla="*/ 328 w 508"/>
                  <a:gd name="T41" fmla="*/ 306 h 447"/>
                  <a:gd name="T42" fmla="*/ 378 w 508"/>
                  <a:gd name="T43" fmla="*/ 374 h 447"/>
                  <a:gd name="T44" fmla="*/ 426 w 508"/>
                  <a:gd name="T45" fmla="*/ 354 h 447"/>
                  <a:gd name="T46" fmla="*/ 486 w 508"/>
                  <a:gd name="T47" fmla="*/ 362 h 447"/>
                  <a:gd name="T48" fmla="*/ 486 w 508"/>
                  <a:gd name="T49" fmla="*/ 314 h 447"/>
                  <a:gd name="T50" fmla="*/ 498 w 508"/>
                  <a:gd name="T51" fmla="*/ 254 h 447"/>
                  <a:gd name="T52" fmla="*/ 426 w 508"/>
                  <a:gd name="T53" fmla="*/ 218 h 447"/>
                  <a:gd name="T54" fmla="*/ 414 w 508"/>
                  <a:gd name="T55" fmla="*/ 154 h 447"/>
                  <a:gd name="T56" fmla="*/ 438 w 508"/>
                  <a:gd name="T57" fmla="*/ 106 h 447"/>
                  <a:gd name="T58" fmla="*/ 370 w 508"/>
                  <a:gd name="T59" fmla="*/ 98 h 447"/>
                  <a:gd name="T60" fmla="*/ 328 w 508"/>
                  <a:gd name="T61" fmla="*/ 66 h 447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08"/>
                  <a:gd name="T94" fmla="*/ 0 h 447"/>
                  <a:gd name="T95" fmla="*/ 508 w 508"/>
                  <a:gd name="T96" fmla="*/ 447 h 447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08" h="447">
                    <a:moveTo>
                      <a:pt x="328" y="66"/>
                    </a:moveTo>
                    <a:cubicBezTo>
                      <a:pt x="312" y="64"/>
                      <a:pt x="296" y="77"/>
                      <a:pt x="280" y="66"/>
                    </a:cubicBezTo>
                    <a:cubicBezTo>
                      <a:pt x="264" y="55"/>
                      <a:pt x="248" y="0"/>
                      <a:pt x="234" y="2"/>
                    </a:cubicBezTo>
                    <a:cubicBezTo>
                      <a:pt x="220" y="4"/>
                      <a:pt x="214" y="65"/>
                      <a:pt x="198" y="78"/>
                    </a:cubicBezTo>
                    <a:cubicBezTo>
                      <a:pt x="182" y="91"/>
                      <a:pt x="155" y="87"/>
                      <a:pt x="138" y="82"/>
                    </a:cubicBezTo>
                    <a:cubicBezTo>
                      <a:pt x="121" y="77"/>
                      <a:pt x="103" y="55"/>
                      <a:pt x="94" y="46"/>
                    </a:cubicBezTo>
                    <a:cubicBezTo>
                      <a:pt x="85" y="37"/>
                      <a:pt x="87" y="25"/>
                      <a:pt x="82" y="30"/>
                    </a:cubicBezTo>
                    <a:cubicBezTo>
                      <a:pt x="77" y="35"/>
                      <a:pt x="73" y="62"/>
                      <a:pt x="62" y="78"/>
                    </a:cubicBezTo>
                    <a:cubicBezTo>
                      <a:pt x="51" y="94"/>
                      <a:pt x="23" y="117"/>
                      <a:pt x="14" y="126"/>
                    </a:cubicBezTo>
                    <a:cubicBezTo>
                      <a:pt x="5" y="135"/>
                      <a:pt x="0" y="121"/>
                      <a:pt x="6" y="130"/>
                    </a:cubicBezTo>
                    <a:cubicBezTo>
                      <a:pt x="12" y="139"/>
                      <a:pt x="37" y="164"/>
                      <a:pt x="50" y="182"/>
                    </a:cubicBezTo>
                    <a:cubicBezTo>
                      <a:pt x="63" y="200"/>
                      <a:pt x="68" y="233"/>
                      <a:pt x="82" y="238"/>
                    </a:cubicBezTo>
                    <a:cubicBezTo>
                      <a:pt x="96" y="243"/>
                      <a:pt x="123" y="203"/>
                      <a:pt x="136" y="210"/>
                    </a:cubicBezTo>
                    <a:cubicBezTo>
                      <a:pt x="149" y="217"/>
                      <a:pt x="161" y="256"/>
                      <a:pt x="158" y="282"/>
                    </a:cubicBezTo>
                    <a:cubicBezTo>
                      <a:pt x="155" y="308"/>
                      <a:pt x="118" y="348"/>
                      <a:pt x="118" y="366"/>
                    </a:cubicBezTo>
                    <a:cubicBezTo>
                      <a:pt x="118" y="384"/>
                      <a:pt x="148" y="377"/>
                      <a:pt x="158" y="390"/>
                    </a:cubicBezTo>
                    <a:cubicBezTo>
                      <a:pt x="168" y="403"/>
                      <a:pt x="169" y="437"/>
                      <a:pt x="178" y="442"/>
                    </a:cubicBezTo>
                    <a:cubicBezTo>
                      <a:pt x="187" y="447"/>
                      <a:pt x="197" y="425"/>
                      <a:pt x="210" y="422"/>
                    </a:cubicBezTo>
                    <a:cubicBezTo>
                      <a:pt x="223" y="419"/>
                      <a:pt x="244" y="433"/>
                      <a:pt x="254" y="426"/>
                    </a:cubicBezTo>
                    <a:cubicBezTo>
                      <a:pt x="264" y="419"/>
                      <a:pt x="258" y="398"/>
                      <a:pt x="270" y="378"/>
                    </a:cubicBezTo>
                    <a:cubicBezTo>
                      <a:pt x="282" y="358"/>
                      <a:pt x="310" y="307"/>
                      <a:pt x="328" y="306"/>
                    </a:cubicBezTo>
                    <a:cubicBezTo>
                      <a:pt x="346" y="305"/>
                      <a:pt x="362" y="366"/>
                      <a:pt x="378" y="374"/>
                    </a:cubicBezTo>
                    <a:cubicBezTo>
                      <a:pt x="394" y="382"/>
                      <a:pt x="408" y="356"/>
                      <a:pt x="426" y="354"/>
                    </a:cubicBezTo>
                    <a:cubicBezTo>
                      <a:pt x="444" y="352"/>
                      <a:pt x="476" y="369"/>
                      <a:pt x="486" y="362"/>
                    </a:cubicBezTo>
                    <a:cubicBezTo>
                      <a:pt x="496" y="355"/>
                      <a:pt x="484" y="332"/>
                      <a:pt x="486" y="314"/>
                    </a:cubicBezTo>
                    <a:cubicBezTo>
                      <a:pt x="488" y="296"/>
                      <a:pt x="508" y="270"/>
                      <a:pt x="498" y="254"/>
                    </a:cubicBezTo>
                    <a:cubicBezTo>
                      <a:pt x="488" y="238"/>
                      <a:pt x="440" y="235"/>
                      <a:pt x="426" y="218"/>
                    </a:cubicBezTo>
                    <a:cubicBezTo>
                      <a:pt x="412" y="201"/>
                      <a:pt x="412" y="173"/>
                      <a:pt x="414" y="154"/>
                    </a:cubicBezTo>
                    <a:cubicBezTo>
                      <a:pt x="416" y="135"/>
                      <a:pt x="445" y="115"/>
                      <a:pt x="438" y="106"/>
                    </a:cubicBezTo>
                    <a:cubicBezTo>
                      <a:pt x="431" y="97"/>
                      <a:pt x="388" y="105"/>
                      <a:pt x="370" y="98"/>
                    </a:cubicBezTo>
                    <a:cubicBezTo>
                      <a:pt x="352" y="91"/>
                      <a:pt x="337" y="73"/>
                      <a:pt x="328" y="66"/>
                    </a:cubicBezTo>
                    <a:close/>
                  </a:path>
                </a:pathLst>
              </a:cu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736" name="Group 962"/>
              <p:cNvGrpSpPr>
                <a:grpSpLocks/>
              </p:cNvGrpSpPr>
              <p:nvPr/>
            </p:nvGrpSpPr>
            <p:grpSpPr bwMode="auto">
              <a:xfrm>
                <a:off x="3491" y="1693"/>
                <a:ext cx="541" cy="608"/>
                <a:chOff x="2773" y="1693"/>
                <a:chExt cx="541" cy="608"/>
              </a:xfrm>
            </p:grpSpPr>
            <p:sp>
              <p:nvSpPr>
                <p:cNvPr id="14737" name="Freeform 963"/>
                <p:cNvSpPr>
                  <a:spLocks/>
                </p:cNvSpPr>
                <p:nvPr/>
              </p:nvSpPr>
              <p:spPr bwMode="auto">
                <a:xfrm>
                  <a:off x="2773" y="1755"/>
                  <a:ext cx="541" cy="546"/>
                </a:xfrm>
                <a:custGeom>
                  <a:avLst/>
                  <a:gdLst>
                    <a:gd name="T0" fmla="*/ 717 w 1080"/>
                    <a:gd name="T1" fmla="*/ 126 h 1092"/>
                    <a:gd name="T2" fmla="*/ 656 w 1080"/>
                    <a:gd name="T3" fmla="*/ 239 h 1092"/>
                    <a:gd name="T4" fmla="*/ 556 w 1080"/>
                    <a:gd name="T5" fmla="*/ 194 h 1092"/>
                    <a:gd name="T6" fmla="*/ 493 w 1080"/>
                    <a:gd name="T7" fmla="*/ 169 h 1092"/>
                    <a:gd name="T8" fmla="*/ 408 w 1080"/>
                    <a:gd name="T9" fmla="*/ 279 h 1092"/>
                    <a:gd name="T10" fmla="*/ 305 w 1080"/>
                    <a:gd name="T11" fmla="*/ 278 h 1092"/>
                    <a:gd name="T12" fmla="*/ 210 w 1080"/>
                    <a:gd name="T13" fmla="*/ 203 h 1092"/>
                    <a:gd name="T14" fmla="*/ 112 w 1080"/>
                    <a:gd name="T15" fmla="*/ 335 h 1092"/>
                    <a:gd name="T16" fmla="*/ 123 w 1080"/>
                    <a:gd name="T17" fmla="*/ 408 h 1092"/>
                    <a:gd name="T18" fmla="*/ 220 w 1080"/>
                    <a:gd name="T19" fmla="*/ 559 h 1092"/>
                    <a:gd name="T20" fmla="*/ 337 w 1080"/>
                    <a:gd name="T21" fmla="*/ 525 h 1092"/>
                    <a:gd name="T22" fmla="*/ 380 w 1080"/>
                    <a:gd name="T23" fmla="*/ 642 h 1092"/>
                    <a:gd name="T24" fmla="*/ 313 w 1080"/>
                    <a:gd name="T25" fmla="*/ 806 h 1092"/>
                    <a:gd name="T26" fmla="*/ 368 w 1080"/>
                    <a:gd name="T27" fmla="*/ 911 h 1092"/>
                    <a:gd name="T28" fmla="*/ 386 w 1080"/>
                    <a:gd name="T29" fmla="*/ 980 h 1092"/>
                    <a:gd name="T30" fmla="*/ 531 w 1080"/>
                    <a:gd name="T31" fmla="*/ 940 h 1092"/>
                    <a:gd name="T32" fmla="*/ 592 w 1080"/>
                    <a:gd name="T33" fmla="*/ 819 h 1092"/>
                    <a:gd name="T34" fmla="*/ 685 w 1080"/>
                    <a:gd name="T35" fmla="*/ 723 h 1092"/>
                    <a:gd name="T36" fmla="*/ 784 w 1080"/>
                    <a:gd name="T37" fmla="*/ 773 h 1092"/>
                    <a:gd name="T38" fmla="*/ 821 w 1080"/>
                    <a:gd name="T39" fmla="*/ 837 h 1092"/>
                    <a:gd name="T40" fmla="*/ 906 w 1080"/>
                    <a:gd name="T41" fmla="*/ 811 h 1092"/>
                    <a:gd name="T42" fmla="*/ 1008 w 1080"/>
                    <a:gd name="T43" fmla="*/ 828 h 1092"/>
                    <a:gd name="T44" fmla="*/ 1011 w 1080"/>
                    <a:gd name="T45" fmla="*/ 734 h 1092"/>
                    <a:gd name="T46" fmla="*/ 996 w 1080"/>
                    <a:gd name="T47" fmla="*/ 628 h 1092"/>
                    <a:gd name="T48" fmla="*/ 898 w 1080"/>
                    <a:gd name="T49" fmla="*/ 559 h 1092"/>
                    <a:gd name="T50" fmla="*/ 849 w 1080"/>
                    <a:gd name="T51" fmla="*/ 452 h 1092"/>
                    <a:gd name="T52" fmla="*/ 902 w 1080"/>
                    <a:gd name="T53" fmla="*/ 309 h 1092"/>
                    <a:gd name="T54" fmla="*/ 822 w 1080"/>
                    <a:gd name="T55" fmla="*/ 318 h 1092"/>
                    <a:gd name="T56" fmla="*/ 729 w 1080"/>
                    <a:gd name="T57" fmla="*/ 296 h 1092"/>
                    <a:gd name="T58" fmla="*/ 799 w 1080"/>
                    <a:gd name="T59" fmla="*/ 279 h 1092"/>
                    <a:gd name="T60" fmla="*/ 943 w 1080"/>
                    <a:gd name="T61" fmla="*/ 273 h 1092"/>
                    <a:gd name="T62" fmla="*/ 988 w 1080"/>
                    <a:gd name="T63" fmla="*/ 293 h 1092"/>
                    <a:gd name="T64" fmla="*/ 887 w 1080"/>
                    <a:gd name="T65" fmla="*/ 455 h 1092"/>
                    <a:gd name="T66" fmla="*/ 992 w 1080"/>
                    <a:gd name="T67" fmla="*/ 573 h 1092"/>
                    <a:gd name="T68" fmla="*/ 1037 w 1080"/>
                    <a:gd name="T69" fmla="*/ 732 h 1092"/>
                    <a:gd name="T70" fmla="*/ 997 w 1080"/>
                    <a:gd name="T71" fmla="*/ 865 h 1092"/>
                    <a:gd name="T72" fmla="*/ 881 w 1080"/>
                    <a:gd name="T73" fmla="*/ 856 h 1092"/>
                    <a:gd name="T74" fmla="*/ 769 w 1080"/>
                    <a:gd name="T75" fmla="*/ 908 h 1092"/>
                    <a:gd name="T76" fmla="*/ 734 w 1080"/>
                    <a:gd name="T77" fmla="*/ 775 h 1092"/>
                    <a:gd name="T78" fmla="*/ 577 w 1080"/>
                    <a:gd name="T79" fmla="*/ 964 h 1092"/>
                    <a:gd name="T80" fmla="*/ 476 w 1080"/>
                    <a:gd name="T81" fmla="*/ 976 h 1092"/>
                    <a:gd name="T82" fmla="*/ 362 w 1080"/>
                    <a:gd name="T83" fmla="*/ 1062 h 1092"/>
                    <a:gd name="T84" fmla="*/ 319 w 1080"/>
                    <a:gd name="T85" fmla="*/ 932 h 1092"/>
                    <a:gd name="T86" fmla="*/ 267 w 1080"/>
                    <a:gd name="T87" fmla="*/ 812 h 1092"/>
                    <a:gd name="T88" fmla="*/ 296 w 1080"/>
                    <a:gd name="T89" fmla="*/ 569 h 1092"/>
                    <a:gd name="T90" fmla="*/ 183 w 1080"/>
                    <a:gd name="T91" fmla="*/ 620 h 1092"/>
                    <a:gd name="T92" fmla="*/ 29 w 1080"/>
                    <a:gd name="T93" fmla="*/ 404 h 1092"/>
                    <a:gd name="T94" fmla="*/ 76 w 1080"/>
                    <a:gd name="T95" fmla="*/ 327 h 1092"/>
                    <a:gd name="T96" fmla="*/ 183 w 1080"/>
                    <a:gd name="T97" fmla="*/ 194 h 1092"/>
                    <a:gd name="T98" fmla="*/ 280 w 1080"/>
                    <a:gd name="T99" fmla="*/ 211 h 1092"/>
                    <a:gd name="T100" fmla="*/ 389 w 1080"/>
                    <a:gd name="T101" fmla="*/ 244 h 1092"/>
                    <a:gd name="T102" fmla="*/ 458 w 1080"/>
                    <a:gd name="T103" fmla="*/ 107 h 1092"/>
                    <a:gd name="T104" fmla="*/ 559 w 1080"/>
                    <a:gd name="T105" fmla="*/ 106 h 1092"/>
                    <a:gd name="T106" fmla="*/ 623 w 1080"/>
                    <a:gd name="T107" fmla="*/ 220 h 1092"/>
                    <a:gd name="T108" fmla="*/ 668 w 1080"/>
                    <a:gd name="T109" fmla="*/ 188 h 1092"/>
                    <a:gd name="T110" fmla="*/ 704 w 1080"/>
                    <a:gd name="T111" fmla="*/ 36 h 1092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080"/>
                    <a:gd name="T169" fmla="*/ 0 h 1092"/>
                    <a:gd name="T170" fmla="*/ 1080 w 1080"/>
                    <a:gd name="T171" fmla="*/ 1092 h 1092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080" h="1092">
                      <a:moveTo>
                        <a:pt x="741" y="6"/>
                      </a:moveTo>
                      <a:lnTo>
                        <a:pt x="738" y="24"/>
                      </a:lnTo>
                      <a:lnTo>
                        <a:pt x="735" y="45"/>
                      </a:lnTo>
                      <a:lnTo>
                        <a:pt x="731" y="66"/>
                      </a:lnTo>
                      <a:lnTo>
                        <a:pt x="727" y="87"/>
                      </a:lnTo>
                      <a:lnTo>
                        <a:pt x="722" y="107"/>
                      </a:lnTo>
                      <a:lnTo>
                        <a:pt x="717" y="126"/>
                      </a:lnTo>
                      <a:lnTo>
                        <a:pt x="712" y="142"/>
                      </a:lnTo>
                      <a:lnTo>
                        <a:pt x="706" y="154"/>
                      </a:lnTo>
                      <a:lnTo>
                        <a:pt x="698" y="171"/>
                      </a:lnTo>
                      <a:lnTo>
                        <a:pt x="690" y="189"/>
                      </a:lnTo>
                      <a:lnTo>
                        <a:pt x="679" y="207"/>
                      </a:lnTo>
                      <a:lnTo>
                        <a:pt x="669" y="225"/>
                      </a:lnTo>
                      <a:lnTo>
                        <a:pt x="656" y="239"/>
                      </a:lnTo>
                      <a:lnTo>
                        <a:pt x="644" y="249"/>
                      </a:lnTo>
                      <a:lnTo>
                        <a:pt x="630" y="254"/>
                      </a:lnTo>
                      <a:lnTo>
                        <a:pt x="615" y="251"/>
                      </a:lnTo>
                      <a:lnTo>
                        <a:pt x="597" y="241"/>
                      </a:lnTo>
                      <a:lnTo>
                        <a:pt x="582" y="227"/>
                      </a:lnTo>
                      <a:lnTo>
                        <a:pt x="568" y="211"/>
                      </a:lnTo>
                      <a:lnTo>
                        <a:pt x="556" y="194"/>
                      </a:lnTo>
                      <a:lnTo>
                        <a:pt x="546" y="174"/>
                      </a:lnTo>
                      <a:lnTo>
                        <a:pt x="534" y="156"/>
                      </a:lnTo>
                      <a:lnTo>
                        <a:pt x="524" y="136"/>
                      </a:lnTo>
                      <a:lnTo>
                        <a:pt x="512" y="118"/>
                      </a:lnTo>
                      <a:lnTo>
                        <a:pt x="509" y="130"/>
                      </a:lnTo>
                      <a:lnTo>
                        <a:pt x="502" y="148"/>
                      </a:lnTo>
                      <a:lnTo>
                        <a:pt x="493" y="169"/>
                      </a:lnTo>
                      <a:lnTo>
                        <a:pt x="483" y="194"/>
                      </a:lnTo>
                      <a:lnTo>
                        <a:pt x="471" y="217"/>
                      </a:lnTo>
                      <a:lnTo>
                        <a:pt x="459" y="237"/>
                      </a:lnTo>
                      <a:lnTo>
                        <a:pt x="448" y="254"/>
                      </a:lnTo>
                      <a:lnTo>
                        <a:pt x="438" y="264"/>
                      </a:lnTo>
                      <a:lnTo>
                        <a:pt x="423" y="272"/>
                      </a:lnTo>
                      <a:lnTo>
                        <a:pt x="408" y="279"/>
                      </a:lnTo>
                      <a:lnTo>
                        <a:pt x="393" y="283"/>
                      </a:lnTo>
                      <a:lnTo>
                        <a:pt x="378" y="287"/>
                      </a:lnTo>
                      <a:lnTo>
                        <a:pt x="363" y="288"/>
                      </a:lnTo>
                      <a:lnTo>
                        <a:pt x="348" y="288"/>
                      </a:lnTo>
                      <a:lnTo>
                        <a:pt x="334" y="287"/>
                      </a:lnTo>
                      <a:lnTo>
                        <a:pt x="320" y="283"/>
                      </a:lnTo>
                      <a:lnTo>
                        <a:pt x="305" y="278"/>
                      </a:lnTo>
                      <a:lnTo>
                        <a:pt x="291" y="272"/>
                      </a:lnTo>
                      <a:lnTo>
                        <a:pt x="278" y="264"/>
                      </a:lnTo>
                      <a:lnTo>
                        <a:pt x="264" y="255"/>
                      </a:lnTo>
                      <a:lnTo>
                        <a:pt x="250" y="243"/>
                      </a:lnTo>
                      <a:lnTo>
                        <a:pt x="236" y="232"/>
                      </a:lnTo>
                      <a:lnTo>
                        <a:pt x="223" y="218"/>
                      </a:lnTo>
                      <a:lnTo>
                        <a:pt x="210" y="203"/>
                      </a:lnTo>
                      <a:lnTo>
                        <a:pt x="200" y="221"/>
                      </a:lnTo>
                      <a:lnTo>
                        <a:pt x="187" y="243"/>
                      </a:lnTo>
                      <a:lnTo>
                        <a:pt x="170" y="265"/>
                      </a:lnTo>
                      <a:lnTo>
                        <a:pt x="153" y="288"/>
                      </a:lnTo>
                      <a:lnTo>
                        <a:pt x="136" y="308"/>
                      </a:lnTo>
                      <a:lnTo>
                        <a:pt x="122" y="325"/>
                      </a:lnTo>
                      <a:lnTo>
                        <a:pt x="112" y="335"/>
                      </a:lnTo>
                      <a:lnTo>
                        <a:pt x="108" y="340"/>
                      </a:lnTo>
                      <a:lnTo>
                        <a:pt x="100" y="348"/>
                      </a:lnTo>
                      <a:lnTo>
                        <a:pt x="91" y="357"/>
                      </a:lnTo>
                      <a:lnTo>
                        <a:pt x="83" y="365"/>
                      </a:lnTo>
                      <a:lnTo>
                        <a:pt x="78" y="370"/>
                      </a:lnTo>
                      <a:lnTo>
                        <a:pt x="101" y="388"/>
                      </a:lnTo>
                      <a:lnTo>
                        <a:pt x="123" y="408"/>
                      </a:lnTo>
                      <a:lnTo>
                        <a:pt x="144" y="431"/>
                      </a:lnTo>
                      <a:lnTo>
                        <a:pt x="162" y="456"/>
                      </a:lnTo>
                      <a:lnTo>
                        <a:pt x="178" y="484"/>
                      </a:lnTo>
                      <a:lnTo>
                        <a:pt x="191" y="513"/>
                      </a:lnTo>
                      <a:lnTo>
                        <a:pt x="200" y="544"/>
                      </a:lnTo>
                      <a:lnTo>
                        <a:pt x="206" y="577"/>
                      </a:lnTo>
                      <a:lnTo>
                        <a:pt x="220" y="559"/>
                      </a:lnTo>
                      <a:lnTo>
                        <a:pt x="235" y="543"/>
                      </a:lnTo>
                      <a:lnTo>
                        <a:pt x="251" y="528"/>
                      </a:lnTo>
                      <a:lnTo>
                        <a:pt x="268" y="517"/>
                      </a:lnTo>
                      <a:lnTo>
                        <a:pt x="286" y="512"/>
                      </a:lnTo>
                      <a:lnTo>
                        <a:pt x="303" y="509"/>
                      </a:lnTo>
                      <a:lnTo>
                        <a:pt x="320" y="514"/>
                      </a:lnTo>
                      <a:lnTo>
                        <a:pt x="337" y="525"/>
                      </a:lnTo>
                      <a:lnTo>
                        <a:pt x="349" y="538"/>
                      </a:lnTo>
                      <a:lnTo>
                        <a:pt x="359" y="552"/>
                      </a:lnTo>
                      <a:lnTo>
                        <a:pt x="367" y="568"/>
                      </a:lnTo>
                      <a:lnTo>
                        <a:pt x="374" y="585"/>
                      </a:lnTo>
                      <a:lnTo>
                        <a:pt x="379" y="604"/>
                      </a:lnTo>
                      <a:lnTo>
                        <a:pt x="380" y="622"/>
                      </a:lnTo>
                      <a:lnTo>
                        <a:pt x="380" y="642"/>
                      </a:lnTo>
                      <a:lnTo>
                        <a:pt x="378" y="662"/>
                      </a:lnTo>
                      <a:lnTo>
                        <a:pt x="372" y="684"/>
                      </a:lnTo>
                      <a:lnTo>
                        <a:pt x="363" y="710"/>
                      </a:lnTo>
                      <a:lnTo>
                        <a:pt x="350" y="736"/>
                      </a:lnTo>
                      <a:lnTo>
                        <a:pt x="337" y="763"/>
                      </a:lnTo>
                      <a:lnTo>
                        <a:pt x="324" y="786"/>
                      </a:lnTo>
                      <a:lnTo>
                        <a:pt x="313" y="806"/>
                      </a:lnTo>
                      <a:lnTo>
                        <a:pt x="304" y="820"/>
                      </a:lnTo>
                      <a:lnTo>
                        <a:pt x="301" y="826"/>
                      </a:lnTo>
                      <a:lnTo>
                        <a:pt x="318" y="837"/>
                      </a:lnTo>
                      <a:lnTo>
                        <a:pt x="333" y="852"/>
                      </a:lnTo>
                      <a:lnTo>
                        <a:pt x="347" y="871"/>
                      </a:lnTo>
                      <a:lnTo>
                        <a:pt x="359" y="890"/>
                      </a:lnTo>
                      <a:lnTo>
                        <a:pt x="368" y="911"/>
                      </a:lnTo>
                      <a:lnTo>
                        <a:pt x="377" y="934"/>
                      </a:lnTo>
                      <a:lnTo>
                        <a:pt x="382" y="957"/>
                      </a:lnTo>
                      <a:lnTo>
                        <a:pt x="385" y="981"/>
                      </a:lnTo>
                      <a:lnTo>
                        <a:pt x="385" y="980"/>
                      </a:lnTo>
                      <a:lnTo>
                        <a:pt x="386" y="980"/>
                      </a:lnTo>
                      <a:lnTo>
                        <a:pt x="404" y="966"/>
                      </a:lnTo>
                      <a:lnTo>
                        <a:pt x="424" y="954"/>
                      </a:lnTo>
                      <a:lnTo>
                        <a:pt x="445" y="946"/>
                      </a:lnTo>
                      <a:lnTo>
                        <a:pt x="466" y="939"/>
                      </a:lnTo>
                      <a:lnTo>
                        <a:pt x="488" y="937"/>
                      </a:lnTo>
                      <a:lnTo>
                        <a:pt x="510" y="937"/>
                      </a:lnTo>
                      <a:lnTo>
                        <a:pt x="531" y="940"/>
                      </a:lnTo>
                      <a:lnTo>
                        <a:pt x="550" y="947"/>
                      </a:lnTo>
                      <a:lnTo>
                        <a:pt x="553" y="939"/>
                      </a:lnTo>
                      <a:lnTo>
                        <a:pt x="556" y="923"/>
                      </a:lnTo>
                      <a:lnTo>
                        <a:pt x="563" y="901"/>
                      </a:lnTo>
                      <a:lnTo>
                        <a:pt x="571" y="874"/>
                      </a:lnTo>
                      <a:lnTo>
                        <a:pt x="580" y="846"/>
                      </a:lnTo>
                      <a:lnTo>
                        <a:pt x="592" y="819"/>
                      </a:lnTo>
                      <a:lnTo>
                        <a:pt x="602" y="794"/>
                      </a:lnTo>
                      <a:lnTo>
                        <a:pt x="614" y="775"/>
                      </a:lnTo>
                      <a:lnTo>
                        <a:pt x="625" y="760"/>
                      </a:lnTo>
                      <a:lnTo>
                        <a:pt x="639" y="748"/>
                      </a:lnTo>
                      <a:lnTo>
                        <a:pt x="654" y="737"/>
                      </a:lnTo>
                      <a:lnTo>
                        <a:pt x="669" y="729"/>
                      </a:lnTo>
                      <a:lnTo>
                        <a:pt x="685" y="723"/>
                      </a:lnTo>
                      <a:lnTo>
                        <a:pt x="703" y="720"/>
                      </a:lnTo>
                      <a:lnTo>
                        <a:pt x="719" y="719"/>
                      </a:lnTo>
                      <a:lnTo>
                        <a:pt x="735" y="721"/>
                      </a:lnTo>
                      <a:lnTo>
                        <a:pt x="753" y="728"/>
                      </a:lnTo>
                      <a:lnTo>
                        <a:pt x="767" y="740"/>
                      </a:lnTo>
                      <a:lnTo>
                        <a:pt x="777" y="755"/>
                      </a:lnTo>
                      <a:lnTo>
                        <a:pt x="784" y="773"/>
                      </a:lnTo>
                      <a:lnTo>
                        <a:pt x="788" y="794"/>
                      </a:lnTo>
                      <a:lnTo>
                        <a:pt x="789" y="817"/>
                      </a:lnTo>
                      <a:lnTo>
                        <a:pt x="788" y="840"/>
                      </a:lnTo>
                      <a:lnTo>
                        <a:pt x="784" y="863"/>
                      </a:lnTo>
                      <a:lnTo>
                        <a:pt x="797" y="854"/>
                      </a:lnTo>
                      <a:lnTo>
                        <a:pt x="808" y="844"/>
                      </a:lnTo>
                      <a:lnTo>
                        <a:pt x="821" y="837"/>
                      </a:lnTo>
                      <a:lnTo>
                        <a:pt x="833" y="831"/>
                      </a:lnTo>
                      <a:lnTo>
                        <a:pt x="844" y="825"/>
                      </a:lnTo>
                      <a:lnTo>
                        <a:pt x="856" y="819"/>
                      </a:lnTo>
                      <a:lnTo>
                        <a:pt x="867" y="816"/>
                      </a:lnTo>
                      <a:lnTo>
                        <a:pt x="880" y="813"/>
                      </a:lnTo>
                      <a:lnTo>
                        <a:pt x="893" y="812"/>
                      </a:lnTo>
                      <a:lnTo>
                        <a:pt x="906" y="811"/>
                      </a:lnTo>
                      <a:lnTo>
                        <a:pt x="921" y="812"/>
                      </a:lnTo>
                      <a:lnTo>
                        <a:pt x="936" y="814"/>
                      </a:lnTo>
                      <a:lnTo>
                        <a:pt x="952" y="818"/>
                      </a:lnTo>
                      <a:lnTo>
                        <a:pt x="971" y="823"/>
                      </a:lnTo>
                      <a:lnTo>
                        <a:pt x="989" y="828"/>
                      </a:lnTo>
                      <a:lnTo>
                        <a:pt x="1010" y="835"/>
                      </a:lnTo>
                      <a:lnTo>
                        <a:pt x="1008" y="828"/>
                      </a:lnTo>
                      <a:lnTo>
                        <a:pt x="1004" y="814"/>
                      </a:lnTo>
                      <a:lnTo>
                        <a:pt x="1001" y="799"/>
                      </a:lnTo>
                      <a:lnTo>
                        <a:pt x="999" y="788"/>
                      </a:lnTo>
                      <a:lnTo>
                        <a:pt x="1000" y="783"/>
                      </a:lnTo>
                      <a:lnTo>
                        <a:pt x="1002" y="772"/>
                      </a:lnTo>
                      <a:lnTo>
                        <a:pt x="1007" y="756"/>
                      </a:lnTo>
                      <a:lnTo>
                        <a:pt x="1011" y="734"/>
                      </a:lnTo>
                      <a:lnTo>
                        <a:pt x="1017" y="712"/>
                      </a:lnTo>
                      <a:lnTo>
                        <a:pt x="1024" y="689"/>
                      </a:lnTo>
                      <a:lnTo>
                        <a:pt x="1032" y="667"/>
                      </a:lnTo>
                      <a:lnTo>
                        <a:pt x="1039" y="650"/>
                      </a:lnTo>
                      <a:lnTo>
                        <a:pt x="1025" y="643"/>
                      </a:lnTo>
                      <a:lnTo>
                        <a:pt x="1011" y="636"/>
                      </a:lnTo>
                      <a:lnTo>
                        <a:pt x="996" y="628"/>
                      </a:lnTo>
                      <a:lnTo>
                        <a:pt x="981" y="620"/>
                      </a:lnTo>
                      <a:lnTo>
                        <a:pt x="966" y="611"/>
                      </a:lnTo>
                      <a:lnTo>
                        <a:pt x="952" y="603"/>
                      </a:lnTo>
                      <a:lnTo>
                        <a:pt x="937" y="592"/>
                      </a:lnTo>
                      <a:lnTo>
                        <a:pt x="924" y="582"/>
                      </a:lnTo>
                      <a:lnTo>
                        <a:pt x="911" y="570"/>
                      </a:lnTo>
                      <a:lnTo>
                        <a:pt x="898" y="559"/>
                      </a:lnTo>
                      <a:lnTo>
                        <a:pt x="887" y="546"/>
                      </a:lnTo>
                      <a:lnTo>
                        <a:pt x="876" y="532"/>
                      </a:lnTo>
                      <a:lnTo>
                        <a:pt x="867" y="517"/>
                      </a:lnTo>
                      <a:lnTo>
                        <a:pt x="859" y="501"/>
                      </a:lnTo>
                      <a:lnTo>
                        <a:pt x="853" y="485"/>
                      </a:lnTo>
                      <a:lnTo>
                        <a:pt x="849" y="467"/>
                      </a:lnTo>
                      <a:lnTo>
                        <a:pt x="849" y="452"/>
                      </a:lnTo>
                      <a:lnTo>
                        <a:pt x="852" y="431"/>
                      </a:lnTo>
                      <a:lnTo>
                        <a:pt x="859" y="408"/>
                      </a:lnTo>
                      <a:lnTo>
                        <a:pt x="868" y="383"/>
                      </a:lnTo>
                      <a:lnTo>
                        <a:pt x="878" y="358"/>
                      </a:lnTo>
                      <a:lnTo>
                        <a:pt x="887" y="336"/>
                      </a:lnTo>
                      <a:lnTo>
                        <a:pt x="895" y="319"/>
                      </a:lnTo>
                      <a:lnTo>
                        <a:pt x="902" y="309"/>
                      </a:lnTo>
                      <a:lnTo>
                        <a:pt x="891" y="310"/>
                      </a:lnTo>
                      <a:lnTo>
                        <a:pt x="881" y="311"/>
                      </a:lnTo>
                      <a:lnTo>
                        <a:pt x="870" y="312"/>
                      </a:lnTo>
                      <a:lnTo>
                        <a:pt x="858" y="315"/>
                      </a:lnTo>
                      <a:lnTo>
                        <a:pt x="847" y="316"/>
                      </a:lnTo>
                      <a:lnTo>
                        <a:pt x="835" y="318"/>
                      </a:lnTo>
                      <a:lnTo>
                        <a:pt x="822" y="318"/>
                      </a:lnTo>
                      <a:lnTo>
                        <a:pt x="810" y="319"/>
                      </a:lnTo>
                      <a:lnTo>
                        <a:pt x="797" y="318"/>
                      </a:lnTo>
                      <a:lnTo>
                        <a:pt x="783" y="317"/>
                      </a:lnTo>
                      <a:lnTo>
                        <a:pt x="770" y="313"/>
                      </a:lnTo>
                      <a:lnTo>
                        <a:pt x="757" y="309"/>
                      </a:lnTo>
                      <a:lnTo>
                        <a:pt x="743" y="303"/>
                      </a:lnTo>
                      <a:lnTo>
                        <a:pt x="729" y="296"/>
                      </a:lnTo>
                      <a:lnTo>
                        <a:pt x="714" y="286"/>
                      </a:lnTo>
                      <a:lnTo>
                        <a:pt x="700" y="274"/>
                      </a:lnTo>
                      <a:lnTo>
                        <a:pt x="741" y="237"/>
                      </a:lnTo>
                      <a:lnTo>
                        <a:pt x="752" y="252"/>
                      </a:lnTo>
                      <a:lnTo>
                        <a:pt x="766" y="264"/>
                      </a:lnTo>
                      <a:lnTo>
                        <a:pt x="782" y="273"/>
                      </a:lnTo>
                      <a:lnTo>
                        <a:pt x="799" y="279"/>
                      </a:lnTo>
                      <a:lnTo>
                        <a:pt x="818" y="282"/>
                      </a:lnTo>
                      <a:lnTo>
                        <a:pt x="838" y="283"/>
                      </a:lnTo>
                      <a:lnTo>
                        <a:pt x="859" y="282"/>
                      </a:lnTo>
                      <a:lnTo>
                        <a:pt x="880" y="281"/>
                      </a:lnTo>
                      <a:lnTo>
                        <a:pt x="902" y="279"/>
                      </a:lnTo>
                      <a:lnTo>
                        <a:pt x="923" y="277"/>
                      </a:lnTo>
                      <a:lnTo>
                        <a:pt x="943" y="273"/>
                      </a:lnTo>
                      <a:lnTo>
                        <a:pt x="963" y="271"/>
                      </a:lnTo>
                      <a:lnTo>
                        <a:pt x="981" y="269"/>
                      </a:lnTo>
                      <a:lnTo>
                        <a:pt x="997" y="267"/>
                      </a:lnTo>
                      <a:lnTo>
                        <a:pt x="1012" y="269"/>
                      </a:lnTo>
                      <a:lnTo>
                        <a:pt x="1025" y="271"/>
                      </a:lnTo>
                      <a:lnTo>
                        <a:pt x="1008" y="281"/>
                      </a:lnTo>
                      <a:lnTo>
                        <a:pt x="988" y="293"/>
                      </a:lnTo>
                      <a:lnTo>
                        <a:pt x="966" y="307"/>
                      </a:lnTo>
                      <a:lnTo>
                        <a:pt x="946" y="324"/>
                      </a:lnTo>
                      <a:lnTo>
                        <a:pt x="926" y="343"/>
                      </a:lnTo>
                      <a:lnTo>
                        <a:pt x="909" y="366"/>
                      </a:lnTo>
                      <a:lnTo>
                        <a:pt x="896" y="393"/>
                      </a:lnTo>
                      <a:lnTo>
                        <a:pt x="887" y="423"/>
                      </a:lnTo>
                      <a:lnTo>
                        <a:pt x="887" y="455"/>
                      </a:lnTo>
                      <a:lnTo>
                        <a:pt x="890" y="483"/>
                      </a:lnTo>
                      <a:lnTo>
                        <a:pt x="898" y="505"/>
                      </a:lnTo>
                      <a:lnTo>
                        <a:pt x="910" y="520"/>
                      </a:lnTo>
                      <a:lnTo>
                        <a:pt x="929" y="535"/>
                      </a:lnTo>
                      <a:lnTo>
                        <a:pt x="949" y="548"/>
                      </a:lnTo>
                      <a:lnTo>
                        <a:pt x="970" y="561"/>
                      </a:lnTo>
                      <a:lnTo>
                        <a:pt x="992" y="573"/>
                      </a:lnTo>
                      <a:lnTo>
                        <a:pt x="1012" y="582"/>
                      </a:lnTo>
                      <a:lnTo>
                        <a:pt x="1035" y="591"/>
                      </a:lnTo>
                      <a:lnTo>
                        <a:pt x="1057" y="599"/>
                      </a:lnTo>
                      <a:lnTo>
                        <a:pt x="1080" y="606"/>
                      </a:lnTo>
                      <a:lnTo>
                        <a:pt x="1061" y="647"/>
                      </a:lnTo>
                      <a:lnTo>
                        <a:pt x="1047" y="690"/>
                      </a:lnTo>
                      <a:lnTo>
                        <a:pt x="1037" y="732"/>
                      </a:lnTo>
                      <a:lnTo>
                        <a:pt x="1032" y="772"/>
                      </a:lnTo>
                      <a:lnTo>
                        <a:pt x="1028" y="808"/>
                      </a:lnTo>
                      <a:lnTo>
                        <a:pt x="1027" y="839"/>
                      </a:lnTo>
                      <a:lnTo>
                        <a:pt x="1027" y="862"/>
                      </a:lnTo>
                      <a:lnTo>
                        <a:pt x="1027" y="876"/>
                      </a:lnTo>
                      <a:lnTo>
                        <a:pt x="1012" y="870"/>
                      </a:lnTo>
                      <a:lnTo>
                        <a:pt x="997" y="865"/>
                      </a:lnTo>
                      <a:lnTo>
                        <a:pt x="981" y="861"/>
                      </a:lnTo>
                      <a:lnTo>
                        <a:pt x="965" y="857"/>
                      </a:lnTo>
                      <a:lnTo>
                        <a:pt x="948" y="855"/>
                      </a:lnTo>
                      <a:lnTo>
                        <a:pt x="932" y="854"/>
                      </a:lnTo>
                      <a:lnTo>
                        <a:pt x="914" y="854"/>
                      </a:lnTo>
                      <a:lnTo>
                        <a:pt x="897" y="855"/>
                      </a:lnTo>
                      <a:lnTo>
                        <a:pt x="881" y="856"/>
                      </a:lnTo>
                      <a:lnTo>
                        <a:pt x="864" y="859"/>
                      </a:lnTo>
                      <a:lnTo>
                        <a:pt x="848" y="864"/>
                      </a:lnTo>
                      <a:lnTo>
                        <a:pt x="830" y="870"/>
                      </a:lnTo>
                      <a:lnTo>
                        <a:pt x="814" y="877"/>
                      </a:lnTo>
                      <a:lnTo>
                        <a:pt x="799" y="886"/>
                      </a:lnTo>
                      <a:lnTo>
                        <a:pt x="784" y="896"/>
                      </a:lnTo>
                      <a:lnTo>
                        <a:pt x="769" y="908"/>
                      </a:lnTo>
                      <a:lnTo>
                        <a:pt x="768" y="900"/>
                      </a:lnTo>
                      <a:lnTo>
                        <a:pt x="766" y="884"/>
                      </a:lnTo>
                      <a:lnTo>
                        <a:pt x="762" y="862"/>
                      </a:lnTo>
                      <a:lnTo>
                        <a:pt x="757" y="837"/>
                      </a:lnTo>
                      <a:lnTo>
                        <a:pt x="750" y="813"/>
                      </a:lnTo>
                      <a:lnTo>
                        <a:pt x="742" y="791"/>
                      </a:lnTo>
                      <a:lnTo>
                        <a:pt x="734" y="775"/>
                      </a:lnTo>
                      <a:lnTo>
                        <a:pt x="723" y="768"/>
                      </a:lnTo>
                      <a:lnTo>
                        <a:pt x="681" y="772"/>
                      </a:lnTo>
                      <a:lnTo>
                        <a:pt x="646" y="795"/>
                      </a:lnTo>
                      <a:lnTo>
                        <a:pt x="620" y="832"/>
                      </a:lnTo>
                      <a:lnTo>
                        <a:pt x="599" y="876"/>
                      </a:lnTo>
                      <a:lnTo>
                        <a:pt x="585" y="922"/>
                      </a:lnTo>
                      <a:lnTo>
                        <a:pt x="577" y="964"/>
                      </a:lnTo>
                      <a:lnTo>
                        <a:pt x="574" y="996"/>
                      </a:lnTo>
                      <a:lnTo>
                        <a:pt x="574" y="1013"/>
                      </a:lnTo>
                      <a:lnTo>
                        <a:pt x="555" y="993"/>
                      </a:lnTo>
                      <a:lnTo>
                        <a:pt x="536" y="980"/>
                      </a:lnTo>
                      <a:lnTo>
                        <a:pt x="515" y="973"/>
                      </a:lnTo>
                      <a:lnTo>
                        <a:pt x="495" y="972"/>
                      </a:lnTo>
                      <a:lnTo>
                        <a:pt x="476" y="976"/>
                      </a:lnTo>
                      <a:lnTo>
                        <a:pt x="456" y="983"/>
                      </a:lnTo>
                      <a:lnTo>
                        <a:pt x="436" y="993"/>
                      </a:lnTo>
                      <a:lnTo>
                        <a:pt x="419" y="1006"/>
                      </a:lnTo>
                      <a:lnTo>
                        <a:pt x="402" y="1019"/>
                      </a:lnTo>
                      <a:lnTo>
                        <a:pt x="387" y="1033"/>
                      </a:lnTo>
                      <a:lnTo>
                        <a:pt x="373" y="1048"/>
                      </a:lnTo>
                      <a:lnTo>
                        <a:pt x="362" y="1062"/>
                      </a:lnTo>
                      <a:lnTo>
                        <a:pt x="351" y="1074"/>
                      </a:lnTo>
                      <a:lnTo>
                        <a:pt x="344" y="1084"/>
                      </a:lnTo>
                      <a:lnTo>
                        <a:pt x="340" y="1090"/>
                      </a:lnTo>
                      <a:lnTo>
                        <a:pt x="339" y="1092"/>
                      </a:lnTo>
                      <a:lnTo>
                        <a:pt x="339" y="1025"/>
                      </a:lnTo>
                      <a:lnTo>
                        <a:pt x="332" y="972"/>
                      </a:lnTo>
                      <a:lnTo>
                        <a:pt x="319" y="932"/>
                      </a:lnTo>
                      <a:lnTo>
                        <a:pt x="304" y="901"/>
                      </a:lnTo>
                      <a:lnTo>
                        <a:pt x="287" y="879"/>
                      </a:lnTo>
                      <a:lnTo>
                        <a:pt x="268" y="863"/>
                      </a:lnTo>
                      <a:lnTo>
                        <a:pt x="250" y="851"/>
                      </a:lnTo>
                      <a:lnTo>
                        <a:pt x="235" y="842"/>
                      </a:lnTo>
                      <a:lnTo>
                        <a:pt x="246" y="833"/>
                      </a:lnTo>
                      <a:lnTo>
                        <a:pt x="267" y="812"/>
                      </a:lnTo>
                      <a:lnTo>
                        <a:pt x="291" y="780"/>
                      </a:lnTo>
                      <a:lnTo>
                        <a:pt x="314" y="742"/>
                      </a:lnTo>
                      <a:lnTo>
                        <a:pt x="333" y="699"/>
                      </a:lnTo>
                      <a:lnTo>
                        <a:pt x="341" y="656"/>
                      </a:lnTo>
                      <a:lnTo>
                        <a:pt x="334" y="613"/>
                      </a:lnTo>
                      <a:lnTo>
                        <a:pt x="307" y="574"/>
                      </a:lnTo>
                      <a:lnTo>
                        <a:pt x="296" y="569"/>
                      </a:lnTo>
                      <a:lnTo>
                        <a:pt x="280" y="571"/>
                      </a:lnTo>
                      <a:lnTo>
                        <a:pt x="260" y="578"/>
                      </a:lnTo>
                      <a:lnTo>
                        <a:pt x="239" y="588"/>
                      </a:lnTo>
                      <a:lnTo>
                        <a:pt x="219" y="598"/>
                      </a:lnTo>
                      <a:lnTo>
                        <a:pt x="201" y="608"/>
                      </a:lnTo>
                      <a:lnTo>
                        <a:pt x="189" y="615"/>
                      </a:lnTo>
                      <a:lnTo>
                        <a:pt x="183" y="620"/>
                      </a:lnTo>
                      <a:lnTo>
                        <a:pt x="177" y="581"/>
                      </a:lnTo>
                      <a:lnTo>
                        <a:pt x="162" y="544"/>
                      </a:lnTo>
                      <a:lnTo>
                        <a:pt x="143" y="509"/>
                      </a:lnTo>
                      <a:lnTo>
                        <a:pt x="117" y="478"/>
                      </a:lnTo>
                      <a:lnTo>
                        <a:pt x="89" y="450"/>
                      </a:lnTo>
                      <a:lnTo>
                        <a:pt x="59" y="426"/>
                      </a:lnTo>
                      <a:lnTo>
                        <a:pt x="29" y="404"/>
                      </a:lnTo>
                      <a:lnTo>
                        <a:pt x="0" y="386"/>
                      </a:lnTo>
                      <a:lnTo>
                        <a:pt x="9" y="381"/>
                      </a:lnTo>
                      <a:lnTo>
                        <a:pt x="19" y="373"/>
                      </a:lnTo>
                      <a:lnTo>
                        <a:pt x="31" y="365"/>
                      </a:lnTo>
                      <a:lnTo>
                        <a:pt x="45" y="354"/>
                      </a:lnTo>
                      <a:lnTo>
                        <a:pt x="60" y="341"/>
                      </a:lnTo>
                      <a:lnTo>
                        <a:pt x="76" y="327"/>
                      </a:lnTo>
                      <a:lnTo>
                        <a:pt x="92" y="311"/>
                      </a:lnTo>
                      <a:lnTo>
                        <a:pt x="108" y="294"/>
                      </a:lnTo>
                      <a:lnTo>
                        <a:pt x="124" y="275"/>
                      </a:lnTo>
                      <a:lnTo>
                        <a:pt x="140" y="257"/>
                      </a:lnTo>
                      <a:lnTo>
                        <a:pt x="157" y="236"/>
                      </a:lnTo>
                      <a:lnTo>
                        <a:pt x="170" y="216"/>
                      </a:lnTo>
                      <a:lnTo>
                        <a:pt x="183" y="194"/>
                      </a:lnTo>
                      <a:lnTo>
                        <a:pt x="195" y="172"/>
                      </a:lnTo>
                      <a:lnTo>
                        <a:pt x="205" y="150"/>
                      </a:lnTo>
                      <a:lnTo>
                        <a:pt x="212" y="127"/>
                      </a:lnTo>
                      <a:lnTo>
                        <a:pt x="229" y="153"/>
                      </a:lnTo>
                      <a:lnTo>
                        <a:pt x="245" y="176"/>
                      </a:lnTo>
                      <a:lnTo>
                        <a:pt x="263" y="195"/>
                      </a:lnTo>
                      <a:lnTo>
                        <a:pt x="280" y="211"/>
                      </a:lnTo>
                      <a:lnTo>
                        <a:pt x="298" y="224"/>
                      </a:lnTo>
                      <a:lnTo>
                        <a:pt x="318" y="233"/>
                      </a:lnTo>
                      <a:lnTo>
                        <a:pt x="340" y="241"/>
                      </a:lnTo>
                      <a:lnTo>
                        <a:pt x="362" y="247"/>
                      </a:lnTo>
                      <a:lnTo>
                        <a:pt x="371" y="248"/>
                      </a:lnTo>
                      <a:lnTo>
                        <a:pt x="380" y="247"/>
                      </a:lnTo>
                      <a:lnTo>
                        <a:pt x="389" y="244"/>
                      </a:lnTo>
                      <a:lnTo>
                        <a:pt x="400" y="240"/>
                      </a:lnTo>
                      <a:lnTo>
                        <a:pt x="410" y="234"/>
                      </a:lnTo>
                      <a:lnTo>
                        <a:pt x="421" y="226"/>
                      </a:lnTo>
                      <a:lnTo>
                        <a:pt x="432" y="216"/>
                      </a:lnTo>
                      <a:lnTo>
                        <a:pt x="443" y="204"/>
                      </a:lnTo>
                      <a:lnTo>
                        <a:pt x="456" y="159"/>
                      </a:lnTo>
                      <a:lnTo>
                        <a:pt x="458" y="107"/>
                      </a:lnTo>
                      <a:lnTo>
                        <a:pt x="454" y="55"/>
                      </a:lnTo>
                      <a:lnTo>
                        <a:pt x="447" y="11"/>
                      </a:lnTo>
                      <a:lnTo>
                        <a:pt x="477" y="24"/>
                      </a:lnTo>
                      <a:lnTo>
                        <a:pt x="502" y="42"/>
                      </a:lnTo>
                      <a:lnTo>
                        <a:pt x="524" y="61"/>
                      </a:lnTo>
                      <a:lnTo>
                        <a:pt x="542" y="83"/>
                      </a:lnTo>
                      <a:lnTo>
                        <a:pt x="559" y="106"/>
                      </a:lnTo>
                      <a:lnTo>
                        <a:pt x="572" y="129"/>
                      </a:lnTo>
                      <a:lnTo>
                        <a:pt x="585" y="152"/>
                      </a:lnTo>
                      <a:lnTo>
                        <a:pt x="595" y="173"/>
                      </a:lnTo>
                      <a:lnTo>
                        <a:pt x="602" y="188"/>
                      </a:lnTo>
                      <a:lnTo>
                        <a:pt x="610" y="202"/>
                      </a:lnTo>
                      <a:lnTo>
                        <a:pt x="617" y="212"/>
                      </a:lnTo>
                      <a:lnTo>
                        <a:pt x="623" y="220"/>
                      </a:lnTo>
                      <a:lnTo>
                        <a:pt x="630" y="226"/>
                      </a:lnTo>
                      <a:lnTo>
                        <a:pt x="638" y="228"/>
                      </a:lnTo>
                      <a:lnTo>
                        <a:pt x="646" y="226"/>
                      </a:lnTo>
                      <a:lnTo>
                        <a:pt x="654" y="220"/>
                      </a:lnTo>
                      <a:lnTo>
                        <a:pt x="656" y="216"/>
                      </a:lnTo>
                      <a:lnTo>
                        <a:pt x="661" y="204"/>
                      </a:lnTo>
                      <a:lnTo>
                        <a:pt x="668" y="188"/>
                      </a:lnTo>
                      <a:lnTo>
                        <a:pt x="677" y="166"/>
                      </a:lnTo>
                      <a:lnTo>
                        <a:pt x="685" y="143"/>
                      </a:lnTo>
                      <a:lnTo>
                        <a:pt x="693" y="119"/>
                      </a:lnTo>
                      <a:lnTo>
                        <a:pt x="700" y="95"/>
                      </a:lnTo>
                      <a:lnTo>
                        <a:pt x="704" y="74"/>
                      </a:lnTo>
                      <a:lnTo>
                        <a:pt x="704" y="57"/>
                      </a:lnTo>
                      <a:lnTo>
                        <a:pt x="704" y="36"/>
                      </a:lnTo>
                      <a:lnTo>
                        <a:pt x="704" y="16"/>
                      </a:lnTo>
                      <a:lnTo>
                        <a:pt x="703" y="0"/>
                      </a:lnTo>
                      <a:lnTo>
                        <a:pt x="741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grpSp>
              <p:nvGrpSpPr>
                <p:cNvPr id="14738" name="Group 964"/>
                <p:cNvGrpSpPr>
                  <a:grpSpLocks/>
                </p:cNvGrpSpPr>
                <p:nvPr/>
              </p:nvGrpSpPr>
              <p:grpSpPr bwMode="auto">
                <a:xfrm>
                  <a:off x="2832" y="1693"/>
                  <a:ext cx="372" cy="514"/>
                  <a:chOff x="2844" y="1693"/>
                  <a:chExt cx="372" cy="514"/>
                </a:xfrm>
              </p:grpSpPr>
              <p:sp>
                <p:nvSpPr>
                  <p:cNvPr id="14739" name="Freeform 965"/>
                  <p:cNvSpPr>
                    <a:spLocks/>
                  </p:cNvSpPr>
                  <p:nvPr/>
                </p:nvSpPr>
                <p:spPr bwMode="auto">
                  <a:xfrm>
                    <a:off x="3109" y="1693"/>
                    <a:ext cx="83" cy="74"/>
                  </a:xfrm>
                  <a:custGeom>
                    <a:avLst/>
                    <a:gdLst>
                      <a:gd name="T0" fmla="*/ 70 w 166"/>
                      <a:gd name="T1" fmla="*/ 129 h 148"/>
                      <a:gd name="T2" fmla="*/ 68 w 166"/>
                      <a:gd name="T3" fmla="*/ 113 h 148"/>
                      <a:gd name="T4" fmla="*/ 66 w 166"/>
                      <a:gd name="T5" fmla="*/ 94 h 148"/>
                      <a:gd name="T6" fmla="*/ 64 w 166"/>
                      <a:gd name="T7" fmla="*/ 77 h 148"/>
                      <a:gd name="T8" fmla="*/ 60 w 166"/>
                      <a:gd name="T9" fmla="*/ 66 h 148"/>
                      <a:gd name="T10" fmla="*/ 63 w 166"/>
                      <a:gd name="T11" fmla="*/ 63 h 148"/>
                      <a:gd name="T12" fmla="*/ 68 w 166"/>
                      <a:gd name="T13" fmla="*/ 56 h 148"/>
                      <a:gd name="T14" fmla="*/ 78 w 166"/>
                      <a:gd name="T15" fmla="*/ 48 h 148"/>
                      <a:gd name="T16" fmla="*/ 88 w 166"/>
                      <a:gd name="T17" fmla="*/ 40 h 148"/>
                      <a:gd name="T18" fmla="*/ 101 w 166"/>
                      <a:gd name="T19" fmla="*/ 34 h 148"/>
                      <a:gd name="T20" fmla="*/ 112 w 166"/>
                      <a:gd name="T21" fmla="*/ 31 h 148"/>
                      <a:gd name="T22" fmla="*/ 124 w 166"/>
                      <a:gd name="T23" fmla="*/ 33 h 148"/>
                      <a:gd name="T24" fmla="*/ 134 w 166"/>
                      <a:gd name="T25" fmla="*/ 41 h 148"/>
                      <a:gd name="T26" fmla="*/ 134 w 166"/>
                      <a:gd name="T27" fmla="*/ 52 h 148"/>
                      <a:gd name="T28" fmla="*/ 132 w 166"/>
                      <a:gd name="T29" fmla="*/ 75 h 148"/>
                      <a:gd name="T30" fmla="*/ 126 w 166"/>
                      <a:gd name="T31" fmla="*/ 106 h 148"/>
                      <a:gd name="T32" fmla="*/ 119 w 166"/>
                      <a:gd name="T33" fmla="*/ 140 h 148"/>
                      <a:gd name="T34" fmla="*/ 154 w 166"/>
                      <a:gd name="T35" fmla="*/ 148 h 148"/>
                      <a:gd name="T36" fmla="*/ 157 w 166"/>
                      <a:gd name="T37" fmla="*/ 127 h 148"/>
                      <a:gd name="T38" fmla="*/ 161 w 166"/>
                      <a:gd name="T39" fmla="*/ 100 h 148"/>
                      <a:gd name="T40" fmla="*/ 163 w 166"/>
                      <a:gd name="T41" fmla="*/ 72 h 148"/>
                      <a:gd name="T42" fmla="*/ 165 w 166"/>
                      <a:gd name="T43" fmla="*/ 48 h 148"/>
                      <a:gd name="T44" fmla="*/ 166 w 166"/>
                      <a:gd name="T45" fmla="*/ 36 h 148"/>
                      <a:gd name="T46" fmla="*/ 163 w 166"/>
                      <a:gd name="T47" fmla="*/ 24 h 148"/>
                      <a:gd name="T48" fmla="*/ 158 w 166"/>
                      <a:gd name="T49" fmla="*/ 15 h 148"/>
                      <a:gd name="T50" fmla="*/ 150 w 166"/>
                      <a:gd name="T51" fmla="*/ 8 h 148"/>
                      <a:gd name="T52" fmla="*/ 146 w 166"/>
                      <a:gd name="T53" fmla="*/ 6 h 148"/>
                      <a:gd name="T54" fmla="*/ 140 w 166"/>
                      <a:gd name="T55" fmla="*/ 3 h 148"/>
                      <a:gd name="T56" fmla="*/ 134 w 166"/>
                      <a:gd name="T57" fmla="*/ 1 h 148"/>
                      <a:gd name="T58" fmla="*/ 127 w 166"/>
                      <a:gd name="T59" fmla="*/ 0 h 148"/>
                      <a:gd name="T60" fmla="*/ 120 w 166"/>
                      <a:gd name="T61" fmla="*/ 0 h 148"/>
                      <a:gd name="T62" fmla="*/ 114 w 166"/>
                      <a:gd name="T63" fmla="*/ 1 h 148"/>
                      <a:gd name="T64" fmla="*/ 106 w 166"/>
                      <a:gd name="T65" fmla="*/ 1 h 148"/>
                      <a:gd name="T66" fmla="*/ 99 w 166"/>
                      <a:gd name="T67" fmla="*/ 3 h 148"/>
                      <a:gd name="T68" fmla="*/ 76 w 166"/>
                      <a:gd name="T69" fmla="*/ 11 h 148"/>
                      <a:gd name="T70" fmla="*/ 57 w 166"/>
                      <a:gd name="T71" fmla="*/ 18 h 148"/>
                      <a:gd name="T72" fmla="*/ 40 w 166"/>
                      <a:gd name="T73" fmla="*/ 26 h 148"/>
                      <a:gd name="T74" fmla="*/ 26 w 166"/>
                      <a:gd name="T75" fmla="*/ 33 h 148"/>
                      <a:gd name="T76" fmla="*/ 14 w 166"/>
                      <a:gd name="T77" fmla="*/ 40 h 148"/>
                      <a:gd name="T78" fmla="*/ 6 w 166"/>
                      <a:gd name="T79" fmla="*/ 45 h 148"/>
                      <a:gd name="T80" fmla="*/ 2 w 166"/>
                      <a:gd name="T81" fmla="*/ 48 h 148"/>
                      <a:gd name="T82" fmla="*/ 0 w 166"/>
                      <a:gd name="T83" fmla="*/ 49 h 148"/>
                      <a:gd name="T84" fmla="*/ 4 w 166"/>
                      <a:gd name="T85" fmla="*/ 56 h 148"/>
                      <a:gd name="T86" fmla="*/ 12 w 166"/>
                      <a:gd name="T87" fmla="*/ 74 h 148"/>
                      <a:gd name="T88" fmla="*/ 22 w 166"/>
                      <a:gd name="T89" fmla="*/ 98 h 148"/>
                      <a:gd name="T90" fmla="*/ 32 w 166"/>
                      <a:gd name="T91" fmla="*/ 123 h 148"/>
                      <a:gd name="T92" fmla="*/ 70 w 166"/>
                      <a:gd name="T93" fmla="*/ 129 h 148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166"/>
                      <a:gd name="T142" fmla="*/ 0 h 148"/>
                      <a:gd name="T143" fmla="*/ 166 w 166"/>
                      <a:gd name="T144" fmla="*/ 148 h 148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166" h="148">
                        <a:moveTo>
                          <a:pt x="70" y="129"/>
                        </a:moveTo>
                        <a:lnTo>
                          <a:pt x="68" y="113"/>
                        </a:lnTo>
                        <a:lnTo>
                          <a:pt x="66" y="94"/>
                        </a:lnTo>
                        <a:lnTo>
                          <a:pt x="64" y="77"/>
                        </a:lnTo>
                        <a:lnTo>
                          <a:pt x="60" y="66"/>
                        </a:lnTo>
                        <a:lnTo>
                          <a:pt x="63" y="63"/>
                        </a:lnTo>
                        <a:lnTo>
                          <a:pt x="68" y="56"/>
                        </a:lnTo>
                        <a:lnTo>
                          <a:pt x="78" y="48"/>
                        </a:lnTo>
                        <a:lnTo>
                          <a:pt x="88" y="40"/>
                        </a:lnTo>
                        <a:lnTo>
                          <a:pt x="101" y="34"/>
                        </a:lnTo>
                        <a:lnTo>
                          <a:pt x="112" y="31"/>
                        </a:lnTo>
                        <a:lnTo>
                          <a:pt x="124" y="33"/>
                        </a:lnTo>
                        <a:lnTo>
                          <a:pt x="134" y="41"/>
                        </a:lnTo>
                        <a:lnTo>
                          <a:pt x="134" y="52"/>
                        </a:lnTo>
                        <a:lnTo>
                          <a:pt x="132" y="75"/>
                        </a:lnTo>
                        <a:lnTo>
                          <a:pt x="126" y="106"/>
                        </a:lnTo>
                        <a:lnTo>
                          <a:pt x="119" y="140"/>
                        </a:lnTo>
                        <a:lnTo>
                          <a:pt x="154" y="148"/>
                        </a:lnTo>
                        <a:lnTo>
                          <a:pt x="157" y="127"/>
                        </a:lnTo>
                        <a:lnTo>
                          <a:pt x="161" y="100"/>
                        </a:lnTo>
                        <a:lnTo>
                          <a:pt x="163" y="72"/>
                        </a:lnTo>
                        <a:lnTo>
                          <a:pt x="165" y="48"/>
                        </a:lnTo>
                        <a:lnTo>
                          <a:pt x="166" y="36"/>
                        </a:lnTo>
                        <a:lnTo>
                          <a:pt x="163" y="24"/>
                        </a:lnTo>
                        <a:lnTo>
                          <a:pt x="158" y="15"/>
                        </a:lnTo>
                        <a:lnTo>
                          <a:pt x="150" y="8"/>
                        </a:lnTo>
                        <a:lnTo>
                          <a:pt x="146" y="6"/>
                        </a:lnTo>
                        <a:lnTo>
                          <a:pt x="140" y="3"/>
                        </a:lnTo>
                        <a:lnTo>
                          <a:pt x="134" y="1"/>
                        </a:lnTo>
                        <a:lnTo>
                          <a:pt x="127" y="0"/>
                        </a:lnTo>
                        <a:lnTo>
                          <a:pt x="120" y="0"/>
                        </a:lnTo>
                        <a:lnTo>
                          <a:pt x="114" y="1"/>
                        </a:lnTo>
                        <a:lnTo>
                          <a:pt x="106" y="1"/>
                        </a:lnTo>
                        <a:lnTo>
                          <a:pt x="99" y="3"/>
                        </a:lnTo>
                        <a:lnTo>
                          <a:pt x="76" y="11"/>
                        </a:lnTo>
                        <a:lnTo>
                          <a:pt x="57" y="18"/>
                        </a:lnTo>
                        <a:lnTo>
                          <a:pt x="40" y="26"/>
                        </a:lnTo>
                        <a:lnTo>
                          <a:pt x="26" y="33"/>
                        </a:lnTo>
                        <a:lnTo>
                          <a:pt x="14" y="40"/>
                        </a:lnTo>
                        <a:lnTo>
                          <a:pt x="6" y="45"/>
                        </a:lnTo>
                        <a:lnTo>
                          <a:pt x="2" y="48"/>
                        </a:lnTo>
                        <a:lnTo>
                          <a:pt x="0" y="49"/>
                        </a:lnTo>
                        <a:lnTo>
                          <a:pt x="4" y="56"/>
                        </a:lnTo>
                        <a:lnTo>
                          <a:pt x="12" y="74"/>
                        </a:lnTo>
                        <a:lnTo>
                          <a:pt x="22" y="98"/>
                        </a:lnTo>
                        <a:lnTo>
                          <a:pt x="32" y="123"/>
                        </a:lnTo>
                        <a:lnTo>
                          <a:pt x="70" y="12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740" name="Freeform 966"/>
                  <p:cNvSpPr>
                    <a:spLocks/>
                  </p:cNvSpPr>
                  <p:nvPr/>
                </p:nvSpPr>
                <p:spPr bwMode="auto">
                  <a:xfrm>
                    <a:off x="3121" y="1763"/>
                    <a:ext cx="65" cy="117"/>
                  </a:xfrm>
                  <a:custGeom>
                    <a:avLst/>
                    <a:gdLst>
                      <a:gd name="T0" fmla="*/ 131 w 131"/>
                      <a:gd name="T1" fmla="*/ 8 h 233"/>
                      <a:gd name="T2" fmla="*/ 113 w 131"/>
                      <a:gd name="T3" fmla="*/ 58 h 233"/>
                      <a:gd name="T4" fmla="*/ 93 w 131"/>
                      <a:gd name="T5" fmla="*/ 103 h 233"/>
                      <a:gd name="T6" fmla="*/ 71 w 131"/>
                      <a:gd name="T7" fmla="*/ 141 h 233"/>
                      <a:gd name="T8" fmla="*/ 50 w 131"/>
                      <a:gd name="T9" fmla="*/ 173 h 233"/>
                      <a:gd name="T10" fmla="*/ 30 w 131"/>
                      <a:gd name="T11" fmla="*/ 199 h 233"/>
                      <a:gd name="T12" fmla="*/ 15 w 131"/>
                      <a:gd name="T13" fmla="*/ 218 h 233"/>
                      <a:gd name="T14" fmla="*/ 4 w 131"/>
                      <a:gd name="T15" fmla="*/ 230 h 233"/>
                      <a:gd name="T16" fmla="*/ 0 w 131"/>
                      <a:gd name="T17" fmla="*/ 233 h 233"/>
                      <a:gd name="T18" fmla="*/ 18 w 131"/>
                      <a:gd name="T19" fmla="*/ 202 h 233"/>
                      <a:gd name="T20" fmla="*/ 33 w 131"/>
                      <a:gd name="T21" fmla="*/ 170 h 233"/>
                      <a:gd name="T22" fmla="*/ 48 w 131"/>
                      <a:gd name="T23" fmla="*/ 139 h 233"/>
                      <a:gd name="T24" fmla="*/ 60 w 131"/>
                      <a:gd name="T25" fmla="*/ 108 h 233"/>
                      <a:gd name="T26" fmla="*/ 71 w 131"/>
                      <a:gd name="T27" fmla="*/ 78 h 233"/>
                      <a:gd name="T28" fmla="*/ 81 w 131"/>
                      <a:gd name="T29" fmla="*/ 49 h 233"/>
                      <a:gd name="T30" fmla="*/ 89 w 131"/>
                      <a:gd name="T31" fmla="*/ 23 h 233"/>
                      <a:gd name="T32" fmla="*/ 96 w 131"/>
                      <a:gd name="T33" fmla="*/ 0 h 233"/>
                      <a:gd name="T34" fmla="*/ 131 w 131"/>
                      <a:gd name="T35" fmla="*/ 8 h 233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131"/>
                      <a:gd name="T55" fmla="*/ 0 h 233"/>
                      <a:gd name="T56" fmla="*/ 131 w 131"/>
                      <a:gd name="T57" fmla="*/ 233 h 233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131" h="233">
                        <a:moveTo>
                          <a:pt x="131" y="8"/>
                        </a:moveTo>
                        <a:lnTo>
                          <a:pt x="113" y="58"/>
                        </a:lnTo>
                        <a:lnTo>
                          <a:pt x="93" y="103"/>
                        </a:lnTo>
                        <a:lnTo>
                          <a:pt x="71" y="141"/>
                        </a:lnTo>
                        <a:lnTo>
                          <a:pt x="50" y="173"/>
                        </a:lnTo>
                        <a:lnTo>
                          <a:pt x="30" y="199"/>
                        </a:lnTo>
                        <a:lnTo>
                          <a:pt x="15" y="218"/>
                        </a:lnTo>
                        <a:lnTo>
                          <a:pt x="4" y="230"/>
                        </a:lnTo>
                        <a:lnTo>
                          <a:pt x="0" y="233"/>
                        </a:lnTo>
                        <a:lnTo>
                          <a:pt x="18" y="202"/>
                        </a:lnTo>
                        <a:lnTo>
                          <a:pt x="33" y="170"/>
                        </a:lnTo>
                        <a:lnTo>
                          <a:pt x="48" y="139"/>
                        </a:lnTo>
                        <a:lnTo>
                          <a:pt x="60" y="108"/>
                        </a:lnTo>
                        <a:lnTo>
                          <a:pt x="71" y="78"/>
                        </a:lnTo>
                        <a:lnTo>
                          <a:pt x="81" y="49"/>
                        </a:lnTo>
                        <a:lnTo>
                          <a:pt x="89" y="23"/>
                        </a:lnTo>
                        <a:lnTo>
                          <a:pt x="96" y="0"/>
                        </a:lnTo>
                        <a:lnTo>
                          <a:pt x="131" y="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741" name="Freeform 967"/>
                  <p:cNvSpPr>
                    <a:spLocks/>
                  </p:cNvSpPr>
                  <p:nvPr/>
                </p:nvSpPr>
                <p:spPr bwMode="auto">
                  <a:xfrm>
                    <a:off x="2972" y="1900"/>
                    <a:ext cx="244" cy="307"/>
                  </a:xfrm>
                  <a:custGeom>
                    <a:avLst/>
                    <a:gdLst>
                      <a:gd name="T0" fmla="*/ 349 w 488"/>
                      <a:gd name="T1" fmla="*/ 306 h 615"/>
                      <a:gd name="T2" fmla="*/ 386 w 488"/>
                      <a:gd name="T3" fmla="*/ 339 h 615"/>
                      <a:gd name="T4" fmla="*/ 415 w 488"/>
                      <a:gd name="T5" fmla="*/ 369 h 615"/>
                      <a:gd name="T6" fmla="*/ 439 w 488"/>
                      <a:gd name="T7" fmla="*/ 394 h 615"/>
                      <a:gd name="T8" fmla="*/ 462 w 488"/>
                      <a:gd name="T9" fmla="*/ 423 h 615"/>
                      <a:gd name="T10" fmla="*/ 478 w 488"/>
                      <a:gd name="T11" fmla="*/ 451 h 615"/>
                      <a:gd name="T12" fmla="*/ 485 w 488"/>
                      <a:gd name="T13" fmla="*/ 469 h 615"/>
                      <a:gd name="T14" fmla="*/ 488 w 488"/>
                      <a:gd name="T15" fmla="*/ 477 h 615"/>
                      <a:gd name="T16" fmla="*/ 473 w 488"/>
                      <a:gd name="T17" fmla="*/ 455 h 615"/>
                      <a:gd name="T18" fmla="*/ 437 w 488"/>
                      <a:gd name="T19" fmla="*/ 413 h 615"/>
                      <a:gd name="T20" fmla="*/ 398 w 488"/>
                      <a:gd name="T21" fmla="*/ 374 h 615"/>
                      <a:gd name="T22" fmla="*/ 355 w 488"/>
                      <a:gd name="T23" fmla="*/ 338 h 615"/>
                      <a:gd name="T24" fmla="*/ 312 w 488"/>
                      <a:gd name="T25" fmla="*/ 301 h 615"/>
                      <a:gd name="T26" fmla="*/ 281 w 488"/>
                      <a:gd name="T27" fmla="*/ 264 h 615"/>
                      <a:gd name="T28" fmla="*/ 262 w 488"/>
                      <a:gd name="T29" fmla="*/ 227 h 615"/>
                      <a:gd name="T30" fmla="*/ 251 w 488"/>
                      <a:gd name="T31" fmla="*/ 192 h 615"/>
                      <a:gd name="T32" fmla="*/ 238 w 488"/>
                      <a:gd name="T33" fmla="*/ 198 h 615"/>
                      <a:gd name="T34" fmla="*/ 217 w 488"/>
                      <a:gd name="T35" fmla="*/ 243 h 615"/>
                      <a:gd name="T36" fmla="*/ 197 w 488"/>
                      <a:gd name="T37" fmla="*/ 279 h 615"/>
                      <a:gd name="T38" fmla="*/ 183 w 488"/>
                      <a:gd name="T39" fmla="*/ 303 h 615"/>
                      <a:gd name="T40" fmla="*/ 137 w 488"/>
                      <a:gd name="T41" fmla="*/ 362 h 615"/>
                      <a:gd name="T42" fmla="*/ 72 w 488"/>
                      <a:gd name="T43" fmla="*/ 467 h 615"/>
                      <a:gd name="T44" fmla="*/ 26 w 488"/>
                      <a:gd name="T45" fmla="*/ 556 h 615"/>
                      <a:gd name="T46" fmla="*/ 4 w 488"/>
                      <a:gd name="T47" fmla="*/ 609 h 615"/>
                      <a:gd name="T48" fmla="*/ 11 w 488"/>
                      <a:gd name="T49" fmla="*/ 573 h 615"/>
                      <a:gd name="T50" fmla="*/ 34 w 488"/>
                      <a:gd name="T51" fmla="*/ 498 h 615"/>
                      <a:gd name="T52" fmla="*/ 65 w 488"/>
                      <a:gd name="T53" fmla="*/ 430 h 615"/>
                      <a:gd name="T54" fmla="*/ 109 w 488"/>
                      <a:gd name="T55" fmla="*/ 361 h 615"/>
                      <a:gd name="T56" fmla="*/ 162 w 488"/>
                      <a:gd name="T57" fmla="*/ 288 h 615"/>
                      <a:gd name="T58" fmla="*/ 205 w 488"/>
                      <a:gd name="T59" fmla="*/ 200 h 615"/>
                      <a:gd name="T60" fmla="*/ 238 w 488"/>
                      <a:gd name="T61" fmla="*/ 109 h 615"/>
                      <a:gd name="T62" fmla="*/ 254 w 488"/>
                      <a:gd name="T63" fmla="*/ 40 h 615"/>
                      <a:gd name="T64" fmla="*/ 284 w 488"/>
                      <a:gd name="T65" fmla="*/ 0 h 615"/>
                      <a:gd name="T66" fmla="*/ 284 w 488"/>
                      <a:gd name="T67" fmla="*/ 48 h 615"/>
                      <a:gd name="T68" fmla="*/ 273 w 488"/>
                      <a:gd name="T69" fmla="*/ 98 h 615"/>
                      <a:gd name="T70" fmla="*/ 274 w 488"/>
                      <a:gd name="T71" fmla="*/ 150 h 615"/>
                      <a:gd name="T72" fmla="*/ 282 w 488"/>
                      <a:gd name="T73" fmla="*/ 200 h 615"/>
                      <a:gd name="T74" fmla="*/ 300 w 488"/>
                      <a:gd name="T75" fmla="*/ 247 h 615"/>
                      <a:gd name="T76" fmla="*/ 329 w 488"/>
                      <a:gd name="T77" fmla="*/ 287 h 615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w 488"/>
                      <a:gd name="T118" fmla="*/ 0 h 615"/>
                      <a:gd name="T119" fmla="*/ 488 w 488"/>
                      <a:gd name="T120" fmla="*/ 615 h 615"/>
                    </a:gdLst>
                    <a:ahLst/>
                    <a:cxnLst>
                      <a:cxn ang="T78">
                        <a:pos x="T0" y="T1"/>
                      </a:cxn>
                      <a:cxn ang="T79">
                        <a:pos x="T2" y="T3"/>
                      </a:cxn>
                      <a:cxn ang="T80">
                        <a:pos x="T4" y="T5"/>
                      </a:cxn>
                      <a:cxn ang="T81">
                        <a:pos x="T6" y="T7"/>
                      </a:cxn>
                      <a:cxn ang="T82">
                        <a:pos x="T8" y="T9"/>
                      </a:cxn>
                      <a:cxn ang="T83">
                        <a:pos x="T10" y="T11"/>
                      </a:cxn>
                      <a:cxn ang="T84">
                        <a:pos x="T12" y="T13"/>
                      </a:cxn>
                      <a:cxn ang="T85">
                        <a:pos x="T14" y="T15"/>
                      </a:cxn>
                      <a:cxn ang="T86">
                        <a:pos x="T16" y="T17"/>
                      </a:cxn>
                      <a:cxn ang="T87">
                        <a:pos x="T18" y="T19"/>
                      </a:cxn>
                      <a:cxn ang="T88">
                        <a:pos x="T20" y="T21"/>
                      </a:cxn>
                      <a:cxn ang="T89">
                        <a:pos x="T22" y="T23"/>
                      </a:cxn>
                      <a:cxn ang="T90">
                        <a:pos x="T24" y="T25"/>
                      </a:cxn>
                      <a:cxn ang="T91">
                        <a:pos x="T26" y="T27"/>
                      </a:cxn>
                      <a:cxn ang="T92">
                        <a:pos x="T28" y="T29"/>
                      </a:cxn>
                      <a:cxn ang="T93">
                        <a:pos x="T30" y="T31"/>
                      </a:cxn>
                      <a:cxn ang="T94">
                        <a:pos x="T32" y="T33"/>
                      </a:cxn>
                      <a:cxn ang="T95">
                        <a:pos x="T34" y="T35"/>
                      </a:cxn>
                      <a:cxn ang="T96">
                        <a:pos x="T36" y="T37"/>
                      </a:cxn>
                      <a:cxn ang="T97">
                        <a:pos x="T38" y="T39"/>
                      </a:cxn>
                      <a:cxn ang="T98">
                        <a:pos x="T40" y="T41"/>
                      </a:cxn>
                      <a:cxn ang="T99">
                        <a:pos x="T42" y="T43"/>
                      </a:cxn>
                      <a:cxn ang="T100">
                        <a:pos x="T44" y="T45"/>
                      </a:cxn>
                      <a:cxn ang="T101">
                        <a:pos x="T46" y="T47"/>
                      </a:cxn>
                      <a:cxn ang="T102">
                        <a:pos x="T48" y="T49"/>
                      </a:cxn>
                      <a:cxn ang="T103">
                        <a:pos x="T50" y="T51"/>
                      </a:cxn>
                      <a:cxn ang="T104">
                        <a:pos x="T52" y="T53"/>
                      </a:cxn>
                      <a:cxn ang="T105">
                        <a:pos x="T54" y="T55"/>
                      </a:cxn>
                      <a:cxn ang="T106">
                        <a:pos x="T56" y="T57"/>
                      </a:cxn>
                      <a:cxn ang="T107">
                        <a:pos x="T58" y="T59"/>
                      </a:cxn>
                      <a:cxn ang="T108">
                        <a:pos x="T60" y="T61"/>
                      </a:cxn>
                      <a:cxn ang="T109">
                        <a:pos x="T62" y="T63"/>
                      </a:cxn>
                      <a:cxn ang="T110">
                        <a:pos x="T64" y="T65"/>
                      </a:cxn>
                      <a:cxn ang="T111">
                        <a:pos x="T66" y="T67"/>
                      </a:cxn>
                      <a:cxn ang="T112">
                        <a:pos x="T68" y="T69"/>
                      </a:cxn>
                      <a:cxn ang="T113">
                        <a:pos x="T70" y="T71"/>
                      </a:cxn>
                      <a:cxn ang="T114">
                        <a:pos x="T72" y="T73"/>
                      </a:cxn>
                      <a:cxn ang="T115">
                        <a:pos x="T74" y="T75"/>
                      </a:cxn>
                      <a:cxn ang="T116">
                        <a:pos x="T76" y="T77"/>
                      </a:cxn>
                    </a:cxnLst>
                    <a:rect l="T117" t="T118" r="T119" b="T120"/>
                    <a:pathLst>
                      <a:path w="488" h="615">
                        <a:moveTo>
                          <a:pt x="329" y="287"/>
                        </a:moveTo>
                        <a:lnTo>
                          <a:pt x="349" y="306"/>
                        </a:lnTo>
                        <a:lnTo>
                          <a:pt x="369" y="323"/>
                        </a:lnTo>
                        <a:lnTo>
                          <a:pt x="386" y="339"/>
                        </a:lnTo>
                        <a:lnTo>
                          <a:pt x="401" y="355"/>
                        </a:lnTo>
                        <a:lnTo>
                          <a:pt x="415" y="369"/>
                        </a:lnTo>
                        <a:lnTo>
                          <a:pt x="428" y="383"/>
                        </a:lnTo>
                        <a:lnTo>
                          <a:pt x="439" y="394"/>
                        </a:lnTo>
                        <a:lnTo>
                          <a:pt x="448" y="406"/>
                        </a:lnTo>
                        <a:lnTo>
                          <a:pt x="462" y="423"/>
                        </a:lnTo>
                        <a:lnTo>
                          <a:pt x="471" y="438"/>
                        </a:lnTo>
                        <a:lnTo>
                          <a:pt x="478" y="451"/>
                        </a:lnTo>
                        <a:lnTo>
                          <a:pt x="483" y="461"/>
                        </a:lnTo>
                        <a:lnTo>
                          <a:pt x="485" y="469"/>
                        </a:lnTo>
                        <a:lnTo>
                          <a:pt x="488" y="474"/>
                        </a:lnTo>
                        <a:lnTo>
                          <a:pt x="488" y="477"/>
                        </a:lnTo>
                        <a:lnTo>
                          <a:pt x="488" y="478"/>
                        </a:lnTo>
                        <a:lnTo>
                          <a:pt x="473" y="455"/>
                        </a:lnTo>
                        <a:lnTo>
                          <a:pt x="455" y="433"/>
                        </a:lnTo>
                        <a:lnTo>
                          <a:pt x="437" y="413"/>
                        </a:lnTo>
                        <a:lnTo>
                          <a:pt x="417" y="392"/>
                        </a:lnTo>
                        <a:lnTo>
                          <a:pt x="398" y="374"/>
                        </a:lnTo>
                        <a:lnTo>
                          <a:pt x="376" y="355"/>
                        </a:lnTo>
                        <a:lnTo>
                          <a:pt x="355" y="338"/>
                        </a:lnTo>
                        <a:lnTo>
                          <a:pt x="333" y="321"/>
                        </a:lnTo>
                        <a:lnTo>
                          <a:pt x="312" y="301"/>
                        </a:lnTo>
                        <a:lnTo>
                          <a:pt x="295" y="283"/>
                        </a:lnTo>
                        <a:lnTo>
                          <a:pt x="281" y="264"/>
                        </a:lnTo>
                        <a:lnTo>
                          <a:pt x="270" y="246"/>
                        </a:lnTo>
                        <a:lnTo>
                          <a:pt x="262" y="227"/>
                        </a:lnTo>
                        <a:lnTo>
                          <a:pt x="256" y="210"/>
                        </a:lnTo>
                        <a:lnTo>
                          <a:pt x="251" y="192"/>
                        </a:lnTo>
                        <a:lnTo>
                          <a:pt x="248" y="173"/>
                        </a:lnTo>
                        <a:lnTo>
                          <a:pt x="238" y="198"/>
                        </a:lnTo>
                        <a:lnTo>
                          <a:pt x="227" y="222"/>
                        </a:lnTo>
                        <a:lnTo>
                          <a:pt x="217" y="243"/>
                        </a:lnTo>
                        <a:lnTo>
                          <a:pt x="206" y="263"/>
                        </a:lnTo>
                        <a:lnTo>
                          <a:pt x="197" y="279"/>
                        </a:lnTo>
                        <a:lnTo>
                          <a:pt x="189" y="293"/>
                        </a:lnTo>
                        <a:lnTo>
                          <a:pt x="183" y="303"/>
                        </a:lnTo>
                        <a:lnTo>
                          <a:pt x="179" y="309"/>
                        </a:lnTo>
                        <a:lnTo>
                          <a:pt x="137" y="362"/>
                        </a:lnTo>
                        <a:lnTo>
                          <a:pt x="102" y="416"/>
                        </a:lnTo>
                        <a:lnTo>
                          <a:pt x="72" y="467"/>
                        </a:lnTo>
                        <a:lnTo>
                          <a:pt x="46" y="514"/>
                        </a:lnTo>
                        <a:lnTo>
                          <a:pt x="26" y="556"/>
                        </a:lnTo>
                        <a:lnTo>
                          <a:pt x="12" y="587"/>
                        </a:lnTo>
                        <a:lnTo>
                          <a:pt x="4" y="609"/>
                        </a:lnTo>
                        <a:lnTo>
                          <a:pt x="0" y="615"/>
                        </a:lnTo>
                        <a:lnTo>
                          <a:pt x="11" y="573"/>
                        </a:lnTo>
                        <a:lnTo>
                          <a:pt x="22" y="534"/>
                        </a:lnTo>
                        <a:lnTo>
                          <a:pt x="34" y="498"/>
                        </a:lnTo>
                        <a:lnTo>
                          <a:pt x="49" y="463"/>
                        </a:lnTo>
                        <a:lnTo>
                          <a:pt x="65" y="430"/>
                        </a:lnTo>
                        <a:lnTo>
                          <a:pt x="84" y="395"/>
                        </a:lnTo>
                        <a:lnTo>
                          <a:pt x="109" y="361"/>
                        </a:lnTo>
                        <a:lnTo>
                          <a:pt x="137" y="323"/>
                        </a:lnTo>
                        <a:lnTo>
                          <a:pt x="162" y="288"/>
                        </a:lnTo>
                        <a:lnTo>
                          <a:pt x="185" y="246"/>
                        </a:lnTo>
                        <a:lnTo>
                          <a:pt x="205" y="200"/>
                        </a:lnTo>
                        <a:lnTo>
                          <a:pt x="223" y="152"/>
                        </a:lnTo>
                        <a:lnTo>
                          <a:pt x="238" y="109"/>
                        </a:lnTo>
                        <a:lnTo>
                          <a:pt x="248" y="69"/>
                        </a:lnTo>
                        <a:lnTo>
                          <a:pt x="254" y="40"/>
                        </a:lnTo>
                        <a:lnTo>
                          <a:pt x="253" y="21"/>
                        </a:lnTo>
                        <a:lnTo>
                          <a:pt x="284" y="0"/>
                        </a:lnTo>
                        <a:lnTo>
                          <a:pt x="285" y="23"/>
                        </a:lnTo>
                        <a:lnTo>
                          <a:pt x="284" y="48"/>
                        </a:lnTo>
                        <a:lnTo>
                          <a:pt x="279" y="73"/>
                        </a:lnTo>
                        <a:lnTo>
                          <a:pt x="273" y="98"/>
                        </a:lnTo>
                        <a:lnTo>
                          <a:pt x="273" y="125"/>
                        </a:lnTo>
                        <a:lnTo>
                          <a:pt x="274" y="150"/>
                        </a:lnTo>
                        <a:lnTo>
                          <a:pt x="277" y="175"/>
                        </a:lnTo>
                        <a:lnTo>
                          <a:pt x="282" y="200"/>
                        </a:lnTo>
                        <a:lnTo>
                          <a:pt x="289" y="224"/>
                        </a:lnTo>
                        <a:lnTo>
                          <a:pt x="300" y="247"/>
                        </a:lnTo>
                        <a:lnTo>
                          <a:pt x="312" y="268"/>
                        </a:lnTo>
                        <a:lnTo>
                          <a:pt x="329" y="28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742" name="Freeform 968"/>
                  <p:cNvSpPr>
                    <a:spLocks/>
                  </p:cNvSpPr>
                  <p:nvPr/>
                </p:nvSpPr>
                <p:spPr bwMode="auto">
                  <a:xfrm>
                    <a:off x="2844" y="1878"/>
                    <a:ext cx="234" cy="100"/>
                  </a:xfrm>
                  <a:custGeom>
                    <a:avLst/>
                    <a:gdLst>
                      <a:gd name="T0" fmla="*/ 448 w 468"/>
                      <a:gd name="T1" fmla="*/ 111 h 199"/>
                      <a:gd name="T2" fmla="*/ 462 w 468"/>
                      <a:gd name="T3" fmla="*/ 102 h 199"/>
                      <a:gd name="T4" fmla="*/ 448 w 468"/>
                      <a:gd name="T5" fmla="*/ 147 h 199"/>
                      <a:gd name="T6" fmla="*/ 423 w 468"/>
                      <a:gd name="T7" fmla="*/ 161 h 199"/>
                      <a:gd name="T8" fmla="*/ 398 w 468"/>
                      <a:gd name="T9" fmla="*/ 175 h 199"/>
                      <a:gd name="T10" fmla="*/ 374 w 468"/>
                      <a:gd name="T11" fmla="*/ 185 h 199"/>
                      <a:gd name="T12" fmla="*/ 348 w 468"/>
                      <a:gd name="T13" fmla="*/ 193 h 199"/>
                      <a:gd name="T14" fmla="*/ 321 w 468"/>
                      <a:gd name="T15" fmla="*/ 198 h 199"/>
                      <a:gd name="T16" fmla="*/ 290 w 468"/>
                      <a:gd name="T17" fmla="*/ 199 h 199"/>
                      <a:gd name="T18" fmla="*/ 255 w 468"/>
                      <a:gd name="T19" fmla="*/ 194 h 199"/>
                      <a:gd name="T20" fmla="*/ 216 w 468"/>
                      <a:gd name="T21" fmla="*/ 184 h 199"/>
                      <a:gd name="T22" fmla="*/ 189 w 468"/>
                      <a:gd name="T23" fmla="*/ 175 h 199"/>
                      <a:gd name="T24" fmla="*/ 163 w 468"/>
                      <a:gd name="T25" fmla="*/ 166 h 199"/>
                      <a:gd name="T26" fmla="*/ 136 w 468"/>
                      <a:gd name="T27" fmla="*/ 158 h 199"/>
                      <a:gd name="T28" fmla="*/ 110 w 468"/>
                      <a:gd name="T29" fmla="*/ 150 h 199"/>
                      <a:gd name="T30" fmla="*/ 83 w 468"/>
                      <a:gd name="T31" fmla="*/ 143 h 199"/>
                      <a:gd name="T32" fmla="*/ 56 w 468"/>
                      <a:gd name="T33" fmla="*/ 138 h 199"/>
                      <a:gd name="T34" fmla="*/ 28 w 468"/>
                      <a:gd name="T35" fmla="*/ 135 h 199"/>
                      <a:gd name="T36" fmla="*/ 0 w 468"/>
                      <a:gd name="T37" fmla="*/ 133 h 199"/>
                      <a:gd name="T38" fmla="*/ 4 w 468"/>
                      <a:gd name="T39" fmla="*/ 132 h 199"/>
                      <a:gd name="T40" fmla="*/ 13 w 468"/>
                      <a:gd name="T41" fmla="*/ 130 h 199"/>
                      <a:gd name="T42" fmla="*/ 29 w 468"/>
                      <a:gd name="T43" fmla="*/ 129 h 199"/>
                      <a:gd name="T44" fmla="*/ 55 w 468"/>
                      <a:gd name="T45" fmla="*/ 128 h 199"/>
                      <a:gd name="T46" fmla="*/ 88 w 468"/>
                      <a:gd name="T47" fmla="*/ 130 h 199"/>
                      <a:gd name="T48" fmla="*/ 132 w 468"/>
                      <a:gd name="T49" fmla="*/ 137 h 199"/>
                      <a:gd name="T50" fmla="*/ 186 w 468"/>
                      <a:gd name="T51" fmla="*/ 150 h 199"/>
                      <a:gd name="T52" fmla="*/ 253 w 468"/>
                      <a:gd name="T53" fmla="*/ 169 h 199"/>
                      <a:gd name="T54" fmla="*/ 293 w 468"/>
                      <a:gd name="T55" fmla="*/ 173 h 199"/>
                      <a:gd name="T56" fmla="*/ 332 w 468"/>
                      <a:gd name="T57" fmla="*/ 168 h 199"/>
                      <a:gd name="T58" fmla="*/ 371 w 468"/>
                      <a:gd name="T59" fmla="*/ 155 h 199"/>
                      <a:gd name="T60" fmla="*/ 408 w 468"/>
                      <a:gd name="T61" fmla="*/ 137 h 199"/>
                      <a:gd name="T62" fmla="*/ 391 w 468"/>
                      <a:gd name="T63" fmla="*/ 126 h 199"/>
                      <a:gd name="T64" fmla="*/ 377 w 468"/>
                      <a:gd name="T65" fmla="*/ 113 h 199"/>
                      <a:gd name="T66" fmla="*/ 367 w 468"/>
                      <a:gd name="T67" fmla="*/ 95 h 199"/>
                      <a:gd name="T68" fmla="*/ 359 w 468"/>
                      <a:gd name="T69" fmla="*/ 75 h 199"/>
                      <a:gd name="T70" fmla="*/ 364 w 468"/>
                      <a:gd name="T71" fmla="*/ 26 h 199"/>
                      <a:gd name="T72" fmla="*/ 376 w 468"/>
                      <a:gd name="T73" fmla="*/ 0 h 199"/>
                      <a:gd name="T74" fmla="*/ 372 w 468"/>
                      <a:gd name="T75" fmla="*/ 19 h 199"/>
                      <a:gd name="T76" fmla="*/ 376 w 468"/>
                      <a:gd name="T77" fmla="*/ 54 h 199"/>
                      <a:gd name="T78" fmla="*/ 394 w 468"/>
                      <a:gd name="T79" fmla="*/ 91 h 199"/>
                      <a:gd name="T80" fmla="*/ 442 w 468"/>
                      <a:gd name="T81" fmla="*/ 116 h 199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w 468"/>
                      <a:gd name="T124" fmla="*/ 0 h 199"/>
                      <a:gd name="T125" fmla="*/ 468 w 468"/>
                      <a:gd name="T126" fmla="*/ 199 h 199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T123" t="T124" r="T125" b="T126"/>
                    <a:pathLst>
                      <a:path w="468" h="199">
                        <a:moveTo>
                          <a:pt x="442" y="116"/>
                        </a:moveTo>
                        <a:lnTo>
                          <a:pt x="448" y="111"/>
                        </a:lnTo>
                        <a:lnTo>
                          <a:pt x="455" y="107"/>
                        </a:lnTo>
                        <a:lnTo>
                          <a:pt x="462" y="102"/>
                        </a:lnTo>
                        <a:lnTo>
                          <a:pt x="468" y="98"/>
                        </a:lnTo>
                        <a:lnTo>
                          <a:pt x="448" y="147"/>
                        </a:lnTo>
                        <a:lnTo>
                          <a:pt x="436" y="154"/>
                        </a:lnTo>
                        <a:lnTo>
                          <a:pt x="423" y="161"/>
                        </a:lnTo>
                        <a:lnTo>
                          <a:pt x="410" y="168"/>
                        </a:lnTo>
                        <a:lnTo>
                          <a:pt x="398" y="175"/>
                        </a:lnTo>
                        <a:lnTo>
                          <a:pt x="385" y="181"/>
                        </a:lnTo>
                        <a:lnTo>
                          <a:pt x="374" y="185"/>
                        </a:lnTo>
                        <a:lnTo>
                          <a:pt x="361" y="190"/>
                        </a:lnTo>
                        <a:lnTo>
                          <a:pt x="348" y="193"/>
                        </a:lnTo>
                        <a:lnTo>
                          <a:pt x="334" y="197"/>
                        </a:lnTo>
                        <a:lnTo>
                          <a:pt x="321" y="198"/>
                        </a:lnTo>
                        <a:lnTo>
                          <a:pt x="306" y="199"/>
                        </a:lnTo>
                        <a:lnTo>
                          <a:pt x="290" y="199"/>
                        </a:lnTo>
                        <a:lnTo>
                          <a:pt x="273" y="197"/>
                        </a:lnTo>
                        <a:lnTo>
                          <a:pt x="255" y="194"/>
                        </a:lnTo>
                        <a:lnTo>
                          <a:pt x="237" y="190"/>
                        </a:lnTo>
                        <a:lnTo>
                          <a:pt x="216" y="184"/>
                        </a:lnTo>
                        <a:lnTo>
                          <a:pt x="203" y="179"/>
                        </a:lnTo>
                        <a:lnTo>
                          <a:pt x="189" y="175"/>
                        </a:lnTo>
                        <a:lnTo>
                          <a:pt x="177" y="170"/>
                        </a:lnTo>
                        <a:lnTo>
                          <a:pt x="163" y="166"/>
                        </a:lnTo>
                        <a:lnTo>
                          <a:pt x="150" y="161"/>
                        </a:lnTo>
                        <a:lnTo>
                          <a:pt x="136" y="158"/>
                        </a:lnTo>
                        <a:lnTo>
                          <a:pt x="124" y="153"/>
                        </a:lnTo>
                        <a:lnTo>
                          <a:pt x="110" y="150"/>
                        </a:lnTo>
                        <a:lnTo>
                          <a:pt x="96" y="146"/>
                        </a:lnTo>
                        <a:lnTo>
                          <a:pt x="83" y="143"/>
                        </a:lnTo>
                        <a:lnTo>
                          <a:pt x="70" y="140"/>
                        </a:lnTo>
                        <a:lnTo>
                          <a:pt x="56" y="138"/>
                        </a:lnTo>
                        <a:lnTo>
                          <a:pt x="42" y="136"/>
                        </a:lnTo>
                        <a:lnTo>
                          <a:pt x="28" y="135"/>
                        </a:lnTo>
                        <a:lnTo>
                          <a:pt x="14" y="133"/>
                        </a:lnTo>
                        <a:lnTo>
                          <a:pt x="0" y="133"/>
                        </a:lnTo>
                        <a:lnTo>
                          <a:pt x="2" y="133"/>
                        </a:lnTo>
                        <a:lnTo>
                          <a:pt x="4" y="132"/>
                        </a:lnTo>
                        <a:lnTo>
                          <a:pt x="7" y="131"/>
                        </a:lnTo>
                        <a:lnTo>
                          <a:pt x="13" y="130"/>
                        </a:lnTo>
                        <a:lnTo>
                          <a:pt x="20" y="129"/>
                        </a:lnTo>
                        <a:lnTo>
                          <a:pt x="29" y="129"/>
                        </a:lnTo>
                        <a:lnTo>
                          <a:pt x="41" y="128"/>
                        </a:lnTo>
                        <a:lnTo>
                          <a:pt x="55" y="128"/>
                        </a:lnTo>
                        <a:lnTo>
                          <a:pt x="70" y="129"/>
                        </a:lnTo>
                        <a:lnTo>
                          <a:pt x="88" y="130"/>
                        </a:lnTo>
                        <a:lnTo>
                          <a:pt x="109" y="133"/>
                        </a:lnTo>
                        <a:lnTo>
                          <a:pt x="132" y="137"/>
                        </a:lnTo>
                        <a:lnTo>
                          <a:pt x="157" y="143"/>
                        </a:lnTo>
                        <a:lnTo>
                          <a:pt x="186" y="150"/>
                        </a:lnTo>
                        <a:lnTo>
                          <a:pt x="218" y="159"/>
                        </a:lnTo>
                        <a:lnTo>
                          <a:pt x="253" y="169"/>
                        </a:lnTo>
                        <a:lnTo>
                          <a:pt x="273" y="173"/>
                        </a:lnTo>
                        <a:lnTo>
                          <a:pt x="293" y="173"/>
                        </a:lnTo>
                        <a:lnTo>
                          <a:pt x="313" y="171"/>
                        </a:lnTo>
                        <a:lnTo>
                          <a:pt x="332" y="168"/>
                        </a:lnTo>
                        <a:lnTo>
                          <a:pt x="352" y="162"/>
                        </a:lnTo>
                        <a:lnTo>
                          <a:pt x="371" y="155"/>
                        </a:lnTo>
                        <a:lnTo>
                          <a:pt x="390" y="147"/>
                        </a:lnTo>
                        <a:lnTo>
                          <a:pt x="408" y="137"/>
                        </a:lnTo>
                        <a:lnTo>
                          <a:pt x="399" y="132"/>
                        </a:lnTo>
                        <a:lnTo>
                          <a:pt x="391" y="126"/>
                        </a:lnTo>
                        <a:lnTo>
                          <a:pt x="384" y="120"/>
                        </a:lnTo>
                        <a:lnTo>
                          <a:pt x="377" y="113"/>
                        </a:lnTo>
                        <a:lnTo>
                          <a:pt x="371" y="105"/>
                        </a:lnTo>
                        <a:lnTo>
                          <a:pt x="367" y="95"/>
                        </a:lnTo>
                        <a:lnTo>
                          <a:pt x="362" y="85"/>
                        </a:lnTo>
                        <a:lnTo>
                          <a:pt x="359" y="75"/>
                        </a:lnTo>
                        <a:lnTo>
                          <a:pt x="358" y="50"/>
                        </a:lnTo>
                        <a:lnTo>
                          <a:pt x="364" y="26"/>
                        </a:lnTo>
                        <a:lnTo>
                          <a:pt x="372" y="7"/>
                        </a:lnTo>
                        <a:lnTo>
                          <a:pt x="376" y="0"/>
                        </a:lnTo>
                        <a:lnTo>
                          <a:pt x="375" y="7"/>
                        </a:lnTo>
                        <a:lnTo>
                          <a:pt x="372" y="19"/>
                        </a:lnTo>
                        <a:lnTo>
                          <a:pt x="372" y="35"/>
                        </a:lnTo>
                        <a:lnTo>
                          <a:pt x="376" y="54"/>
                        </a:lnTo>
                        <a:lnTo>
                          <a:pt x="383" y="72"/>
                        </a:lnTo>
                        <a:lnTo>
                          <a:pt x="394" y="91"/>
                        </a:lnTo>
                        <a:lnTo>
                          <a:pt x="414" y="106"/>
                        </a:lnTo>
                        <a:lnTo>
                          <a:pt x="442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14674" name="Group 969"/>
            <p:cNvGrpSpPr>
              <a:grpSpLocks/>
            </p:cNvGrpSpPr>
            <p:nvPr/>
          </p:nvGrpSpPr>
          <p:grpSpPr bwMode="auto">
            <a:xfrm flipV="1">
              <a:off x="4320" y="1776"/>
              <a:ext cx="336" cy="464"/>
              <a:chOff x="3491" y="1693"/>
              <a:chExt cx="541" cy="608"/>
            </a:xfrm>
          </p:grpSpPr>
          <p:sp>
            <p:nvSpPr>
              <p:cNvPr id="14725" name="Freeform 970"/>
              <p:cNvSpPr>
                <a:spLocks/>
              </p:cNvSpPr>
              <p:nvPr/>
            </p:nvSpPr>
            <p:spPr bwMode="auto">
              <a:xfrm>
                <a:off x="3809" y="1695"/>
                <a:ext cx="79" cy="206"/>
              </a:xfrm>
              <a:custGeom>
                <a:avLst/>
                <a:gdLst>
                  <a:gd name="T0" fmla="*/ 1 w 79"/>
                  <a:gd name="T1" fmla="*/ 197 h 206"/>
                  <a:gd name="T2" fmla="*/ 49 w 79"/>
                  <a:gd name="T3" fmla="*/ 73 h 206"/>
                  <a:gd name="T4" fmla="*/ 29 w 79"/>
                  <a:gd name="T5" fmla="*/ 57 h 206"/>
                  <a:gd name="T6" fmla="*/ 31 w 79"/>
                  <a:gd name="T7" fmla="*/ 33 h 206"/>
                  <a:gd name="T8" fmla="*/ 73 w 79"/>
                  <a:gd name="T9" fmla="*/ 9 h 206"/>
                  <a:gd name="T10" fmla="*/ 65 w 79"/>
                  <a:gd name="T11" fmla="*/ 85 h 206"/>
                  <a:gd name="T12" fmla="*/ 53 w 79"/>
                  <a:gd name="T13" fmla="*/ 125 h 206"/>
                  <a:gd name="T14" fmla="*/ 1 w 79"/>
                  <a:gd name="T15" fmla="*/ 197 h 2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9"/>
                  <a:gd name="T25" fmla="*/ 0 h 206"/>
                  <a:gd name="T26" fmla="*/ 79 w 79"/>
                  <a:gd name="T27" fmla="*/ 206 h 20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9" h="206">
                    <a:moveTo>
                      <a:pt x="1" y="197"/>
                    </a:moveTo>
                    <a:cubicBezTo>
                      <a:pt x="0" y="188"/>
                      <a:pt x="44" y="96"/>
                      <a:pt x="49" y="73"/>
                    </a:cubicBezTo>
                    <a:cubicBezTo>
                      <a:pt x="54" y="50"/>
                      <a:pt x="32" y="64"/>
                      <a:pt x="29" y="57"/>
                    </a:cubicBezTo>
                    <a:cubicBezTo>
                      <a:pt x="26" y="50"/>
                      <a:pt x="24" y="41"/>
                      <a:pt x="31" y="33"/>
                    </a:cubicBezTo>
                    <a:cubicBezTo>
                      <a:pt x="38" y="25"/>
                      <a:pt x="67" y="0"/>
                      <a:pt x="73" y="9"/>
                    </a:cubicBezTo>
                    <a:cubicBezTo>
                      <a:pt x="79" y="18"/>
                      <a:pt x="68" y="66"/>
                      <a:pt x="65" y="85"/>
                    </a:cubicBezTo>
                    <a:cubicBezTo>
                      <a:pt x="62" y="104"/>
                      <a:pt x="64" y="106"/>
                      <a:pt x="53" y="125"/>
                    </a:cubicBezTo>
                    <a:cubicBezTo>
                      <a:pt x="42" y="144"/>
                      <a:pt x="2" y="206"/>
                      <a:pt x="1" y="197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4726" name="Freeform 971"/>
              <p:cNvSpPr>
                <a:spLocks/>
              </p:cNvSpPr>
              <p:nvPr/>
            </p:nvSpPr>
            <p:spPr bwMode="auto">
              <a:xfrm>
                <a:off x="3512" y="1806"/>
                <a:ext cx="508" cy="447"/>
              </a:xfrm>
              <a:custGeom>
                <a:avLst/>
                <a:gdLst>
                  <a:gd name="T0" fmla="*/ 328 w 508"/>
                  <a:gd name="T1" fmla="*/ 66 h 447"/>
                  <a:gd name="T2" fmla="*/ 280 w 508"/>
                  <a:gd name="T3" fmla="*/ 66 h 447"/>
                  <a:gd name="T4" fmla="*/ 234 w 508"/>
                  <a:gd name="T5" fmla="*/ 2 h 447"/>
                  <a:gd name="T6" fmla="*/ 198 w 508"/>
                  <a:gd name="T7" fmla="*/ 78 h 447"/>
                  <a:gd name="T8" fmla="*/ 138 w 508"/>
                  <a:gd name="T9" fmla="*/ 82 h 447"/>
                  <a:gd name="T10" fmla="*/ 94 w 508"/>
                  <a:gd name="T11" fmla="*/ 46 h 447"/>
                  <a:gd name="T12" fmla="*/ 82 w 508"/>
                  <a:gd name="T13" fmla="*/ 30 h 447"/>
                  <a:gd name="T14" fmla="*/ 62 w 508"/>
                  <a:gd name="T15" fmla="*/ 78 h 447"/>
                  <a:gd name="T16" fmla="*/ 14 w 508"/>
                  <a:gd name="T17" fmla="*/ 126 h 447"/>
                  <a:gd name="T18" fmla="*/ 6 w 508"/>
                  <a:gd name="T19" fmla="*/ 130 h 447"/>
                  <a:gd name="T20" fmla="*/ 50 w 508"/>
                  <a:gd name="T21" fmla="*/ 182 h 447"/>
                  <a:gd name="T22" fmla="*/ 82 w 508"/>
                  <a:gd name="T23" fmla="*/ 238 h 447"/>
                  <a:gd name="T24" fmla="*/ 136 w 508"/>
                  <a:gd name="T25" fmla="*/ 210 h 447"/>
                  <a:gd name="T26" fmla="*/ 158 w 508"/>
                  <a:gd name="T27" fmla="*/ 282 h 447"/>
                  <a:gd name="T28" fmla="*/ 118 w 508"/>
                  <a:gd name="T29" fmla="*/ 366 h 447"/>
                  <a:gd name="T30" fmla="*/ 158 w 508"/>
                  <a:gd name="T31" fmla="*/ 390 h 447"/>
                  <a:gd name="T32" fmla="*/ 178 w 508"/>
                  <a:gd name="T33" fmla="*/ 442 h 447"/>
                  <a:gd name="T34" fmla="*/ 210 w 508"/>
                  <a:gd name="T35" fmla="*/ 422 h 447"/>
                  <a:gd name="T36" fmla="*/ 254 w 508"/>
                  <a:gd name="T37" fmla="*/ 426 h 447"/>
                  <a:gd name="T38" fmla="*/ 270 w 508"/>
                  <a:gd name="T39" fmla="*/ 378 h 447"/>
                  <a:gd name="T40" fmla="*/ 328 w 508"/>
                  <a:gd name="T41" fmla="*/ 306 h 447"/>
                  <a:gd name="T42" fmla="*/ 378 w 508"/>
                  <a:gd name="T43" fmla="*/ 374 h 447"/>
                  <a:gd name="T44" fmla="*/ 426 w 508"/>
                  <a:gd name="T45" fmla="*/ 354 h 447"/>
                  <a:gd name="T46" fmla="*/ 486 w 508"/>
                  <a:gd name="T47" fmla="*/ 362 h 447"/>
                  <a:gd name="T48" fmla="*/ 486 w 508"/>
                  <a:gd name="T49" fmla="*/ 314 h 447"/>
                  <a:gd name="T50" fmla="*/ 498 w 508"/>
                  <a:gd name="T51" fmla="*/ 254 h 447"/>
                  <a:gd name="T52" fmla="*/ 426 w 508"/>
                  <a:gd name="T53" fmla="*/ 218 h 447"/>
                  <a:gd name="T54" fmla="*/ 414 w 508"/>
                  <a:gd name="T55" fmla="*/ 154 h 447"/>
                  <a:gd name="T56" fmla="*/ 438 w 508"/>
                  <a:gd name="T57" fmla="*/ 106 h 447"/>
                  <a:gd name="T58" fmla="*/ 370 w 508"/>
                  <a:gd name="T59" fmla="*/ 98 h 447"/>
                  <a:gd name="T60" fmla="*/ 328 w 508"/>
                  <a:gd name="T61" fmla="*/ 66 h 447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08"/>
                  <a:gd name="T94" fmla="*/ 0 h 447"/>
                  <a:gd name="T95" fmla="*/ 508 w 508"/>
                  <a:gd name="T96" fmla="*/ 447 h 447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08" h="447">
                    <a:moveTo>
                      <a:pt x="328" y="66"/>
                    </a:moveTo>
                    <a:cubicBezTo>
                      <a:pt x="312" y="64"/>
                      <a:pt x="296" y="77"/>
                      <a:pt x="280" y="66"/>
                    </a:cubicBezTo>
                    <a:cubicBezTo>
                      <a:pt x="264" y="55"/>
                      <a:pt x="248" y="0"/>
                      <a:pt x="234" y="2"/>
                    </a:cubicBezTo>
                    <a:cubicBezTo>
                      <a:pt x="220" y="4"/>
                      <a:pt x="214" y="65"/>
                      <a:pt x="198" y="78"/>
                    </a:cubicBezTo>
                    <a:cubicBezTo>
                      <a:pt x="182" y="91"/>
                      <a:pt x="155" y="87"/>
                      <a:pt x="138" y="82"/>
                    </a:cubicBezTo>
                    <a:cubicBezTo>
                      <a:pt x="121" y="77"/>
                      <a:pt x="103" y="55"/>
                      <a:pt x="94" y="46"/>
                    </a:cubicBezTo>
                    <a:cubicBezTo>
                      <a:pt x="85" y="37"/>
                      <a:pt x="87" y="25"/>
                      <a:pt x="82" y="30"/>
                    </a:cubicBezTo>
                    <a:cubicBezTo>
                      <a:pt x="77" y="35"/>
                      <a:pt x="73" y="62"/>
                      <a:pt x="62" y="78"/>
                    </a:cubicBezTo>
                    <a:cubicBezTo>
                      <a:pt x="51" y="94"/>
                      <a:pt x="23" y="117"/>
                      <a:pt x="14" y="126"/>
                    </a:cubicBezTo>
                    <a:cubicBezTo>
                      <a:pt x="5" y="135"/>
                      <a:pt x="0" y="121"/>
                      <a:pt x="6" y="130"/>
                    </a:cubicBezTo>
                    <a:cubicBezTo>
                      <a:pt x="12" y="139"/>
                      <a:pt x="37" y="164"/>
                      <a:pt x="50" y="182"/>
                    </a:cubicBezTo>
                    <a:cubicBezTo>
                      <a:pt x="63" y="200"/>
                      <a:pt x="68" y="233"/>
                      <a:pt x="82" y="238"/>
                    </a:cubicBezTo>
                    <a:cubicBezTo>
                      <a:pt x="96" y="243"/>
                      <a:pt x="123" y="203"/>
                      <a:pt x="136" y="210"/>
                    </a:cubicBezTo>
                    <a:cubicBezTo>
                      <a:pt x="149" y="217"/>
                      <a:pt x="161" y="256"/>
                      <a:pt x="158" y="282"/>
                    </a:cubicBezTo>
                    <a:cubicBezTo>
                      <a:pt x="155" y="308"/>
                      <a:pt x="118" y="348"/>
                      <a:pt x="118" y="366"/>
                    </a:cubicBezTo>
                    <a:cubicBezTo>
                      <a:pt x="118" y="384"/>
                      <a:pt x="148" y="377"/>
                      <a:pt x="158" y="390"/>
                    </a:cubicBezTo>
                    <a:cubicBezTo>
                      <a:pt x="168" y="403"/>
                      <a:pt x="169" y="437"/>
                      <a:pt x="178" y="442"/>
                    </a:cubicBezTo>
                    <a:cubicBezTo>
                      <a:pt x="187" y="447"/>
                      <a:pt x="197" y="425"/>
                      <a:pt x="210" y="422"/>
                    </a:cubicBezTo>
                    <a:cubicBezTo>
                      <a:pt x="223" y="419"/>
                      <a:pt x="244" y="433"/>
                      <a:pt x="254" y="426"/>
                    </a:cubicBezTo>
                    <a:cubicBezTo>
                      <a:pt x="264" y="419"/>
                      <a:pt x="258" y="398"/>
                      <a:pt x="270" y="378"/>
                    </a:cubicBezTo>
                    <a:cubicBezTo>
                      <a:pt x="282" y="358"/>
                      <a:pt x="310" y="307"/>
                      <a:pt x="328" y="306"/>
                    </a:cubicBezTo>
                    <a:cubicBezTo>
                      <a:pt x="346" y="305"/>
                      <a:pt x="362" y="366"/>
                      <a:pt x="378" y="374"/>
                    </a:cubicBezTo>
                    <a:cubicBezTo>
                      <a:pt x="394" y="382"/>
                      <a:pt x="408" y="356"/>
                      <a:pt x="426" y="354"/>
                    </a:cubicBezTo>
                    <a:cubicBezTo>
                      <a:pt x="444" y="352"/>
                      <a:pt x="476" y="369"/>
                      <a:pt x="486" y="362"/>
                    </a:cubicBezTo>
                    <a:cubicBezTo>
                      <a:pt x="496" y="355"/>
                      <a:pt x="484" y="332"/>
                      <a:pt x="486" y="314"/>
                    </a:cubicBezTo>
                    <a:cubicBezTo>
                      <a:pt x="488" y="296"/>
                      <a:pt x="508" y="270"/>
                      <a:pt x="498" y="254"/>
                    </a:cubicBezTo>
                    <a:cubicBezTo>
                      <a:pt x="488" y="238"/>
                      <a:pt x="440" y="235"/>
                      <a:pt x="426" y="218"/>
                    </a:cubicBezTo>
                    <a:cubicBezTo>
                      <a:pt x="412" y="201"/>
                      <a:pt x="412" y="173"/>
                      <a:pt x="414" y="154"/>
                    </a:cubicBezTo>
                    <a:cubicBezTo>
                      <a:pt x="416" y="135"/>
                      <a:pt x="445" y="115"/>
                      <a:pt x="438" y="106"/>
                    </a:cubicBezTo>
                    <a:cubicBezTo>
                      <a:pt x="431" y="97"/>
                      <a:pt x="388" y="105"/>
                      <a:pt x="370" y="98"/>
                    </a:cubicBezTo>
                    <a:cubicBezTo>
                      <a:pt x="352" y="91"/>
                      <a:pt x="337" y="73"/>
                      <a:pt x="328" y="66"/>
                    </a:cubicBezTo>
                    <a:close/>
                  </a:path>
                </a:pathLst>
              </a:cu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727" name="Group 972"/>
              <p:cNvGrpSpPr>
                <a:grpSpLocks/>
              </p:cNvGrpSpPr>
              <p:nvPr/>
            </p:nvGrpSpPr>
            <p:grpSpPr bwMode="auto">
              <a:xfrm>
                <a:off x="3491" y="1693"/>
                <a:ext cx="541" cy="608"/>
                <a:chOff x="2773" y="1693"/>
                <a:chExt cx="541" cy="608"/>
              </a:xfrm>
            </p:grpSpPr>
            <p:sp>
              <p:nvSpPr>
                <p:cNvPr id="14728" name="Freeform 973"/>
                <p:cNvSpPr>
                  <a:spLocks/>
                </p:cNvSpPr>
                <p:nvPr/>
              </p:nvSpPr>
              <p:spPr bwMode="auto">
                <a:xfrm>
                  <a:off x="2773" y="1755"/>
                  <a:ext cx="541" cy="546"/>
                </a:xfrm>
                <a:custGeom>
                  <a:avLst/>
                  <a:gdLst>
                    <a:gd name="T0" fmla="*/ 717 w 1080"/>
                    <a:gd name="T1" fmla="*/ 126 h 1092"/>
                    <a:gd name="T2" fmla="*/ 656 w 1080"/>
                    <a:gd name="T3" fmla="*/ 239 h 1092"/>
                    <a:gd name="T4" fmla="*/ 556 w 1080"/>
                    <a:gd name="T5" fmla="*/ 194 h 1092"/>
                    <a:gd name="T6" fmla="*/ 493 w 1080"/>
                    <a:gd name="T7" fmla="*/ 169 h 1092"/>
                    <a:gd name="T8" fmla="*/ 408 w 1080"/>
                    <a:gd name="T9" fmla="*/ 279 h 1092"/>
                    <a:gd name="T10" fmla="*/ 305 w 1080"/>
                    <a:gd name="T11" fmla="*/ 278 h 1092"/>
                    <a:gd name="T12" fmla="*/ 210 w 1080"/>
                    <a:gd name="T13" fmla="*/ 203 h 1092"/>
                    <a:gd name="T14" fmla="*/ 112 w 1080"/>
                    <a:gd name="T15" fmla="*/ 335 h 1092"/>
                    <a:gd name="T16" fmla="*/ 123 w 1080"/>
                    <a:gd name="T17" fmla="*/ 408 h 1092"/>
                    <a:gd name="T18" fmla="*/ 220 w 1080"/>
                    <a:gd name="T19" fmla="*/ 559 h 1092"/>
                    <a:gd name="T20" fmla="*/ 337 w 1080"/>
                    <a:gd name="T21" fmla="*/ 525 h 1092"/>
                    <a:gd name="T22" fmla="*/ 380 w 1080"/>
                    <a:gd name="T23" fmla="*/ 642 h 1092"/>
                    <a:gd name="T24" fmla="*/ 313 w 1080"/>
                    <a:gd name="T25" fmla="*/ 806 h 1092"/>
                    <a:gd name="T26" fmla="*/ 368 w 1080"/>
                    <a:gd name="T27" fmla="*/ 911 h 1092"/>
                    <a:gd name="T28" fmla="*/ 386 w 1080"/>
                    <a:gd name="T29" fmla="*/ 980 h 1092"/>
                    <a:gd name="T30" fmla="*/ 531 w 1080"/>
                    <a:gd name="T31" fmla="*/ 940 h 1092"/>
                    <a:gd name="T32" fmla="*/ 592 w 1080"/>
                    <a:gd name="T33" fmla="*/ 819 h 1092"/>
                    <a:gd name="T34" fmla="*/ 685 w 1080"/>
                    <a:gd name="T35" fmla="*/ 723 h 1092"/>
                    <a:gd name="T36" fmla="*/ 784 w 1080"/>
                    <a:gd name="T37" fmla="*/ 773 h 1092"/>
                    <a:gd name="T38" fmla="*/ 821 w 1080"/>
                    <a:gd name="T39" fmla="*/ 837 h 1092"/>
                    <a:gd name="T40" fmla="*/ 906 w 1080"/>
                    <a:gd name="T41" fmla="*/ 811 h 1092"/>
                    <a:gd name="T42" fmla="*/ 1008 w 1080"/>
                    <a:gd name="T43" fmla="*/ 828 h 1092"/>
                    <a:gd name="T44" fmla="*/ 1011 w 1080"/>
                    <a:gd name="T45" fmla="*/ 734 h 1092"/>
                    <a:gd name="T46" fmla="*/ 996 w 1080"/>
                    <a:gd name="T47" fmla="*/ 628 h 1092"/>
                    <a:gd name="T48" fmla="*/ 898 w 1080"/>
                    <a:gd name="T49" fmla="*/ 559 h 1092"/>
                    <a:gd name="T50" fmla="*/ 849 w 1080"/>
                    <a:gd name="T51" fmla="*/ 452 h 1092"/>
                    <a:gd name="T52" fmla="*/ 902 w 1080"/>
                    <a:gd name="T53" fmla="*/ 309 h 1092"/>
                    <a:gd name="T54" fmla="*/ 822 w 1080"/>
                    <a:gd name="T55" fmla="*/ 318 h 1092"/>
                    <a:gd name="T56" fmla="*/ 729 w 1080"/>
                    <a:gd name="T57" fmla="*/ 296 h 1092"/>
                    <a:gd name="T58" fmla="*/ 799 w 1080"/>
                    <a:gd name="T59" fmla="*/ 279 h 1092"/>
                    <a:gd name="T60" fmla="*/ 943 w 1080"/>
                    <a:gd name="T61" fmla="*/ 273 h 1092"/>
                    <a:gd name="T62" fmla="*/ 988 w 1080"/>
                    <a:gd name="T63" fmla="*/ 293 h 1092"/>
                    <a:gd name="T64" fmla="*/ 887 w 1080"/>
                    <a:gd name="T65" fmla="*/ 455 h 1092"/>
                    <a:gd name="T66" fmla="*/ 992 w 1080"/>
                    <a:gd name="T67" fmla="*/ 573 h 1092"/>
                    <a:gd name="T68" fmla="*/ 1037 w 1080"/>
                    <a:gd name="T69" fmla="*/ 732 h 1092"/>
                    <a:gd name="T70" fmla="*/ 997 w 1080"/>
                    <a:gd name="T71" fmla="*/ 865 h 1092"/>
                    <a:gd name="T72" fmla="*/ 881 w 1080"/>
                    <a:gd name="T73" fmla="*/ 856 h 1092"/>
                    <a:gd name="T74" fmla="*/ 769 w 1080"/>
                    <a:gd name="T75" fmla="*/ 908 h 1092"/>
                    <a:gd name="T76" fmla="*/ 734 w 1080"/>
                    <a:gd name="T77" fmla="*/ 775 h 1092"/>
                    <a:gd name="T78" fmla="*/ 577 w 1080"/>
                    <a:gd name="T79" fmla="*/ 964 h 1092"/>
                    <a:gd name="T80" fmla="*/ 476 w 1080"/>
                    <a:gd name="T81" fmla="*/ 976 h 1092"/>
                    <a:gd name="T82" fmla="*/ 362 w 1080"/>
                    <a:gd name="T83" fmla="*/ 1062 h 1092"/>
                    <a:gd name="T84" fmla="*/ 319 w 1080"/>
                    <a:gd name="T85" fmla="*/ 932 h 1092"/>
                    <a:gd name="T86" fmla="*/ 267 w 1080"/>
                    <a:gd name="T87" fmla="*/ 812 h 1092"/>
                    <a:gd name="T88" fmla="*/ 296 w 1080"/>
                    <a:gd name="T89" fmla="*/ 569 h 1092"/>
                    <a:gd name="T90" fmla="*/ 183 w 1080"/>
                    <a:gd name="T91" fmla="*/ 620 h 1092"/>
                    <a:gd name="T92" fmla="*/ 29 w 1080"/>
                    <a:gd name="T93" fmla="*/ 404 h 1092"/>
                    <a:gd name="T94" fmla="*/ 76 w 1080"/>
                    <a:gd name="T95" fmla="*/ 327 h 1092"/>
                    <a:gd name="T96" fmla="*/ 183 w 1080"/>
                    <a:gd name="T97" fmla="*/ 194 h 1092"/>
                    <a:gd name="T98" fmla="*/ 280 w 1080"/>
                    <a:gd name="T99" fmla="*/ 211 h 1092"/>
                    <a:gd name="T100" fmla="*/ 389 w 1080"/>
                    <a:gd name="T101" fmla="*/ 244 h 1092"/>
                    <a:gd name="T102" fmla="*/ 458 w 1080"/>
                    <a:gd name="T103" fmla="*/ 107 h 1092"/>
                    <a:gd name="T104" fmla="*/ 559 w 1080"/>
                    <a:gd name="T105" fmla="*/ 106 h 1092"/>
                    <a:gd name="T106" fmla="*/ 623 w 1080"/>
                    <a:gd name="T107" fmla="*/ 220 h 1092"/>
                    <a:gd name="T108" fmla="*/ 668 w 1080"/>
                    <a:gd name="T109" fmla="*/ 188 h 1092"/>
                    <a:gd name="T110" fmla="*/ 704 w 1080"/>
                    <a:gd name="T111" fmla="*/ 36 h 1092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080"/>
                    <a:gd name="T169" fmla="*/ 0 h 1092"/>
                    <a:gd name="T170" fmla="*/ 1080 w 1080"/>
                    <a:gd name="T171" fmla="*/ 1092 h 1092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080" h="1092">
                      <a:moveTo>
                        <a:pt x="741" y="6"/>
                      </a:moveTo>
                      <a:lnTo>
                        <a:pt x="738" y="24"/>
                      </a:lnTo>
                      <a:lnTo>
                        <a:pt x="735" y="45"/>
                      </a:lnTo>
                      <a:lnTo>
                        <a:pt x="731" y="66"/>
                      </a:lnTo>
                      <a:lnTo>
                        <a:pt x="727" y="87"/>
                      </a:lnTo>
                      <a:lnTo>
                        <a:pt x="722" y="107"/>
                      </a:lnTo>
                      <a:lnTo>
                        <a:pt x="717" y="126"/>
                      </a:lnTo>
                      <a:lnTo>
                        <a:pt x="712" y="142"/>
                      </a:lnTo>
                      <a:lnTo>
                        <a:pt x="706" y="154"/>
                      </a:lnTo>
                      <a:lnTo>
                        <a:pt x="698" y="171"/>
                      </a:lnTo>
                      <a:lnTo>
                        <a:pt x="690" y="189"/>
                      </a:lnTo>
                      <a:lnTo>
                        <a:pt x="679" y="207"/>
                      </a:lnTo>
                      <a:lnTo>
                        <a:pt x="669" y="225"/>
                      </a:lnTo>
                      <a:lnTo>
                        <a:pt x="656" y="239"/>
                      </a:lnTo>
                      <a:lnTo>
                        <a:pt x="644" y="249"/>
                      </a:lnTo>
                      <a:lnTo>
                        <a:pt x="630" y="254"/>
                      </a:lnTo>
                      <a:lnTo>
                        <a:pt x="615" y="251"/>
                      </a:lnTo>
                      <a:lnTo>
                        <a:pt x="597" y="241"/>
                      </a:lnTo>
                      <a:lnTo>
                        <a:pt x="582" y="227"/>
                      </a:lnTo>
                      <a:lnTo>
                        <a:pt x="568" y="211"/>
                      </a:lnTo>
                      <a:lnTo>
                        <a:pt x="556" y="194"/>
                      </a:lnTo>
                      <a:lnTo>
                        <a:pt x="546" y="174"/>
                      </a:lnTo>
                      <a:lnTo>
                        <a:pt x="534" y="156"/>
                      </a:lnTo>
                      <a:lnTo>
                        <a:pt x="524" y="136"/>
                      </a:lnTo>
                      <a:lnTo>
                        <a:pt x="512" y="118"/>
                      </a:lnTo>
                      <a:lnTo>
                        <a:pt x="509" y="130"/>
                      </a:lnTo>
                      <a:lnTo>
                        <a:pt x="502" y="148"/>
                      </a:lnTo>
                      <a:lnTo>
                        <a:pt x="493" y="169"/>
                      </a:lnTo>
                      <a:lnTo>
                        <a:pt x="483" y="194"/>
                      </a:lnTo>
                      <a:lnTo>
                        <a:pt x="471" y="217"/>
                      </a:lnTo>
                      <a:lnTo>
                        <a:pt x="459" y="237"/>
                      </a:lnTo>
                      <a:lnTo>
                        <a:pt x="448" y="254"/>
                      </a:lnTo>
                      <a:lnTo>
                        <a:pt x="438" y="264"/>
                      </a:lnTo>
                      <a:lnTo>
                        <a:pt x="423" y="272"/>
                      </a:lnTo>
                      <a:lnTo>
                        <a:pt x="408" y="279"/>
                      </a:lnTo>
                      <a:lnTo>
                        <a:pt x="393" y="283"/>
                      </a:lnTo>
                      <a:lnTo>
                        <a:pt x="378" y="287"/>
                      </a:lnTo>
                      <a:lnTo>
                        <a:pt x="363" y="288"/>
                      </a:lnTo>
                      <a:lnTo>
                        <a:pt x="348" y="288"/>
                      </a:lnTo>
                      <a:lnTo>
                        <a:pt x="334" y="287"/>
                      </a:lnTo>
                      <a:lnTo>
                        <a:pt x="320" y="283"/>
                      </a:lnTo>
                      <a:lnTo>
                        <a:pt x="305" y="278"/>
                      </a:lnTo>
                      <a:lnTo>
                        <a:pt x="291" y="272"/>
                      </a:lnTo>
                      <a:lnTo>
                        <a:pt x="278" y="264"/>
                      </a:lnTo>
                      <a:lnTo>
                        <a:pt x="264" y="255"/>
                      </a:lnTo>
                      <a:lnTo>
                        <a:pt x="250" y="243"/>
                      </a:lnTo>
                      <a:lnTo>
                        <a:pt x="236" y="232"/>
                      </a:lnTo>
                      <a:lnTo>
                        <a:pt x="223" y="218"/>
                      </a:lnTo>
                      <a:lnTo>
                        <a:pt x="210" y="203"/>
                      </a:lnTo>
                      <a:lnTo>
                        <a:pt x="200" y="221"/>
                      </a:lnTo>
                      <a:lnTo>
                        <a:pt x="187" y="243"/>
                      </a:lnTo>
                      <a:lnTo>
                        <a:pt x="170" y="265"/>
                      </a:lnTo>
                      <a:lnTo>
                        <a:pt x="153" y="288"/>
                      </a:lnTo>
                      <a:lnTo>
                        <a:pt x="136" y="308"/>
                      </a:lnTo>
                      <a:lnTo>
                        <a:pt x="122" y="325"/>
                      </a:lnTo>
                      <a:lnTo>
                        <a:pt x="112" y="335"/>
                      </a:lnTo>
                      <a:lnTo>
                        <a:pt x="108" y="340"/>
                      </a:lnTo>
                      <a:lnTo>
                        <a:pt x="100" y="348"/>
                      </a:lnTo>
                      <a:lnTo>
                        <a:pt x="91" y="357"/>
                      </a:lnTo>
                      <a:lnTo>
                        <a:pt x="83" y="365"/>
                      </a:lnTo>
                      <a:lnTo>
                        <a:pt x="78" y="370"/>
                      </a:lnTo>
                      <a:lnTo>
                        <a:pt x="101" y="388"/>
                      </a:lnTo>
                      <a:lnTo>
                        <a:pt x="123" y="408"/>
                      </a:lnTo>
                      <a:lnTo>
                        <a:pt x="144" y="431"/>
                      </a:lnTo>
                      <a:lnTo>
                        <a:pt x="162" y="456"/>
                      </a:lnTo>
                      <a:lnTo>
                        <a:pt x="178" y="484"/>
                      </a:lnTo>
                      <a:lnTo>
                        <a:pt x="191" y="513"/>
                      </a:lnTo>
                      <a:lnTo>
                        <a:pt x="200" y="544"/>
                      </a:lnTo>
                      <a:lnTo>
                        <a:pt x="206" y="577"/>
                      </a:lnTo>
                      <a:lnTo>
                        <a:pt x="220" y="559"/>
                      </a:lnTo>
                      <a:lnTo>
                        <a:pt x="235" y="543"/>
                      </a:lnTo>
                      <a:lnTo>
                        <a:pt x="251" y="528"/>
                      </a:lnTo>
                      <a:lnTo>
                        <a:pt x="268" y="517"/>
                      </a:lnTo>
                      <a:lnTo>
                        <a:pt x="286" y="512"/>
                      </a:lnTo>
                      <a:lnTo>
                        <a:pt x="303" y="509"/>
                      </a:lnTo>
                      <a:lnTo>
                        <a:pt x="320" y="514"/>
                      </a:lnTo>
                      <a:lnTo>
                        <a:pt x="337" y="525"/>
                      </a:lnTo>
                      <a:lnTo>
                        <a:pt x="349" y="538"/>
                      </a:lnTo>
                      <a:lnTo>
                        <a:pt x="359" y="552"/>
                      </a:lnTo>
                      <a:lnTo>
                        <a:pt x="367" y="568"/>
                      </a:lnTo>
                      <a:lnTo>
                        <a:pt x="374" y="585"/>
                      </a:lnTo>
                      <a:lnTo>
                        <a:pt x="379" y="604"/>
                      </a:lnTo>
                      <a:lnTo>
                        <a:pt x="380" y="622"/>
                      </a:lnTo>
                      <a:lnTo>
                        <a:pt x="380" y="642"/>
                      </a:lnTo>
                      <a:lnTo>
                        <a:pt x="378" y="662"/>
                      </a:lnTo>
                      <a:lnTo>
                        <a:pt x="372" y="684"/>
                      </a:lnTo>
                      <a:lnTo>
                        <a:pt x="363" y="710"/>
                      </a:lnTo>
                      <a:lnTo>
                        <a:pt x="350" y="736"/>
                      </a:lnTo>
                      <a:lnTo>
                        <a:pt x="337" y="763"/>
                      </a:lnTo>
                      <a:lnTo>
                        <a:pt x="324" y="786"/>
                      </a:lnTo>
                      <a:lnTo>
                        <a:pt x="313" y="806"/>
                      </a:lnTo>
                      <a:lnTo>
                        <a:pt x="304" y="820"/>
                      </a:lnTo>
                      <a:lnTo>
                        <a:pt x="301" y="826"/>
                      </a:lnTo>
                      <a:lnTo>
                        <a:pt x="318" y="837"/>
                      </a:lnTo>
                      <a:lnTo>
                        <a:pt x="333" y="852"/>
                      </a:lnTo>
                      <a:lnTo>
                        <a:pt x="347" y="871"/>
                      </a:lnTo>
                      <a:lnTo>
                        <a:pt x="359" y="890"/>
                      </a:lnTo>
                      <a:lnTo>
                        <a:pt x="368" y="911"/>
                      </a:lnTo>
                      <a:lnTo>
                        <a:pt x="377" y="934"/>
                      </a:lnTo>
                      <a:lnTo>
                        <a:pt x="382" y="957"/>
                      </a:lnTo>
                      <a:lnTo>
                        <a:pt x="385" y="981"/>
                      </a:lnTo>
                      <a:lnTo>
                        <a:pt x="385" y="980"/>
                      </a:lnTo>
                      <a:lnTo>
                        <a:pt x="386" y="980"/>
                      </a:lnTo>
                      <a:lnTo>
                        <a:pt x="404" y="966"/>
                      </a:lnTo>
                      <a:lnTo>
                        <a:pt x="424" y="954"/>
                      </a:lnTo>
                      <a:lnTo>
                        <a:pt x="445" y="946"/>
                      </a:lnTo>
                      <a:lnTo>
                        <a:pt x="466" y="939"/>
                      </a:lnTo>
                      <a:lnTo>
                        <a:pt x="488" y="937"/>
                      </a:lnTo>
                      <a:lnTo>
                        <a:pt x="510" y="937"/>
                      </a:lnTo>
                      <a:lnTo>
                        <a:pt x="531" y="940"/>
                      </a:lnTo>
                      <a:lnTo>
                        <a:pt x="550" y="947"/>
                      </a:lnTo>
                      <a:lnTo>
                        <a:pt x="553" y="939"/>
                      </a:lnTo>
                      <a:lnTo>
                        <a:pt x="556" y="923"/>
                      </a:lnTo>
                      <a:lnTo>
                        <a:pt x="563" y="901"/>
                      </a:lnTo>
                      <a:lnTo>
                        <a:pt x="571" y="874"/>
                      </a:lnTo>
                      <a:lnTo>
                        <a:pt x="580" y="846"/>
                      </a:lnTo>
                      <a:lnTo>
                        <a:pt x="592" y="819"/>
                      </a:lnTo>
                      <a:lnTo>
                        <a:pt x="602" y="794"/>
                      </a:lnTo>
                      <a:lnTo>
                        <a:pt x="614" y="775"/>
                      </a:lnTo>
                      <a:lnTo>
                        <a:pt x="625" y="760"/>
                      </a:lnTo>
                      <a:lnTo>
                        <a:pt x="639" y="748"/>
                      </a:lnTo>
                      <a:lnTo>
                        <a:pt x="654" y="737"/>
                      </a:lnTo>
                      <a:lnTo>
                        <a:pt x="669" y="729"/>
                      </a:lnTo>
                      <a:lnTo>
                        <a:pt x="685" y="723"/>
                      </a:lnTo>
                      <a:lnTo>
                        <a:pt x="703" y="720"/>
                      </a:lnTo>
                      <a:lnTo>
                        <a:pt x="719" y="719"/>
                      </a:lnTo>
                      <a:lnTo>
                        <a:pt x="735" y="721"/>
                      </a:lnTo>
                      <a:lnTo>
                        <a:pt x="753" y="728"/>
                      </a:lnTo>
                      <a:lnTo>
                        <a:pt x="767" y="740"/>
                      </a:lnTo>
                      <a:lnTo>
                        <a:pt x="777" y="755"/>
                      </a:lnTo>
                      <a:lnTo>
                        <a:pt x="784" y="773"/>
                      </a:lnTo>
                      <a:lnTo>
                        <a:pt x="788" y="794"/>
                      </a:lnTo>
                      <a:lnTo>
                        <a:pt x="789" y="817"/>
                      </a:lnTo>
                      <a:lnTo>
                        <a:pt x="788" y="840"/>
                      </a:lnTo>
                      <a:lnTo>
                        <a:pt x="784" y="863"/>
                      </a:lnTo>
                      <a:lnTo>
                        <a:pt x="797" y="854"/>
                      </a:lnTo>
                      <a:lnTo>
                        <a:pt x="808" y="844"/>
                      </a:lnTo>
                      <a:lnTo>
                        <a:pt x="821" y="837"/>
                      </a:lnTo>
                      <a:lnTo>
                        <a:pt x="833" y="831"/>
                      </a:lnTo>
                      <a:lnTo>
                        <a:pt x="844" y="825"/>
                      </a:lnTo>
                      <a:lnTo>
                        <a:pt x="856" y="819"/>
                      </a:lnTo>
                      <a:lnTo>
                        <a:pt x="867" y="816"/>
                      </a:lnTo>
                      <a:lnTo>
                        <a:pt x="880" y="813"/>
                      </a:lnTo>
                      <a:lnTo>
                        <a:pt x="893" y="812"/>
                      </a:lnTo>
                      <a:lnTo>
                        <a:pt x="906" y="811"/>
                      </a:lnTo>
                      <a:lnTo>
                        <a:pt x="921" y="812"/>
                      </a:lnTo>
                      <a:lnTo>
                        <a:pt x="936" y="814"/>
                      </a:lnTo>
                      <a:lnTo>
                        <a:pt x="952" y="818"/>
                      </a:lnTo>
                      <a:lnTo>
                        <a:pt x="971" y="823"/>
                      </a:lnTo>
                      <a:lnTo>
                        <a:pt x="989" y="828"/>
                      </a:lnTo>
                      <a:lnTo>
                        <a:pt x="1010" y="835"/>
                      </a:lnTo>
                      <a:lnTo>
                        <a:pt x="1008" y="828"/>
                      </a:lnTo>
                      <a:lnTo>
                        <a:pt x="1004" y="814"/>
                      </a:lnTo>
                      <a:lnTo>
                        <a:pt x="1001" y="799"/>
                      </a:lnTo>
                      <a:lnTo>
                        <a:pt x="999" y="788"/>
                      </a:lnTo>
                      <a:lnTo>
                        <a:pt x="1000" y="783"/>
                      </a:lnTo>
                      <a:lnTo>
                        <a:pt x="1002" y="772"/>
                      </a:lnTo>
                      <a:lnTo>
                        <a:pt x="1007" y="756"/>
                      </a:lnTo>
                      <a:lnTo>
                        <a:pt x="1011" y="734"/>
                      </a:lnTo>
                      <a:lnTo>
                        <a:pt x="1017" y="712"/>
                      </a:lnTo>
                      <a:lnTo>
                        <a:pt x="1024" y="689"/>
                      </a:lnTo>
                      <a:lnTo>
                        <a:pt x="1032" y="667"/>
                      </a:lnTo>
                      <a:lnTo>
                        <a:pt x="1039" y="650"/>
                      </a:lnTo>
                      <a:lnTo>
                        <a:pt x="1025" y="643"/>
                      </a:lnTo>
                      <a:lnTo>
                        <a:pt x="1011" y="636"/>
                      </a:lnTo>
                      <a:lnTo>
                        <a:pt x="996" y="628"/>
                      </a:lnTo>
                      <a:lnTo>
                        <a:pt x="981" y="620"/>
                      </a:lnTo>
                      <a:lnTo>
                        <a:pt x="966" y="611"/>
                      </a:lnTo>
                      <a:lnTo>
                        <a:pt x="952" y="603"/>
                      </a:lnTo>
                      <a:lnTo>
                        <a:pt x="937" y="592"/>
                      </a:lnTo>
                      <a:lnTo>
                        <a:pt x="924" y="582"/>
                      </a:lnTo>
                      <a:lnTo>
                        <a:pt x="911" y="570"/>
                      </a:lnTo>
                      <a:lnTo>
                        <a:pt x="898" y="559"/>
                      </a:lnTo>
                      <a:lnTo>
                        <a:pt x="887" y="546"/>
                      </a:lnTo>
                      <a:lnTo>
                        <a:pt x="876" y="532"/>
                      </a:lnTo>
                      <a:lnTo>
                        <a:pt x="867" y="517"/>
                      </a:lnTo>
                      <a:lnTo>
                        <a:pt x="859" y="501"/>
                      </a:lnTo>
                      <a:lnTo>
                        <a:pt x="853" y="485"/>
                      </a:lnTo>
                      <a:lnTo>
                        <a:pt x="849" y="467"/>
                      </a:lnTo>
                      <a:lnTo>
                        <a:pt x="849" y="452"/>
                      </a:lnTo>
                      <a:lnTo>
                        <a:pt x="852" y="431"/>
                      </a:lnTo>
                      <a:lnTo>
                        <a:pt x="859" y="408"/>
                      </a:lnTo>
                      <a:lnTo>
                        <a:pt x="868" y="383"/>
                      </a:lnTo>
                      <a:lnTo>
                        <a:pt x="878" y="358"/>
                      </a:lnTo>
                      <a:lnTo>
                        <a:pt x="887" y="336"/>
                      </a:lnTo>
                      <a:lnTo>
                        <a:pt x="895" y="319"/>
                      </a:lnTo>
                      <a:lnTo>
                        <a:pt x="902" y="309"/>
                      </a:lnTo>
                      <a:lnTo>
                        <a:pt x="891" y="310"/>
                      </a:lnTo>
                      <a:lnTo>
                        <a:pt x="881" y="311"/>
                      </a:lnTo>
                      <a:lnTo>
                        <a:pt x="870" y="312"/>
                      </a:lnTo>
                      <a:lnTo>
                        <a:pt x="858" y="315"/>
                      </a:lnTo>
                      <a:lnTo>
                        <a:pt x="847" y="316"/>
                      </a:lnTo>
                      <a:lnTo>
                        <a:pt x="835" y="318"/>
                      </a:lnTo>
                      <a:lnTo>
                        <a:pt x="822" y="318"/>
                      </a:lnTo>
                      <a:lnTo>
                        <a:pt x="810" y="319"/>
                      </a:lnTo>
                      <a:lnTo>
                        <a:pt x="797" y="318"/>
                      </a:lnTo>
                      <a:lnTo>
                        <a:pt x="783" y="317"/>
                      </a:lnTo>
                      <a:lnTo>
                        <a:pt x="770" y="313"/>
                      </a:lnTo>
                      <a:lnTo>
                        <a:pt x="757" y="309"/>
                      </a:lnTo>
                      <a:lnTo>
                        <a:pt x="743" y="303"/>
                      </a:lnTo>
                      <a:lnTo>
                        <a:pt x="729" y="296"/>
                      </a:lnTo>
                      <a:lnTo>
                        <a:pt x="714" y="286"/>
                      </a:lnTo>
                      <a:lnTo>
                        <a:pt x="700" y="274"/>
                      </a:lnTo>
                      <a:lnTo>
                        <a:pt x="741" y="237"/>
                      </a:lnTo>
                      <a:lnTo>
                        <a:pt x="752" y="252"/>
                      </a:lnTo>
                      <a:lnTo>
                        <a:pt x="766" y="264"/>
                      </a:lnTo>
                      <a:lnTo>
                        <a:pt x="782" y="273"/>
                      </a:lnTo>
                      <a:lnTo>
                        <a:pt x="799" y="279"/>
                      </a:lnTo>
                      <a:lnTo>
                        <a:pt x="818" y="282"/>
                      </a:lnTo>
                      <a:lnTo>
                        <a:pt x="838" y="283"/>
                      </a:lnTo>
                      <a:lnTo>
                        <a:pt x="859" y="282"/>
                      </a:lnTo>
                      <a:lnTo>
                        <a:pt x="880" y="281"/>
                      </a:lnTo>
                      <a:lnTo>
                        <a:pt x="902" y="279"/>
                      </a:lnTo>
                      <a:lnTo>
                        <a:pt x="923" y="277"/>
                      </a:lnTo>
                      <a:lnTo>
                        <a:pt x="943" y="273"/>
                      </a:lnTo>
                      <a:lnTo>
                        <a:pt x="963" y="271"/>
                      </a:lnTo>
                      <a:lnTo>
                        <a:pt x="981" y="269"/>
                      </a:lnTo>
                      <a:lnTo>
                        <a:pt x="997" y="267"/>
                      </a:lnTo>
                      <a:lnTo>
                        <a:pt x="1012" y="269"/>
                      </a:lnTo>
                      <a:lnTo>
                        <a:pt x="1025" y="271"/>
                      </a:lnTo>
                      <a:lnTo>
                        <a:pt x="1008" y="281"/>
                      </a:lnTo>
                      <a:lnTo>
                        <a:pt x="988" y="293"/>
                      </a:lnTo>
                      <a:lnTo>
                        <a:pt x="966" y="307"/>
                      </a:lnTo>
                      <a:lnTo>
                        <a:pt x="946" y="324"/>
                      </a:lnTo>
                      <a:lnTo>
                        <a:pt x="926" y="343"/>
                      </a:lnTo>
                      <a:lnTo>
                        <a:pt x="909" y="366"/>
                      </a:lnTo>
                      <a:lnTo>
                        <a:pt x="896" y="393"/>
                      </a:lnTo>
                      <a:lnTo>
                        <a:pt x="887" y="423"/>
                      </a:lnTo>
                      <a:lnTo>
                        <a:pt x="887" y="455"/>
                      </a:lnTo>
                      <a:lnTo>
                        <a:pt x="890" y="483"/>
                      </a:lnTo>
                      <a:lnTo>
                        <a:pt x="898" y="505"/>
                      </a:lnTo>
                      <a:lnTo>
                        <a:pt x="910" y="520"/>
                      </a:lnTo>
                      <a:lnTo>
                        <a:pt x="929" y="535"/>
                      </a:lnTo>
                      <a:lnTo>
                        <a:pt x="949" y="548"/>
                      </a:lnTo>
                      <a:lnTo>
                        <a:pt x="970" y="561"/>
                      </a:lnTo>
                      <a:lnTo>
                        <a:pt x="992" y="573"/>
                      </a:lnTo>
                      <a:lnTo>
                        <a:pt x="1012" y="582"/>
                      </a:lnTo>
                      <a:lnTo>
                        <a:pt x="1035" y="591"/>
                      </a:lnTo>
                      <a:lnTo>
                        <a:pt x="1057" y="599"/>
                      </a:lnTo>
                      <a:lnTo>
                        <a:pt x="1080" y="606"/>
                      </a:lnTo>
                      <a:lnTo>
                        <a:pt x="1061" y="647"/>
                      </a:lnTo>
                      <a:lnTo>
                        <a:pt x="1047" y="690"/>
                      </a:lnTo>
                      <a:lnTo>
                        <a:pt x="1037" y="732"/>
                      </a:lnTo>
                      <a:lnTo>
                        <a:pt x="1032" y="772"/>
                      </a:lnTo>
                      <a:lnTo>
                        <a:pt x="1028" y="808"/>
                      </a:lnTo>
                      <a:lnTo>
                        <a:pt x="1027" y="839"/>
                      </a:lnTo>
                      <a:lnTo>
                        <a:pt x="1027" y="862"/>
                      </a:lnTo>
                      <a:lnTo>
                        <a:pt x="1027" y="876"/>
                      </a:lnTo>
                      <a:lnTo>
                        <a:pt x="1012" y="870"/>
                      </a:lnTo>
                      <a:lnTo>
                        <a:pt x="997" y="865"/>
                      </a:lnTo>
                      <a:lnTo>
                        <a:pt x="981" y="861"/>
                      </a:lnTo>
                      <a:lnTo>
                        <a:pt x="965" y="857"/>
                      </a:lnTo>
                      <a:lnTo>
                        <a:pt x="948" y="855"/>
                      </a:lnTo>
                      <a:lnTo>
                        <a:pt x="932" y="854"/>
                      </a:lnTo>
                      <a:lnTo>
                        <a:pt x="914" y="854"/>
                      </a:lnTo>
                      <a:lnTo>
                        <a:pt x="897" y="855"/>
                      </a:lnTo>
                      <a:lnTo>
                        <a:pt x="881" y="856"/>
                      </a:lnTo>
                      <a:lnTo>
                        <a:pt x="864" y="859"/>
                      </a:lnTo>
                      <a:lnTo>
                        <a:pt x="848" y="864"/>
                      </a:lnTo>
                      <a:lnTo>
                        <a:pt x="830" y="870"/>
                      </a:lnTo>
                      <a:lnTo>
                        <a:pt x="814" y="877"/>
                      </a:lnTo>
                      <a:lnTo>
                        <a:pt x="799" y="886"/>
                      </a:lnTo>
                      <a:lnTo>
                        <a:pt x="784" y="896"/>
                      </a:lnTo>
                      <a:lnTo>
                        <a:pt x="769" y="908"/>
                      </a:lnTo>
                      <a:lnTo>
                        <a:pt x="768" y="900"/>
                      </a:lnTo>
                      <a:lnTo>
                        <a:pt x="766" y="884"/>
                      </a:lnTo>
                      <a:lnTo>
                        <a:pt x="762" y="862"/>
                      </a:lnTo>
                      <a:lnTo>
                        <a:pt x="757" y="837"/>
                      </a:lnTo>
                      <a:lnTo>
                        <a:pt x="750" y="813"/>
                      </a:lnTo>
                      <a:lnTo>
                        <a:pt x="742" y="791"/>
                      </a:lnTo>
                      <a:lnTo>
                        <a:pt x="734" y="775"/>
                      </a:lnTo>
                      <a:lnTo>
                        <a:pt x="723" y="768"/>
                      </a:lnTo>
                      <a:lnTo>
                        <a:pt x="681" y="772"/>
                      </a:lnTo>
                      <a:lnTo>
                        <a:pt x="646" y="795"/>
                      </a:lnTo>
                      <a:lnTo>
                        <a:pt x="620" y="832"/>
                      </a:lnTo>
                      <a:lnTo>
                        <a:pt x="599" y="876"/>
                      </a:lnTo>
                      <a:lnTo>
                        <a:pt x="585" y="922"/>
                      </a:lnTo>
                      <a:lnTo>
                        <a:pt x="577" y="964"/>
                      </a:lnTo>
                      <a:lnTo>
                        <a:pt x="574" y="996"/>
                      </a:lnTo>
                      <a:lnTo>
                        <a:pt x="574" y="1013"/>
                      </a:lnTo>
                      <a:lnTo>
                        <a:pt x="555" y="993"/>
                      </a:lnTo>
                      <a:lnTo>
                        <a:pt x="536" y="980"/>
                      </a:lnTo>
                      <a:lnTo>
                        <a:pt x="515" y="973"/>
                      </a:lnTo>
                      <a:lnTo>
                        <a:pt x="495" y="972"/>
                      </a:lnTo>
                      <a:lnTo>
                        <a:pt x="476" y="976"/>
                      </a:lnTo>
                      <a:lnTo>
                        <a:pt x="456" y="983"/>
                      </a:lnTo>
                      <a:lnTo>
                        <a:pt x="436" y="993"/>
                      </a:lnTo>
                      <a:lnTo>
                        <a:pt x="419" y="1006"/>
                      </a:lnTo>
                      <a:lnTo>
                        <a:pt x="402" y="1019"/>
                      </a:lnTo>
                      <a:lnTo>
                        <a:pt x="387" y="1033"/>
                      </a:lnTo>
                      <a:lnTo>
                        <a:pt x="373" y="1048"/>
                      </a:lnTo>
                      <a:lnTo>
                        <a:pt x="362" y="1062"/>
                      </a:lnTo>
                      <a:lnTo>
                        <a:pt x="351" y="1074"/>
                      </a:lnTo>
                      <a:lnTo>
                        <a:pt x="344" y="1084"/>
                      </a:lnTo>
                      <a:lnTo>
                        <a:pt x="340" y="1090"/>
                      </a:lnTo>
                      <a:lnTo>
                        <a:pt x="339" y="1092"/>
                      </a:lnTo>
                      <a:lnTo>
                        <a:pt x="339" y="1025"/>
                      </a:lnTo>
                      <a:lnTo>
                        <a:pt x="332" y="972"/>
                      </a:lnTo>
                      <a:lnTo>
                        <a:pt x="319" y="932"/>
                      </a:lnTo>
                      <a:lnTo>
                        <a:pt x="304" y="901"/>
                      </a:lnTo>
                      <a:lnTo>
                        <a:pt x="287" y="879"/>
                      </a:lnTo>
                      <a:lnTo>
                        <a:pt x="268" y="863"/>
                      </a:lnTo>
                      <a:lnTo>
                        <a:pt x="250" y="851"/>
                      </a:lnTo>
                      <a:lnTo>
                        <a:pt x="235" y="842"/>
                      </a:lnTo>
                      <a:lnTo>
                        <a:pt x="246" y="833"/>
                      </a:lnTo>
                      <a:lnTo>
                        <a:pt x="267" y="812"/>
                      </a:lnTo>
                      <a:lnTo>
                        <a:pt x="291" y="780"/>
                      </a:lnTo>
                      <a:lnTo>
                        <a:pt x="314" y="742"/>
                      </a:lnTo>
                      <a:lnTo>
                        <a:pt x="333" y="699"/>
                      </a:lnTo>
                      <a:lnTo>
                        <a:pt x="341" y="656"/>
                      </a:lnTo>
                      <a:lnTo>
                        <a:pt x="334" y="613"/>
                      </a:lnTo>
                      <a:lnTo>
                        <a:pt x="307" y="574"/>
                      </a:lnTo>
                      <a:lnTo>
                        <a:pt x="296" y="569"/>
                      </a:lnTo>
                      <a:lnTo>
                        <a:pt x="280" y="571"/>
                      </a:lnTo>
                      <a:lnTo>
                        <a:pt x="260" y="578"/>
                      </a:lnTo>
                      <a:lnTo>
                        <a:pt x="239" y="588"/>
                      </a:lnTo>
                      <a:lnTo>
                        <a:pt x="219" y="598"/>
                      </a:lnTo>
                      <a:lnTo>
                        <a:pt x="201" y="608"/>
                      </a:lnTo>
                      <a:lnTo>
                        <a:pt x="189" y="615"/>
                      </a:lnTo>
                      <a:lnTo>
                        <a:pt x="183" y="620"/>
                      </a:lnTo>
                      <a:lnTo>
                        <a:pt x="177" y="581"/>
                      </a:lnTo>
                      <a:lnTo>
                        <a:pt x="162" y="544"/>
                      </a:lnTo>
                      <a:lnTo>
                        <a:pt x="143" y="509"/>
                      </a:lnTo>
                      <a:lnTo>
                        <a:pt x="117" y="478"/>
                      </a:lnTo>
                      <a:lnTo>
                        <a:pt x="89" y="450"/>
                      </a:lnTo>
                      <a:lnTo>
                        <a:pt x="59" y="426"/>
                      </a:lnTo>
                      <a:lnTo>
                        <a:pt x="29" y="404"/>
                      </a:lnTo>
                      <a:lnTo>
                        <a:pt x="0" y="386"/>
                      </a:lnTo>
                      <a:lnTo>
                        <a:pt x="9" y="381"/>
                      </a:lnTo>
                      <a:lnTo>
                        <a:pt x="19" y="373"/>
                      </a:lnTo>
                      <a:lnTo>
                        <a:pt x="31" y="365"/>
                      </a:lnTo>
                      <a:lnTo>
                        <a:pt x="45" y="354"/>
                      </a:lnTo>
                      <a:lnTo>
                        <a:pt x="60" y="341"/>
                      </a:lnTo>
                      <a:lnTo>
                        <a:pt x="76" y="327"/>
                      </a:lnTo>
                      <a:lnTo>
                        <a:pt x="92" y="311"/>
                      </a:lnTo>
                      <a:lnTo>
                        <a:pt x="108" y="294"/>
                      </a:lnTo>
                      <a:lnTo>
                        <a:pt x="124" y="275"/>
                      </a:lnTo>
                      <a:lnTo>
                        <a:pt x="140" y="257"/>
                      </a:lnTo>
                      <a:lnTo>
                        <a:pt x="157" y="236"/>
                      </a:lnTo>
                      <a:lnTo>
                        <a:pt x="170" y="216"/>
                      </a:lnTo>
                      <a:lnTo>
                        <a:pt x="183" y="194"/>
                      </a:lnTo>
                      <a:lnTo>
                        <a:pt x="195" y="172"/>
                      </a:lnTo>
                      <a:lnTo>
                        <a:pt x="205" y="150"/>
                      </a:lnTo>
                      <a:lnTo>
                        <a:pt x="212" y="127"/>
                      </a:lnTo>
                      <a:lnTo>
                        <a:pt x="229" y="153"/>
                      </a:lnTo>
                      <a:lnTo>
                        <a:pt x="245" y="176"/>
                      </a:lnTo>
                      <a:lnTo>
                        <a:pt x="263" y="195"/>
                      </a:lnTo>
                      <a:lnTo>
                        <a:pt x="280" y="211"/>
                      </a:lnTo>
                      <a:lnTo>
                        <a:pt x="298" y="224"/>
                      </a:lnTo>
                      <a:lnTo>
                        <a:pt x="318" y="233"/>
                      </a:lnTo>
                      <a:lnTo>
                        <a:pt x="340" y="241"/>
                      </a:lnTo>
                      <a:lnTo>
                        <a:pt x="362" y="247"/>
                      </a:lnTo>
                      <a:lnTo>
                        <a:pt x="371" y="248"/>
                      </a:lnTo>
                      <a:lnTo>
                        <a:pt x="380" y="247"/>
                      </a:lnTo>
                      <a:lnTo>
                        <a:pt x="389" y="244"/>
                      </a:lnTo>
                      <a:lnTo>
                        <a:pt x="400" y="240"/>
                      </a:lnTo>
                      <a:lnTo>
                        <a:pt x="410" y="234"/>
                      </a:lnTo>
                      <a:lnTo>
                        <a:pt x="421" y="226"/>
                      </a:lnTo>
                      <a:lnTo>
                        <a:pt x="432" y="216"/>
                      </a:lnTo>
                      <a:lnTo>
                        <a:pt x="443" y="204"/>
                      </a:lnTo>
                      <a:lnTo>
                        <a:pt x="456" y="159"/>
                      </a:lnTo>
                      <a:lnTo>
                        <a:pt x="458" y="107"/>
                      </a:lnTo>
                      <a:lnTo>
                        <a:pt x="454" y="55"/>
                      </a:lnTo>
                      <a:lnTo>
                        <a:pt x="447" y="11"/>
                      </a:lnTo>
                      <a:lnTo>
                        <a:pt x="477" y="24"/>
                      </a:lnTo>
                      <a:lnTo>
                        <a:pt x="502" y="42"/>
                      </a:lnTo>
                      <a:lnTo>
                        <a:pt x="524" y="61"/>
                      </a:lnTo>
                      <a:lnTo>
                        <a:pt x="542" y="83"/>
                      </a:lnTo>
                      <a:lnTo>
                        <a:pt x="559" y="106"/>
                      </a:lnTo>
                      <a:lnTo>
                        <a:pt x="572" y="129"/>
                      </a:lnTo>
                      <a:lnTo>
                        <a:pt x="585" y="152"/>
                      </a:lnTo>
                      <a:lnTo>
                        <a:pt x="595" y="173"/>
                      </a:lnTo>
                      <a:lnTo>
                        <a:pt x="602" y="188"/>
                      </a:lnTo>
                      <a:lnTo>
                        <a:pt x="610" y="202"/>
                      </a:lnTo>
                      <a:lnTo>
                        <a:pt x="617" y="212"/>
                      </a:lnTo>
                      <a:lnTo>
                        <a:pt x="623" y="220"/>
                      </a:lnTo>
                      <a:lnTo>
                        <a:pt x="630" y="226"/>
                      </a:lnTo>
                      <a:lnTo>
                        <a:pt x="638" y="228"/>
                      </a:lnTo>
                      <a:lnTo>
                        <a:pt x="646" y="226"/>
                      </a:lnTo>
                      <a:lnTo>
                        <a:pt x="654" y="220"/>
                      </a:lnTo>
                      <a:lnTo>
                        <a:pt x="656" y="216"/>
                      </a:lnTo>
                      <a:lnTo>
                        <a:pt x="661" y="204"/>
                      </a:lnTo>
                      <a:lnTo>
                        <a:pt x="668" y="188"/>
                      </a:lnTo>
                      <a:lnTo>
                        <a:pt x="677" y="166"/>
                      </a:lnTo>
                      <a:lnTo>
                        <a:pt x="685" y="143"/>
                      </a:lnTo>
                      <a:lnTo>
                        <a:pt x="693" y="119"/>
                      </a:lnTo>
                      <a:lnTo>
                        <a:pt x="700" y="95"/>
                      </a:lnTo>
                      <a:lnTo>
                        <a:pt x="704" y="74"/>
                      </a:lnTo>
                      <a:lnTo>
                        <a:pt x="704" y="57"/>
                      </a:lnTo>
                      <a:lnTo>
                        <a:pt x="704" y="36"/>
                      </a:lnTo>
                      <a:lnTo>
                        <a:pt x="704" y="16"/>
                      </a:lnTo>
                      <a:lnTo>
                        <a:pt x="703" y="0"/>
                      </a:lnTo>
                      <a:lnTo>
                        <a:pt x="741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grpSp>
              <p:nvGrpSpPr>
                <p:cNvPr id="14729" name="Group 974"/>
                <p:cNvGrpSpPr>
                  <a:grpSpLocks/>
                </p:cNvGrpSpPr>
                <p:nvPr/>
              </p:nvGrpSpPr>
              <p:grpSpPr bwMode="auto">
                <a:xfrm>
                  <a:off x="2832" y="1693"/>
                  <a:ext cx="372" cy="514"/>
                  <a:chOff x="2844" y="1693"/>
                  <a:chExt cx="372" cy="514"/>
                </a:xfrm>
              </p:grpSpPr>
              <p:sp>
                <p:nvSpPr>
                  <p:cNvPr id="14730" name="Freeform 975"/>
                  <p:cNvSpPr>
                    <a:spLocks/>
                  </p:cNvSpPr>
                  <p:nvPr/>
                </p:nvSpPr>
                <p:spPr bwMode="auto">
                  <a:xfrm>
                    <a:off x="3109" y="1693"/>
                    <a:ext cx="83" cy="74"/>
                  </a:xfrm>
                  <a:custGeom>
                    <a:avLst/>
                    <a:gdLst>
                      <a:gd name="T0" fmla="*/ 70 w 166"/>
                      <a:gd name="T1" fmla="*/ 129 h 148"/>
                      <a:gd name="T2" fmla="*/ 68 w 166"/>
                      <a:gd name="T3" fmla="*/ 113 h 148"/>
                      <a:gd name="T4" fmla="*/ 66 w 166"/>
                      <a:gd name="T5" fmla="*/ 94 h 148"/>
                      <a:gd name="T6" fmla="*/ 64 w 166"/>
                      <a:gd name="T7" fmla="*/ 77 h 148"/>
                      <a:gd name="T8" fmla="*/ 60 w 166"/>
                      <a:gd name="T9" fmla="*/ 66 h 148"/>
                      <a:gd name="T10" fmla="*/ 63 w 166"/>
                      <a:gd name="T11" fmla="*/ 63 h 148"/>
                      <a:gd name="T12" fmla="*/ 68 w 166"/>
                      <a:gd name="T13" fmla="*/ 56 h 148"/>
                      <a:gd name="T14" fmla="*/ 78 w 166"/>
                      <a:gd name="T15" fmla="*/ 48 h 148"/>
                      <a:gd name="T16" fmla="*/ 88 w 166"/>
                      <a:gd name="T17" fmla="*/ 40 h 148"/>
                      <a:gd name="T18" fmla="*/ 101 w 166"/>
                      <a:gd name="T19" fmla="*/ 34 h 148"/>
                      <a:gd name="T20" fmla="*/ 112 w 166"/>
                      <a:gd name="T21" fmla="*/ 31 h 148"/>
                      <a:gd name="T22" fmla="*/ 124 w 166"/>
                      <a:gd name="T23" fmla="*/ 33 h 148"/>
                      <a:gd name="T24" fmla="*/ 134 w 166"/>
                      <a:gd name="T25" fmla="*/ 41 h 148"/>
                      <a:gd name="T26" fmla="*/ 134 w 166"/>
                      <a:gd name="T27" fmla="*/ 52 h 148"/>
                      <a:gd name="T28" fmla="*/ 132 w 166"/>
                      <a:gd name="T29" fmla="*/ 75 h 148"/>
                      <a:gd name="T30" fmla="*/ 126 w 166"/>
                      <a:gd name="T31" fmla="*/ 106 h 148"/>
                      <a:gd name="T32" fmla="*/ 119 w 166"/>
                      <a:gd name="T33" fmla="*/ 140 h 148"/>
                      <a:gd name="T34" fmla="*/ 154 w 166"/>
                      <a:gd name="T35" fmla="*/ 148 h 148"/>
                      <a:gd name="T36" fmla="*/ 157 w 166"/>
                      <a:gd name="T37" fmla="*/ 127 h 148"/>
                      <a:gd name="T38" fmla="*/ 161 w 166"/>
                      <a:gd name="T39" fmla="*/ 100 h 148"/>
                      <a:gd name="T40" fmla="*/ 163 w 166"/>
                      <a:gd name="T41" fmla="*/ 72 h 148"/>
                      <a:gd name="T42" fmla="*/ 165 w 166"/>
                      <a:gd name="T43" fmla="*/ 48 h 148"/>
                      <a:gd name="T44" fmla="*/ 166 w 166"/>
                      <a:gd name="T45" fmla="*/ 36 h 148"/>
                      <a:gd name="T46" fmla="*/ 163 w 166"/>
                      <a:gd name="T47" fmla="*/ 24 h 148"/>
                      <a:gd name="T48" fmla="*/ 158 w 166"/>
                      <a:gd name="T49" fmla="*/ 15 h 148"/>
                      <a:gd name="T50" fmla="*/ 150 w 166"/>
                      <a:gd name="T51" fmla="*/ 8 h 148"/>
                      <a:gd name="T52" fmla="*/ 146 w 166"/>
                      <a:gd name="T53" fmla="*/ 6 h 148"/>
                      <a:gd name="T54" fmla="*/ 140 w 166"/>
                      <a:gd name="T55" fmla="*/ 3 h 148"/>
                      <a:gd name="T56" fmla="*/ 134 w 166"/>
                      <a:gd name="T57" fmla="*/ 1 h 148"/>
                      <a:gd name="T58" fmla="*/ 127 w 166"/>
                      <a:gd name="T59" fmla="*/ 0 h 148"/>
                      <a:gd name="T60" fmla="*/ 120 w 166"/>
                      <a:gd name="T61" fmla="*/ 0 h 148"/>
                      <a:gd name="T62" fmla="*/ 114 w 166"/>
                      <a:gd name="T63" fmla="*/ 1 h 148"/>
                      <a:gd name="T64" fmla="*/ 106 w 166"/>
                      <a:gd name="T65" fmla="*/ 1 h 148"/>
                      <a:gd name="T66" fmla="*/ 99 w 166"/>
                      <a:gd name="T67" fmla="*/ 3 h 148"/>
                      <a:gd name="T68" fmla="*/ 76 w 166"/>
                      <a:gd name="T69" fmla="*/ 11 h 148"/>
                      <a:gd name="T70" fmla="*/ 57 w 166"/>
                      <a:gd name="T71" fmla="*/ 18 h 148"/>
                      <a:gd name="T72" fmla="*/ 40 w 166"/>
                      <a:gd name="T73" fmla="*/ 26 h 148"/>
                      <a:gd name="T74" fmla="*/ 26 w 166"/>
                      <a:gd name="T75" fmla="*/ 33 h 148"/>
                      <a:gd name="T76" fmla="*/ 14 w 166"/>
                      <a:gd name="T77" fmla="*/ 40 h 148"/>
                      <a:gd name="T78" fmla="*/ 6 w 166"/>
                      <a:gd name="T79" fmla="*/ 45 h 148"/>
                      <a:gd name="T80" fmla="*/ 2 w 166"/>
                      <a:gd name="T81" fmla="*/ 48 h 148"/>
                      <a:gd name="T82" fmla="*/ 0 w 166"/>
                      <a:gd name="T83" fmla="*/ 49 h 148"/>
                      <a:gd name="T84" fmla="*/ 4 w 166"/>
                      <a:gd name="T85" fmla="*/ 56 h 148"/>
                      <a:gd name="T86" fmla="*/ 12 w 166"/>
                      <a:gd name="T87" fmla="*/ 74 h 148"/>
                      <a:gd name="T88" fmla="*/ 22 w 166"/>
                      <a:gd name="T89" fmla="*/ 98 h 148"/>
                      <a:gd name="T90" fmla="*/ 32 w 166"/>
                      <a:gd name="T91" fmla="*/ 123 h 148"/>
                      <a:gd name="T92" fmla="*/ 70 w 166"/>
                      <a:gd name="T93" fmla="*/ 129 h 148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166"/>
                      <a:gd name="T142" fmla="*/ 0 h 148"/>
                      <a:gd name="T143" fmla="*/ 166 w 166"/>
                      <a:gd name="T144" fmla="*/ 148 h 148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166" h="148">
                        <a:moveTo>
                          <a:pt x="70" y="129"/>
                        </a:moveTo>
                        <a:lnTo>
                          <a:pt x="68" y="113"/>
                        </a:lnTo>
                        <a:lnTo>
                          <a:pt x="66" y="94"/>
                        </a:lnTo>
                        <a:lnTo>
                          <a:pt x="64" y="77"/>
                        </a:lnTo>
                        <a:lnTo>
                          <a:pt x="60" y="66"/>
                        </a:lnTo>
                        <a:lnTo>
                          <a:pt x="63" y="63"/>
                        </a:lnTo>
                        <a:lnTo>
                          <a:pt x="68" y="56"/>
                        </a:lnTo>
                        <a:lnTo>
                          <a:pt x="78" y="48"/>
                        </a:lnTo>
                        <a:lnTo>
                          <a:pt x="88" y="40"/>
                        </a:lnTo>
                        <a:lnTo>
                          <a:pt x="101" y="34"/>
                        </a:lnTo>
                        <a:lnTo>
                          <a:pt x="112" y="31"/>
                        </a:lnTo>
                        <a:lnTo>
                          <a:pt x="124" y="33"/>
                        </a:lnTo>
                        <a:lnTo>
                          <a:pt x="134" y="41"/>
                        </a:lnTo>
                        <a:lnTo>
                          <a:pt x="134" y="52"/>
                        </a:lnTo>
                        <a:lnTo>
                          <a:pt x="132" y="75"/>
                        </a:lnTo>
                        <a:lnTo>
                          <a:pt x="126" y="106"/>
                        </a:lnTo>
                        <a:lnTo>
                          <a:pt x="119" y="140"/>
                        </a:lnTo>
                        <a:lnTo>
                          <a:pt x="154" y="148"/>
                        </a:lnTo>
                        <a:lnTo>
                          <a:pt x="157" y="127"/>
                        </a:lnTo>
                        <a:lnTo>
                          <a:pt x="161" y="100"/>
                        </a:lnTo>
                        <a:lnTo>
                          <a:pt x="163" y="72"/>
                        </a:lnTo>
                        <a:lnTo>
                          <a:pt x="165" y="48"/>
                        </a:lnTo>
                        <a:lnTo>
                          <a:pt x="166" y="36"/>
                        </a:lnTo>
                        <a:lnTo>
                          <a:pt x="163" y="24"/>
                        </a:lnTo>
                        <a:lnTo>
                          <a:pt x="158" y="15"/>
                        </a:lnTo>
                        <a:lnTo>
                          <a:pt x="150" y="8"/>
                        </a:lnTo>
                        <a:lnTo>
                          <a:pt x="146" y="6"/>
                        </a:lnTo>
                        <a:lnTo>
                          <a:pt x="140" y="3"/>
                        </a:lnTo>
                        <a:lnTo>
                          <a:pt x="134" y="1"/>
                        </a:lnTo>
                        <a:lnTo>
                          <a:pt x="127" y="0"/>
                        </a:lnTo>
                        <a:lnTo>
                          <a:pt x="120" y="0"/>
                        </a:lnTo>
                        <a:lnTo>
                          <a:pt x="114" y="1"/>
                        </a:lnTo>
                        <a:lnTo>
                          <a:pt x="106" y="1"/>
                        </a:lnTo>
                        <a:lnTo>
                          <a:pt x="99" y="3"/>
                        </a:lnTo>
                        <a:lnTo>
                          <a:pt x="76" y="11"/>
                        </a:lnTo>
                        <a:lnTo>
                          <a:pt x="57" y="18"/>
                        </a:lnTo>
                        <a:lnTo>
                          <a:pt x="40" y="26"/>
                        </a:lnTo>
                        <a:lnTo>
                          <a:pt x="26" y="33"/>
                        </a:lnTo>
                        <a:lnTo>
                          <a:pt x="14" y="40"/>
                        </a:lnTo>
                        <a:lnTo>
                          <a:pt x="6" y="45"/>
                        </a:lnTo>
                        <a:lnTo>
                          <a:pt x="2" y="48"/>
                        </a:lnTo>
                        <a:lnTo>
                          <a:pt x="0" y="49"/>
                        </a:lnTo>
                        <a:lnTo>
                          <a:pt x="4" y="56"/>
                        </a:lnTo>
                        <a:lnTo>
                          <a:pt x="12" y="74"/>
                        </a:lnTo>
                        <a:lnTo>
                          <a:pt x="22" y="98"/>
                        </a:lnTo>
                        <a:lnTo>
                          <a:pt x="32" y="123"/>
                        </a:lnTo>
                        <a:lnTo>
                          <a:pt x="70" y="12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731" name="Freeform 976"/>
                  <p:cNvSpPr>
                    <a:spLocks/>
                  </p:cNvSpPr>
                  <p:nvPr/>
                </p:nvSpPr>
                <p:spPr bwMode="auto">
                  <a:xfrm>
                    <a:off x="3121" y="1763"/>
                    <a:ext cx="65" cy="117"/>
                  </a:xfrm>
                  <a:custGeom>
                    <a:avLst/>
                    <a:gdLst>
                      <a:gd name="T0" fmla="*/ 131 w 131"/>
                      <a:gd name="T1" fmla="*/ 8 h 233"/>
                      <a:gd name="T2" fmla="*/ 113 w 131"/>
                      <a:gd name="T3" fmla="*/ 58 h 233"/>
                      <a:gd name="T4" fmla="*/ 93 w 131"/>
                      <a:gd name="T5" fmla="*/ 103 h 233"/>
                      <a:gd name="T6" fmla="*/ 71 w 131"/>
                      <a:gd name="T7" fmla="*/ 141 h 233"/>
                      <a:gd name="T8" fmla="*/ 50 w 131"/>
                      <a:gd name="T9" fmla="*/ 173 h 233"/>
                      <a:gd name="T10" fmla="*/ 30 w 131"/>
                      <a:gd name="T11" fmla="*/ 199 h 233"/>
                      <a:gd name="T12" fmla="*/ 15 w 131"/>
                      <a:gd name="T13" fmla="*/ 218 h 233"/>
                      <a:gd name="T14" fmla="*/ 4 w 131"/>
                      <a:gd name="T15" fmla="*/ 230 h 233"/>
                      <a:gd name="T16" fmla="*/ 0 w 131"/>
                      <a:gd name="T17" fmla="*/ 233 h 233"/>
                      <a:gd name="T18" fmla="*/ 18 w 131"/>
                      <a:gd name="T19" fmla="*/ 202 h 233"/>
                      <a:gd name="T20" fmla="*/ 33 w 131"/>
                      <a:gd name="T21" fmla="*/ 170 h 233"/>
                      <a:gd name="T22" fmla="*/ 48 w 131"/>
                      <a:gd name="T23" fmla="*/ 139 h 233"/>
                      <a:gd name="T24" fmla="*/ 60 w 131"/>
                      <a:gd name="T25" fmla="*/ 108 h 233"/>
                      <a:gd name="T26" fmla="*/ 71 w 131"/>
                      <a:gd name="T27" fmla="*/ 78 h 233"/>
                      <a:gd name="T28" fmla="*/ 81 w 131"/>
                      <a:gd name="T29" fmla="*/ 49 h 233"/>
                      <a:gd name="T30" fmla="*/ 89 w 131"/>
                      <a:gd name="T31" fmla="*/ 23 h 233"/>
                      <a:gd name="T32" fmla="*/ 96 w 131"/>
                      <a:gd name="T33" fmla="*/ 0 h 233"/>
                      <a:gd name="T34" fmla="*/ 131 w 131"/>
                      <a:gd name="T35" fmla="*/ 8 h 233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131"/>
                      <a:gd name="T55" fmla="*/ 0 h 233"/>
                      <a:gd name="T56" fmla="*/ 131 w 131"/>
                      <a:gd name="T57" fmla="*/ 233 h 233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131" h="233">
                        <a:moveTo>
                          <a:pt x="131" y="8"/>
                        </a:moveTo>
                        <a:lnTo>
                          <a:pt x="113" y="58"/>
                        </a:lnTo>
                        <a:lnTo>
                          <a:pt x="93" y="103"/>
                        </a:lnTo>
                        <a:lnTo>
                          <a:pt x="71" y="141"/>
                        </a:lnTo>
                        <a:lnTo>
                          <a:pt x="50" y="173"/>
                        </a:lnTo>
                        <a:lnTo>
                          <a:pt x="30" y="199"/>
                        </a:lnTo>
                        <a:lnTo>
                          <a:pt x="15" y="218"/>
                        </a:lnTo>
                        <a:lnTo>
                          <a:pt x="4" y="230"/>
                        </a:lnTo>
                        <a:lnTo>
                          <a:pt x="0" y="233"/>
                        </a:lnTo>
                        <a:lnTo>
                          <a:pt x="18" y="202"/>
                        </a:lnTo>
                        <a:lnTo>
                          <a:pt x="33" y="170"/>
                        </a:lnTo>
                        <a:lnTo>
                          <a:pt x="48" y="139"/>
                        </a:lnTo>
                        <a:lnTo>
                          <a:pt x="60" y="108"/>
                        </a:lnTo>
                        <a:lnTo>
                          <a:pt x="71" y="78"/>
                        </a:lnTo>
                        <a:lnTo>
                          <a:pt x="81" y="49"/>
                        </a:lnTo>
                        <a:lnTo>
                          <a:pt x="89" y="23"/>
                        </a:lnTo>
                        <a:lnTo>
                          <a:pt x="96" y="0"/>
                        </a:lnTo>
                        <a:lnTo>
                          <a:pt x="131" y="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732" name="Freeform 977"/>
                  <p:cNvSpPr>
                    <a:spLocks/>
                  </p:cNvSpPr>
                  <p:nvPr/>
                </p:nvSpPr>
                <p:spPr bwMode="auto">
                  <a:xfrm>
                    <a:off x="2972" y="1900"/>
                    <a:ext cx="244" cy="307"/>
                  </a:xfrm>
                  <a:custGeom>
                    <a:avLst/>
                    <a:gdLst>
                      <a:gd name="T0" fmla="*/ 349 w 488"/>
                      <a:gd name="T1" fmla="*/ 306 h 615"/>
                      <a:gd name="T2" fmla="*/ 386 w 488"/>
                      <a:gd name="T3" fmla="*/ 339 h 615"/>
                      <a:gd name="T4" fmla="*/ 415 w 488"/>
                      <a:gd name="T5" fmla="*/ 369 h 615"/>
                      <a:gd name="T6" fmla="*/ 439 w 488"/>
                      <a:gd name="T7" fmla="*/ 394 h 615"/>
                      <a:gd name="T8" fmla="*/ 462 w 488"/>
                      <a:gd name="T9" fmla="*/ 423 h 615"/>
                      <a:gd name="T10" fmla="*/ 478 w 488"/>
                      <a:gd name="T11" fmla="*/ 451 h 615"/>
                      <a:gd name="T12" fmla="*/ 485 w 488"/>
                      <a:gd name="T13" fmla="*/ 469 h 615"/>
                      <a:gd name="T14" fmla="*/ 488 w 488"/>
                      <a:gd name="T15" fmla="*/ 477 h 615"/>
                      <a:gd name="T16" fmla="*/ 473 w 488"/>
                      <a:gd name="T17" fmla="*/ 455 h 615"/>
                      <a:gd name="T18" fmla="*/ 437 w 488"/>
                      <a:gd name="T19" fmla="*/ 413 h 615"/>
                      <a:gd name="T20" fmla="*/ 398 w 488"/>
                      <a:gd name="T21" fmla="*/ 374 h 615"/>
                      <a:gd name="T22" fmla="*/ 355 w 488"/>
                      <a:gd name="T23" fmla="*/ 338 h 615"/>
                      <a:gd name="T24" fmla="*/ 312 w 488"/>
                      <a:gd name="T25" fmla="*/ 301 h 615"/>
                      <a:gd name="T26" fmla="*/ 281 w 488"/>
                      <a:gd name="T27" fmla="*/ 264 h 615"/>
                      <a:gd name="T28" fmla="*/ 262 w 488"/>
                      <a:gd name="T29" fmla="*/ 227 h 615"/>
                      <a:gd name="T30" fmla="*/ 251 w 488"/>
                      <a:gd name="T31" fmla="*/ 192 h 615"/>
                      <a:gd name="T32" fmla="*/ 238 w 488"/>
                      <a:gd name="T33" fmla="*/ 198 h 615"/>
                      <a:gd name="T34" fmla="*/ 217 w 488"/>
                      <a:gd name="T35" fmla="*/ 243 h 615"/>
                      <a:gd name="T36" fmla="*/ 197 w 488"/>
                      <a:gd name="T37" fmla="*/ 279 h 615"/>
                      <a:gd name="T38" fmla="*/ 183 w 488"/>
                      <a:gd name="T39" fmla="*/ 303 h 615"/>
                      <a:gd name="T40" fmla="*/ 137 w 488"/>
                      <a:gd name="T41" fmla="*/ 362 h 615"/>
                      <a:gd name="T42" fmla="*/ 72 w 488"/>
                      <a:gd name="T43" fmla="*/ 467 h 615"/>
                      <a:gd name="T44" fmla="*/ 26 w 488"/>
                      <a:gd name="T45" fmla="*/ 556 h 615"/>
                      <a:gd name="T46" fmla="*/ 4 w 488"/>
                      <a:gd name="T47" fmla="*/ 609 h 615"/>
                      <a:gd name="T48" fmla="*/ 11 w 488"/>
                      <a:gd name="T49" fmla="*/ 573 h 615"/>
                      <a:gd name="T50" fmla="*/ 34 w 488"/>
                      <a:gd name="T51" fmla="*/ 498 h 615"/>
                      <a:gd name="T52" fmla="*/ 65 w 488"/>
                      <a:gd name="T53" fmla="*/ 430 h 615"/>
                      <a:gd name="T54" fmla="*/ 109 w 488"/>
                      <a:gd name="T55" fmla="*/ 361 h 615"/>
                      <a:gd name="T56" fmla="*/ 162 w 488"/>
                      <a:gd name="T57" fmla="*/ 288 h 615"/>
                      <a:gd name="T58" fmla="*/ 205 w 488"/>
                      <a:gd name="T59" fmla="*/ 200 h 615"/>
                      <a:gd name="T60" fmla="*/ 238 w 488"/>
                      <a:gd name="T61" fmla="*/ 109 h 615"/>
                      <a:gd name="T62" fmla="*/ 254 w 488"/>
                      <a:gd name="T63" fmla="*/ 40 h 615"/>
                      <a:gd name="T64" fmla="*/ 284 w 488"/>
                      <a:gd name="T65" fmla="*/ 0 h 615"/>
                      <a:gd name="T66" fmla="*/ 284 w 488"/>
                      <a:gd name="T67" fmla="*/ 48 h 615"/>
                      <a:gd name="T68" fmla="*/ 273 w 488"/>
                      <a:gd name="T69" fmla="*/ 98 h 615"/>
                      <a:gd name="T70" fmla="*/ 274 w 488"/>
                      <a:gd name="T71" fmla="*/ 150 h 615"/>
                      <a:gd name="T72" fmla="*/ 282 w 488"/>
                      <a:gd name="T73" fmla="*/ 200 h 615"/>
                      <a:gd name="T74" fmla="*/ 300 w 488"/>
                      <a:gd name="T75" fmla="*/ 247 h 615"/>
                      <a:gd name="T76" fmla="*/ 329 w 488"/>
                      <a:gd name="T77" fmla="*/ 287 h 615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w 488"/>
                      <a:gd name="T118" fmla="*/ 0 h 615"/>
                      <a:gd name="T119" fmla="*/ 488 w 488"/>
                      <a:gd name="T120" fmla="*/ 615 h 615"/>
                    </a:gdLst>
                    <a:ahLst/>
                    <a:cxnLst>
                      <a:cxn ang="T78">
                        <a:pos x="T0" y="T1"/>
                      </a:cxn>
                      <a:cxn ang="T79">
                        <a:pos x="T2" y="T3"/>
                      </a:cxn>
                      <a:cxn ang="T80">
                        <a:pos x="T4" y="T5"/>
                      </a:cxn>
                      <a:cxn ang="T81">
                        <a:pos x="T6" y="T7"/>
                      </a:cxn>
                      <a:cxn ang="T82">
                        <a:pos x="T8" y="T9"/>
                      </a:cxn>
                      <a:cxn ang="T83">
                        <a:pos x="T10" y="T11"/>
                      </a:cxn>
                      <a:cxn ang="T84">
                        <a:pos x="T12" y="T13"/>
                      </a:cxn>
                      <a:cxn ang="T85">
                        <a:pos x="T14" y="T15"/>
                      </a:cxn>
                      <a:cxn ang="T86">
                        <a:pos x="T16" y="T17"/>
                      </a:cxn>
                      <a:cxn ang="T87">
                        <a:pos x="T18" y="T19"/>
                      </a:cxn>
                      <a:cxn ang="T88">
                        <a:pos x="T20" y="T21"/>
                      </a:cxn>
                      <a:cxn ang="T89">
                        <a:pos x="T22" y="T23"/>
                      </a:cxn>
                      <a:cxn ang="T90">
                        <a:pos x="T24" y="T25"/>
                      </a:cxn>
                      <a:cxn ang="T91">
                        <a:pos x="T26" y="T27"/>
                      </a:cxn>
                      <a:cxn ang="T92">
                        <a:pos x="T28" y="T29"/>
                      </a:cxn>
                      <a:cxn ang="T93">
                        <a:pos x="T30" y="T31"/>
                      </a:cxn>
                      <a:cxn ang="T94">
                        <a:pos x="T32" y="T33"/>
                      </a:cxn>
                      <a:cxn ang="T95">
                        <a:pos x="T34" y="T35"/>
                      </a:cxn>
                      <a:cxn ang="T96">
                        <a:pos x="T36" y="T37"/>
                      </a:cxn>
                      <a:cxn ang="T97">
                        <a:pos x="T38" y="T39"/>
                      </a:cxn>
                      <a:cxn ang="T98">
                        <a:pos x="T40" y="T41"/>
                      </a:cxn>
                      <a:cxn ang="T99">
                        <a:pos x="T42" y="T43"/>
                      </a:cxn>
                      <a:cxn ang="T100">
                        <a:pos x="T44" y="T45"/>
                      </a:cxn>
                      <a:cxn ang="T101">
                        <a:pos x="T46" y="T47"/>
                      </a:cxn>
                      <a:cxn ang="T102">
                        <a:pos x="T48" y="T49"/>
                      </a:cxn>
                      <a:cxn ang="T103">
                        <a:pos x="T50" y="T51"/>
                      </a:cxn>
                      <a:cxn ang="T104">
                        <a:pos x="T52" y="T53"/>
                      </a:cxn>
                      <a:cxn ang="T105">
                        <a:pos x="T54" y="T55"/>
                      </a:cxn>
                      <a:cxn ang="T106">
                        <a:pos x="T56" y="T57"/>
                      </a:cxn>
                      <a:cxn ang="T107">
                        <a:pos x="T58" y="T59"/>
                      </a:cxn>
                      <a:cxn ang="T108">
                        <a:pos x="T60" y="T61"/>
                      </a:cxn>
                      <a:cxn ang="T109">
                        <a:pos x="T62" y="T63"/>
                      </a:cxn>
                      <a:cxn ang="T110">
                        <a:pos x="T64" y="T65"/>
                      </a:cxn>
                      <a:cxn ang="T111">
                        <a:pos x="T66" y="T67"/>
                      </a:cxn>
                      <a:cxn ang="T112">
                        <a:pos x="T68" y="T69"/>
                      </a:cxn>
                      <a:cxn ang="T113">
                        <a:pos x="T70" y="T71"/>
                      </a:cxn>
                      <a:cxn ang="T114">
                        <a:pos x="T72" y="T73"/>
                      </a:cxn>
                      <a:cxn ang="T115">
                        <a:pos x="T74" y="T75"/>
                      </a:cxn>
                      <a:cxn ang="T116">
                        <a:pos x="T76" y="T77"/>
                      </a:cxn>
                    </a:cxnLst>
                    <a:rect l="T117" t="T118" r="T119" b="T120"/>
                    <a:pathLst>
                      <a:path w="488" h="615">
                        <a:moveTo>
                          <a:pt x="329" y="287"/>
                        </a:moveTo>
                        <a:lnTo>
                          <a:pt x="349" y="306"/>
                        </a:lnTo>
                        <a:lnTo>
                          <a:pt x="369" y="323"/>
                        </a:lnTo>
                        <a:lnTo>
                          <a:pt x="386" y="339"/>
                        </a:lnTo>
                        <a:lnTo>
                          <a:pt x="401" y="355"/>
                        </a:lnTo>
                        <a:lnTo>
                          <a:pt x="415" y="369"/>
                        </a:lnTo>
                        <a:lnTo>
                          <a:pt x="428" y="383"/>
                        </a:lnTo>
                        <a:lnTo>
                          <a:pt x="439" y="394"/>
                        </a:lnTo>
                        <a:lnTo>
                          <a:pt x="448" y="406"/>
                        </a:lnTo>
                        <a:lnTo>
                          <a:pt x="462" y="423"/>
                        </a:lnTo>
                        <a:lnTo>
                          <a:pt x="471" y="438"/>
                        </a:lnTo>
                        <a:lnTo>
                          <a:pt x="478" y="451"/>
                        </a:lnTo>
                        <a:lnTo>
                          <a:pt x="483" y="461"/>
                        </a:lnTo>
                        <a:lnTo>
                          <a:pt x="485" y="469"/>
                        </a:lnTo>
                        <a:lnTo>
                          <a:pt x="488" y="474"/>
                        </a:lnTo>
                        <a:lnTo>
                          <a:pt x="488" y="477"/>
                        </a:lnTo>
                        <a:lnTo>
                          <a:pt x="488" y="478"/>
                        </a:lnTo>
                        <a:lnTo>
                          <a:pt x="473" y="455"/>
                        </a:lnTo>
                        <a:lnTo>
                          <a:pt x="455" y="433"/>
                        </a:lnTo>
                        <a:lnTo>
                          <a:pt x="437" y="413"/>
                        </a:lnTo>
                        <a:lnTo>
                          <a:pt x="417" y="392"/>
                        </a:lnTo>
                        <a:lnTo>
                          <a:pt x="398" y="374"/>
                        </a:lnTo>
                        <a:lnTo>
                          <a:pt x="376" y="355"/>
                        </a:lnTo>
                        <a:lnTo>
                          <a:pt x="355" y="338"/>
                        </a:lnTo>
                        <a:lnTo>
                          <a:pt x="333" y="321"/>
                        </a:lnTo>
                        <a:lnTo>
                          <a:pt x="312" y="301"/>
                        </a:lnTo>
                        <a:lnTo>
                          <a:pt x="295" y="283"/>
                        </a:lnTo>
                        <a:lnTo>
                          <a:pt x="281" y="264"/>
                        </a:lnTo>
                        <a:lnTo>
                          <a:pt x="270" y="246"/>
                        </a:lnTo>
                        <a:lnTo>
                          <a:pt x="262" y="227"/>
                        </a:lnTo>
                        <a:lnTo>
                          <a:pt x="256" y="210"/>
                        </a:lnTo>
                        <a:lnTo>
                          <a:pt x="251" y="192"/>
                        </a:lnTo>
                        <a:lnTo>
                          <a:pt x="248" y="173"/>
                        </a:lnTo>
                        <a:lnTo>
                          <a:pt x="238" y="198"/>
                        </a:lnTo>
                        <a:lnTo>
                          <a:pt x="227" y="222"/>
                        </a:lnTo>
                        <a:lnTo>
                          <a:pt x="217" y="243"/>
                        </a:lnTo>
                        <a:lnTo>
                          <a:pt x="206" y="263"/>
                        </a:lnTo>
                        <a:lnTo>
                          <a:pt x="197" y="279"/>
                        </a:lnTo>
                        <a:lnTo>
                          <a:pt x="189" y="293"/>
                        </a:lnTo>
                        <a:lnTo>
                          <a:pt x="183" y="303"/>
                        </a:lnTo>
                        <a:lnTo>
                          <a:pt x="179" y="309"/>
                        </a:lnTo>
                        <a:lnTo>
                          <a:pt x="137" y="362"/>
                        </a:lnTo>
                        <a:lnTo>
                          <a:pt x="102" y="416"/>
                        </a:lnTo>
                        <a:lnTo>
                          <a:pt x="72" y="467"/>
                        </a:lnTo>
                        <a:lnTo>
                          <a:pt x="46" y="514"/>
                        </a:lnTo>
                        <a:lnTo>
                          <a:pt x="26" y="556"/>
                        </a:lnTo>
                        <a:lnTo>
                          <a:pt x="12" y="587"/>
                        </a:lnTo>
                        <a:lnTo>
                          <a:pt x="4" y="609"/>
                        </a:lnTo>
                        <a:lnTo>
                          <a:pt x="0" y="615"/>
                        </a:lnTo>
                        <a:lnTo>
                          <a:pt x="11" y="573"/>
                        </a:lnTo>
                        <a:lnTo>
                          <a:pt x="22" y="534"/>
                        </a:lnTo>
                        <a:lnTo>
                          <a:pt x="34" y="498"/>
                        </a:lnTo>
                        <a:lnTo>
                          <a:pt x="49" y="463"/>
                        </a:lnTo>
                        <a:lnTo>
                          <a:pt x="65" y="430"/>
                        </a:lnTo>
                        <a:lnTo>
                          <a:pt x="84" y="395"/>
                        </a:lnTo>
                        <a:lnTo>
                          <a:pt x="109" y="361"/>
                        </a:lnTo>
                        <a:lnTo>
                          <a:pt x="137" y="323"/>
                        </a:lnTo>
                        <a:lnTo>
                          <a:pt x="162" y="288"/>
                        </a:lnTo>
                        <a:lnTo>
                          <a:pt x="185" y="246"/>
                        </a:lnTo>
                        <a:lnTo>
                          <a:pt x="205" y="200"/>
                        </a:lnTo>
                        <a:lnTo>
                          <a:pt x="223" y="152"/>
                        </a:lnTo>
                        <a:lnTo>
                          <a:pt x="238" y="109"/>
                        </a:lnTo>
                        <a:lnTo>
                          <a:pt x="248" y="69"/>
                        </a:lnTo>
                        <a:lnTo>
                          <a:pt x="254" y="40"/>
                        </a:lnTo>
                        <a:lnTo>
                          <a:pt x="253" y="21"/>
                        </a:lnTo>
                        <a:lnTo>
                          <a:pt x="284" y="0"/>
                        </a:lnTo>
                        <a:lnTo>
                          <a:pt x="285" y="23"/>
                        </a:lnTo>
                        <a:lnTo>
                          <a:pt x="284" y="48"/>
                        </a:lnTo>
                        <a:lnTo>
                          <a:pt x="279" y="73"/>
                        </a:lnTo>
                        <a:lnTo>
                          <a:pt x="273" y="98"/>
                        </a:lnTo>
                        <a:lnTo>
                          <a:pt x="273" y="125"/>
                        </a:lnTo>
                        <a:lnTo>
                          <a:pt x="274" y="150"/>
                        </a:lnTo>
                        <a:lnTo>
                          <a:pt x="277" y="175"/>
                        </a:lnTo>
                        <a:lnTo>
                          <a:pt x="282" y="200"/>
                        </a:lnTo>
                        <a:lnTo>
                          <a:pt x="289" y="224"/>
                        </a:lnTo>
                        <a:lnTo>
                          <a:pt x="300" y="247"/>
                        </a:lnTo>
                        <a:lnTo>
                          <a:pt x="312" y="268"/>
                        </a:lnTo>
                        <a:lnTo>
                          <a:pt x="329" y="28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733" name="Freeform 978"/>
                  <p:cNvSpPr>
                    <a:spLocks/>
                  </p:cNvSpPr>
                  <p:nvPr/>
                </p:nvSpPr>
                <p:spPr bwMode="auto">
                  <a:xfrm>
                    <a:off x="2844" y="1878"/>
                    <a:ext cx="234" cy="100"/>
                  </a:xfrm>
                  <a:custGeom>
                    <a:avLst/>
                    <a:gdLst>
                      <a:gd name="T0" fmla="*/ 448 w 468"/>
                      <a:gd name="T1" fmla="*/ 111 h 199"/>
                      <a:gd name="T2" fmla="*/ 462 w 468"/>
                      <a:gd name="T3" fmla="*/ 102 h 199"/>
                      <a:gd name="T4" fmla="*/ 448 w 468"/>
                      <a:gd name="T5" fmla="*/ 147 h 199"/>
                      <a:gd name="T6" fmla="*/ 423 w 468"/>
                      <a:gd name="T7" fmla="*/ 161 h 199"/>
                      <a:gd name="T8" fmla="*/ 398 w 468"/>
                      <a:gd name="T9" fmla="*/ 175 h 199"/>
                      <a:gd name="T10" fmla="*/ 374 w 468"/>
                      <a:gd name="T11" fmla="*/ 185 h 199"/>
                      <a:gd name="T12" fmla="*/ 348 w 468"/>
                      <a:gd name="T13" fmla="*/ 193 h 199"/>
                      <a:gd name="T14" fmla="*/ 321 w 468"/>
                      <a:gd name="T15" fmla="*/ 198 h 199"/>
                      <a:gd name="T16" fmla="*/ 290 w 468"/>
                      <a:gd name="T17" fmla="*/ 199 h 199"/>
                      <a:gd name="T18" fmla="*/ 255 w 468"/>
                      <a:gd name="T19" fmla="*/ 194 h 199"/>
                      <a:gd name="T20" fmla="*/ 216 w 468"/>
                      <a:gd name="T21" fmla="*/ 184 h 199"/>
                      <a:gd name="T22" fmla="*/ 189 w 468"/>
                      <a:gd name="T23" fmla="*/ 175 h 199"/>
                      <a:gd name="T24" fmla="*/ 163 w 468"/>
                      <a:gd name="T25" fmla="*/ 166 h 199"/>
                      <a:gd name="T26" fmla="*/ 136 w 468"/>
                      <a:gd name="T27" fmla="*/ 158 h 199"/>
                      <a:gd name="T28" fmla="*/ 110 w 468"/>
                      <a:gd name="T29" fmla="*/ 150 h 199"/>
                      <a:gd name="T30" fmla="*/ 83 w 468"/>
                      <a:gd name="T31" fmla="*/ 143 h 199"/>
                      <a:gd name="T32" fmla="*/ 56 w 468"/>
                      <a:gd name="T33" fmla="*/ 138 h 199"/>
                      <a:gd name="T34" fmla="*/ 28 w 468"/>
                      <a:gd name="T35" fmla="*/ 135 h 199"/>
                      <a:gd name="T36" fmla="*/ 0 w 468"/>
                      <a:gd name="T37" fmla="*/ 133 h 199"/>
                      <a:gd name="T38" fmla="*/ 4 w 468"/>
                      <a:gd name="T39" fmla="*/ 132 h 199"/>
                      <a:gd name="T40" fmla="*/ 13 w 468"/>
                      <a:gd name="T41" fmla="*/ 130 h 199"/>
                      <a:gd name="T42" fmla="*/ 29 w 468"/>
                      <a:gd name="T43" fmla="*/ 129 h 199"/>
                      <a:gd name="T44" fmla="*/ 55 w 468"/>
                      <a:gd name="T45" fmla="*/ 128 h 199"/>
                      <a:gd name="T46" fmla="*/ 88 w 468"/>
                      <a:gd name="T47" fmla="*/ 130 h 199"/>
                      <a:gd name="T48" fmla="*/ 132 w 468"/>
                      <a:gd name="T49" fmla="*/ 137 h 199"/>
                      <a:gd name="T50" fmla="*/ 186 w 468"/>
                      <a:gd name="T51" fmla="*/ 150 h 199"/>
                      <a:gd name="T52" fmla="*/ 253 w 468"/>
                      <a:gd name="T53" fmla="*/ 169 h 199"/>
                      <a:gd name="T54" fmla="*/ 293 w 468"/>
                      <a:gd name="T55" fmla="*/ 173 h 199"/>
                      <a:gd name="T56" fmla="*/ 332 w 468"/>
                      <a:gd name="T57" fmla="*/ 168 h 199"/>
                      <a:gd name="T58" fmla="*/ 371 w 468"/>
                      <a:gd name="T59" fmla="*/ 155 h 199"/>
                      <a:gd name="T60" fmla="*/ 408 w 468"/>
                      <a:gd name="T61" fmla="*/ 137 h 199"/>
                      <a:gd name="T62" fmla="*/ 391 w 468"/>
                      <a:gd name="T63" fmla="*/ 126 h 199"/>
                      <a:gd name="T64" fmla="*/ 377 w 468"/>
                      <a:gd name="T65" fmla="*/ 113 h 199"/>
                      <a:gd name="T66" fmla="*/ 367 w 468"/>
                      <a:gd name="T67" fmla="*/ 95 h 199"/>
                      <a:gd name="T68" fmla="*/ 359 w 468"/>
                      <a:gd name="T69" fmla="*/ 75 h 199"/>
                      <a:gd name="T70" fmla="*/ 364 w 468"/>
                      <a:gd name="T71" fmla="*/ 26 h 199"/>
                      <a:gd name="T72" fmla="*/ 376 w 468"/>
                      <a:gd name="T73" fmla="*/ 0 h 199"/>
                      <a:gd name="T74" fmla="*/ 372 w 468"/>
                      <a:gd name="T75" fmla="*/ 19 h 199"/>
                      <a:gd name="T76" fmla="*/ 376 w 468"/>
                      <a:gd name="T77" fmla="*/ 54 h 199"/>
                      <a:gd name="T78" fmla="*/ 394 w 468"/>
                      <a:gd name="T79" fmla="*/ 91 h 199"/>
                      <a:gd name="T80" fmla="*/ 442 w 468"/>
                      <a:gd name="T81" fmla="*/ 116 h 199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w 468"/>
                      <a:gd name="T124" fmla="*/ 0 h 199"/>
                      <a:gd name="T125" fmla="*/ 468 w 468"/>
                      <a:gd name="T126" fmla="*/ 199 h 199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T123" t="T124" r="T125" b="T126"/>
                    <a:pathLst>
                      <a:path w="468" h="199">
                        <a:moveTo>
                          <a:pt x="442" y="116"/>
                        </a:moveTo>
                        <a:lnTo>
                          <a:pt x="448" y="111"/>
                        </a:lnTo>
                        <a:lnTo>
                          <a:pt x="455" y="107"/>
                        </a:lnTo>
                        <a:lnTo>
                          <a:pt x="462" y="102"/>
                        </a:lnTo>
                        <a:lnTo>
                          <a:pt x="468" y="98"/>
                        </a:lnTo>
                        <a:lnTo>
                          <a:pt x="448" y="147"/>
                        </a:lnTo>
                        <a:lnTo>
                          <a:pt x="436" y="154"/>
                        </a:lnTo>
                        <a:lnTo>
                          <a:pt x="423" y="161"/>
                        </a:lnTo>
                        <a:lnTo>
                          <a:pt x="410" y="168"/>
                        </a:lnTo>
                        <a:lnTo>
                          <a:pt x="398" y="175"/>
                        </a:lnTo>
                        <a:lnTo>
                          <a:pt x="385" y="181"/>
                        </a:lnTo>
                        <a:lnTo>
                          <a:pt x="374" y="185"/>
                        </a:lnTo>
                        <a:lnTo>
                          <a:pt x="361" y="190"/>
                        </a:lnTo>
                        <a:lnTo>
                          <a:pt x="348" y="193"/>
                        </a:lnTo>
                        <a:lnTo>
                          <a:pt x="334" y="197"/>
                        </a:lnTo>
                        <a:lnTo>
                          <a:pt x="321" y="198"/>
                        </a:lnTo>
                        <a:lnTo>
                          <a:pt x="306" y="199"/>
                        </a:lnTo>
                        <a:lnTo>
                          <a:pt x="290" y="199"/>
                        </a:lnTo>
                        <a:lnTo>
                          <a:pt x="273" y="197"/>
                        </a:lnTo>
                        <a:lnTo>
                          <a:pt x="255" y="194"/>
                        </a:lnTo>
                        <a:lnTo>
                          <a:pt x="237" y="190"/>
                        </a:lnTo>
                        <a:lnTo>
                          <a:pt x="216" y="184"/>
                        </a:lnTo>
                        <a:lnTo>
                          <a:pt x="203" y="179"/>
                        </a:lnTo>
                        <a:lnTo>
                          <a:pt x="189" y="175"/>
                        </a:lnTo>
                        <a:lnTo>
                          <a:pt x="177" y="170"/>
                        </a:lnTo>
                        <a:lnTo>
                          <a:pt x="163" y="166"/>
                        </a:lnTo>
                        <a:lnTo>
                          <a:pt x="150" y="161"/>
                        </a:lnTo>
                        <a:lnTo>
                          <a:pt x="136" y="158"/>
                        </a:lnTo>
                        <a:lnTo>
                          <a:pt x="124" y="153"/>
                        </a:lnTo>
                        <a:lnTo>
                          <a:pt x="110" y="150"/>
                        </a:lnTo>
                        <a:lnTo>
                          <a:pt x="96" y="146"/>
                        </a:lnTo>
                        <a:lnTo>
                          <a:pt x="83" y="143"/>
                        </a:lnTo>
                        <a:lnTo>
                          <a:pt x="70" y="140"/>
                        </a:lnTo>
                        <a:lnTo>
                          <a:pt x="56" y="138"/>
                        </a:lnTo>
                        <a:lnTo>
                          <a:pt x="42" y="136"/>
                        </a:lnTo>
                        <a:lnTo>
                          <a:pt x="28" y="135"/>
                        </a:lnTo>
                        <a:lnTo>
                          <a:pt x="14" y="133"/>
                        </a:lnTo>
                        <a:lnTo>
                          <a:pt x="0" y="133"/>
                        </a:lnTo>
                        <a:lnTo>
                          <a:pt x="2" y="133"/>
                        </a:lnTo>
                        <a:lnTo>
                          <a:pt x="4" y="132"/>
                        </a:lnTo>
                        <a:lnTo>
                          <a:pt x="7" y="131"/>
                        </a:lnTo>
                        <a:lnTo>
                          <a:pt x="13" y="130"/>
                        </a:lnTo>
                        <a:lnTo>
                          <a:pt x="20" y="129"/>
                        </a:lnTo>
                        <a:lnTo>
                          <a:pt x="29" y="129"/>
                        </a:lnTo>
                        <a:lnTo>
                          <a:pt x="41" y="128"/>
                        </a:lnTo>
                        <a:lnTo>
                          <a:pt x="55" y="128"/>
                        </a:lnTo>
                        <a:lnTo>
                          <a:pt x="70" y="129"/>
                        </a:lnTo>
                        <a:lnTo>
                          <a:pt x="88" y="130"/>
                        </a:lnTo>
                        <a:lnTo>
                          <a:pt x="109" y="133"/>
                        </a:lnTo>
                        <a:lnTo>
                          <a:pt x="132" y="137"/>
                        </a:lnTo>
                        <a:lnTo>
                          <a:pt x="157" y="143"/>
                        </a:lnTo>
                        <a:lnTo>
                          <a:pt x="186" y="150"/>
                        </a:lnTo>
                        <a:lnTo>
                          <a:pt x="218" y="159"/>
                        </a:lnTo>
                        <a:lnTo>
                          <a:pt x="253" y="169"/>
                        </a:lnTo>
                        <a:lnTo>
                          <a:pt x="273" y="173"/>
                        </a:lnTo>
                        <a:lnTo>
                          <a:pt x="293" y="173"/>
                        </a:lnTo>
                        <a:lnTo>
                          <a:pt x="313" y="171"/>
                        </a:lnTo>
                        <a:lnTo>
                          <a:pt x="332" y="168"/>
                        </a:lnTo>
                        <a:lnTo>
                          <a:pt x="352" y="162"/>
                        </a:lnTo>
                        <a:lnTo>
                          <a:pt x="371" y="155"/>
                        </a:lnTo>
                        <a:lnTo>
                          <a:pt x="390" y="147"/>
                        </a:lnTo>
                        <a:lnTo>
                          <a:pt x="408" y="137"/>
                        </a:lnTo>
                        <a:lnTo>
                          <a:pt x="399" y="132"/>
                        </a:lnTo>
                        <a:lnTo>
                          <a:pt x="391" y="126"/>
                        </a:lnTo>
                        <a:lnTo>
                          <a:pt x="384" y="120"/>
                        </a:lnTo>
                        <a:lnTo>
                          <a:pt x="377" y="113"/>
                        </a:lnTo>
                        <a:lnTo>
                          <a:pt x="371" y="105"/>
                        </a:lnTo>
                        <a:lnTo>
                          <a:pt x="367" y="95"/>
                        </a:lnTo>
                        <a:lnTo>
                          <a:pt x="362" y="85"/>
                        </a:lnTo>
                        <a:lnTo>
                          <a:pt x="359" y="75"/>
                        </a:lnTo>
                        <a:lnTo>
                          <a:pt x="358" y="50"/>
                        </a:lnTo>
                        <a:lnTo>
                          <a:pt x="364" y="26"/>
                        </a:lnTo>
                        <a:lnTo>
                          <a:pt x="372" y="7"/>
                        </a:lnTo>
                        <a:lnTo>
                          <a:pt x="376" y="0"/>
                        </a:lnTo>
                        <a:lnTo>
                          <a:pt x="375" y="7"/>
                        </a:lnTo>
                        <a:lnTo>
                          <a:pt x="372" y="19"/>
                        </a:lnTo>
                        <a:lnTo>
                          <a:pt x="372" y="35"/>
                        </a:lnTo>
                        <a:lnTo>
                          <a:pt x="376" y="54"/>
                        </a:lnTo>
                        <a:lnTo>
                          <a:pt x="383" y="72"/>
                        </a:lnTo>
                        <a:lnTo>
                          <a:pt x="394" y="91"/>
                        </a:lnTo>
                        <a:lnTo>
                          <a:pt x="414" y="106"/>
                        </a:lnTo>
                        <a:lnTo>
                          <a:pt x="442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14675" name="Group 979"/>
            <p:cNvGrpSpPr>
              <a:grpSpLocks/>
            </p:cNvGrpSpPr>
            <p:nvPr/>
          </p:nvGrpSpPr>
          <p:grpSpPr bwMode="auto">
            <a:xfrm rot="19024848" flipV="1">
              <a:off x="3923" y="1936"/>
              <a:ext cx="541" cy="608"/>
              <a:chOff x="3491" y="1693"/>
              <a:chExt cx="541" cy="608"/>
            </a:xfrm>
          </p:grpSpPr>
          <p:sp>
            <p:nvSpPr>
              <p:cNvPr id="14716" name="Freeform 980"/>
              <p:cNvSpPr>
                <a:spLocks/>
              </p:cNvSpPr>
              <p:nvPr/>
            </p:nvSpPr>
            <p:spPr bwMode="auto">
              <a:xfrm>
                <a:off x="3809" y="1695"/>
                <a:ext cx="79" cy="206"/>
              </a:xfrm>
              <a:custGeom>
                <a:avLst/>
                <a:gdLst>
                  <a:gd name="T0" fmla="*/ 1 w 79"/>
                  <a:gd name="T1" fmla="*/ 197 h 206"/>
                  <a:gd name="T2" fmla="*/ 49 w 79"/>
                  <a:gd name="T3" fmla="*/ 73 h 206"/>
                  <a:gd name="T4" fmla="*/ 29 w 79"/>
                  <a:gd name="T5" fmla="*/ 57 h 206"/>
                  <a:gd name="T6" fmla="*/ 31 w 79"/>
                  <a:gd name="T7" fmla="*/ 33 h 206"/>
                  <a:gd name="T8" fmla="*/ 73 w 79"/>
                  <a:gd name="T9" fmla="*/ 9 h 206"/>
                  <a:gd name="T10" fmla="*/ 65 w 79"/>
                  <a:gd name="T11" fmla="*/ 85 h 206"/>
                  <a:gd name="T12" fmla="*/ 53 w 79"/>
                  <a:gd name="T13" fmla="*/ 125 h 206"/>
                  <a:gd name="T14" fmla="*/ 1 w 79"/>
                  <a:gd name="T15" fmla="*/ 197 h 2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9"/>
                  <a:gd name="T25" fmla="*/ 0 h 206"/>
                  <a:gd name="T26" fmla="*/ 79 w 79"/>
                  <a:gd name="T27" fmla="*/ 206 h 20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9" h="206">
                    <a:moveTo>
                      <a:pt x="1" y="197"/>
                    </a:moveTo>
                    <a:cubicBezTo>
                      <a:pt x="0" y="188"/>
                      <a:pt x="44" y="96"/>
                      <a:pt x="49" y="73"/>
                    </a:cubicBezTo>
                    <a:cubicBezTo>
                      <a:pt x="54" y="50"/>
                      <a:pt x="32" y="64"/>
                      <a:pt x="29" y="57"/>
                    </a:cubicBezTo>
                    <a:cubicBezTo>
                      <a:pt x="26" y="50"/>
                      <a:pt x="24" y="41"/>
                      <a:pt x="31" y="33"/>
                    </a:cubicBezTo>
                    <a:cubicBezTo>
                      <a:pt x="38" y="25"/>
                      <a:pt x="67" y="0"/>
                      <a:pt x="73" y="9"/>
                    </a:cubicBezTo>
                    <a:cubicBezTo>
                      <a:pt x="79" y="18"/>
                      <a:pt x="68" y="66"/>
                      <a:pt x="65" y="85"/>
                    </a:cubicBezTo>
                    <a:cubicBezTo>
                      <a:pt x="62" y="104"/>
                      <a:pt x="64" y="106"/>
                      <a:pt x="53" y="125"/>
                    </a:cubicBezTo>
                    <a:cubicBezTo>
                      <a:pt x="42" y="144"/>
                      <a:pt x="2" y="206"/>
                      <a:pt x="1" y="197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4717" name="Freeform 981"/>
              <p:cNvSpPr>
                <a:spLocks/>
              </p:cNvSpPr>
              <p:nvPr/>
            </p:nvSpPr>
            <p:spPr bwMode="auto">
              <a:xfrm>
                <a:off x="3512" y="1806"/>
                <a:ext cx="508" cy="447"/>
              </a:xfrm>
              <a:custGeom>
                <a:avLst/>
                <a:gdLst>
                  <a:gd name="T0" fmla="*/ 328 w 508"/>
                  <a:gd name="T1" fmla="*/ 66 h 447"/>
                  <a:gd name="T2" fmla="*/ 280 w 508"/>
                  <a:gd name="T3" fmla="*/ 66 h 447"/>
                  <a:gd name="T4" fmla="*/ 234 w 508"/>
                  <a:gd name="T5" fmla="*/ 2 h 447"/>
                  <a:gd name="T6" fmla="*/ 198 w 508"/>
                  <a:gd name="T7" fmla="*/ 78 h 447"/>
                  <a:gd name="T8" fmla="*/ 138 w 508"/>
                  <a:gd name="T9" fmla="*/ 82 h 447"/>
                  <a:gd name="T10" fmla="*/ 94 w 508"/>
                  <a:gd name="T11" fmla="*/ 46 h 447"/>
                  <a:gd name="T12" fmla="*/ 82 w 508"/>
                  <a:gd name="T13" fmla="*/ 30 h 447"/>
                  <a:gd name="T14" fmla="*/ 62 w 508"/>
                  <a:gd name="T15" fmla="*/ 78 h 447"/>
                  <a:gd name="T16" fmla="*/ 14 w 508"/>
                  <a:gd name="T17" fmla="*/ 126 h 447"/>
                  <a:gd name="T18" fmla="*/ 6 w 508"/>
                  <a:gd name="T19" fmla="*/ 130 h 447"/>
                  <a:gd name="T20" fmla="*/ 50 w 508"/>
                  <a:gd name="T21" fmla="*/ 182 h 447"/>
                  <a:gd name="T22" fmla="*/ 82 w 508"/>
                  <a:gd name="T23" fmla="*/ 238 h 447"/>
                  <a:gd name="T24" fmla="*/ 136 w 508"/>
                  <a:gd name="T25" fmla="*/ 210 h 447"/>
                  <a:gd name="T26" fmla="*/ 158 w 508"/>
                  <a:gd name="T27" fmla="*/ 282 h 447"/>
                  <a:gd name="T28" fmla="*/ 118 w 508"/>
                  <a:gd name="T29" fmla="*/ 366 h 447"/>
                  <a:gd name="T30" fmla="*/ 158 w 508"/>
                  <a:gd name="T31" fmla="*/ 390 h 447"/>
                  <a:gd name="T32" fmla="*/ 178 w 508"/>
                  <a:gd name="T33" fmla="*/ 442 h 447"/>
                  <a:gd name="T34" fmla="*/ 210 w 508"/>
                  <a:gd name="T35" fmla="*/ 422 h 447"/>
                  <a:gd name="T36" fmla="*/ 254 w 508"/>
                  <a:gd name="T37" fmla="*/ 426 h 447"/>
                  <a:gd name="T38" fmla="*/ 270 w 508"/>
                  <a:gd name="T39" fmla="*/ 378 h 447"/>
                  <a:gd name="T40" fmla="*/ 328 w 508"/>
                  <a:gd name="T41" fmla="*/ 306 h 447"/>
                  <a:gd name="T42" fmla="*/ 378 w 508"/>
                  <a:gd name="T43" fmla="*/ 374 h 447"/>
                  <a:gd name="T44" fmla="*/ 426 w 508"/>
                  <a:gd name="T45" fmla="*/ 354 h 447"/>
                  <a:gd name="T46" fmla="*/ 486 w 508"/>
                  <a:gd name="T47" fmla="*/ 362 h 447"/>
                  <a:gd name="T48" fmla="*/ 486 w 508"/>
                  <a:gd name="T49" fmla="*/ 314 h 447"/>
                  <a:gd name="T50" fmla="*/ 498 w 508"/>
                  <a:gd name="T51" fmla="*/ 254 h 447"/>
                  <a:gd name="T52" fmla="*/ 426 w 508"/>
                  <a:gd name="T53" fmla="*/ 218 h 447"/>
                  <a:gd name="T54" fmla="*/ 414 w 508"/>
                  <a:gd name="T55" fmla="*/ 154 h 447"/>
                  <a:gd name="T56" fmla="*/ 438 w 508"/>
                  <a:gd name="T57" fmla="*/ 106 h 447"/>
                  <a:gd name="T58" fmla="*/ 370 w 508"/>
                  <a:gd name="T59" fmla="*/ 98 h 447"/>
                  <a:gd name="T60" fmla="*/ 328 w 508"/>
                  <a:gd name="T61" fmla="*/ 66 h 447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08"/>
                  <a:gd name="T94" fmla="*/ 0 h 447"/>
                  <a:gd name="T95" fmla="*/ 508 w 508"/>
                  <a:gd name="T96" fmla="*/ 447 h 447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08" h="447">
                    <a:moveTo>
                      <a:pt x="328" y="66"/>
                    </a:moveTo>
                    <a:cubicBezTo>
                      <a:pt x="312" y="64"/>
                      <a:pt x="296" y="77"/>
                      <a:pt x="280" y="66"/>
                    </a:cubicBezTo>
                    <a:cubicBezTo>
                      <a:pt x="264" y="55"/>
                      <a:pt x="248" y="0"/>
                      <a:pt x="234" y="2"/>
                    </a:cubicBezTo>
                    <a:cubicBezTo>
                      <a:pt x="220" y="4"/>
                      <a:pt x="214" y="65"/>
                      <a:pt x="198" y="78"/>
                    </a:cubicBezTo>
                    <a:cubicBezTo>
                      <a:pt x="182" y="91"/>
                      <a:pt x="155" y="87"/>
                      <a:pt x="138" y="82"/>
                    </a:cubicBezTo>
                    <a:cubicBezTo>
                      <a:pt x="121" y="77"/>
                      <a:pt x="103" y="55"/>
                      <a:pt x="94" y="46"/>
                    </a:cubicBezTo>
                    <a:cubicBezTo>
                      <a:pt x="85" y="37"/>
                      <a:pt x="87" y="25"/>
                      <a:pt x="82" y="30"/>
                    </a:cubicBezTo>
                    <a:cubicBezTo>
                      <a:pt x="77" y="35"/>
                      <a:pt x="73" y="62"/>
                      <a:pt x="62" y="78"/>
                    </a:cubicBezTo>
                    <a:cubicBezTo>
                      <a:pt x="51" y="94"/>
                      <a:pt x="23" y="117"/>
                      <a:pt x="14" y="126"/>
                    </a:cubicBezTo>
                    <a:cubicBezTo>
                      <a:pt x="5" y="135"/>
                      <a:pt x="0" y="121"/>
                      <a:pt x="6" y="130"/>
                    </a:cubicBezTo>
                    <a:cubicBezTo>
                      <a:pt x="12" y="139"/>
                      <a:pt x="37" y="164"/>
                      <a:pt x="50" y="182"/>
                    </a:cubicBezTo>
                    <a:cubicBezTo>
                      <a:pt x="63" y="200"/>
                      <a:pt x="68" y="233"/>
                      <a:pt x="82" y="238"/>
                    </a:cubicBezTo>
                    <a:cubicBezTo>
                      <a:pt x="96" y="243"/>
                      <a:pt x="123" y="203"/>
                      <a:pt x="136" y="210"/>
                    </a:cubicBezTo>
                    <a:cubicBezTo>
                      <a:pt x="149" y="217"/>
                      <a:pt x="161" y="256"/>
                      <a:pt x="158" y="282"/>
                    </a:cubicBezTo>
                    <a:cubicBezTo>
                      <a:pt x="155" y="308"/>
                      <a:pt x="118" y="348"/>
                      <a:pt x="118" y="366"/>
                    </a:cubicBezTo>
                    <a:cubicBezTo>
                      <a:pt x="118" y="384"/>
                      <a:pt x="148" y="377"/>
                      <a:pt x="158" y="390"/>
                    </a:cubicBezTo>
                    <a:cubicBezTo>
                      <a:pt x="168" y="403"/>
                      <a:pt x="169" y="437"/>
                      <a:pt x="178" y="442"/>
                    </a:cubicBezTo>
                    <a:cubicBezTo>
                      <a:pt x="187" y="447"/>
                      <a:pt x="197" y="425"/>
                      <a:pt x="210" y="422"/>
                    </a:cubicBezTo>
                    <a:cubicBezTo>
                      <a:pt x="223" y="419"/>
                      <a:pt x="244" y="433"/>
                      <a:pt x="254" y="426"/>
                    </a:cubicBezTo>
                    <a:cubicBezTo>
                      <a:pt x="264" y="419"/>
                      <a:pt x="258" y="398"/>
                      <a:pt x="270" y="378"/>
                    </a:cubicBezTo>
                    <a:cubicBezTo>
                      <a:pt x="282" y="358"/>
                      <a:pt x="310" y="307"/>
                      <a:pt x="328" y="306"/>
                    </a:cubicBezTo>
                    <a:cubicBezTo>
                      <a:pt x="346" y="305"/>
                      <a:pt x="362" y="366"/>
                      <a:pt x="378" y="374"/>
                    </a:cubicBezTo>
                    <a:cubicBezTo>
                      <a:pt x="394" y="382"/>
                      <a:pt x="408" y="356"/>
                      <a:pt x="426" y="354"/>
                    </a:cubicBezTo>
                    <a:cubicBezTo>
                      <a:pt x="444" y="352"/>
                      <a:pt x="476" y="369"/>
                      <a:pt x="486" y="362"/>
                    </a:cubicBezTo>
                    <a:cubicBezTo>
                      <a:pt x="496" y="355"/>
                      <a:pt x="484" y="332"/>
                      <a:pt x="486" y="314"/>
                    </a:cubicBezTo>
                    <a:cubicBezTo>
                      <a:pt x="488" y="296"/>
                      <a:pt x="508" y="270"/>
                      <a:pt x="498" y="254"/>
                    </a:cubicBezTo>
                    <a:cubicBezTo>
                      <a:pt x="488" y="238"/>
                      <a:pt x="440" y="235"/>
                      <a:pt x="426" y="218"/>
                    </a:cubicBezTo>
                    <a:cubicBezTo>
                      <a:pt x="412" y="201"/>
                      <a:pt x="412" y="173"/>
                      <a:pt x="414" y="154"/>
                    </a:cubicBezTo>
                    <a:cubicBezTo>
                      <a:pt x="416" y="135"/>
                      <a:pt x="445" y="115"/>
                      <a:pt x="438" y="106"/>
                    </a:cubicBezTo>
                    <a:cubicBezTo>
                      <a:pt x="431" y="97"/>
                      <a:pt x="388" y="105"/>
                      <a:pt x="370" y="98"/>
                    </a:cubicBezTo>
                    <a:cubicBezTo>
                      <a:pt x="352" y="91"/>
                      <a:pt x="337" y="73"/>
                      <a:pt x="328" y="66"/>
                    </a:cubicBezTo>
                    <a:close/>
                  </a:path>
                </a:pathLst>
              </a:cu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718" name="Group 982"/>
              <p:cNvGrpSpPr>
                <a:grpSpLocks/>
              </p:cNvGrpSpPr>
              <p:nvPr/>
            </p:nvGrpSpPr>
            <p:grpSpPr bwMode="auto">
              <a:xfrm>
                <a:off x="3491" y="1693"/>
                <a:ext cx="541" cy="608"/>
                <a:chOff x="2773" y="1693"/>
                <a:chExt cx="541" cy="608"/>
              </a:xfrm>
            </p:grpSpPr>
            <p:sp>
              <p:nvSpPr>
                <p:cNvPr id="14719" name="Freeform 983"/>
                <p:cNvSpPr>
                  <a:spLocks/>
                </p:cNvSpPr>
                <p:nvPr/>
              </p:nvSpPr>
              <p:spPr bwMode="auto">
                <a:xfrm>
                  <a:off x="2773" y="1755"/>
                  <a:ext cx="541" cy="546"/>
                </a:xfrm>
                <a:custGeom>
                  <a:avLst/>
                  <a:gdLst>
                    <a:gd name="T0" fmla="*/ 717 w 1080"/>
                    <a:gd name="T1" fmla="*/ 126 h 1092"/>
                    <a:gd name="T2" fmla="*/ 656 w 1080"/>
                    <a:gd name="T3" fmla="*/ 239 h 1092"/>
                    <a:gd name="T4" fmla="*/ 556 w 1080"/>
                    <a:gd name="T5" fmla="*/ 194 h 1092"/>
                    <a:gd name="T6" fmla="*/ 493 w 1080"/>
                    <a:gd name="T7" fmla="*/ 169 h 1092"/>
                    <a:gd name="T8" fmla="*/ 408 w 1080"/>
                    <a:gd name="T9" fmla="*/ 279 h 1092"/>
                    <a:gd name="T10" fmla="*/ 305 w 1080"/>
                    <a:gd name="T11" fmla="*/ 278 h 1092"/>
                    <a:gd name="T12" fmla="*/ 210 w 1080"/>
                    <a:gd name="T13" fmla="*/ 203 h 1092"/>
                    <a:gd name="T14" fmla="*/ 112 w 1080"/>
                    <a:gd name="T15" fmla="*/ 335 h 1092"/>
                    <a:gd name="T16" fmla="*/ 123 w 1080"/>
                    <a:gd name="T17" fmla="*/ 408 h 1092"/>
                    <a:gd name="T18" fmla="*/ 220 w 1080"/>
                    <a:gd name="T19" fmla="*/ 559 h 1092"/>
                    <a:gd name="T20" fmla="*/ 337 w 1080"/>
                    <a:gd name="T21" fmla="*/ 525 h 1092"/>
                    <a:gd name="T22" fmla="*/ 380 w 1080"/>
                    <a:gd name="T23" fmla="*/ 642 h 1092"/>
                    <a:gd name="T24" fmla="*/ 313 w 1080"/>
                    <a:gd name="T25" fmla="*/ 806 h 1092"/>
                    <a:gd name="T26" fmla="*/ 368 w 1080"/>
                    <a:gd name="T27" fmla="*/ 911 h 1092"/>
                    <a:gd name="T28" fmla="*/ 386 w 1080"/>
                    <a:gd name="T29" fmla="*/ 980 h 1092"/>
                    <a:gd name="T30" fmla="*/ 531 w 1080"/>
                    <a:gd name="T31" fmla="*/ 940 h 1092"/>
                    <a:gd name="T32" fmla="*/ 592 w 1080"/>
                    <a:gd name="T33" fmla="*/ 819 h 1092"/>
                    <a:gd name="T34" fmla="*/ 685 w 1080"/>
                    <a:gd name="T35" fmla="*/ 723 h 1092"/>
                    <a:gd name="T36" fmla="*/ 784 w 1080"/>
                    <a:gd name="T37" fmla="*/ 773 h 1092"/>
                    <a:gd name="T38" fmla="*/ 821 w 1080"/>
                    <a:gd name="T39" fmla="*/ 837 h 1092"/>
                    <a:gd name="T40" fmla="*/ 906 w 1080"/>
                    <a:gd name="T41" fmla="*/ 811 h 1092"/>
                    <a:gd name="T42" fmla="*/ 1008 w 1080"/>
                    <a:gd name="T43" fmla="*/ 828 h 1092"/>
                    <a:gd name="T44" fmla="*/ 1011 w 1080"/>
                    <a:gd name="T45" fmla="*/ 734 h 1092"/>
                    <a:gd name="T46" fmla="*/ 996 w 1080"/>
                    <a:gd name="T47" fmla="*/ 628 h 1092"/>
                    <a:gd name="T48" fmla="*/ 898 w 1080"/>
                    <a:gd name="T49" fmla="*/ 559 h 1092"/>
                    <a:gd name="T50" fmla="*/ 849 w 1080"/>
                    <a:gd name="T51" fmla="*/ 452 h 1092"/>
                    <a:gd name="T52" fmla="*/ 902 w 1080"/>
                    <a:gd name="T53" fmla="*/ 309 h 1092"/>
                    <a:gd name="T54" fmla="*/ 822 w 1080"/>
                    <a:gd name="T55" fmla="*/ 318 h 1092"/>
                    <a:gd name="T56" fmla="*/ 729 w 1080"/>
                    <a:gd name="T57" fmla="*/ 296 h 1092"/>
                    <a:gd name="T58" fmla="*/ 799 w 1080"/>
                    <a:gd name="T59" fmla="*/ 279 h 1092"/>
                    <a:gd name="T60" fmla="*/ 943 w 1080"/>
                    <a:gd name="T61" fmla="*/ 273 h 1092"/>
                    <a:gd name="T62" fmla="*/ 988 w 1080"/>
                    <a:gd name="T63" fmla="*/ 293 h 1092"/>
                    <a:gd name="T64" fmla="*/ 887 w 1080"/>
                    <a:gd name="T65" fmla="*/ 455 h 1092"/>
                    <a:gd name="T66" fmla="*/ 992 w 1080"/>
                    <a:gd name="T67" fmla="*/ 573 h 1092"/>
                    <a:gd name="T68" fmla="*/ 1037 w 1080"/>
                    <a:gd name="T69" fmla="*/ 732 h 1092"/>
                    <a:gd name="T70" fmla="*/ 997 w 1080"/>
                    <a:gd name="T71" fmla="*/ 865 h 1092"/>
                    <a:gd name="T72" fmla="*/ 881 w 1080"/>
                    <a:gd name="T73" fmla="*/ 856 h 1092"/>
                    <a:gd name="T74" fmla="*/ 769 w 1080"/>
                    <a:gd name="T75" fmla="*/ 908 h 1092"/>
                    <a:gd name="T76" fmla="*/ 734 w 1080"/>
                    <a:gd name="T77" fmla="*/ 775 h 1092"/>
                    <a:gd name="T78" fmla="*/ 577 w 1080"/>
                    <a:gd name="T79" fmla="*/ 964 h 1092"/>
                    <a:gd name="T80" fmla="*/ 476 w 1080"/>
                    <a:gd name="T81" fmla="*/ 976 h 1092"/>
                    <a:gd name="T82" fmla="*/ 362 w 1080"/>
                    <a:gd name="T83" fmla="*/ 1062 h 1092"/>
                    <a:gd name="T84" fmla="*/ 319 w 1080"/>
                    <a:gd name="T85" fmla="*/ 932 h 1092"/>
                    <a:gd name="T86" fmla="*/ 267 w 1080"/>
                    <a:gd name="T87" fmla="*/ 812 h 1092"/>
                    <a:gd name="T88" fmla="*/ 296 w 1080"/>
                    <a:gd name="T89" fmla="*/ 569 h 1092"/>
                    <a:gd name="T90" fmla="*/ 183 w 1080"/>
                    <a:gd name="T91" fmla="*/ 620 h 1092"/>
                    <a:gd name="T92" fmla="*/ 29 w 1080"/>
                    <a:gd name="T93" fmla="*/ 404 h 1092"/>
                    <a:gd name="T94" fmla="*/ 76 w 1080"/>
                    <a:gd name="T95" fmla="*/ 327 h 1092"/>
                    <a:gd name="T96" fmla="*/ 183 w 1080"/>
                    <a:gd name="T97" fmla="*/ 194 h 1092"/>
                    <a:gd name="T98" fmla="*/ 280 w 1080"/>
                    <a:gd name="T99" fmla="*/ 211 h 1092"/>
                    <a:gd name="T100" fmla="*/ 389 w 1080"/>
                    <a:gd name="T101" fmla="*/ 244 h 1092"/>
                    <a:gd name="T102" fmla="*/ 458 w 1080"/>
                    <a:gd name="T103" fmla="*/ 107 h 1092"/>
                    <a:gd name="T104" fmla="*/ 559 w 1080"/>
                    <a:gd name="T105" fmla="*/ 106 h 1092"/>
                    <a:gd name="T106" fmla="*/ 623 w 1080"/>
                    <a:gd name="T107" fmla="*/ 220 h 1092"/>
                    <a:gd name="T108" fmla="*/ 668 w 1080"/>
                    <a:gd name="T109" fmla="*/ 188 h 1092"/>
                    <a:gd name="T110" fmla="*/ 704 w 1080"/>
                    <a:gd name="T111" fmla="*/ 36 h 1092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080"/>
                    <a:gd name="T169" fmla="*/ 0 h 1092"/>
                    <a:gd name="T170" fmla="*/ 1080 w 1080"/>
                    <a:gd name="T171" fmla="*/ 1092 h 1092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080" h="1092">
                      <a:moveTo>
                        <a:pt x="741" y="6"/>
                      </a:moveTo>
                      <a:lnTo>
                        <a:pt x="738" y="24"/>
                      </a:lnTo>
                      <a:lnTo>
                        <a:pt x="735" y="45"/>
                      </a:lnTo>
                      <a:lnTo>
                        <a:pt x="731" y="66"/>
                      </a:lnTo>
                      <a:lnTo>
                        <a:pt x="727" y="87"/>
                      </a:lnTo>
                      <a:lnTo>
                        <a:pt x="722" y="107"/>
                      </a:lnTo>
                      <a:lnTo>
                        <a:pt x="717" y="126"/>
                      </a:lnTo>
                      <a:lnTo>
                        <a:pt x="712" y="142"/>
                      </a:lnTo>
                      <a:lnTo>
                        <a:pt x="706" y="154"/>
                      </a:lnTo>
                      <a:lnTo>
                        <a:pt x="698" y="171"/>
                      </a:lnTo>
                      <a:lnTo>
                        <a:pt x="690" y="189"/>
                      </a:lnTo>
                      <a:lnTo>
                        <a:pt x="679" y="207"/>
                      </a:lnTo>
                      <a:lnTo>
                        <a:pt x="669" y="225"/>
                      </a:lnTo>
                      <a:lnTo>
                        <a:pt x="656" y="239"/>
                      </a:lnTo>
                      <a:lnTo>
                        <a:pt x="644" y="249"/>
                      </a:lnTo>
                      <a:lnTo>
                        <a:pt x="630" y="254"/>
                      </a:lnTo>
                      <a:lnTo>
                        <a:pt x="615" y="251"/>
                      </a:lnTo>
                      <a:lnTo>
                        <a:pt x="597" y="241"/>
                      </a:lnTo>
                      <a:lnTo>
                        <a:pt x="582" y="227"/>
                      </a:lnTo>
                      <a:lnTo>
                        <a:pt x="568" y="211"/>
                      </a:lnTo>
                      <a:lnTo>
                        <a:pt x="556" y="194"/>
                      </a:lnTo>
                      <a:lnTo>
                        <a:pt x="546" y="174"/>
                      </a:lnTo>
                      <a:lnTo>
                        <a:pt x="534" y="156"/>
                      </a:lnTo>
                      <a:lnTo>
                        <a:pt x="524" y="136"/>
                      </a:lnTo>
                      <a:lnTo>
                        <a:pt x="512" y="118"/>
                      </a:lnTo>
                      <a:lnTo>
                        <a:pt x="509" y="130"/>
                      </a:lnTo>
                      <a:lnTo>
                        <a:pt x="502" y="148"/>
                      </a:lnTo>
                      <a:lnTo>
                        <a:pt x="493" y="169"/>
                      </a:lnTo>
                      <a:lnTo>
                        <a:pt x="483" y="194"/>
                      </a:lnTo>
                      <a:lnTo>
                        <a:pt x="471" y="217"/>
                      </a:lnTo>
                      <a:lnTo>
                        <a:pt x="459" y="237"/>
                      </a:lnTo>
                      <a:lnTo>
                        <a:pt x="448" y="254"/>
                      </a:lnTo>
                      <a:lnTo>
                        <a:pt x="438" y="264"/>
                      </a:lnTo>
                      <a:lnTo>
                        <a:pt x="423" y="272"/>
                      </a:lnTo>
                      <a:lnTo>
                        <a:pt x="408" y="279"/>
                      </a:lnTo>
                      <a:lnTo>
                        <a:pt x="393" y="283"/>
                      </a:lnTo>
                      <a:lnTo>
                        <a:pt x="378" y="287"/>
                      </a:lnTo>
                      <a:lnTo>
                        <a:pt x="363" y="288"/>
                      </a:lnTo>
                      <a:lnTo>
                        <a:pt x="348" y="288"/>
                      </a:lnTo>
                      <a:lnTo>
                        <a:pt x="334" y="287"/>
                      </a:lnTo>
                      <a:lnTo>
                        <a:pt x="320" y="283"/>
                      </a:lnTo>
                      <a:lnTo>
                        <a:pt x="305" y="278"/>
                      </a:lnTo>
                      <a:lnTo>
                        <a:pt x="291" y="272"/>
                      </a:lnTo>
                      <a:lnTo>
                        <a:pt x="278" y="264"/>
                      </a:lnTo>
                      <a:lnTo>
                        <a:pt x="264" y="255"/>
                      </a:lnTo>
                      <a:lnTo>
                        <a:pt x="250" y="243"/>
                      </a:lnTo>
                      <a:lnTo>
                        <a:pt x="236" y="232"/>
                      </a:lnTo>
                      <a:lnTo>
                        <a:pt x="223" y="218"/>
                      </a:lnTo>
                      <a:lnTo>
                        <a:pt x="210" y="203"/>
                      </a:lnTo>
                      <a:lnTo>
                        <a:pt x="200" y="221"/>
                      </a:lnTo>
                      <a:lnTo>
                        <a:pt x="187" y="243"/>
                      </a:lnTo>
                      <a:lnTo>
                        <a:pt x="170" y="265"/>
                      </a:lnTo>
                      <a:lnTo>
                        <a:pt x="153" y="288"/>
                      </a:lnTo>
                      <a:lnTo>
                        <a:pt x="136" y="308"/>
                      </a:lnTo>
                      <a:lnTo>
                        <a:pt x="122" y="325"/>
                      </a:lnTo>
                      <a:lnTo>
                        <a:pt x="112" y="335"/>
                      </a:lnTo>
                      <a:lnTo>
                        <a:pt x="108" y="340"/>
                      </a:lnTo>
                      <a:lnTo>
                        <a:pt x="100" y="348"/>
                      </a:lnTo>
                      <a:lnTo>
                        <a:pt x="91" y="357"/>
                      </a:lnTo>
                      <a:lnTo>
                        <a:pt x="83" y="365"/>
                      </a:lnTo>
                      <a:lnTo>
                        <a:pt x="78" y="370"/>
                      </a:lnTo>
                      <a:lnTo>
                        <a:pt x="101" y="388"/>
                      </a:lnTo>
                      <a:lnTo>
                        <a:pt x="123" y="408"/>
                      </a:lnTo>
                      <a:lnTo>
                        <a:pt x="144" y="431"/>
                      </a:lnTo>
                      <a:lnTo>
                        <a:pt x="162" y="456"/>
                      </a:lnTo>
                      <a:lnTo>
                        <a:pt x="178" y="484"/>
                      </a:lnTo>
                      <a:lnTo>
                        <a:pt x="191" y="513"/>
                      </a:lnTo>
                      <a:lnTo>
                        <a:pt x="200" y="544"/>
                      </a:lnTo>
                      <a:lnTo>
                        <a:pt x="206" y="577"/>
                      </a:lnTo>
                      <a:lnTo>
                        <a:pt x="220" y="559"/>
                      </a:lnTo>
                      <a:lnTo>
                        <a:pt x="235" y="543"/>
                      </a:lnTo>
                      <a:lnTo>
                        <a:pt x="251" y="528"/>
                      </a:lnTo>
                      <a:lnTo>
                        <a:pt x="268" y="517"/>
                      </a:lnTo>
                      <a:lnTo>
                        <a:pt x="286" y="512"/>
                      </a:lnTo>
                      <a:lnTo>
                        <a:pt x="303" y="509"/>
                      </a:lnTo>
                      <a:lnTo>
                        <a:pt x="320" y="514"/>
                      </a:lnTo>
                      <a:lnTo>
                        <a:pt x="337" y="525"/>
                      </a:lnTo>
                      <a:lnTo>
                        <a:pt x="349" y="538"/>
                      </a:lnTo>
                      <a:lnTo>
                        <a:pt x="359" y="552"/>
                      </a:lnTo>
                      <a:lnTo>
                        <a:pt x="367" y="568"/>
                      </a:lnTo>
                      <a:lnTo>
                        <a:pt x="374" y="585"/>
                      </a:lnTo>
                      <a:lnTo>
                        <a:pt x="379" y="604"/>
                      </a:lnTo>
                      <a:lnTo>
                        <a:pt x="380" y="622"/>
                      </a:lnTo>
                      <a:lnTo>
                        <a:pt x="380" y="642"/>
                      </a:lnTo>
                      <a:lnTo>
                        <a:pt x="378" y="662"/>
                      </a:lnTo>
                      <a:lnTo>
                        <a:pt x="372" y="684"/>
                      </a:lnTo>
                      <a:lnTo>
                        <a:pt x="363" y="710"/>
                      </a:lnTo>
                      <a:lnTo>
                        <a:pt x="350" y="736"/>
                      </a:lnTo>
                      <a:lnTo>
                        <a:pt x="337" y="763"/>
                      </a:lnTo>
                      <a:lnTo>
                        <a:pt x="324" y="786"/>
                      </a:lnTo>
                      <a:lnTo>
                        <a:pt x="313" y="806"/>
                      </a:lnTo>
                      <a:lnTo>
                        <a:pt x="304" y="820"/>
                      </a:lnTo>
                      <a:lnTo>
                        <a:pt x="301" y="826"/>
                      </a:lnTo>
                      <a:lnTo>
                        <a:pt x="318" y="837"/>
                      </a:lnTo>
                      <a:lnTo>
                        <a:pt x="333" y="852"/>
                      </a:lnTo>
                      <a:lnTo>
                        <a:pt x="347" y="871"/>
                      </a:lnTo>
                      <a:lnTo>
                        <a:pt x="359" y="890"/>
                      </a:lnTo>
                      <a:lnTo>
                        <a:pt x="368" y="911"/>
                      </a:lnTo>
                      <a:lnTo>
                        <a:pt x="377" y="934"/>
                      </a:lnTo>
                      <a:lnTo>
                        <a:pt x="382" y="957"/>
                      </a:lnTo>
                      <a:lnTo>
                        <a:pt x="385" y="981"/>
                      </a:lnTo>
                      <a:lnTo>
                        <a:pt x="385" y="980"/>
                      </a:lnTo>
                      <a:lnTo>
                        <a:pt x="386" y="980"/>
                      </a:lnTo>
                      <a:lnTo>
                        <a:pt x="404" y="966"/>
                      </a:lnTo>
                      <a:lnTo>
                        <a:pt x="424" y="954"/>
                      </a:lnTo>
                      <a:lnTo>
                        <a:pt x="445" y="946"/>
                      </a:lnTo>
                      <a:lnTo>
                        <a:pt x="466" y="939"/>
                      </a:lnTo>
                      <a:lnTo>
                        <a:pt x="488" y="937"/>
                      </a:lnTo>
                      <a:lnTo>
                        <a:pt x="510" y="937"/>
                      </a:lnTo>
                      <a:lnTo>
                        <a:pt x="531" y="940"/>
                      </a:lnTo>
                      <a:lnTo>
                        <a:pt x="550" y="947"/>
                      </a:lnTo>
                      <a:lnTo>
                        <a:pt x="553" y="939"/>
                      </a:lnTo>
                      <a:lnTo>
                        <a:pt x="556" y="923"/>
                      </a:lnTo>
                      <a:lnTo>
                        <a:pt x="563" y="901"/>
                      </a:lnTo>
                      <a:lnTo>
                        <a:pt x="571" y="874"/>
                      </a:lnTo>
                      <a:lnTo>
                        <a:pt x="580" y="846"/>
                      </a:lnTo>
                      <a:lnTo>
                        <a:pt x="592" y="819"/>
                      </a:lnTo>
                      <a:lnTo>
                        <a:pt x="602" y="794"/>
                      </a:lnTo>
                      <a:lnTo>
                        <a:pt x="614" y="775"/>
                      </a:lnTo>
                      <a:lnTo>
                        <a:pt x="625" y="760"/>
                      </a:lnTo>
                      <a:lnTo>
                        <a:pt x="639" y="748"/>
                      </a:lnTo>
                      <a:lnTo>
                        <a:pt x="654" y="737"/>
                      </a:lnTo>
                      <a:lnTo>
                        <a:pt x="669" y="729"/>
                      </a:lnTo>
                      <a:lnTo>
                        <a:pt x="685" y="723"/>
                      </a:lnTo>
                      <a:lnTo>
                        <a:pt x="703" y="720"/>
                      </a:lnTo>
                      <a:lnTo>
                        <a:pt x="719" y="719"/>
                      </a:lnTo>
                      <a:lnTo>
                        <a:pt x="735" y="721"/>
                      </a:lnTo>
                      <a:lnTo>
                        <a:pt x="753" y="728"/>
                      </a:lnTo>
                      <a:lnTo>
                        <a:pt x="767" y="740"/>
                      </a:lnTo>
                      <a:lnTo>
                        <a:pt x="777" y="755"/>
                      </a:lnTo>
                      <a:lnTo>
                        <a:pt x="784" y="773"/>
                      </a:lnTo>
                      <a:lnTo>
                        <a:pt x="788" y="794"/>
                      </a:lnTo>
                      <a:lnTo>
                        <a:pt x="789" y="817"/>
                      </a:lnTo>
                      <a:lnTo>
                        <a:pt x="788" y="840"/>
                      </a:lnTo>
                      <a:lnTo>
                        <a:pt x="784" y="863"/>
                      </a:lnTo>
                      <a:lnTo>
                        <a:pt x="797" y="854"/>
                      </a:lnTo>
                      <a:lnTo>
                        <a:pt x="808" y="844"/>
                      </a:lnTo>
                      <a:lnTo>
                        <a:pt x="821" y="837"/>
                      </a:lnTo>
                      <a:lnTo>
                        <a:pt x="833" y="831"/>
                      </a:lnTo>
                      <a:lnTo>
                        <a:pt x="844" y="825"/>
                      </a:lnTo>
                      <a:lnTo>
                        <a:pt x="856" y="819"/>
                      </a:lnTo>
                      <a:lnTo>
                        <a:pt x="867" y="816"/>
                      </a:lnTo>
                      <a:lnTo>
                        <a:pt x="880" y="813"/>
                      </a:lnTo>
                      <a:lnTo>
                        <a:pt x="893" y="812"/>
                      </a:lnTo>
                      <a:lnTo>
                        <a:pt x="906" y="811"/>
                      </a:lnTo>
                      <a:lnTo>
                        <a:pt x="921" y="812"/>
                      </a:lnTo>
                      <a:lnTo>
                        <a:pt x="936" y="814"/>
                      </a:lnTo>
                      <a:lnTo>
                        <a:pt x="952" y="818"/>
                      </a:lnTo>
                      <a:lnTo>
                        <a:pt x="971" y="823"/>
                      </a:lnTo>
                      <a:lnTo>
                        <a:pt x="989" y="828"/>
                      </a:lnTo>
                      <a:lnTo>
                        <a:pt x="1010" y="835"/>
                      </a:lnTo>
                      <a:lnTo>
                        <a:pt x="1008" y="828"/>
                      </a:lnTo>
                      <a:lnTo>
                        <a:pt x="1004" y="814"/>
                      </a:lnTo>
                      <a:lnTo>
                        <a:pt x="1001" y="799"/>
                      </a:lnTo>
                      <a:lnTo>
                        <a:pt x="999" y="788"/>
                      </a:lnTo>
                      <a:lnTo>
                        <a:pt x="1000" y="783"/>
                      </a:lnTo>
                      <a:lnTo>
                        <a:pt x="1002" y="772"/>
                      </a:lnTo>
                      <a:lnTo>
                        <a:pt x="1007" y="756"/>
                      </a:lnTo>
                      <a:lnTo>
                        <a:pt x="1011" y="734"/>
                      </a:lnTo>
                      <a:lnTo>
                        <a:pt x="1017" y="712"/>
                      </a:lnTo>
                      <a:lnTo>
                        <a:pt x="1024" y="689"/>
                      </a:lnTo>
                      <a:lnTo>
                        <a:pt x="1032" y="667"/>
                      </a:lnTo>
                      <a:lnTo>
                        <a:pt x="1039" y="650"/>
                      </a:lnTo>
                      <a:lnTo>
                        <a:pt x="1025" y="643"/>
                      </a:lnTo>
                      <a:lnTo>
                        <a:pt x="1011" y="636"/>
                      </a:lnTo>
                      <a:lnTo>
                        <a:pt x="996" y="628"/>
                      </a:lnTo>
                      <a:lnTo>
                        <a:pt x="981" y="620"/>
                      </a:lnTo>
                      <a:lnTo>
                        <a:pt x="966" y="611"/>
                      </a:lnTo>
                      <a:lnTo>
                        <a:pt x="952" y="603"/>
                      </a:lnTo>
                      <a:lnTo>
                        <a:pt x="937" y="592"/>
                      </a:lnTo>
                      <a:lnTo>
                        <a:pt x="924" y="582"/>
                      </a:lnTo>
                      <a:lnTo>
                        <a:pt x="911" y="570"/>
                      </a:lnTo>
                      <a:lnTo>
                        <a:pt x="898" y="559"/>
                      </a:lnTo>
                      <a:lnTo>
                        <a:pt x="887" y="546"/>
                      </a:lnTo>
                      <a:lnTo>
                        <a:pt x="876" y="532"/>
                      </a:lnTo>
                      <a:lnTo>
                        <a:pt x="867" y="517"/>
                      </a:lnTo>
                      <a:lnTo>
                        <a:pt x="859" y="501"/>
                      </a:lnTo>
                      <a:lnTo>
                        <a:pt x="853" y="485"/>
                      </a:lnTo>
                      <a:lnTo>
                        <a:pt x="849" y="467"/>
                      </a:lnTo>
                      <a:lnTo>
                        <a:pt x="849" y="452"/>
                      </a:lnTo>
                      <a:lnTo>
                        <a:pt x="852" y="431"/>
                      </a:lnTo>
                      <a:lnTo>
                        <a:pt x="859" y="408"/>
                      </a:lnTo>
                      <a:lnTo>
                        <a:pt x="868" y="383"/>
                      </a:lnTo>
                      <a:lnTo>
                        <a:pt x="878" y="358"/>
                      </a:lnTo>
                      <a:lnTo>
                        <a:pt x="887" y="336"/>
                      </a:lnTo>
                      <a:lnTo>
                        <a:pt x="895" y="319"/>
                      </a:lnTo>
                      <a:lnTo>
                        <a:pt x="902" y="309"/>
                      </a:lnTo>
                      <a:lnTo>
                        <a:pt x="891" y="310"/>
                      </a:lnTo>
                      <a:lnTo>
                        <a:pt x="881" y="311"/>
                      </a:lnTo>
                      <a:lnTo>
                        <a:pt x="870" y="312"/>
                      </a:lnTo>
                      <a:lnTo>
                        <a:pt x="858" y="315"/>
                      </a:lnTo>
                      <a:lnTo>
                        <a:pt x="847" y="316"/>
                      </a:lnTo>
                      <a:lnTo>
                        <a:pt x="835" y="318"/>
                      </a:lnTo>
                      <a:lnTo>
                        <a:pt x="822" y="318"/>
                      </a:lnTo>
                      <a:lnTo>
                        <a:pt x="810" y="319"/>
                      </a:lnTo>
                      <a:lnTo>
                        <a:pt x="797" y="318"/>
                      </a:lnTo>
                      <a:lnTo>
                        <a:pt x="783" y="317"/>
                      </a:lnTo>
                      <a:lnTo>
                        <a:pt x="770" y="313"/>
                      </a:lnTo>
                      <a:lnTo>
                        <a:pt x="757" y="309"/>
                      </a:lnTo>
                      <a:lnTo>
                        <a:pt x="743" y="303"/>
                      </a:lnTo>
                      <a:lnTo>
                        <a:pt x="729" y="296"/>
                      </a:lnTo>
                      <a:lnTo>
                        <a:pt x="714" y="286"/>
                      </a:lnTo>
                      <a:lnTo>
                        <a:pt x="700" y="274"/>
                      </a:lnTo>
                      <a:lnTo>
                        <a:pt x="741" y="237"/>
                      </a:lnTo>
                      <a:lnTo>
                        <a:pt x="752" y="252"/>
                      </a:lnTo>
                      <a:lnTo>
                        <a:pt x="766" y="264"/>
                      </a:lnTo>
                      <a:lnTo>
                        <a:pt x="782" y="273"/>
                      </a:lnTo>
                      <a:lnTo>
                        <a:pt x="799" y="279"/>
                      </a:lnTo>
                      <a:lnTo>
                        <a:pt x="818" y="282"/>
                      </a:lnTo>
                      <a:lnTo>
                        <a:pt x="838" y="283"/>
                      </a:lnTo>
                      <a:lnTo>
                        <a:pt x="859" y="282"/>
                      </a:lnTo>
                      <a:lnTo>
                        <a:pt x="880" y="281"/>
                      </a:lnTo>
                      <a:lnTo>
                        <a:pt x="902" y="279"/>
                      </a:lnTo>
                      <a:lnTo>
                        <a:pt x="923" y="277"/>
                      </a:lnTo>
                      <a:lnTo>
                        <a:pt x="943" y="273"/>
                      </a:lnTo>
                      <a:lnTo>
                        <a:pt x="963" y="271"/>
                      </a:lnTo>
                      <a:lnTo>
                        <a:pt x="981" y="269"/>
                      </a:lnTo>
                      <a:lnTo>
                        <a:pt x="997" y="267"/>
                      </a:lnTo>
                      <a:lnTo>
                        <a:pt x="1012" y="269"/>
                      </a:lnTo>
                      <a:lnTo>
                        <a:pt x="1025" y="271"/>
                      </a:lnTo>
                      <a:lnTo>
                        <a:pt x="1008" y="281"/>
                      </a:lnTo>
                      <a:lnTo>
                        <a:pt x="988" y="293"/>
                      </a:lnTo>
                      <a:lnTo>
                        <a:pt x="966" y="307"/>
                      </a:lnTo>
                      <a:lnTo>
                        <a:pt x="946" y="324"/>
                      </a:lnTo>
                      <a:lnTo>
                        <a:pt x="926" y="343"/>
                      </a:lnTo>
                      <a:lnTo>
                        <a:pt x="909" y="366"/>
                      </a:lnTo>
                      <a:lnTo>
                        <a:pt x="896" y="393"/>
                      </a:lnTo>
                      <a:lnTo>
                        <a:pt x="887" y="423"/>
                      </a:lnTo>
                      <a:lnTo>
                        <a:pt x="887" y="455"/>
                      </a:lnTo>
                      <a:lnTo>
                        <a:pt x="890" y="483"/>
                      </a:lnTo>
                      <a:lnTo>
                        <a:pt x="898" y="505"/>
                      </a:lnTo>
                      <a:lnTo>
                        <a:pt x="910" y="520"/>
                      </a:lnTo>
                      <a:lnTo>
                        <a:pt x="929" y="535"/>
                      </a:lnTo>
                      <a:lnTo>
                        <a:pt x="949" y="548"/>
                      </a:lnTo>
                      <a:lnTo>
                        <a:pt x="970" y="561"/>
                      </a:lnTo>
                      <a:lnTo>
                        <a:pt x="992" y="573"/>
                      </a:lnTo>
                      <a:lnTo>
                        <a:pt x="1012" y="582"/>
                      </a:lnTo>
                      <a:lnTo>
                        <a:pt x="1035" y="591"/>
                      </a:lnTo>
                      <a:lnTo>
                        <a:pt x="1057" y="599"/>
                      </a:lnTo>
                      <a:lnTo>
                        <a:pt x="1080" y="606"/>
                      </a:lnTo>
                      <a:lnTo>
                        <a:pt x="1061" y="647"/>
                      </a:lnTo>
                      <a:lnTo>
                        <a:pt x="1047" y="690"/>
                      </a:lnTo>
                      <a:lnTo>
                        <a:pt x="1037" y="732"/>
                      </a:lnTo>
                      <a:lnTo>
                        <a:pt x="1032" y="772"/>
                      </a:lnTo>
                      <a:lnTo>
                        <a:pt x="1028" y="808"/>
                      </a:lnTo>
                      <a:lnTo>
                        <a:pt x="1027" y="839"/>
                      </a:lnTo>
                      <a:lnTo>
                        <a:pt x="1027" y="862"/>
                      </a:lnTo>
                      <a:lnTo>
                        <a:pt x="1027" y="876"/>
                      </a:lnTo>
                      <a:lnTo>
                        <a:pt x="1012" y="870"/>
                      </a:lnTo>
                      <a:lnTo>
                        <a:pt x="997" y="865"/>
                      </a:lnTo>
                      <a:lnTo>
                        <a:pt x="981" y="861"/>
                      </a:lnTo>
                      <a:lnTo>
                        <a:pt x="965" y="857"/>
                      </a:lnTo>
                      <a:lnTo>
                        <a:pt x="948" y="855"/>
                      </a:lnTo>
                      <a:lnTo>
                        <a:pt x="932" y="854"/>
                      </a:lnTo>
                      <a:lnTo>
                        <a:pt x="914" y="854"/>
                      </a:lnTo>
                      <a:lnTo>
                        <a:pt x="897" y="855"/>
                      </a:lnTo>
                      <a:lnTo>
                        <a:pt x="881" y="856"/>
                      </a:lnTo>
                      <a:lnTo>
                        <a:pt x="864" y="859"/>
                      </a:lnTo>
                      <a:lnTo>
                        <a:pt x="848" y="864"/>
                      </a:lnTo>
                      <a:lnTo>
                        <a:pt x="830" y="870"/>
                      </a:lnTo>
                      <a:lnTo>
                        <a:pt x="814" y="877"/>
                      </a:lnTo>
                      <a:lnTo>
                        <a:pt x="799" y="886"/>
                      </a:lnTo>
                      <a:lnTo>
                        <a:pt x="784" y="896"/>
                      </a:lnTo>
                      <a:lnTo>
                        <a:pt x="769" y="908"/>
                      </a:lnTo>
                      <a:lnTo>
                        <a:pt x="768" y="900"/>
                      </a:lnTo>
                      <a:lnTo>
                        <a:pt x="766" y="884"/>
                      </a:lnTo>
                      <a:lnTo>
                        <a:pt x="762" y="862"/>
                      </a:lnTo>
                      <a:lnTo>
                        <a:pt x="757" y="837"/>
                      </a:lnTo>
                      <a:lnTo>
                        <a:pt x="750" y="813"/>
                      </a:lnTo>
                      <a:lnTo>
                        <a:pt x="742" y="791"/>
                      </a:lnTo>
                      <a:lnTo>
                        <a:pt x="734" y="775"/>
                      </a:lnTo>
                      <a:lnTo>
                        <a:pt x="723" y="768"/>
                      </a:lnTo>
                      <a:lnTo>
                        <a:pt x="681" y="772"/>
                      </a:lnTo>
                      <a:lnTo>
                        <a:pt x="646" y="795"/>
                      </a:lnTo>
                      <a:lnTo>
                        <a:pt x="620" y="832"/>
                      </a:lnTo>
                      <a:lnTo>
                        <a:pt x="599" y="876"/>
                      </a:lnTo>
                      <a:lnTo>
                        <a:pt x="585" y="922"/>
                      </a:lnTo>
                      <a:lnTo>
                        <a:pt x="577" y="964"/>
                      </a:lnTo>
                      <a:lnTo>
                        <a:pt x="574" y="996"/>
                      </a:lnTo>
                      <a:lnTo>
                        <a:pt x="574" y="1013"/>
                      </a:lnTo>
                      <a:lnTo>
                        <a:pt x="555" y="993"/>
                      </a:lnTo>
                      <a:lnTo>
                        <a:pt x="536" y="980"/>
                      </a:lnTo>
                      <a:lnTo>
                        <a:pt x="515" y="973"/>
                      </a:lnTo>
                      <a:lnTo>
                        <a:pt x="495" y="972"/>
                      </a:lnTo>
                      <a:lnTo>
                        <a:pt x="476" y="976"/>
                      </a:lnTo>
                      <a:lnTo>
                        <a:pt x="456" y="983"/>
                      </a:lnTo>
                      <a:lnTo>
                        <a:pt x="436" y="993"/>
                      </a:lnTo>
                      <a:lnTo>
                        <a:pt x="419" y="1006"/>
                      </a:lnTo>
                      <a:lnTo>
                        <a:pt x="402" y="1019"/>
                      </a:lnTo>
                      <a:lnTo>
                        <a:pt x="387" y="1033"/>
                      </a:lnTo>
                      <a:lnTo>
                        <a:pt x="373" y="1048"/>
                      </a:lnTo>
                      <a:lnTo>
                        <a:pt x="362" y="1062"/>
                      </a:lnTo>
                      <a:lnTo>
                        <a:pt x="351" y="1074"/>
                      </a:lnTo>
                      <a:lnTo>
                        <a:pt x="344" y="1084"/>
                      </a:lnTo>
                      <a:lnTo>
                        <a:pt x="340" y="1090"/>
                      </a:lnTo>
                      <a:lnTo>
                        <a:pt x="339" y="1092"/>
                      </a:lnTo>
                      <a:lnTo>
                        <a:pt x="339" y="1025"/>
                      </a:lnTo>
                      <a:lnTo>
                        <a:pt x="332" y="972"/>
                      </a:lnTo>
                      <a:lnTo>
                        <a:pt x="319" y="932"/>
                      </a:lnTo>
                      <a:lnTo>
                        <a:pt x="304" y="901"/>
                      </a:lnTo>
                      <a:lnTo>
                        <a:pt x="287" y="879"/>
                      </a:lnTo>
                      <a:lnTo>
                        <a:pt x="268" y="863"/>
                      </a:lnTo>
                      <a:lnTo>
                        <a:pt x="250" y="851"/>
                      </a:lnTo>
                      <a:lnTo>
                        <a:pt x="235" y="842"/>
                      </a:lnTo>
                      <a:lnTo>
                        <a:pt x="246" y="833"/>
                      </a:lnTo>
                      <a:lnTo>
                        <a:pt x="267" y="812"/>
                      </a:lnTo>
                      <a:lnTo>
                        <a:pt x="291" y="780"/>
                      </a:lnTo>
                      <a:lnTo>
                        <a:pt x="314" y="742"/>
                      </a:lnTo>
                      <a:lnTo>
                        <a:pt x="333" y="699"/>
                      </a:lnTo>
                      <a:lnTo>
                        <a:pt x="341" y="656"/>
                      </a:lnTo>
                      <a:lnTo>
                        <a:pt x="334" y="613"/>
                      </a:lnTo>
                      <a:lnTo>
                        <a:pt x="307" y="574"/>
                      </a:lnTo>
                      <a:lnTo>
                        <a:pt x="296" y="569"/>
                      </a:lnTo>
                      <a:lnTo>
                        <a:pt x="280" y="571"/>
                      </a:lnTo>
                      <a:lnTo>
                        <a:pt x="260" y="578"/>
                      </a:lnTo>
                      <a:lnTo>
                        <a:pt x="239" y="588"/>
                      </a:lnTo>
                      <a:lnTo>
                        <a:pt x="219" y="598"/>
                      </a:lnTo>
                      <a:lnTo>
                        <a:pt x="201" y="608"/>
                      </a:lnTo>
                      <a:lnTo>
                        <a:pt x="189" y="615"/>
                      </a:lnTo>
                      <a:lnTo>
                        <a:pt x="183" y="620"/>
                      </a:lnTo>
                      <a:lnTo>
                        <a:pt x="177" y="581"/>
                      </a:lnTo>
                      <a:lnTo>
                        <a:pt x="162" y="544"/>
                      </a:lnTo>
                      <a:lnTo>
                        <a:pt x="143" y="509"/>
                      </a:lnTo>
                      <a:lnTo>
                        <a:pt x="117" y="478"/>
                      </a:lnTo>
                      <a:lnTo>
                        <a:pt x="89" y="450"/>
                      </a:lnTo>
                      <a:lnTo>
                        <a:pt x="59" y="426"/>
                      </a:lnTo>
                      <a:lnTo>
                        <a:pt x="29" y="404"/>
                      </a:lnTo>
                      <a:lnTo>
                        <a:pt x="0" y="386"/>
                      </a:lnTo>
                      <a:lnTo>
                        <a:pt x="9" y="381"/>
                      </a:lnTo>
                      <a:lnTo>
                        <a:pt x="19" y="373"/>
                      </a:lnTo>
                      <a:lnTo>
                        <a:pt x="31" y="365"/>
                      </a:lnTo>
                      <a:lnTo>
                        <a:pt x="45" y="354"/>
                      </a:lnTo>
                      <a:lnTo>
                        <a:pt x="60" y="341"/>
                      </a:lnTo>
                      <a:lnTo>
                        <a:pt x="76" y="327"/>
                      </a:lnTo>
                      <a:lnTo>
                        <a:pt x="92" y="311"/>
                      </a:lnTo>
                      <a:lnTo>
                        <a:pt x="108" y="294"/>
                      </a:lnTo>
                      <a:lnTo>
                        <a:pt x="124" y="275"/>
                      </a:lnTo>
                      <a:lnTo>
                        <a:pt x="140" y="257"/>
                      </a:lnTo>
                      <a:lnTo>
                        <a:pt x="157" y="236"/>
                      </a:lnTo>
                      <a:lnTo>
                        <a:pt x="170" y="216"/>
                      </a:lnTo>
                      <a:lnTo>
                        <a:pt x="183" y="194"/>
                      </a:lnTo>
                      <a:lnTo>
                        <a:pt x="195" y="172"/>
                      </a:lnTo>
                      <a:lnTo>
                        <a:pt x="205" y="150"/>
                      </a:lnTo>
                      <a:lnTo>
                        <a:pt x="212" y="127"/>
                      </a:lnTo>
                      <a:lnTo>
                        <a:pt x="229" y="153"/>
                      </a:lnTo>
                      <a:lnTo>
                        <a:pt x="245" y="176"/>
                      </a:lnTo>
                      <a:lnTo>
                        <a:pt x="263" y="195"/>
                      </a:lnTo>
                      <a:lnTo>
                        <a:pt x="280" y="211"/>
                      </a:lnTo>
                      <a:lnTo>
                        <a:pt x="298" y="224"/>
                      </a:lnTo>
                      <a:lnTo>
                        <a:pt x="318" y="233"/>
                      </a:lnTo>
                      <a:lnTo>
                        <a:pt x="340" y="241"/>
                      </a:lnTo>
                      <a:lnTo>
                        <a:pt x="362" y="247"/>
                      </a:lnTo>
                      <a:lnTo>
                        <a:pt x="371" y="248"/>
                      </a:lnTo>
                      <a:lnTo>
                        <a:pt x="380" y="247"/>
                      </a:lnTo>
                      <a:lnTo>
                        <a:pt x="389" y="244"/>
                      </a:lnTo>
                      <a:lnTo>
                        <a:pt x="400" y="240"/>
                      </a:lnTo>
                      <a:lnTo>
                        <a:pt x="410" y="234"/>
                      </a:lnTo>
                      <a:lnTo>
                        <a:pt x="421" y="226"/>
                      </a:lnTo>
                      <a:lnTo>
                        <a:pt x="432" y="216"/>
                      </a:lnTo>
                      <a:lnTo>
                        <a:pt x="443" y="204"/>
                      </a:lnTo>
                      <a:lnTo>
                        <a:pt x="456" y="159"/>
                      </a:lnTo>
                      <a:lnTo>
                        <a:pt x="458" y="107"/>
                      </a:lnTo>
                      <a:lnTo>
                        <a:pt x="454" y="55"/>
                      </a:lnTo>
                      <a:lnTo>
                        <a:pt x="447" y="11"/>
                      </a:lnTo>
                      <a:lnTo>
                        <a:pt x="477" y="24"/>
                      </a:lnTo>
                      <a:lnTo>
                        <a:pt x="502" y="42"/>
                      </a:lnTo>
                      <a:lnTo>
                        <a:pt x="524" y="61"/>
                      </a:lnTo>
                      <a:lnTo>
                        <a:pt x="542" y="83"/>
                      </a:lnTo>
                      <a:lnTo>
                        <a:pt x="559" y="106"/>
                      </a:lnTo>
                      <a:lnTo>
                        <a:pt x="572" y="129"/>
                      </a:lnTo>
                      <a:lnTo>
                        <a:pt x="585" y="152"/>
                      </a:lnTo>
                      <a:lnTo>
                        <a:pt x="595" y="173"/>
                      </a:lnTo>
                      <a:lnTo>
                        <a:pt x="602" y="188"/>
                      </a:lnTo>
                      <a:lnTo>
                        <a:pt x="610" y="202"/>
                      </a:lnTo>
                      <a:lnTo>
                        <a:pt x="617" y="212"/>
                      </a:lnTo>
                      <a:lnTo>
                        <a:pt x="623" y="220"/>
                      </a:lnTo>
                      <a:lnTo>
                        <a:pt x="630" y="226"/>
                      </a:lnTo>
                      <a:lnTo>
                        <a:pt x="638" y="228"/>
                      </a:lnTo>
                      <a:lnTo>
                        <a:pt x="646" y="226"/>
                      </a:lnTo>
                      <a:lnTo>
                        <a:pt x="654" y="220"/>
                      </a:lnTo>
                      <a:lnTo>
                        <a:pt x="656" y="216"/>
                      </a:lnTo>
                      <a:lnTo>
                        <a:pt x="661" y="204"/>
                      </a:lnTo>
                      <a:lnTo>
                        <a:pt x="668" y="188"/>
                      </a:lnTo>
                      <a:lnTo>
                        <a:pt x="677" y="166"/>
                      </a:lnTo>
                      <a:lnTo>
                        <a:pt x="685" y="143"/>
                      </a:lnTo>
                      <a:lnTo>
                        <a:pt x="693" y="119"/>
                      </a:lnTo>
                      <a:lnTo>
                        <a:pt x="700" y="95"/>
                      </a:lnTo>
                      <a:lnTo>
                        <a:pt x="704" y="74"/>
                      </a:lnTo>
                      <a:lnTo>
                        <a:pt x="704" y="57"/>
                      </a:lnTo>
                      <a:lnTo>
                        <a:pt x="704" y="36"/>
                      </a:lnTo>
                      <a:lnTo>
                        <a:pt x="704" y="16"/>
                      </a:lnTo>
                      <a:lnTo>
                        <a:pt x="703" y="0"/>
                      </a:lnTo>
                      <a:lnTo>
                        <a:pt x="741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grpSp>
              <p:nvGrpSpPr>
                <p:cNvPr id="14720" name="Group 984"/>
                <p:cNvGrpSpPr>
                  <a:grpSpLocks/>
                </p:cNvGrpSpPr>
                <p:nvPr/>
              </p:nvGrpSpPr>
              <p:grpSpPr bwMode="auto">
                <a:xfrm>
                  <a:off x="2832" y="1693"/>
                  <a:ext cx="372" cy="514"/>
                  <a:chOff x="2844" y="1693"/>
                  <a:chExt cx="372" cy="514"/>
                </a:xfrm>
              </p:grpSpPr>
              <p:sp>
                <p:nvSpPr>
                  <p:cNvPr id="14721" name="Freeform 985"/>
                  <p:cNvSpPr>
                    <a:spLocks/>
                  </p:cNvSpPr>
                  <p:nvPr/>
                </p:nvSpPr>
                <p:spPr bwMode="auto">
                  <a:xfrm>
                    <a:off x="3109" y="1693"/>
                    <a:ext cx="83" cy="74"/>
                  </a:xfrm>
                  <a:custGeom>
                    <a:avLst/>
                    <a:gdLst>
                      <a:gd name="T0" fmla="*/ 70 w 166"/>
                      <a:gd name="T1" fmla="*/ 129 h 148"/>
                      <a:gd name="T2" fmla="*/ 68 w 166"/>
                      <a:gd name="T3" fmla="*/ 113 h 148"/>
                      <a:gd name="T4" fmla="*/ 66 w 166"/>
                      <a:gd name="T5" fmla="*/ 94 h 148"/>
                      <a:gd name="T6" fmla="*/ 64 w 166"/>
                      <a:gd name="T7" fmla="*/ 77 h 148"/>
                      <a:gd name="T8" fmla="*/ 60 w 166"/>
                      <a:gd name="T9" fmla="*/ 66 h 148"/>
                      <a:gd name="T10" fmla="*/ 63 w 166"/>
                      <a:gd name="T11" fmla="*/ 63 h 148"/>
                      <a:gd name="T12" fmla="*/ 68 w 166"/>
                      <a:gd name="T13" fmla="*/ 56 h 148"/>
                      <a:gd name="T14" fmla="*/ 78 w 166"/>
                      <a:gd name="T15" fmla="*/ 48 h 148"/>
                      <a:gd name="T16" fmla="*/ 88 w 166"/>
                      <a:gd name="T17" fmla="*/ 40 h 148"/>
                      <a:gd name="T18" fmla="*/ 101 w 166"/>
                      <a:gd name="T19" fmla="*/ 34 h 148"/>
                      <a:gd name="T20" fmla="*/ 112 w 166"/>
                      <a:gd name="T21" fmla="*/ 31 h 148"/>
                      <a:gd name="T22" fmla="*/ 124 w 166"/>
                      <a:gd name="T23" fmla="*/ 33 h 148"/>
                      <a:gd name="T24" fmla="*/ 134 w 166"/>
                      <a:gd name="T25" fmla="*/ 41 h 148"/>
                      <a:gd name="T26" fmla="*/ 134 w 166"/>
                      <a:gd name="T27" fmla="*/ 52 h 148"/>
                      <a:gd name="T28" fmla="*/ 132 w 166"/>
                      <a:gd name="T29" fmla="*/ 75 h 148"/>
                      <a:gd name="T30" fmla="*/ 126 w 166"/>
                      <a:gd name="T31" fmla="*/ 106 h 148"/>
                      <a:gd name="T32" fmla="*/ 119 w 166"/>
                      <a:gd name="T33" fmla="*/ 140 h 148"/>
                      <a:gd name="T34" fmla="*/ 154 w 166"/>
                      <a:gd name="T35" fmla="*/ 148 h 148"/>
                      <a:gd name="T36" fmla="*/ 157 w 166"/>
                      <a:gd name="T37" fmla="*/ 127 h 148"/>
                      <a:gd name="T38" fmla="*/ 161 w 166"/>
                      <a:gd name="T39" fmla="*/ 100 h 148"/>
                      <a:gd name="T40" fmla="*/ 163 w 166"/>
                      <a:gd name="T41" fmla="*/ 72 h 148"/>
                      <a:gd name="T42" fmla="*/ 165 w 166"/>
                      <a:gd name="T43" fmla="*/ 48 h 148"/>
                      <a:gd name="T44" fmla="*/ 166 w 166"/>
                      <a:gd name="T45" fmla="*/ 36 h 148"/>
                      <a:gd name="T46" fmla="*/ 163 w 166"/>
                      <a:gd name="T47" fmla="*/ 24 h 148"/>
                      <a:gd name="T48" fmla="*/ 158 w 166"/>
                      <a:gd name="T49" fmla="*/ 15 h 148"/>
                      <a:gd name="T50" fmla="*/ 150 w 166"/>
                      <a:gd name="T51" fmla="*/ 8 h 148"/>
                      <a:gd name="T52" fmla="*/ 146 w 166"/>
                      <a:gd name="T53" fmla="*/ 6 h 148"/>
                      <a:gd name="T54" fmla="*/ 140 w 166"/>
                      <a:gd name="T55" fmla="*/ 3 h 148"/>
                      <a:gd name="T56" fmla="*/ 134 w 166"/>
                      <a:gd name="T57" fmla="*/ 1 h 148"/>
                      <a:gd name="T58" fmla="*/ 127 w 166"/>
                      <a:gd name="T59" fmla="*/ 0 h 148"/>
                      <a:gd name="T60" fmla="*/ 120 w 166"/>
                      <a:gd name="T61" fmla="*/ 0 h 148"/>
                      <a:gd name="T62" fmla="*/ 114 w 166"/>
                      <a:gd name="T63" fmla="*/ 1 h 148"/>
                      <a:gd name="T64" fmla="*/ 106 w 166"/>
                      <a:gd name="T65" fmla="*/ 1 h 148"/>
                      <a:gd name="T66" fmla="*/ 99 w 166"/>
                      <a:gd name="T67" fmla="*/ 3 h 148"/>
                      <a:gd name="T68" fmla="*/ 76 w 166"/>
                      <a:gd name="T69" fmla="*/ 11 h 148"/>
                      <a:gd name="T70" fmla="*/ 57 w 166"/>
                      <a:gd name="T71" fmla="*/ 18 h 148"/>
                      <a:gd name="T72" fmla="*/ 40 w 166"/>
                      <a:gd name="T73" fmla="*/ 26 h 148"/>
                      <a:gd name="T74" fmla="*/ 26 w 166"/>
                      <a:gd name="T75" fmla="*/ 33 h 148"/>
                      <a:gd name="T76" fmla="*/ 14 w 166"/>
                      <a:gd name="T77" fmla="*/ 40 h 148"/>
                      <a:gd name="T78" fmla="*/ 6 w 166"/>
                      <a:gd name="T79" fmla="*/ 45 h 148"/>
                      <a:gd name="T80" fmla="*/ 2 w 166"/>
                      <a:gd name="T81" fmla="*/ 48 h 148"/>
                      <a:gd name="T82" fmla="*/ 0 w 166"/>
                      <a:gd name="T83" fmla="*/ 49 h 148"/>
                      <a:gd name="T84" fmla="*/ 4 w 166"/>
                      <a:gd name="T85" fmla="*/ 56 h 148"/>
                      <a:gd name="T86" fmla="*/ 12 w 166"/>
                      <a:gd name="T87" fmla="*/ 74 h 148"/>
                      <a:gd name="T88" fmla="*/ 22 w 166"/>
                      <a:gd name="T89" fmla="*/ 98 h 148"/>
                      <a:gd name="T90" fmla="*/ 32 w 166"/>
                      <a:gd name="T91" fmla="*/ 123 h 148"/>
                      <a:gd name="T92" fmla="*/ 70 w 166"/>
                      <a:gd name="T93" fmla="*/ 129 h 148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166"/>
                      <a:gd name="T142" fmla="*/ 0 h 148"/>
                      <a:gd name="T143" fmla="*/ 166 w 166"/>
                      <a:gd name="T144" fmla="*/ 148 h 148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166" h="148">
                        <a:moveTo>
                          <a:pt x="70" y="129"/>
                        </a:moveTo>
                        <a:lnTo>
                          <a:pt x="68" y="113"/>
                        </a:lnTo>
                        <a:lnTo>
                          <a:pt x="66" y="94"/>
                        </a:lnTo>
                        <a:lnTo>
                          <a:pt x="64" y="77"/>
                        </a:lnTo>
                        <a:lnTo>
                          <a:pt x="60" y="66"/>
                        </a:lnTo>
                        <a:lnTo>
                          <a:pt x="63" y="63"/>
                        </a:lnTo>
                        <a:lnTo>
                          <a:pt x="68" y="56"/>
                        </a:lnTo>
                        <a:lnTo>
                          <a:pt x="78" y="48"/>
                        </a:lnTo>
                        <a:lnTo>
                          <a:pt x="88" y="40"/>
                        </a:lnTo>
                        <a:lnTo>
                          <a:pt x="101" y="34"/>
                        </a:lnTo>
                        <a:lnTo>
                          <a:pt x="112" y="31"/>
                        </a:lnTo>
                        <a:lnTo>
                          <a:pt x="124" y="33"/>
                        </a:lnTo>
                        <a:lnTo>
                          <a:pt x="134" y="41"/>
                        </a:lnTo>
                        <a:lnTo>
                          <a:pt x="134" y="52"/>
                        </a:lnTo>
                        <a:lnTo>
                          <a:pt x="132" y="75"/>
                        </a:lnTo>
                        <a:lnTo>
                          <a:pt x="126" y="106"/>
                        </a:lnTo>
                        <a:lnTo>
                          <a:pt x="119" y="140"/>
                        </a:lnTo>
                        <a:lnTo>
                          <a:pt x="154" y="148"/>
                        </a:lnTo>
                        <a:lnTo>
                          <a:pt x="157" y="127"/>
                        </a:lnTo>
                        <a:lnTo>
                          <a:pt x="161" y="100"/>
                        </a:lnTo>
                        <a:lnTo>
                          <a:pt x="163" y="72"/>
                        </a:lnTo>
                        <a:lnTo>
                          <a:pt x="165" y="48"/>
                        </a:lnTo>
                        <a:lnTo>
                          <a:pt x="166" y="36"/>
                        </a:lnTo>
                        <a:lnTo>
                          <a:pt x="163" y="24"/>
                        </a:lnTo>
                        <a:lnTo>
                          <a:pt x="158" y="15"/>
                        </a:lnTo>
                        <a:lnTo>
                          <a:pt x="150" y="8"/>
                        </a:lnTo>
                        <a:lnTo>
                          <a:pt x="146" y="6"/>
                        </a:lnTo>
                        <a:lnTo>
                          <a:pt x="140" y="3"/>
                        </a:lnTo>
                        <a:lnTo>
                          <a:pt x="134" y="1"/>
                        </a:lnTo>
                        <a:lnTo>
                          <a:pt x="127" y="0"/>
                        </a:lnTo>
                        <a:lnTo>
                          <a:pt x="120" y="0"/>
                        </a:lnTo>
                        <a:lnTo>
                          <a:pt x="114" y="1"/>
                        </a:lnTo>
                        <a:lnTo>
                          <a:pt x="106" y="1"/>
                        </a:lnTo>
                        <a:lnTo>
                          <a:pt x="99" y="3"/>
                        </a:lnTo>
                        <a:lnTo>
                          <a:pt x="76" y="11"/>
                        </a:lnTo>
                        <a:lnTo>
                          <a:pt x="57" y="18"/>
                        </a:lnTo>
                        <a:lnTo>
                          <a:pt x="40" y="26"/>
                        </a:lnTo>
                        <a:lnTo>
                          <a:pt x="26" y="33"/>
                        </a:lnTo>
                        <a:lnTo>
                          <a:pt x="14" y="40"/>
                        </a:lnTo>
                        <a:lnTo>
                          <a:pt x="6" y="45"/>
                        </a:lnTo>
                        <a:lnTo>
                          <a:pt x="2" y="48"/>
                        </a:lnTo>
                        <a:lnTo>
                          <a:pt x="0" y="49"/>
                        </a:lnTo>
                        <a:lnTo>
                          <a:pt x="4" y="56"/>
                        </a:lnTo>
                        <a:lnTo>
                          <a:pt x="12" y="74"/>
                        </a:lnTo>
                        <a:lnTo>
                          <a:pt x="22" y="98"/>
                        </a:lnTo>
                        <a:lnTo>
                          <a:pt x="32" y="123"/>
                        </a:lnTo>
                        <a:lnTo>
                          <a:pt x="70" y="12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722" name="Freeform 986"/>
                  <p:cNvSpPr>
                    <a:spLocks/>
                  </p:cNvSpPr>
                  <p:nvPr/>
                </p:nvSpPr>
                <p:spPr bwMode="auto">
                  <a:xfrm>
                    <a:off x="3121" y="1763"/>
                    <a:ext cx="65" cy="117"/>
                  </a:xfrm>
                  <a:custGeom>
                    <a:avLst/>
                    <a:gdLst>
                      <a:gd name="T0" fmla="*/ 131 w 131"/>
                      <a:gd name="T1" fmla="*/ 8 h 233"/>
                      <a:gd name="T2" fmla="*/ 113 w 131"/>
                      <a:gd name="T3" fmla="*/ 58 h 233"/>
                      <a:gd name="T4" fmla="*/ 93 w 131"/>
                      <a:gd name="T5" fmla="*/ 103 h 233"/>
                      <a:gd name="T6" fmla="*/ 71 w 131"/>
                      <a:gd name="T7" fmla="*/ 141 h 233"/>
                      <a:gd name="T8" fmla="*/ 50 w 131"/>
                      <a:gd name="T9" fmla="*/ 173 h 233"/>
                      <a:gd name="T10" fmla="*/ 30 w 131"/>
                      <a:gd name="T11" fmla="*/ 199 h 233"/>
                      <a:gd name="T12" fmla="*/ 15 w 131"/>
                      <a:gd name="T13" fmla="*/ 218 h 233"/>
                      <a:gd name="T14" fmla="*/ 4 w 131"/>
                      <a:gd name="T15" fmla="*/ 230 h 233"/>
                      <a:gd name="T16" fmla="*/ 0 w 131"/>
                      <a:gd name="T17" fmla="*/ 233 h 233"/>
                      <a:gd name="T18" fmla="*/ 18 w 131"/>
                      <a:gd name="T19" fmla="*/ 202 h 233"/>
                      <a:gd name="T20" fmla="*/ 33 w 131"/>
                      <a:gd name="T21" fmla="*/ 170 h 233"/>
                      <a:gd name="T22" fmla="*/ 48 w 131"/>
                      <a:gd name="T23" fmla="*/ 139 h 233"/>
                      <a:gd name="T24" fmla="*/ 60 w 131"/>
                      <a:gd name="T25" fmla="*/ 108 h 233"/>
                      <a:gd name="T26" fmla="*/ 71 w 131"/>
                      <a:gd name="T27" fmla="*/ 78 h 233"/>
                      <a:gd name="T28" fmla="*/ 81 w 131"/>
                      <a:gd name="T29" fmla="*/ 49 h 233"/>
                      <a:gd name="T30" fmla="*/ 89 w 131"/>
                      <a:gd name="T31" fmla="*/ 23 h 233"/>
                      <a:gd name="T32" fmla="*/ 96 w 131"/>
                      <a:gd name="T33" fmla="*/ 0 h 233"/>
                      <a:gd name="T34" fmla="*/ 131 w 131"/>
                      <a:gd name="T35" fmla="*/ 8 h 233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131"/>
                      <a:gd name="T55" fmla="*/ 0 h 233"/>
                      <a:gd name="T56" fmla="*/ 131 w 131"/>
                      <a:gd name="T57" fmla="*/ 233 h 233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131" h="233">
                        <a:moveTo>
                          <a:pt x="131" y="8"/>
                        </a:moveTo>
                        <a:lnTo>
                          <a:pt x="113" y="58"/>
                        </a:lnTo>
                        <a:lnTo>
                          <a:pt x="93" y="103"/>
                        </a:lnTo>
                        <a:lnTo>
                          <a:pt x="71" y="141"/>
                        </a:lnTo>
                        <a:lnTo>
                          <a:pt x="50" y="173"/>
                        </a:lnTo>
                        <a:lnTo>
                          <a:pt x="30" y="199"/>
                        </a:lnTo>
                        <a:lnTo>
                          <a:pt x="15" y="218"/>
                        </a:lnTo>
                        <a:lnTo>
                          <a:pt x="4" y="230"/>
                        </a:lnTo>
                        <a:lnTo>
                          <a:pt x="0" y="233"/>
                        </a:lnTo>
                        <a:lnTo>
                          <a:pt x="18" y="202"/>
                        </a:lnTo>
                        <a:lnTo>
                          <a:pt x="33" y="170"/>
                        </a:lnTo>
                        <a:lnTo>
                          <a:pt x="48" y="139"/>
                        </a:lnTo>
                        <a:lnTo>
                          <a:pt x="60" y="108"/>
                        </a:lnTo>
                        <a:lnTo>
                          <a:pt x="71" y="78"/>
                        </a:lnTo>
                        <a:lnTo>
                          <a:pt x="81" y="49"/>
                        </a:lnTo>
                        <a:lnTo>
                          <a:pt x="89" y="23"/>
                        </a:lnTo>
                        <a:lnTo>
                          <a:pt x="96" y="0"/>
                        </a:lnTo>
                        <a:lnTo>
                          <a:pt x="131" y="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723" name="Freeform 987"/>
                  <p:cNvSpPr>
                    <a:spLocks/>
                  </p:cNvSpPr>
                  <p:nvPr/>
                </p:nvSpPr>
                <p:spPr bwMode="auto">
                  <a:xfrm>
                    <a:off x="2972" y="1900"/>
                    <a:ext cx="244" cy="307"/>
                  </a:xfrm>
                  <a:custGeom>
                    <a:avLst/>
                    <a:gdLst>
                      <a:gd name="T0" fmla="*/ 349 w 488"/>
                      <a:gd name="T1" fmla="*/ 306 h 615"/>
                      <a:gd name="T2" fmla="*/ 386 w 488"/>
                      <a:gd name="T3" fmla="*/ 339 h 615"/>
                      <a:gd name="T4" fmla="*/ 415 w 488"/>
                      <a:gd name="T5" fmla="*/ 369 h 615"/>
                      <a:gd name="T6" fmla="*/ 439 w 488"/>
                      <a:gd name="T7" fmla="*/ 394 h 615"/>
                      <a:gd name="T8" fmla="*/ 462 w 488"/>
                      <a:gd name="T9" fmla="*/ 423 h 615"/>
                      <a:gd name="T10" fmla="*/ 478 w 488"/>
                      <a:gd name="T11" fmla="*/ 451 h 615"/>
                      <a:gd name="T12" fmla="*/ 485 w 488"/>
                      <a:gd name="T13" fmla="*/ 469 h 615"/>
                      <a:gd name="T14" fmla="*/ 488 w 488"/>
                      <a:gd name="T15" fmla="*/ 477 h 615"/>
                      <a:gd name="T16" fmla="*/ 473 w 488"/>
                      <a:gd name="T17" fmla="*/ 455 h 615"/>
                      <a:gd name="T18" fmla="*/ 437 w 488"/>
                      <a:gd name="T19" fmla="*/ 413 h 615"/>
                      <a:gd name="T20" fmla="*/ 398 w 488"/>
                      <a:gd name="T21" fmla="*/ 374 h 615"/>
                      <a:gd name="T22" fmla="*/ 355 w 488"/>
                      <a:gd name="T23" fmla="*/ 338 h 615"/>
                      <a:gd name="T24" fmla="*/ 312 w 488"/>
                      <a:gd name="T25" fmla="*/ 301 h 615"/>
                      <a:gd name="T26" fmla="*/ 281 w 488"/>
                      <a:gd name="T27" fmla="*/ 264 h 615"/>
                      <a:gd name="T28" fmla="*/ 262 w 488"/>
                      <a:gd name="T29" fmla="*/ 227 h 615"/>
                      <a:gd name="T30" fmla="*/ 251 w 488"/>
                      <a:gd name="T31" fmla="*/ 192 h 615"/>
                      <a:gd name="T32" fmla="*/ 238 w 488"/>
                      <a:gd name="T33" fmla="*/ 198 h 615"/>
                      <a:gd name="T34" fmla="*/ 217 w 488"/>
                      <a:gd name="T35" fmla="*/ 243 h 615"/>
                      <a:gd name="T36" fmla="*/ 197 w 488"/>
                      <a:gd name="T37" fmla="*/ 279 h 615"/>
                      <a:gd name="T38" fmla="*/ 183 w 488"/>
                      <a:gd name="T39" fmla="*/ 303 h 615"/>
                      <a:gd name="T40" fmla="*/ 137 w 488"/>
                      <a:gd name="T41" fmla="*/ 362 h 615"/>
                      <a:gd name="T42" fmla="*/ 72 w 488"/>
                      <a:gd name="T43" fmla="*/ 467 h 615"/>
                      <a:gd name="T44" fmla="*/ 26 w 488"/>
                      <a:gd name="T45" fmla="*/ 556 h 615"/>
                      <a:gd name="T46" fmla="*/ 4 w 488"/>
                      <a:gd name="T47" fmla="*/ 609 h 615"/>
                      <a:gd name="T48" fmla="*/ 11 w 488"/>
                      <a:gd name="T49" fmla="*/ 573 h 615"/>
                      <a:gd name="T50" fmla="*/ 34 w 488"/>
                      <a:gd name="T51" fmla="*/ 498 h 615"/>
                      <a:gd name="T52" fmla="*/ 65 w 488"/>
                      <a:gd name="T53" fmla="*/ 430 h 615"/>
                      <a:gd name="T54" fmla="*/ 109 w 488"/>
                      <a:gd name="T55" fmla="*/ 361 h 615"/>
                      <a:gd name="T56" fmla="*/ 162 w 488"/>
                      <a:gd name="T57" fmla="*/ 288 h 615"/>
                      <a:gd name="T58" fmla="*/ 205 w 488"/>
                      <a:gd name="T59" fmla="*/ 200 h 615"/>
                      <a:gd name="T60" fmla="*/ 238 w 488"/>
                      <a:gd name="T61" fmla="*/ 109 h 615"/>
                      <a:gd name="T62" fmla="*/ 254 w 488"/>
                      <a:gd name="T63" fmla="*/ 40 h 615"/>
                      <a:gd name="T64" fmla="*/ 284 w 488"/>
                      <a:gd name="T65" fmla="*/ 0 h 615"/>
                      <a:gd name="T66" fmla="*/ 284 w 488"/>
                      <a:gd name="T67" fmla="*/ 48 h 615"/>
                      <a:gd name="T68" fmla="*/ 273 w 488"/>
                      <a:gd name="T69" fmla="*/ 98 h 615"/>
                      <a:gd name="T70" fmla="*/ 274 w 488"/>
                      <a:gd name="T71" fmla="*/ 150 h 615"/>
                      <a:gd name="T72" fmla="*/ 282 w 488"/>
                      <a:gd name="T73" fmla="*/ 200 h 615"/>
                      <a:gd name="T74" fmla="*/ 300 w 488"/>
                      <a:gd name="T75" fmla="*/ 247 h 615"/>
                      <a:gd name="T76" fmla="*/ 329 w 488"/>
                      <a:gd name="T77" fmla="*/ 287 h 615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w 488"/>
                      <a:gd name="T118" fmla="*/ 0 h 615"/>
                      <a:gd name="T119" fmla="*/ 488 w 488"/>
                      <a:gd name="T120" fmla="*/ 615 h 615"/>
                    </a:gdLst>
                    <a:ahLst/>
                    <a:cxnLst>
                      <a:cxn ang="T78">
                        <a:pos x="T0" y="T1"/>
                      </a:cxn>
                      <a:cxn ang="T79">
                        <a:pos x="T2" y="T3"/>
                      </a:cxn>
                      <a:cxn ang="T80">
                        <a:pos x="T4" y="T5"/>
                      </a:cxn>
                      <a:cxn ang="T81">
                        <a:pos x="T6" y="T7"/>
                      </a:cxn>
                      <a:cxn ang="T82">
                        <a:pos x="T8" y="T9"/>
                      </a:cxn>
                      <a:cxn ang="T83">
                        <a:pos x="T10" y="T11"/>
                      </a:cxn>
                      <a:cxn ang="T84">
                        <a:pos x="T12" y="T13"/>
                      </a:cxn>
                      <a:cxn ang="T85">
                        <a:pos x="T14" y="T15"/>
                      </a:cxn>
                      <a:cxn ang="T86">
                        <a:pos x="T16" y="T17"/>
                      </a:cxn>
                      <a:cxn ang="T87">
                        <a:pos x="T18" y="T19"/>
                      </a:cxn>
                      <a:cxn ang="T88">
                        <a:pos x="T20" y="T21"/>
                      </a:cxn>
                      <a:cxn ang="T89">
                        <a:pos x="T22" y="T23"/>
                      </a:cxn>
                      <a:cxn ang="T90">
                        <a:pos x="T24" y="T25"/>
                      </a:cxn>
                      <a:cxn ang="T91">
                        <a:pos x="T26" y="T27"/>
                      </a:cxn>
                      <a:cxn ang="T92">
                        <a:pos x="T28" y="T29"/>
                      </a:cxn>
                      <a:cxn ang="T93">
                        <a:pos x="T30" y="T31"/>
                      </a:cxn>
                      <a:cxn ang="T94">
                        <a:pos x="T32" y="T33"/>
                      </a:cxn>
                      <a:cxn ang="T95">
                        <a:pos x="T34" y="T35"/>
                      </a:cxn>
                      <a:cxn ang="T96">
                        <a:pos x="T36" y="T37"/>
                      </a:cxn>
                      <a:cxn ang="T97">
                        <a:pos x="T38" y="T39"/>
                      </a:cxn>
                      <a:cxn ang="T98">
                        <a:pos x="T40" y="T41"/>
                      </a:cxn>
                      <a:cxn ang="T99">
                        <a:pos x="T42" y="T43"/>
                      </a:cxn>
                      <a:cxn ang="T100">
                        <a:pos x="T44" y="T45"/>
                      </a:cxn>
                      <a:cxn ang="T101">
                        <a:pos x="T46" y="T47"/>
                      </a:cxn>
                      <a:cxn ang="T102">
                        <a:pos x="T48" y="T49"/>
                      </a:cxn>
                      <a:cxn ang="T103">
                        <a:pos x="T50" y="T51"/>
                      </a:cxn>
                      <a:cxn ang="T104">
                        <a:pos x="T52" y="T53"/>
                      </a:cxn>
                      <a:cxn ang="T105">
                        <a:pos x="T54" y="T55"/>
                      </a:cxn>
                      <a:cxn ang="T106">
                        <a:pos x="T56" y="T57"/>
                      </a:cxn>
                      <a:cxn ang="T107">
                        <a:pos x="T58" y="T59"/>
                      </a:cxn>
                      <a:cxn ang="T108">
                        <a:pos x="T60" y="T61"/>
                      </a:cxn>
                      <a:cxn ang="T109">
                        <a:pos x="T62" y="T63"/>
                      </a:cxn>
                      <a:cxn ang="T110">
                        <a:pos x="T64" y="T65"/>
                      </a:cxn>
                      <a:cxn ang="T111">
                        <a:pos x="T66" y="T67"/>
                      </a:cxn>
                      <a:cxn ang="T112">
                        <a:pos x="T68" y="T69"/>
                      </a:cxn>
                      <a:cxn ang="T113">
                        <a:pos x="T70" y="T71"/>
                      </a:cxn>
                      <a:cxn ang="T114">
                        <a:pos x="T72" y="T73"/>
                      </a:cxn>
                      <a:cxn ang="T115">
                        <a:pos x="T74" y="T75"/>
                      </a:cxn>
                      <a:cxn ang="T116">
                        <a:pos x="T76" y="T77"/>
                      </a:cxn>
                    </a:cxnLst>
                    <a:rect l="T117" t="T118" r="T119" b="T120"/>
                    <a:pathLst>
                      <a:path w="488" h="615">
                        <a:moveTo>
                          <a:pt x="329" y="287"/>
                        </a:moveTo>
                        <a:lnTo>
                          <a:pt x="349" y="306"/>
                        </a:lnTo>
                        <a:lnTo>
                          <a:pt x="369" y="323"/>
                        </a:lnTo>
                        <a:lnTo>
                          <a:pt x="386" y="339"/>
                        </a:lnTo>
                        <a:lnTo>
                          <a:pt x="401" y="355"/>
                        </a:lnTo>
                        <a:lnTo>
                          <a:pt x="415" y="369"/>
                        </a:lnTo>
                        <a:lnTo>
                          <a:pt x="428" y="383"/>
                        </a:lnTo>
                        <a:lnTo>
                          <a:pt x="439" y="394"/>
                        </a:lnTo>
                        <a:lnTo>
                          <a:pt x="448" y="406"/>
                        </a:lnTo>
                        <a:lnTo>
                          <a:pt x="462" y="423"/>
                        </a:lnTo>
                        <a:lnTo>
                          <a:pt x="471" y="438"/>
                        </a:lnTo>
                        <a:lnTo>
                          <a:pt x="478" y="451"/>
                        </a:lnTo>
                        <a:lnTo>
                          <a:pt x="483" y="461"/>
                        </a:lnTo>
                        <a:lnTo>
                          <a:pt x="485" y="469"/>
                        </a:lnTo>
                        <a:lnTo>
                          <a:pt x="488" y="474"/>
                        </a:lnTo>
                        <a:lnTo>
                          <a:pt x="488" y="477"/>
                        </a:lnTo>
                        <a:lnTo>
                          <a:pt x="488" y="478"/>
                        </a:lnTo>
                        <a:lnTo>
                          <a:pt x="473" y="455"/>
                        </a:lnTo>
                        <a:lnTo>
                          <a:pt x="455" y="433"/>
                        </a:lnTo>
                        <a:lnTo>
                          <a:pt x="437" y="413"/>
                        </a:lnTo>
                        <a:lnTo>
                          <a:pt x="417" y="392"/>
                        </a:lnTo>
                        <a:lnTo>
                          <a:pt x="398" y="374"/>
                        </a:lnTo>
                        <a:lnTo>
                          <a:pt x="376" y="355"/>
                        </a:lnTo>
                        <a:lnTo>
                          <a:pt x="355" y="338"/>
                        </a:lnTo>
                        <a:lnTo>
                          <a:pt x="333" y="321"/>
                        </a:lnTo>
                        <a:lnTo>
                          <a:pt x="312" y="301"/>
                        </a:lnTo>
                        <a:lnTo>
                          <a:pt x="295" y="283"/>
                        </a:lnTo>
                        <a:lnTo>
                          <a:pt x="281" y="264"/>
                        </a:lnTo>
                        <a:lnTo>
                          <a:pt x="270" y="246"/>
                        </a:lnTo>
                        <a:lnTo>
                          <a:pt x="262" y="227"/>
                        </a:lnTo>
                        <a:lnTo>
                          <a:pt x="256" y="210"/>
                        </a:lnTo>
                        <a:lnTo>
                          <a:pt x="251" y="192"/>
                        </a:lnTo>
                        <a:lnTo>
                          <a:pt x="248" y="173"/>
                        </a:lnTo>
                        <a:lnTo>
                          <a:pt x="238" y="198"/>
                        </a:lnTo>
                        <a:lnTo>
                          <a:pt x="227" y="222"/>
                        </a:lnTo>
                        <a:lnTo>
                          <a:pt x="217" y="243"/>
                        </a:lnTo>
                        <a:lnTo>
                          <a:pt x="206" y="263"/>
                        </a:lnTo>
                        <a:lnTo>
                          <a:pt x="197" y="279"/>
                        </a:lnTo>
                        <a:lnTo>
                          <a:pt x="189" y="293"/>
                        </a:lnTo>
                        <a:lnTo>
                          <a:pt x="183" y="303"/>
                        </a:lnTo>
                        <a:lnTo>
                          <a:pt x="179" y="309"/>
                        </a:lnTo>
                        <a:lnTo>
                          <a:pt x="137" y="362"/>
                        </a:lnTo>
                        <a:lnTo>
                          <a:pt x="102" y="416"/>
                        </a:lnTo>
                        <a:lnTo>
                          <a:pt x="72" y="467"/>
                        </a:lnTo>
                        <a:lnTo>
                          <a:pt x="46" y="514"/>
                        </a:lnTo>
                        <a:lnTo>
                          <a:pt x="26" y="556"/>
                        </a:lnTo>
                        <a:lnTo>
                          <a:pt x="12" y="587"/>
                        </a:lnTo>
                        <a:lnTo>
                          <a:pt x="4" y="609"/>
                        </a:lnTo>
                        <a:lnTo>
                          <a:pt x="0" y="615"/>
                        </a:lnTo>
                        <a:lnTo>
                          <a:pt x="11" y="573"/>
                        </a:lnTo>
                        <a:lnTo>
                          <a:pt x="22" y="534"/>
                        </a:lnTo>
                        <a:lnTo>
                          <a:pt x="34" y="498"/>
                        </a:lnTo>
                        <a:lnTo>
                          <a:pt x="49" y="463"/>
                        </a:lnTo>
                        <a:lnTo>
                          <a:pt x="65" y="430"/>
                        </a:lnTo>
                        <a:lnTo>
                          <a:pt x="84" y="395"/>
                        </a:lnTo>
                        <a:lnTo>
                          <a:pt x="109" y="361"/>
                        </a:lnTo>
                        <a:lnTo>
                          <a:pt x="137" y="323"/>
                        </a:lnTo>
                        <a:lnTo>
                          <a:pt x="162" y="288"/>
                        </a:lnTo>
                        <a:lnTo>
                          <a:pt x="185" y="246"/>
                        </a:lnTo>
                        <a:lnTo>
                          <a:pt x="205" y="200"/>
                        </a:lnTo>
                        <a:lnTo>
                          <a:pt x="223" y="152"/>
                        </a:lnTo>
                        <a:lnTo>
                          <a:pt x="238" y="109"/>
                        </a:lnTo>
                        <a:lnTo>
                          <a:pt x="248" y="69"/>
                        </a:lnTo>
                        <a:lnTo>
                          <a:pt x="254" y="40"/>
                        </a:lnTo>
                        <a:lnTo>
                          <a:pt x="253" y="21"/>
                        </a:lnTo>
                        <a:lnTo>
                          <a:pt x="284" y="0"/>
                        </a:lnTo>
                        <a:lnTo>
                          <a:pt x="285" y="23"/>
                        </a:lnTo>
                        <a:lnTo>
                          <a:pt x="284" y="48"/>
                        </a:lnTo>
                        <a:lnTo>
                          <a:pt x="279" y="73"/>
                        </a:lnTo>
                        <a:lnTo>
                          <a:pt x="273" y="98"/>
                        </a:lnTo>
                        <a:lnTo>
                          <a:pt x="273" y="125"/>
                        </a:lnTo>
                        <a:lnTo>
                          <a:pt x="274" y="150"/>
                        </a:lnTo>
                        <a:lnTo>
                          <a:pt x="277" y="175"/>
                        </a:lnTo>
                        <a:lnTo>
                          <a:pt x="282" y="200"/>
                        </a:lnTo>
                        <a:lnTo>
                          <a:pt x="289" y="224"/>
                        </a:lnTo>
                        <a:lnTo>
                          <a:pt x="300" y="247"/>
                        </a:lnTo>
                        <a:lnTo>
                          <a:pt x="312" y="268"/>
                        </a:lnTo>
                        <a:lnTo>
                          <a:pt x="329" y="28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724" name="Freeform 988"/>
                  <p:cNvSpPr>
                    <a:spLocks/>
                  </p:cNvSpPr>
                  <p:nvPr/>
                </p:nvSpPr>
                <p:spPr bwMode="auto">
                  <a:xfrm>
                    <a:off x="2844" y="1878"/>
                    <a:ext cx="234" cy="100"/>
                  </a:xfrm>
                  <a:custGeom>
                    <a:avLst/>
                    <a:gdLst>
                      <a:gd name="T0" fmla="*/ 448 w 468"/>
                      <a:gd name="T1" fmla="*/ 111 h 199"/>
                      <a:gd name="T2" fmla="*/ 462 w 468"/>
                      <a:gd name="T3" fmla="*/ 102 h 199"/>
                      <a:gd name="T4" fmla="*/ 448 w 468"/>
                      <a:gd name="T5" fmla="*/ 147 h 199"/>
                      <a:gd name="T6" fmla="*/ 423 w 468"/>
                      <a:gd name="T7" fmla="*/ 161 h 199"/>
                      <a:gd name="T8" fmla="*/ 398 w 468"/>
                      <a:gd name="T9" fmla="*/ 175 h 199"/>
                      <a:gd name="T10" fmla="*/ 374 w 468"/>
                      <a:gd name="T11" fmla="*/ 185 h 199"/>
                      <a:gd name="T12" fmla="*/ 348 w 468"/>
                      <a:gd name="T13" fmla="*/ 193 h 199"/>
                      <a:gd name="T14" fmla="*/ 321 w 468"/>
                      <a:gd name="T15" fmla="*/ 198 h 199"/>
                      <a:gd name="T16" fmla="*/ 290 w 468"/>
                      <a:gd name="T17" fmla="*/ 199 h 199"/>
                      <a:gd name="T18" fmla="*/ 255 w 468"/>
                      <a:gd name="T19" fmla="*/ 194 h 199"/>
                      <a:gd name="T20" fmla="*/ 216 w 468"/>
                      <a:gd name="T21" fmla="*/ 184 h 199"/>
                      <a:gd name="T22" fmla="*/ 189 w 468"/>
                      <a:gd name="T23" fmla="*/ 175 h 199"/>
                      <a:gd name="T24" fmla="*/ 163 w 468"/>
                      <a:gd name="T25" fmla="*/ 166 h 199"/>
                      <a:gd name="T26" fmla="*/ 136 w 468"/>
                      <a:gd name="T27" fmla="*/ 158 h 199"/>
                      <a:gd name="T28" fmla="*/ 110 w 468"/>
                      <a:gd name="T29" fmla="*/ 150 h 199"/>
                      <a:gd name="T30" fmla="*/ 83 w 468"/>
                      <a:gd name="T31" fmla="*/ 143 h 199"/>
                      <a:gd name="T32" fmla="*/ 56 w 468"/>
                      <a:gd name="T33" fmla="*/ 138 h 199"/>
                      <a:gd name="T34" fmla="*/ 28 w 468"/>
                      <a:gd name="T35" fmla="*/ 135 h 199"/>
                      <a:gd name="T36" fmla="*/ 0 w 468"/>
                      <a:gd name="T37" fmla="*/ 133 h 199"/>
                      <a:gd name="T38" fmla="*/ 4 w 468"/>
                      <a:gd name="T39" fmla="*/ 132 h 199"/>
                      <a:gd name="T40" fmla="*/ 13 w 468"/>
                      <a:gd name="T41" fmla="*/ 130 h 199"/>
                      <a:gd name="T42" fmla="*/ 29 w 468"/>
                      <a:gd name="T43" fmla="*/ 129 h 199"/>
                      <a:gd name="T44" fmla="*/ 55 w 468"/>
                      <a:gd name="T45" fmla="*/ 128 h 199"/>
                      <a:gd name="T46" fmla="*/ 88 w 468"/>
                      <a:gd name="T47" fmla="*/ 130 h 199"/>
                      <a:gd name="T48" fmla="*/ 132 w 468"/>
                      <a:gd name="T49" fmla="*/ 137 h 199"/>
                      <a:gd name="T50" fmla="*/ 186 w 468"/>
                      <a:gd name="T51" fmla="*/ 150 h 199"/>
                      <a:gd name="T52" fmla="*/ 253 w 468"/>
                      <a:gd name="T53" fmla="*/ 169 h 199"/>
                      <a:gd name="T54" fmla="*/ 293 w 468"/>
                      <a:gd name="T55" fmla="*/ 173 h 199"/>
                      <a:gd name="T56" fmla="*/ 332 w 468"/>
                      <a:gd name="T57" fmla="*/ 168 h 199"/>
                      <a:gd name="T58" fmla="*/ 371 w 468"/>
                      <a:gd name="T59" fmla="*/ 155 h 199"/>
                      <a:gd name="T60" fmla="*/ 408 w 468"/>
                      <a:gd name="T61" fmla="*/ 137 h 199"/>
                      <a:gd name="T62" fmla="*/ 391 w 468"/>
                      <a:gd name="T63" fmla="*/ 126 h 199"/>
                      <a:gd name="T64" fmla="*/ 377 w 468"/>
                      <a:gd name="T65" fmla="*/ 113 h 199"/>
                      <a:gd name="T66" fmla="*/ 367 w 468"/>
                      <a:gd name="T67" fmla="*/ 95 h 199"/>
                      <a:gd name="T68" fmla="*/ 359 w 468"/>
                      <a:gd name="T69" fmla="*/ 75 h 199"/>
                      <a:gd name="T70" fmla="*/ 364 w 468"/>
                      <a:gd name="T71" fmla="*/ 26 h 199"/>
                      <a:gd name="T72" fmla="*/ 376 w 468"/>
                      <a:gd name="T73" fmla="*/ 0 h 199"/>
                      <a:gd name="T74" fmla="*/ 372 w 468"/>
                      <a:gd name="T75" fmla="*/ 19 h 199"/>
                      <a:gd name="T76" fmla="*/ 376 w 468"/>
                      <a:gd name="T77" fmla="*/ 54 h 199"/>
                      <a:gd name="T78" fmla="*/ 394 w 468"/>
                      <a:gd name="T79" fmla="*/ 91 h 199"/>
                      <a:gd name="T80" fmla="*/ 442 w 468"/>
                      <a:gd name="T81" fmla="*/ 116 h 199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w 468"/>
                      <a:gd name="T124" fmla="*/ 0 h 199"/>
                      <a:gd name="T125" fmla="*/ 468 w 468"/>
                      <a:gd name="T126" fmla="*/ 199 h 199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T123" t="T124" r="T125" b="T126"/>
                    <a:pathLst>
                      <a:path w="468" h="199">
                        <a:moveTo>
                          <a:pt x="442" y="116"/>
                        </a:moveTo>
                        <a:lnTo>
                          <a:pt x="448" y="111"/>
                        </a:lnTo>
                        <a:lnTo>
                          <a:pt x="455" y="107"/>
                        </a:lnTo>
                        <a:lnTo>
                          <a:pt x="462" y="102"/>
                        </a:lnTo>
                        <a:lnTo>
                          <a:pt x="468" y="98"/>
                        </a:lnTo>
                        <a:lnTo>
                          <a:pt x="448" y="147"/>
                        </a:lnTo>
                        <a:lnTo>
                          <a:pt x="436" y="154"/>
                        </a:lnTo>
                        <a:lnTo>
                          <a:pt x="423" y="161"/>
                        </a:lnTo>
                        <a:lnTo>
                          <a:pt x="410" y="168"/>
                        </a:lnTo>
                        <a:lnTo>
                          <a:pt x="398" y="175"/>
                        </a:lnTo>
                        <a:lnTo>
                          <a:pt x="385" y="181"/>
                        </a:lnTo>
                        <a:lnTo>
                          <a:pt x="374" y="185"/>
                        </a:lnTo>
                        <a:lnTo>
                          <a:pt x="361" y="190"/>
                        </a:lnTo>
                        <a:lnTo>
                          <a:pt x="348" y="193"/>
                        </a:lnTo>
                        <a:lnTo>
                          <a:pt x="334" y="197"/>
                        </a:lnTo>
                        <a:lnTo>
                          <a:pt x="321" y="198"/>
                        </a:lnTo>
                        <a:lnTo>
                          <a:pt x="306" y="199"/>
                        </a:lnTo>
                        <a:lnTo>
                          <a:pt x="290" y="199"/>
                        </a:lnTo>
                        <a:lnTo>
                          <a:pt x="273" y="197"/>
                        </a:lnTo>
                        <a:lnTo>
                          <a:pt x="255" y="194"/>
                        </a:lnTo>
                        <a:lnTo>
                          <a:pt x="237" y="190"/>
                        </a:lnTo>
                        <a:lnTo>
                          <a:pt x="216" y="184"/>
                        </a:lnTo>
                        <a:lnTo>
                          <a:pt x="203" y="179"/>
                        </a:lnTo>
                        <a:lnTo>
                          <a:pt x="189" y="175"/>
                        </a:lnTo>
                        <a:lnTo>
                          <a:pt x="177" y="170"/>
                        </a:lnTo>
                        <a:lnTo>
                          <a:pt x="163" y="166"/>
                        </a:lnTo>
                        <a:lnTo>
                          <a:pt x="150" y="161"/>
                        </a:lnTo>
                        <a:lnTo>
                          <a:pt x="136" y="158"/>
                        </a:lnTo>
                        <a:lnTo>
                          <a:pt x="124" y="153"/>
                        </a:lnTo>
                        <a:lnTo>
                          <a:pt x="110" y="150"/>
                        </a:lnTo>
                        <a:lnTo>
                          <a:pt x="96" y="146"/>
                        </a:lnTo>
                        <a:lnTo>
                          <a:pt x="83" y="143"/>
                        </a:lnTo>
                        <a:lnTo>
                          <a:pt x="70" y="140"/>
                        </a:lnTo>
                        <a:lnTo>
                          <a:pt x="56" y="138"/>
                        </a:lnTo>
                        <a:lnTo>
                          <a:pt x="42" y="136"/>
                        </a:lnTo>
                        <a:lnTo>
                          <a:pt x="28" y="135"/>
                        </a:lnTo>
                        <a:lnTo>
                          <a:pt x="14" y="133"/>
                        </a:lnTo>
                        <a:lnTo>
                          <a:pt x="0" y="133"/>
                        </a:lnTo>
                        <a:lnTo>
                          <a:pt x="2" y="133"/>
                        </a:lnTo>
                        <a:lnTo>
                          <a:pt x="4" y="132"/>
                        </a:lnTo>
                        <a:lnTo>
                          <a:pt x="7" y="131"/>
                        </a:lnTo>
                        <a:lnTo>
                          <a:pt x="13" y="130"/>
                        </a:lnTo>
                        <a:lnTo>
                          <a:pt x="20" y="129"/>
                        </a:lnTo>
                        <a:lnTo>
                          <a:pt x="29" y="129"/>
                        </a:lnTo>
                        <a:lnTo>
                          <a:pt x="41" y="128"/>
                        </a:lnTo>
                        <a:lnTo>
                          <a:pt x="55" y="128"/>
                        </a:lnTo>
                        <a:lnTo>
                          <a:pt x="70" y="129"/>
                        </a:lnTo>
                        <a:lnTo>
                          <a:pt x="88" y="130"/>
                        </a:lnTo>
                        <a:lnTo>
                          <a:pt x="109" y="133"/>
                        </a:lnTo>
                        <a:lnTo>
                          <a:pt x="132" y="137"/>
                        </a:lnTo>
                        <a:lnTo>
                          <a:pt x="157" y="143"/>
                        </a:lnTo>
                        <a:lnTo>
                          <a:pt x="186" y="150"/>
                        </a:lnTo>
                        <a:lnTo>
                          <a:pt x="218" y="159"/>
                        </a:lnTo>
                        <a:lnTo>
                          <a:pt x="253" y="169"/>
                        </a:lnTo>
                        <a:lnTo>
                          <a:pt x="273" y="173"/>
                        </a:lnTo>
                        <a:lnTo>
                          <a:pt x="293" y="173"/>
                        </a:lnTo>
                        <a:lnTo>
                          <a:pt x="313" y="171"/>
                        </a:lnTo>
                        <a:lnTo>
                          <a:pt x="332" y="168"/>
                        </a:lnTo>
                        <a:lnTo>
                          <a:pt x="352" y="162"/>
                        </a:lnTo>
                        <a:lnTo>
                          <a:pt x="371" y="155"/>
                        </a:lnTo>
                        <a:lnTo>
                          <a:pt x="390" y="147"/>
                        </a:lnTo>
                        <a:lnTo>
                          <a:pt x="408" y="137"/>
                        </a:lnTo>
                        <a:lnTo>
                          <a:pt x="399" y="132"/>
                        </a:lnTo>
                        <a:lnTo>
                          <a:pt x="391" y="126"/>
                        </a:lnTo>
                        <a:lnTo>
                          <a:pt x="384" y="120"/>
                        </a:lnTo>
                        <a:lnTo>
                          <a:pt x="377" y="113"/>
                        </a:lnTo>
                        <a:lnTo>
                          <a:pt x="371" y="105"/>
                        </a:lnTo>
                        <a:lnTo>
                          <a:pt x="367" y="95"/>
                        </a:lnTo>
                        <a:lnTo>
                          <a:pt x="362" y="85"/>
                        </a:lnTo>
                        <a:lnTo>
                          <a:pt x="359" y="75"/>
                        </a:lnTo>
                        <a:lnTo>
                          <a:pt x="358" y="50"/>
                        </a:lnTo>
                        <a:lnTo>
                          <a:pt x="364" y="26"/>
                        </a:lnTo>
                        <a:lnTo>
                          <a:pt x="372" y="7"/>
                        </a:lnTo>
                        <a:lnTo>
                          <a:pt x="376" y="0"/>
                        </a:lnTo>
                        <a:lnTo>
                          <a:pt x="375" y="7"/>
                        </a:lnTo>
                        <a:lnTo>
                          <a:pt x="372" y="19"/>
                        </a:lnTo>
                        <a:lnTo>
                          <a:pt x="372" y="35"/>
                        </a:lnTo>
                        <a:lnTo>
                          <a:pt x="376" y="54"/>
                        </a:lnTo>
                        <a:lnTo>
                          <a:pt x="383" y="72"/>
                        </a:lnTo>
                        <a:lnTo>
                          <a:pt x="394" y="91"/>
                        </a:lnTo>
                        <a:lnTo>
                          <a:pt x="414" y="106"/>
                        </a:lnTo>
                        <a:lnTo>
                          <a:pt x="442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14676" name="Group 989"/>
            <p:cNvGrpSpPr>
              <a:grpSpLocks/>
            </p:cNvGrpSpPr>
            <p:nvPr/>
          </p:nvGrpSpPr>
          <p:grpSpPr bwMode="auto">
            <a:xfrm rot="17617165" flipV="1">
              <a:off x="4025" y="2473"/>
              <a:ext cx="455" cy="422"/>
              <a:chOff x="3491" y="1693"/>
              <a:chExt cx="541" cy="608"/>
            </a:xfrm>
          </p:grpSpPr>
          <p:sp>
            <p:nvSpPr>
              <p:cNvPr id="14707" name="Freeform 990"/>
              <p:cNvSpPr>
                <a:spLocks/>
              </p:cNvSpPr>
              <p:nvPr/>
            </p:nvSpPr>
            <p:spPr bwMode="auto">
              <a:xfrm>
                <a:off x="3809" y="1695"/>
                <a:ext cx="79" cy="206"/>
              </a:xfrm>
              <a:custGeom>
                <a:avLst/>
                <a:gdLst>
                  <a:gd name="T0" fmla="*/ 1 w 79"/>
                  <a:gd name="T1" fmla="*/ 197 h 206"/>
                  <a:gd name="T2" fmla="*/ 49 w 79"/>
                  <a:gd name="T3" fmla="*/ 73 h 206"/>
                  <a:gd name="T4" fmla="*/ 29 w 79"/>
                  <a:gd name="T5" fmla="*/ 57 h 206"/>
                  <a:gd name="T6" fmla="*/ 31 w 79"/>
                  <a:gd name="T7" fmla="*/ 33 h 206"/>
                  <a:gd name="T8" fmla="*/ 73 w 79"/>
                  <a:gd name="T9" fmla="*/ 9 h 206"/>
                  <a:gd name="T10" fmla="*/ 65 w 79"/>
                  <a:gd name="T11" fmla="*/ 85 h 206"/>
                  <a:gd name="T12" fmla="*/ 53 w 79"/>
                  <a:gd name="T13" fmla="*/ 125 h 206"/>
                  <a:gd name="T14" fmla="*/ 1 w 79"/>
                  <a:gd name="T15" fmla="*/ 197 h 2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9"/>
                  <a:gd name="T25" fmla="*/ 0 h 206"/>
                  <a:gd name="T26" fmla="*/ 79 w 79"/>
                  <a:gd name="T27" fmla="*/ 206 h 20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9" h="206">
                    <a:moveTo>
                      <a:pt x="1" y="197"/>
                    </a:moveTo>
                    <a:cubicBezTo>
                      <a:pt x="0" y="188"/>
                      <a:pt x="44" y="96"/>
                      <a:pt x="49" y="73"/>
                    </a:cubicBezTo>
                    <a:cubicBezTo>
                      <a:pt x="54" y="50"/>
                      <a:pt x="32" y="64"/>
                      <a:pt x="29" y="57"/>
                    </a:cubicBezTo>
                    <a:cubicBezTo>
                      <a:pt x="26" y="50"/>
                      <a:pt x="24" y="41"/>
                      <a:pt x="31" y="33"/>
                    </a:cubicBezTo>
                    <a:cubicBezTo>
                      <a:pt x="38" y="25"/>
                      <a:pt x="67" y="0"/>
                      <a:pt x="73" y="9"/>
                    </a:cubicBezTo>
                    <a:cubicBezTo>
                      <a:pt x="79" y="18"/>
                      <a:pt x="68" y="66"/>
                      <a:pt x="65" y="85"/>
                    </a:cubicBezTo>
                    <a:cubicBezTo>
                      <a:pt x="62" y="104"/>
                      <a:pt x="64" y="106"/>
                      <a:pt x="53" y="125"/>
                    </a:cubicBezTo>
                    <a:cubicBezTo>
                      <a:pt x="42" y="144"/>
                      <a:pt x="2" y="206"/>
                      <a:pt x="1" y="197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4708" name="Freeform 991"/>
              <p:cNvSpPr>
                <a:spLocks/>
              </p:cNvSpPr>
              <p:nvPr/>
            </p:nvSpPr>
            <p:spPr bwMode="auto">
              <a:xfrm>
                <a:off x="3512" y="1806"/>
                <a:ext cx="508" cy="447"/>
              </a:xfrm>
              <a:custGeom>
                <a:avLst/>
                <a:gdLst>
                  <a:gd name="T0" fmla="*/ 328 w 508"/>
                  <a:gd name="T1" fmla="*/ 66 h 447"/>
                  <a:gd name="T2" fmla="*/ 280 w 508"/>
                  <a:gd name="T3" fmla="*/ 66 h 447"/>
                  <a:gd name="T4" fmla="*/ 234 w 508"/>
                  <a:gd name="T5" fmla="*/ 2 h 447"/>
                  <a:gd name="T6" fmla="*/ 198 w 508"/>
                  <a:gd name="T7" fmla="*/ 78 h 447"/>
                  <a:gd name="T8" fmla="*/ 138 w 508"/>
                  <a:gd name="T9" fmla="*/ 82 h 447"/>
                  <a:gd name="T10" fmla="*/ 94 w 508"/>
                  <a:gd name="T11" fmla="*/ 46 h 447"/>
                  <a:gd name="T12" fmla="*/ 82 w 508"/>
                  <a:gd name="T13" fmla="*/ 30 h 447"/>
                  <a:gd name="T14" fmla="*/ 62 w 508"/>
                  <a:gd name="T15" fmla="*/ 78 h 447"/>
                  <a:gd name="T16" fmla="*/ 14 w 508"/>
                  <a:gd name="T17" fmla="*/ 126 h 447"/>
                  <a:gd name="T18" fmla="*/ 6 w 508"/>
                  <a:gd name="T19" fmla="*/ 130 h 447"/>
                  <a:gd name="T20" fmla="*/ 50 w 508"/>
                  <a:gd name="T21" fmla="*/ 182 h 447"/>
                  <a:gd name="T22" fmla="*/ 82 w 508"/>
                  <a:gd name="T23" fmla="*/ 238 h 447"/>
                  <a:gd name="T24" fmla="*/ 136 w 508"/>
                  <a:gd name="T25" fmla="*/ 210 h 447"/>
                  <a:gd name="T26" fmla="*/ 158 w 508"/>
                  <a:gd name="T27" fmla="*/ 282 h 447"/>
                  <a:gd name="T28" fmla="*/ 118 w 508"/>
                  <a:gd name="T29" fmla="*/ 366 h 447"/>
                  <a:gd name="T30" fmla="*/ 158 w 508"/>
                  <a:gd name="T31" fmla="*/ 390 h 447"/>
                  <a:gd name="T32" fmla="*/ 178 w 508"/>
                  <a:gd name="T33" fmla="*/ 442 h 447"/>
                  <a:gd name="T34" fmla="*/ 210 w 508"/>
                  <a:gd name="T35" fmla="*/ 422 h 447"/>
                  <a:gd name="T36" fmla="*/ 254 w 508"/>
                  <a:gd name="T37" fmla="*/ 426 h 447"/>
                  <a:gd name="T38" fmla="*/ 270 w 508"/>
                  <a:gd name="T39" fmla="*/ 378 h 447"/>
                  <a:gd name="T40" fmla="*/ 328 w 508"/>
                  <a:gd name="T41" fmla="*/ 306 h 447"/>
                  <a:gd name="T42" fmla="*/ 378 w 508"/>
                  <a:gd name="T43" fmla="*/ 374 h 447"/>
                  <a:gd name="T44" fmla="*/ 426 w 508"/>
                  <a:gd name="T45" fmla="*/ 354 h 447"/>
                  <a:gd name="T46" fmla="*/ 486 w 508"/>
                  <a:gd name="T47" fmla="*/ 362 h 447"/>
                  <a:gd name="T48" fmla="*/ 486 w 508"/>
                  <a:gd name="T49" fmla="*/ 314 h 447"/>
                  <a:gd name="T50" fmla="*/ 498 w 508"/>
                  <a:gd name="T51" fmla="*/ 254 h 447"/>
                  <a:gd name="T52" fmla="*/ 426 w 508"/>
                  <a:gd name="T53" fmla="*/ 218 h 447"/>
                  <a:gd name="T54" fmla="*/ 414 w 508"/>
                  <a:gd name="T55" fmla="*/ 154 h 447"/>
                  <a:gd name="T56" fmla="*/ 438 w 508"/>
                  <a:gd name="T57" fmla="*/ 106 h 447"/>
                  <a:gd name="T58" fmla="*/ 370 w 508"/>
                  <a:gd name="T59" fmla="*/ 98 h 447"/>
                  <a:gd name="T60" fmla="*/ 328 w 508"/>
                  <a:gd name="T61" fmla="*/ 66 h 447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08"/>
                  <a:gd name="T94" fmla="*/ 0 h 447"/>
                  <a:gd name="T95" fmla="*/ 508 w 508"/>
                  <a:gd name="T96" fmla="*/ 447 h 447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08" h="447">
                    <a:moveTo>
                      <a:pt x="328" y="66"/>
                    </a:moveTo>
                    <a:cubicBezTo>
                      <a:pt x="312" y="64"/>
                      <a:pt x="296" y="77"/>
                      <a:pt x="280" y="66"/>
                    </a:cubicBezTo>
                    <a:cubicBezTo>
                      <a:pt x="264" y="55"/>
                      <a:pt x="248" y="0"/>
                      <a:pt x="234" y="2"/>
                    </a:cubicBezTo>
                    <a:cubicBezTo>
                      <a:pt x="220" y="4"/>
                      <a:pt x="214" y="65"/>
                      <a:pt x="198" y="78"/>
                    </a:cubicBezTo>
                    <a:cubicBezTo>
                      <a:pt x="182" y="91"/>
                      <a:pt x="155" y="87"/>
                      <a:pt x="138" y="82"/>
                    </a:cubicBezTo>
                    <a:cubicBezTo>
                      <a:pt x="121" y="77"/>
                      <a:pt x="103" y="55"/>
                      <a:pt x="94" y="46"/>
                    </a:cubicBezTo>
                    <a:cubicBezTo>
                      <a:pt x="85" y="37"/>
                      <a:pt x="87" y="25"/>
                      <a:pt x="82" y="30"/>
                    </a:cubicBezTo>
                    <a:cubicBezTo>
                      <a:pt x="77" y="35"/>
                      <a:pt x="73" y="62"/>
                      <a:pt x="62" y="78"/>
                    </a:cubicBezTo>
                    <a:cubicBezTo>
                      <a:pt x="51" y="94"/>
                      <a:pt x="23" y="117"/>
                      <a:pt x="14" y="126"/>
                    </a:cubicBezTo>
                    <a:cubicBezTo>
                      <a:pt x="5" y="135"/>
                      <a:pt x="0" y="121"/>
                      <a:pt x="6" y="130"/>
                    </a:cubicBezTo>
                    <a:cubicBezTo>
                      <a:pt x="12" y="139"/>
                      <a:pt x="37" y="164"/>
                      <a:pt x="50" y="182"/>
                    </a:cubicBezTo>
                    <a:cubicBezTo>
                      <a:pt x="63" y="200"/>
                      <a:pt x="68" y="233"/>
                      <a:pt x="82" y="238"/>
                    </a:cubicBezTo>
                    <a:cubicBezTo>
                      <a:pt x="96" y="243"/>
                      <a:pt x="123" y="203"/>
                      <a:pt x="136" y="210"/>
                    </a:cubicBezTo>
                    <a:cubicBezTo>
                      <a:pt x="149" y="217"/>
                      <a:pt x="161" y="256"/>
                      <a:pt x="158" y="282"/>
                    </a:cubicBezTo>
                    <a:cubicBezTo>
                      <a:pt x="155" y="308"/>
                      <a:pt x="118" y="348"/>
                      <a:pt x="118" y="366"/>
                    </a:cubicBezTo>
                    <a:cubicBezTo>
                      <a:pt x="118" y="384"/>
                      <a:pt x="148" y="377"/>
                      <a:pt x="158" y="390"/>
                    </a:cubicBezTo>
                    <a:cubicBezTo>
                      <a:pt x="168" y="403"/>
                      <a:pt x="169" y="437"/>
                      <a:pt x="178" y="442"/>
                    </a:cubicBezTo>
                    <a:cubicBezTo>
                      <a:pt x="187" y="447"/>
                      <a:pt x="197" y="425"/>
                      <a:pt x="210" y="422"/>
                    </a:cubicBezTo>
                    <a:cubicBezTo>
                      <a:pt x="223" y="419"/>
                      <a:pt x="244" y="433"/>
                      <a:pt x="254" y="426"/>
                    </a:cubicBezTo>
                    <a:cubicBezTo>
                      <a:pt x="264" y="419"/>
                      <a:pt x="258" y="398"/>
                      <a:pt x="270" y="378"/>
                    </a:cubicBezTo>
                    <a:cubicBezTo>
                      <a:pt x="282" y="358"/>
                      <a:pt x="310" y="307"/>
                      <a:pt x="328" y="306"/>
                    </a:cubicBezTo>
                    <a:cubicBezTo>
                      <a:pt x="346" y="305"/>
                      <a:pt x="362" y="366"/>
                      <a:pt x="378" y="374"/>
                    </a:cubicBezTo>
                    <a:cubicBezTo>
                      <a:pt x="394" y="382"/>
                      <a:pt x="408" y="356"/>
                      <a:pt x="426" y="354"/>
                    </a:cubicBezTo>
                    <a:cubicBezTo>
                      <a:pt x="444" y="352"/>
                      <a:pt x="476" y="369"/>
                      <a:pt x="486" y="362"/>
                    </a:cubicBezTo>
                    <a:cubicBezTo>
                      <a:pt x="496" y="355"/>
                      <a:pt x="484" y="332"/>
                      <a:pt x="486" y="314"/>
                    </a:cubicBezTo>
                    <a:cubicBezTo>
                      <a:pt x="488" y="296"/>
                      <a:pt x="508" y="270"/>
                      <a:pt x="498" y="254"/>
                    </a:cubicBezTo>
                    <a:cubicBezTo>
                      <a:pt x="488" y="238"/>
                      <a:pt x="440" y="235"/>
                      <a:pt x="426" y="218"/>
                    </a:cubicBezTo>
                    <a:cubicBezTo>
                      <a:pt x="412" y="201"/>
                      <a:pt x="412" y="173"/>
                      <a:pt x="414" y="154"/>
                    </a:cubicBezTo>
                    <a:cubicBezTo>
                      <a:pt x="416" y="135"/>
                      <a:pt x="445" y="115"/>
                      <a:pt x="438" y="106"/>
                    </a:cubicBezTo>
                    <a:cubicBezTo>
                      <a:pt x="431" y="97"/>
                      <a:pt x="388" y="105"/>
                      <a:pt x="370" y="98"/>
                    </a:cubicBezTo>
                    <a:cubicBezTo>
                      <a:pt x="352" y="91"/>
                      <a:pt x="337" y="73"/>
                      <a:pt x="328" y="66"/>
                    </a:cubicBezTo>
                    <a:close/>
                  </a:path>
                </a:pathLst>
              </a:cu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709" name="Group 992"/>
              <p:cNvGrpSpPr>
                <a:grpSpLocks/>
              </p:cNvGrpSpPr>
              <p:nvPr/>
            </p:nvGrpSpPr>
            <p:grpSpPr bwMode="auto">
              <a:xfrm>
                <a:off x="3491" y="1693"/>
                <a:ext cx="541" cy="608"/>
                <a:chOff x="2773" y="1693"/>
                <a:chExt cx="541" cy="608"/>
              </a:xfrm>
            </p:grpSpPr>
            <p:sp>
              <p:nvSpPr>
                <p:cNvPr id="14710" name="Freeform 993"/>
                <p:cNvSpPr>
                  <a:spLocks/>
                </p:cNvSpPr>
                <p:nvPr/>
              </p:nvSpPr>
              <p:spPr bwMode="auto">
                <a:xfrm>
                  <a:off x="2773" y="1755"/>
                  <a:ext cx="541" cy="546"/>
                </a:xfrm>
                <a:custGeom>
                  <a:avLst/>
                  <a:gdLst>
                    <a:gd name="T0" fmla="*/ 717 w 1080"/>
                    <a:gd name="T1" fmla="*/ 126 h 1092"/>
                    <a:gd name="T2" fmla="*/ 656 w 1080"/>
                    <a:gd name="T3" fmla="*/ 239 h 1092"/>
                    <a:gd name="T4" fmla="*/ 556 w 1080"/>
                    <a:gd name="T5" fmla="*/ 194 h 1092"/>
                    <a:gd name="T6" fmla="*/ 493 w 1080"/>
                    <a:gd name="T7" fmla="*/ 169 h 1092"/>
                    <a:gd name="T8" fmla="*/ 408 w 1080"/>
                    <a:gd name="T9" fmla="*/ 279 h 1092"/>
                    <a:gd name="T10" fmla="*/ 305 w 1080"/>
                    <a:gd name="T11" fmla="*/ 278 h 1092"/>
                    <a:gd name="T12" fmla="*/ 210 w 1080"/>
                    <a:gd name="T13" fmla="*/ 203 h 1092"/>
                    <a:gd name="T14" fmla="*/ 112 w 1080"/>
                    <a:gd name="T15" fmla="*/ 335 h 1092"/>
                    <a:gd name="T16" fmla="*/ 123 w 1080"/>
                    <a:gd name="T17" fmla="*/ 408 h 1092"/>
                    <a:gd name="T18" fmla="*/ 220 w 1080"/>
                    <a:gd name="T19" fmla="*/ 559 h 1092"/>
                    <a:gd name="T20" fmla="*/ 337 w 1080"/>
                    <a:gd name="T21" fmla="*/ 525 h 1092"/>
                    <a:gd name="T22" fmla="*/ 380 w 1080"/>
                    <a:gd name="T23" fmla="*/ 642 h 1092"/>
                    <a:gd name="T24" fmla="*/ 313 w 1080"/>
                    <a:gd name="T25" fmla="*/ 806 h 1092"/>
                    <a:gd name="T26" fmla="*/ 368 w 1080"/>
                    <a:gd name="T27" fmla="*/ 911 h 1092"/>
                    <a:gd name="T28" fmla="*/ 386 w 1080"/>
                    <a:gd name="T29" fmla="*/ 980 h 1092"/>
                    <a:gd name="T30" fmla="*/ 531 w 1080"/>
                    <a:gd name="T31" fmla="*/ 940 h 1092"/>
                    <a:gd name="T32" fmla="*/ 592 w 1080"/>
                    <a:gd name="T33" fmla="*/ 819 h 1092"/>
                    <a:gd name="T34" fmla="*/ 685 w 1080"/>
                    <a:gd name="T35" fmla="*/ 723 h 1092"/>
                    <a:gd name="T36" fmla="*/ 784 w 1080"/>
                    <a:gd name="T37" fmla="*/ 773 h 1092"/>
                    <a:gd name="T38" fmla="*/ 821 w 1080"/>
                    <a:gd name="T39" fmla="*/ 837 h 1092"/>
                    <a:gd name="T40" fmla="*/ 906 w 1080"/>
                    <a:gd name="T41" fmla="*/ 811 h 1092"/>
                    <a:gd name="T42" fmla="*/ 1008 w 1080"/>
                    <a:gd name="T43" fmla="*/ 828 h 1092"/>
                    <a:gd name="T44" fmla="*/ 1011 w 1080"/>
                    <a:gd name="T45" fmla="*/ 734 h 1092"/>
                    <a:gd name="T46" fmla="*/ 996 w 1080"/>
                    <a:gd name="T47" fmla="*/ 628 h 1092"/>
                    <a:gd name="T48" fmla="*/ 898 w 1080"/>
                    <a:gd name="T49" fmla="*/ 559 h 1092"/>
                    <a:gd name="T50" fmla="*/ 849 w 1080"/>
                    <a:gd name="T51" fmla="*/ 452 h 1092"/>
                    <a:gd name="T52" fmla="*/ 902 w 1080"/>
                    <a:gd name="T53" fmla="*/ 309 h 1092"/>
                    <a:gd name="T54" fmla="*/ 822 w 1080"/>
                    <a:gd name="T55" fmla="*/ 318 h 1092"/>
                    <a:gd name="T56" fmla="*/ 729 w 1080"/>
                    <a:gd name="T57" fmla="*/ 296 h 1092"/>
                    <a:gd name="T58" fmla="*/ 799 w 1080"/>
                    <a:gd name="T59" fmla="*/ 279 h 1092"/>
                    <a:gd name="T60" fmla="*/ 943 w 1080"/>
                    <a:gd name="T61" fmla="*/ 273 h 1092"/>
                    <a:gd name="T62" fmla="*/ 988 w 1080"/>
                    <a:gd name="T63" fmla="*/ 293 h 1092"/>
                    <a:gd name="T64" fmla="*/ 887 w 1080"/>
                    <a:gd name="T65" fmla="*/ 455 h 1092"/>
                    <a:gd name="T66" fmla="*/ 992 w 1080"/>
                    <a:gd name="T67" fmla="*/ 573 h 1092"/>
                    <a:gd name="T68" fmla="*/ 1037 w 1080"/>
                    <a:gd name="T69" fmla="*/ 732 h 1092"/>
                    <a:gd name="T70" fmla="*/ 997 w 1080"/>
                    <a:gd name="T71" fmla="*/ 865 h 1092"/>
                    <a:gd name="T72" fmla="*/ 881 w 1080"/>
                    <a:gd name="T73" fmla="*/ 856 h 1092"/>
                    <a:gd name="T74" fmla="*/ 769 w 1080"/>
                    <a:gd name="T75" fmla="*/ 908 h 1092"/>
                    <a:gd name="T76" fmla="*/ 734 w 1080"/>
                    <a:gd name="T77" fmla="*/ 775 h 1092"/>
                    <a:gd name="T78" fmla="*/ 577 w 1080"/>
                    <a:gd name="T79" fmla="*/ 964 h 1092"/>
                    <a:gd name="T80" fmla="*/ 476 w 1080"/>
                    <a:gd name="T81" fmla="*/ 976 h 1092"/>
                    <a:gd name="T82" fmla="*/ 362 w 1080"/>
                    <a:gd name="T83" fmla="*/ 1062 h 1092"/>
                    <a:gd name="T84" fmla="*/ 319 w 1080"/>
                    <a:gd name="T85" fmla="*/ 932 h 1092"/>
                    <a:gd name="T86" fmla="*/ 267 w 1080"/>
                    <a:gd name="T87" fmla="*/ 812 h 1092"/>
                    <a:gd name="T88" fmla="*/ 296 w 1080"/>
                    <a:gd name="T89" fmla="*/ 569 h 1092"/>
                    <a:gd name="T90" fmla="*/ 183 w 1080"/>
                    <a:gd name="T91" fmla="*/ 620 h 1092"/>
                    <a:gd name="T92" fmla="*/ 29 w 1080"/>
                    <a:gd name="T93" fmla="*/ 404 h 1092"/>
                    <a:gd name="T94" fmla="*/ 76 w 1080"/>
                    <a:gd name="T95" fmla="*/ 327 h 1092"/>
                    <a:gd name="T96" fmla="*/ 183 w 1080"/>
                    <a:gd name="T97" fmla="*/ 194 h 1092"/>
                    <a:gd name="T98" fmla="*/ 280 w 1080"/>
                    <a:gd name="T99" fmla="*/ 211 h 1092"/>
                    <a:gd name="T100" fmla="*/ 389 w 1080"/>
                    <a:gd name="T101" fmla="*/ 244 h 1092"/>
                    <a:gd name="T102" fmla="*/ 458 w 1080"/>
                    <a:gd name="T103" fmla="*/ 107 h 1092"/>
                    <a:gd name="T104" fmla="*/ 559 w 1080"/>
                    <a:gd name="T105" fmla="*/ 106 h 1092"/>
                    <a:gd name="T106" fmla="*/ 623 w 1080"/>
                    <a:gd name="T107" fmla="*/ 220 h 1092"/>
                    <a:gd name="T108" fmla="*/ 668 w 1080"/>
                    <a:gd name="T109" fmla="*/ 188 h 1092"/>
                    <a:gd name="T110" fmla="*/ 704 w 1080"/>
                    <a:gd name="T111" fmla="*/ 36 h 1092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080"/>
                    <a:gd name="T169" fmla="*/ 0 h 1092"/>
                    <a:gd name="T170" fmla="*/ 1080 w 1080"/>
                    <a:gd name="T171" fmla="*/ 1092 h 1092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080" h="1092">
                      <a:moveTo>
                        <a:pt x="741" y="6"/>
                      </a:moveTo>
                      <a:lnTo>
                        <a:pt x="738" y="24"/>
                      </a:lnTo>
                      <a:lnTo>
                        <a:pt x="735" y="45"/>
                      </a:lnTo>
                      <a:lnTo>
                        <a:pt x="731" y="66"/>
                      </a:lnTo>
                      <a:lnTo>
                        <a:pt x="727" y="87"/>
                      </a:lnTo>
                      <a:lnTo>
                        <a:pt x="722" y="107"/>
                      </a:lnTo>
                      <a:lnTo>
                        <a:pt x="717" y="126"/>
                      </a:lnTo>
                      <a:lnTo>
                        <a:pt x="712" y="142"/>
                      </a:lnTo>
                      <a:lnTo>
                        <a:pt x="706" y="154"/>
                      </a:lnTo>
                      <a:lnTo>
                        <a:pt x="698" y="171"/>
                      </a:lnTo>
                      <a:lnTo>
                        <a:pt x="690" y="189"/>
                      </a:lnTo>
                      <a:lnTo>
                        <a:pt x="679" y="207"/>
                      </a:lnTo>
                      <a:lnTo>
                        <a:pt x="669" y="225"/>
                      </a:lnTo>
                      <a:lnTo>
                        <a:pt x="656" y="239"/>
                      </a:lnTo>
                      <a:lnTo>
                        <a:pt x="644" y="249"/>
                      </a:lnTo>
                      <a:lnTo>
                        <a:pt x="630" y="254"/>
                      </a:lnTo>
                      <a:lnTo>
                        <a:pt x="615" y="251"/>
                      </a:lnTo>
                      <a:lnTo>
                        <a:pt x="597" y="241"/>
                      </a:lnTo>
                      <a:lnTo>
                        <a:pt x="582" y="227"/>
                      </a:lnTo>
                      <a:lnTo>
                        <a:pt x="568" y="211"/>
                      </a:lnTo>
                      <a:lnTo>
                        <a:pt x="556" y="194"/>
                      </a:lnTo>
                      <a:lnTo>
                        <a:pt x="546" y="174"/>
                      </a:lnTo>
                      <a:lnTo>
                        <a:pt x="534" y="156"/>
                      </a:lnTo>
                      <a:lnTo>
                        <a:pt x="524" y="136"/>
                      </a:lnTo>
                      <a:lnTo>
                        <a:pt x="512" y="118"/>
                      </a:lnTo>
                      <a:lnTo>
                        <a:pt x="509" y="130"/>
                      </a:lnTo>
                      <a:lnTo>
                        <a:pt x="502" y="148"/>
                      </a:lnTo>
                      <a:lnTo>
                        <a:pt x="493" y="169"/>
                      </a:lnTo>
                      <a:lnTo>
                        <a:pt x="483" y="194"/>
                      </a:lnTo>
                      <a:lnTo>
                        <a:pt x="471" y="217"/>
                      </a:lnTo>
                      <a:lnTo>
                        <a:pt x="459" y="237"/>
                      </a:lnTo>
                      <a:lnTo>
                        <a:pt x="448" y="254"/>
                      </a:lnTo>
                      <a:lnTo>
                        <a:pt x="438" y="264"/>
                      </a:lnTo>
                      <a:lnTo>
                        <a:pt x="423" y="272"/>
                      </a:lnTo>
                      <a:lnTo>
                        <a:pt x="408" y="279"/>
                      </a:lnTo>
                      <a:lnTo>
                        <a:pt x="393" y="283"/>
                      </a:lnTo>
                      <a:lnTo>
                        <a:pt x="378" y="287"/>
                      </a:lnTo>
                      <a:lnTo>
                        <a:pt x="363" y="288"/>
                      </a:lnTo>
                      <a:lnTo>
                        <a:pt x="348" y="288"/>
                      </a:lnTo>
                      <a:lnTo>
                        <a:pt x="334" y="287"/>
                      </a:lnTo>
                      <a:lnTo>
                        <a:pt x="320" y="283"/>
                      </a:lnTo>
                      <a:lnTo>
                        <a:pt x="305" y="278"/>
                      </a:lnTo>
                      <a:lnTo>
                        <a:pt x="291" y="272"/>
                      </a:lnTo>
                      <a:lnTo>
                        <a:pt x="278" y="264"/>
                      </a:lnTo>
                      <a:lnTo>
                        <a:pt x="264" y="255"/>
                      </a:lnTo>
                      <a:lnTo>
                        <a:pt x="250" y="243"/>
                      </a:lnTo>
                      <a:lnTo>
                        <a:pt x="236" y="232"/>
                      </a:lnTo>
                      <a:lnTo>
                        <a:pt x="223" y="218"/>
                      </a:lnTo>
                      <a:lnTo>
                        <a:pt x="210" y="203"/>
                      </a:lnTo>
                      <a:lnTo>
                        <a:pt x="200" y="221"/>
                      </a:lnTo>
                      <a:lnTo>
                        <a:pt x="187" y="243"/>
                      </a:lnTo>
                      <a:lnTo>
                        <a:pt x="170" y="265"/>
                      </a:lnTo>
                      <a:lnTo>
                        <a:pt x="153" y="288"/>
                      </a:lnTo>
                      <a:lnTo>
                        <a:pt x="136" y="308"/>
                      </a:lnTo>
                      <a:lnTo>
                        <a:pt x="122" y="325"/>
                      </a:lnTo>
                      <a:lnTo>
                        <a:pt x="112" y="335"/>
                      </a:lnTo>
                      <a:lnTo>
                        <a:pt x="108" y="340"/>
                      </a:lnTo>
                      <a:lnTo>
                        <a:pt x="100" y="348"/>
                      </a:lnTo>
                      <a:lnTo>
                        <a:pt x="91" y="357"/>
                      </a:lnTo>
                      <a:lnTo>
                        <a:pt x="83" y="365"/>
                      </a:lnTo>
                      <a:lnTo>
                        <a:pt x="78" y="370"/>
                      </a:lnTo>
                      <a:lnTo>
                        <a:pt x="101" y="388"/>
                      </a:lnTo>
                      <a:lnTo>
                        <a:pt x="123" y="408"/>
                      </a:lnTo>
                      <a:lnTo>
                        <a:pt x="144" y="431"/>
                      </a:lnTo>
                      <a:lnTo>
                        <a:pt x="162" y="456"/>
                      </a:lnTo>
                      <a:lnTo>
                        <a:pt x="178" y="484"/>
                      </a:lnTo>
                      <a:lnTo>
                        <a:pt x="191" y="513"/>
                      </a:lnTo>
                      <a:lnTo>
                        <a:pt x="200" y="544"/>
                      </a:lnTo>
                      <a:lnTo>
                        <a:pt x="206" y="577"/>
                      </a:lnTo>
                      <a:lnTo>
                        <a:pt x="220" y="559"/>
                      </a:lnTo>
                      <a:lnTo>
                        <a:pt x="235" y="543"/>
                      </a:lnTo>
                      <a:lnTo>
                        <a:pt x="251" y="528"/>
                      </a:lnTo>
                      <a:lnTo>
                        <a:pt x="268" y="517"/>
                      </a:lnTo>
                      <a:lnTo>
                        <a:pt x="286" y="512"/>
                      </a:lnTo>
                      <a:lnTo>
                        <a:pt x="303" y="509"/>
                      </a:lnTo>
                      <a:lnTo>
                        <a:pt x="320" y="514"/>
                      </a:lnTo>
                      <a:lnTo>
                        <a:pt x="337" y="525"/>
                      </a:lnTo>
                      <a:lnTo>
                        <a:pt x="349" y="538"/>
                      </a:lnTo>
                      <a:lnTo>
                        <a:pt x="359" y="552"/>
                      </a:lnTo>
                      <a:lnTo>
                        <a:pt x="367" y="568"/>
                      </a:lnTo>
                      <a:lnTo>
                        <a:pt x="374" y="585"/>
                      </a:lnTo>
                      <a:lnTo>
                        <a:pt x="379" y="604"/>
                      </a:lnTo>
                      <a:lnTo>
                        <a:pt x="380" y="622"/>
                      </a:lnTo>
                      <a:lnTo>
                        <a:pt x="380" y="642"/>
                      </a:lnTo>
                      <a:lnTo>
                        <a:pt x="378" y="662"/>
                      </a:lnTo>
                      <a:lnTo>
                        <a:pt x="372" y="684"/>
                      </a:lnTo>
                      <a:lnTo>
                        <a:pt x="363" y="710"/>
                      </a:lnTo>
                      <a:lnTo>
                        <a:pt x="350" y="736"/>
                      </a:lnTo>
                      <a:lnTo>
                        <a:pt x="337" y="763"/>
                      </a:lnTo>
                      <a:lnTo>
                        <a:pt x="324" y="786"/>
                      </a:lnTo>
                      <a:lnTo>
                        <a:pt x="313" y="806"/>
                      </a:lnTo>
                      <a:lnTo>
                        <a:pt x="304" y="820"/>
                      </a:lnTo>
                      <a:lnTo>
                        <a:pt x="301" y="826"/>
                      </a:lnTo>
                      <a:lnTo>
                        <a:pt x="318" y="837"/>
                      </a:lnTo>
                      <a:lnTo>
                        <a:pt x="333" y="852"/>
                      </a:lnTo>
                      <a:lnTo>
                        <a:pt x="347" y="871"/>
                      </a:lnTo>
                      <a:lnTo>
                        <a:pt x="359" y="890"/>
                      </a:lnTo>
                      <a:lnTo>
                        <a:pt x="368" y="911"/>
                      </a:lnTo>
                      <a:lnTo>
                        <a:pt x="377" y="934"/>
                      </a:lnTo>
                      <a:lnTo>
                        <a:pt x="382" y="957"/>
                      </a:lnTo>
                      <a:lnTo>
                        <a:pt x="385" y="981"/>
                      </a:lnTo>
                      <a:lnTo>
                        <a:pt x="385" y="980"/>
                      </a:lnTo>
                      <a:lnTo>
                        <a:pt x="386" y="980"/>
                      </a:lnTo>
                      <a:lnTo>
                        <a:pt x="404" y="966"/>
                      </a:lnTo>
                      <a:lnTo>
                        <a:pt x="424" y="954"/>
                      </a:lnTo>
                      <a:lnTo>
                        <a:pt x="445" y="946"/>
                      </a:lnTo>
                      <a:lnTo>
                        <a:pt x="466" y="939"/>
                      </a:lnTo>
                      <a:lnTo>
                        <a:pt x="488" y="937"/>
                      </a:lnTo>
                      <a:lnTo>
                        <a:pt x="510" y="937"/>
                      </a:lnTo>
                      <a:lnTo>
                        <a:pt x="531" y="940"/>
                      </a:lnTo>
                      <a:lnTo>
                        <a:pt x="550" y="947"/>
                      </a:lnTo>
                      <a:lnTo>
                        <a:pt x="553" y="939"/>
                      </a:lnTo>
                      <a:lnTo>
                        <a:pt x="556" y="923"/>
                      </a:lnTo>
                      <a:lnTo>
                        <a:pt x="563" y="901"/>
                      </a:lnTo>
                      <a:lnTo>
                        <a:pt x="571" y="874"/>
                      </a:lnTo>
                      <a:lnTo>
                        <a:pt x="580" y="846"/>
                      </a:lnTo>
                      <a:lnTo>
                        <a:pt x="592" y="819"/>
                      </a:lnTo>
                      <a:lnTo>
                        <a:pt x="602" y="794"/>
                      </a:lnTo>
                      <a:lnTo>
                        <a:pt x="614" y="775"/>
                      </a:lnTo>
                      <a:lnTo>
                        <a:pt x="625" y="760"/>
                      </a:lnTo>
                      <a:lnTo>
                        <a:pt x="639" y="748"/>
                      </a:lnTo>
                      <a:lnTo>
                        <a:pt x="654" y="737"/>
                      </a:lnTo>
                      <a:lnTo>
                        <a:pt x="669" y="729"/>
                      </a:lnTo>
                      <a:lnTo>
                        <a:pt x="685" y="723"/>
                      </a:lnTo>
                      <a:lnTo>
                        <a:pt x="703" y="720"/>
                      </a:lnTo>
                      <a:lnTo>
                        <a:pt x="719" y="719"/>
                      </a:lnTo>
                      <a:lnTo>
                        <a:pt x="735" y="721"/>
                      </a:lnTo>
                      <a:lnTo>
                        <a:pt x="753" y="728"/>
                      </a:lnTo>
                      <a:lnTo>
                        <a:pt x="767" y="740"/>
                      </a:lnTo>
                      <a:lnTo>
                        <a:pt x="777" y="755"/>
                      </a:lnTo>
                      <a:lnTo>
                        <a:pt x="784" y="773"/>
                      </a:lnTo>
                      <a:lnTo>
                        <a:pt x="788" y="794"/>
                      </a:lnTo>
                      <a:lnTo>
                        <a:pt x="789" y="817"/>
                      </a:lnTo>
                      <a:lnTo>
                        <a:pt x="788" y="840"/>
                      </a:lnTo>
                      <a:lnTo>
                        <a:pt x="784" y="863"/>
                      </a:lnTo>
                      <a:lnTo>
                        <a:pt x="797" y="854"/>
                      </a:lnTo>
                      <a:lnTo>
                        <a:pt x="808" y="844"/>
                      </a:lnTo>
                      <a:lnTo>
                        <a:pt x="821" y="837"/>
                      </a:lnTo>
                      <a:lnTo>
                        <a:pt x="833" y="831"/>
                      </a:lnTo>
                      <a:lnTo>
                        <a:pt x="844" y="825"/>
                      </a:lnTo>
                      <a:lnTo>
                        <a:pt x="856" y="819"/>
                      </a:lnTo>
                      <a:lnTo>
                        <a:pt x="867" y="816"/>
                      </a:lnTo>
                      <a:lnTo>
                        <a:pt x="880" y="813"/>
                      </a:lnTo>
                      <a:lnTo>
                        <a:pt x="893" y="812"/>
                      </a:lnTo>
                      <a:lnTo>
                        <a:pt x="906" y="811"/>
                      </a:lnTo>
                      <a:lnTo>
                        <a:pt x="921" y="812"/>
                      </a:lnTo>
                      <a:lnTo>
                        <a:pt x="936" y="814"/>
                      </a:lnTo>
                      <a:lnTo>
                        <a:pt x="952" y="818"/>
                      </a:lnTo>
                      <a:lnTo>
                        <a:pt x="971" y="823"/>
                      </a:lnTo>
                      <a:lnTo>
                        <a:pt x="989" y="828"/>
                      </a:lnTo>
                      <a:lnTo>
                        <a:pt x="1010" y="835"/>
                      </a:lnTo>
                      <a:lnTo>
                        <a:pt x="1008" y="828"/>
                      </a:lnTo>
                      <a:lnTo>
                        <a:pt x="1004" y="814"/>
                      </a:lnTo>
                      <a:lnTo>
                        <a:pt x="1001" y="799"/>
                      </a:lnTo>
                      <a:lnTo>
                        <a:pt x="999" y="788"/>
                      </a:lnTo>
                      <a:lnTo>
                        <a:pt x="1000" y="783"/>
                      </a:lnTo>
                      <a:lnTo>
                        <a:pt x="1002" y="772"/>
                      </a:lnTo>
                      <a:lnTo>
                        <a:pt x="1007" y="756"/>
                      </a:lnTo>
                      <a:lnTo>
                        <a:pt x="1011" y="734"/>
                      </a:lnTo>
                      <a:lnTo>
                        <a:pt x="1017" y="712"/>
                      </a:lnTo>
                      <a:lnTo>
                        <a:pt x="1024" y="689"/>
                      </a:lnTo>
                      <a:lnTo>
                        <a:pt x="1032" y="667"/>
                      </a:lnTo>
                      <a:lnTo>
                        <a:pt x="1039" y="650"/>
                      </a:lnTo>
                      <a:lnTo>
                        <a:pt x="1025" y="643"/>
                      </a:lnTo>
                      <a:lnTo>
                        <a:pt x="1011" y="636"/>
                      </a:lnTo>
                      <a:lnTo>
                        <a:pt x="996" y="628"/>
                      </a:lnTo>
                      <a:lnTo>
                        <a:pt x="981" y="620"/>
                      </a:lnTo>
                      <a:lnTo>
                        <a:pt x="966" y="611"/>
                      </a:lnTo>
                      <a:lnTo>
                        <a:pt x="952" y="603"/>
                      </a:lnTo>
                      <a:lnTo>
                        <a:pt x="937" y="592"/>
                      </a:lnTo>
                      <a:lnTo>
                        <a:pt x="924" y="582"/>
                      </a:lnTo>
                      <a:lnTo>
                        <a:pt x="911" y="570"/>
                      </a:lnTo>
                      <a:lnTo>
                        <a:pt x="898" y="559"/>
                      </a:lnTo>
                      <a:lnTo>
                        <a:pt x="887" y="546"/>
                      </a:lnTo>
                      <a:lnTo>
                        <a:pt x="876" y="532"/>
                      </a:lnTo>
                      <a:lnTo>
                        <a:pt x="867" y="517"/>
                      </a:lnTo>
                      <a:lnTo>
                        <a:pt x="859" y="501"/>
                      </a:lnTo>
                      <a:lnTo>
                        <a:pt x="853" y="485"/>
                      </a:lnTo>
                      <a:lnTo>
                        <a:pt x="849" y="467"/>
                      </a:lnTo>
                      <a:lnTo>
                        <a:pt x="849" y="452"/>
                      </a:lnTo>
                      <a:lnTo>
                        <a:pt x="852" y="431"/>
                      </a:lnTo>
                      <a:lnTo>
                        <a:pt x="859" y="408"/>
                      </a:lnTo>
                      <a:lnTo>
                        <a:pt x="868" y="383"/>
                      </a:lnTo>
                      <a:lnTo>
                        <a:pt x="878" y="358"/>
                      </a:lnTo>
                      <a:lnTo>
                        <a:pt x="887" y="336"/>
                      </a:lnTo>
                      <a:lnTo>
                        <a:pt x="895" y="319"/>
                      </a:lnTo>
                      <a:lnTo>
                        <a:pt x="902" y="309"/>
                      </a:lnTo>
                      <a:lnTo>
                        <a:pt x="891" y="310"/>
                      </a:lnTo>
                      <a:lnTo>
                        <a:pt x="881" y="311"/>
                      </a:lnTo>
                      <a:lnTo>
                        <a:pt x="870" y="312"/>
                      </a:lnTo>
                      <a:lnTo>
                        <a:pt x="858" y="315"/>
                      </a:lnTo>
                      <a:lnTo>
                        <a:pt x="847" y="316"/>
                      </a:lnTo>
                      <a:lnTo>
                        <a:pt x="835" y="318"/>
                      </a:lnTo>
                      <a:lnTo>
                        <a:pt x="822" y="318"/>
                      </a:lnTo>
                      <a:lnTo>
                        <a:pt x="810" y="319"/>
                      </a:lnTo>
                      <a:lnTo>
                        <a:pt x="797" y="318"/>
                      </a:lnTo>
                      <a:lnTo>
                        <a:pt x="783" y="317"/>
                      </a:lnTo>
                      <a:lnTo>
                        <a:pt x="770" y="313"/>
                      </a:lnTo>
                      <a:lnTo>
                        <a:pt x="757" y="309"/>
                      </a:lnTo>
                      <a:lnTo>
                        <a:pt x="743" y="303"/>
                      </a:lnTo>
                      <a:lnTo>
                        <a:pt x="729" y="296"/>
                      </a:lnTo>
                      <a:lnTo>
                        <a:pt x="714" y="286"/>
                      </a:lnTo>
                      <a:lnTo>
                        <a:pt x="700" y="274"/>
                      </a:lnTo>
                      <a:lnTo>
                        <a:pt x="741" y="237"/>
                      </a:lnTo>
                      <a:lnTo>
                        <a:pt x="752" y="252"/>
                      </a:lnTo>
                      <a:lnTo>
                        <a:pt x="766" y="264"/>
                      </a:lnTo>
                      <a:lnTo>
                        <a:pt x="782" y="273"/>
                      </a:lnTo>
                      <a:lnTo>
                        <a:pt x="799" y="279"/>
                      </a:lnTo>
                      <a:lnTo>
                        <a:pt x="818" y="282"/>
                      </a:lnTo>
                      <a:lnTo>
                        <a:pt x="838" y="283"/>
                      </a:lnTo>
                      <a:lnTo>
                        <a:pt x="859" y="282"/>
                      </a:lnTo>
                      <a:lnTo>
                        <a:pt x="880" y="281"/>
                      </a:lnTo>
                      <a:lnTo>
                        <a:pt x="902" y="279"/>
                      </a:lnTo>
                      <a:lnTo>
                        <a:pt x="923" y="277"/>
                      </a:lnTo>
                      <a:lnTo>
                        <a:pt x="943" y="273"/>
                      </a:lnTo>
                      <a:lnTo>
                        <a:pt x="963" y="271"/>
                      </a:lnTo>
                      <a:lnTo>
                        <a:pt x="981" y="269"/>
                      </a:lnTo>
                      <a:lnTo>
                        <a:pt x="997" y="267"/>
                      </a:lnTo>
                      <a:lnTo>
                        <a:pt x="1012" y="269"/>
                      </a:lnTo>
                      <a:lnTo>
                        <a:pt x="1025" y="271"/>
                      </a:lnTo>
                      <a:lnTo>
                        <a:pt x="1008" y="281"/>
                      </a:lnTo>
                      <a:lnTo>
                        <a:pt x="988" y="293"/>
                      </a:lnTo>
                      <a:lnTo>
                        <a:pt x="966" y="307"/>
                      </a:lnTo>
                      <a:lnTo>
                        <a:pt x="946" y="324"/>
                      </a:lnTo>
                      <a:lnTo>
                        <a:pt x="926" y="343"/>
                      </a:lnTo>
                      <a:lnTo>
                        <a:pt x="909" y="366"/>
                      </a:lnTo>
                      <a:lnTo>
                        <a:pt x="896" y="393"/>
                      </a:lnTo>
                      <a:lnTo>
                        <a:pt x="887" y="423"/>
                      </a:lnTo>
                      <a:lnTo>
                        <a:pt x="887" y="455"/>
                      </a:lnTo>
                      <a:lnTo>
                        <a:pt x="890" y="483"/>
                      </a:lnTo>
                      <a:lnTo>
                        <a:pt x="898" y="505"/>
                      </a:lnTo>
                      <a:lnTo>
                        <a:pt x="910" y="520"/>
                      </a:lnTo>
                      <a:lnTo>
                        <a:pt x="929" y="535"/>
                      </a:lnTo>
                      <a:lnTo>
                        <a:pt x="949" y="548"/>
                      </a:lnTo>
                      <a:lnTo>
                        <a:pt x="970" y="561"/>
                      </a:lnTo>
                      <a:lnTo>
                        <a:pt x="992" y="573"/>
                      </a:lnTo>
                      <a:lnTo>
                        <a:pt x="1012" y="582"/>
                      </a:lnTo>
                      <a:lnTo>
                        <a:pt x="1035" y="591"/>
                      </a:lnTo>
                      <a:lnTo>
                        <a:pt x="1057" y="599"/>
                      </a:lnTo>
                      <a:lnTo>
                        <a:pt x="1080" y="606"/>
                      </a:lnTo>
                      <a:lnTo>
                        <a:pt x="1061" y="647"/>
                      </a:lnTo>
                      <a:lnTo>
                        <a:pt x="1047" y="690"/>
                      </a:lnTo>
                      <a:lnTo>
                        <a:pt x="1037" y="732"/>
                      </a:lnTo>
                      <a:lnTo>
                        <a:pt x="1032" y="772"/>
                      </a:lnTo>
                      <a:lnTo>
                        <a:pt x="1028" y="808"/>
                      </a:lnTo>
                      <a:lnTo>
                        <a:pt x="1027" y="839"/>
                      </a:lnTo>
                      <a:lnTo>
                        <a:pt x="1027" y="862"/>
                      </a:lnTo>
                      <a:lnTo>
                        <a:pt x="1027" y="876"/>
                      </a:lnTo>
                      <a:lnTo>
                        <a:pt x="1012" y="870"/>
                      </a:lnTo>
                      <a:lnTo>
                        <a:pt x="997" y="865"/>
                      </a:lnTo>
                      <a:lnTo>
                        <a:pt x="981" y="861"/>
                      </a:lnTo>
                      <a:lnTo>
                        <a:pt x="965" y="857"/>
                      </a:lnTo>
                      <a:lnTo>
                        <a:pt x="948" y="855"/>
                      </a:lnTo>
                      <a:lnTo>
                        <a:pt x="932" y="854"/>
                      </a:lnTo>
                      <a:lnTo>
                        <a:pt x="914" y="854"/>
                      </a:lnTo>
                      <a:lnTo>
                        <a:pt x="897" y="855"/>
                      </a:lnTo>
                      <a:lnTo>
                        <a:pt x="881" y="856"/>
                      </a:lnTo>
                      <a:lnTo>
                        <a:pt x="864" y="859"/>
                      </a:lnTo>
                      <a:lnTo>
                        <a:pt x="848" y="864"/>
                      </a:lnTo>
                      <a:lnTo>
                        <a:pt x="830" y="870"/>
                      </a:lnTo>
                      <a:lnTo>
                        <a:pt x="814" y="877"/>
                      </a:lnTo>
                      <a:lnTo>
                        <a:pt x="799" y="886"/>
                      </a:lnTo>
                      <a:lnTo>
                        <a:pt x="784" y="896"/>
                      </a:lnTo>
                      <a:lnTo>
                        <a:pt x="769" y="908"/>
                      </a:lnTo>
                      <a:lnTo>
                        <a:pt x="768" y="900"/>
                      </a:lnTo>
                      <a:lnTo>
                        <a:pt x="766" y="884"/>
                      </a:lnTo>
                      <a:lnTo>
                        <a:pt x="762" y="862"/>
                      </a:lnTo>
                      <a:lnTo>
                        <a:pt x="757" y="837"/>
                      </a:lnTo>
                      <a:lnTo>
                        <a:pt x="750" y="813"/>
                      </a:lnTo>
                      <a:lnTo>
                        <a:pt x="742" y="791"/>
                      </a:lnTo>
                      <a:lnTo>
                        <a:pt x="734" y="775"/>
                      </a:lnTo>
                      <a:lnTo>
                        <a:pt x="723" y="768"/>
                      </a:lnTo>
                      <a:lnTo>
                        <a:pt x="681" y="772"/>
                      </a:lnTo>
                      <a:lnTo>
                        <a:pt x="646" y="795"/>
                      </a:lnTo>
                      <a:lnTo>
                        <a:pt x="620" y="832"/>
                      </a:lnTo>
                      <a:lnTo>
                        <a:pt x="599" y="876"/>
                      </a:lnTo>
                      <a:lnTo>
                        <a:pt x="585" y="922"/>
                      </a:lnTo>
                      <a:lnTo>
                        <a:pt x="577" y="964"/>
                      </a:lnTo>
                      <a:lnTo>
                        <a:pt x="574" y="996"/>
                      </a:lnTo>
                      <a:lnTo>
                        <a:pt x="574" y="1013"/>
                      </a:lnTo>
                      <a:lnTo>
                        <a:pt x="555" y="993"/>
                      </a:lnTo>
                      <a:lnTo>
                        <a:pt x="536" y="980"/>
                      </a:lnTo>
                      <a:lnTo>
                        <a:pt x="515" y="973"/>
                      </a:lnTo>
                      <a:lnTo>
                        <a:pt x="495" y="972"/>
                      </a:lnTo>
                      <a:lnTo>
                        <a:pt x="476" y="976"/>
                      </a:lnTo>
                      <a:lnTo>
                        <a:pt x="456" y="983"/>
                      </a:lnTo>
                      <a:lnTo>
                        <a:pt x="436" y="993"/>
                      </a:lnTo>
                      <a:lnTo>
                        <a:pt x="419" y="1006"/>
                      </a:lnTo>
                      <a:lnTo>
                        <a:pt x="402" y="1019"/>
                      </a:lnTo>
                      <a:lnTo>
                        <a:pt x="387" y="1033"/>
                      </a:lnTo>
                      <a:lnTo>
                        <a:pt x="373" y="1048"/>
                      </a:lnTo>
                      <a:lnTo>
                        <a:pt x="362" y="1062"/>
                      </a:lnTo>
                      <a:lnTo>
                        <a:pt x="351" y="1074"/>
                      </a:lnTo>
                      <a:lnTo>
                        <a:pt x="344" y="1084"/>
                      </a:lnTo>
                      <a:lnTo>
                        <a:pt x="340" y="1090"/>
                      </a:lnTo>
                      <a:lnTo>
                        <a:pt x="339" y="1092"/>
                      </a:lnTo>
                      <a:lnTo>
                        <a:pt x="339" y="1025"/>
                      </a:lnTo>
                      <a:lnTo>
                        <a:pt x="332" y="972"/>
                      </a:lnTo>
                      <a:lnTo>
                        <a:pt x="319" y="932"/>
                      </a:lnTo>
                      <a:lnTo>
                        <a:pt x="304" y="901"/>
                      </a:lnTo>
                      <a:lnTo>
                        <a:pt x="287" y="879"/>
                      </a:lnTo>
                      <a:lnTo>
                        <a:pt x="268" y="863"/>
                      </a:lnTo>
                      <a:lnTo>
                        <a:pt x="250" y="851"/>
                      </a:lnTo>
                      <a:lnTo>
                        <a:pt x="235" y="842"/>
                      </a:lnTo>
                      <a:lnTo>
                        <a:pt x="246" y="833"/>
                      </a:lnTo>
                      <a:lnTo>
                        <a:pt x="267" y="812"/>
                      </a:lnTo>
                      <a:lnTo>
                        <a:pt x="291" y="780"/>
                      </a:lnTo>
                      <a:lnTo>
                        <a:pt x="314" y="742"/>
                      </a:lnTo>
                      <a:lnTo>
                        <a:pt x="333" y="699"/>
                      </a:lnTo>
                      <a:lnTo>
                        <a:pt x="341" y="656"/>
                      </a:lnTo>
                      <a:lnTo>
                        <a:pt x="334" y="613"/>
                      </a:lnTo>
                      <a:lnTo>
                        <a:pt x="307" y="574"/>
                      </a:lnTo>
                      <a:lnTo>
                        <a:pt x="296" y="569"/>
                      </a:lnTo>
                      <a:lnTo>
                        <a:pt x="280" y="571"/>
                      </a:lnTo>
                      <a:lnTo>
                        <a:pt x="260" y="578"/>
                      </a:lnTo>
                      <a:lnTo>
                        <a:pt x="239" y="588"/>
                      </a:lnTo>
                      <a:lnTo>
                        <a:pt x="219" y="598"/>
                      </a:lnTo>
                      <a:lnTo>
                        <a:pt x="201" y="608"/>
                      </a:lnTo>
                      <a:lnTo>
                        <a:pt x="189" y="615"/>
                      </a:lnTo>
                      <a:lnTo>
                        <a:pt x="183" y="620"/>
                      </a:lnTo>
                      <a:lnTo>
                        <a:pt x="177" y="581"/>
                      </a:lnTo>
                      <a:lnTo>
                        <a:pt x="162" y="544"/>
                      </a:lnTo>
                      <a:lnTo>
                        <a:pt x="143" y="509"/>
                      </a:lnTo>
                      <a:lnTo>
                        <a:pt x="117" y="478"/>
                      </a:lnTo>
                      <a:lnTo>
                        <a:pt x="89" y="450"/>
                      </a:lnTo>
                      <a:lnTo>
                        <a:pt x="59" y="426"/>
                      </a:lnTo>
                      <a:lnTo>
                        <a:pt x="29" y="404"/>
                      </a:lnTo>
                      <a:lnTo>
                        <a:pt x="0" y="386"/>
                      </a:lnTo>
                      <a:lnTo>
                        <a:pt x="9" y="381"/>
                      </a:lnTo>
                      <a:lnTo>
                        <a:pt x="19" y="373"/>
                      </a:lnTo>
                      <a:lnTo>
                        <a:pt x="31" y="365"/>
                      </a:lnTo>
                      <a:lnTo>
                        <a:pt x="45" y="354"/>
                      </a:lnTo>
                      <a:lnTo>
                        <a:pt x="60" y="341"/>
                      </a:lnTo>
                      <a:lnTo>
                        <a:pt x="76" y="327"/>
                      </a:lnTo>
                      <a:lnTo>
                        <a:pt x="92" y="311"/>
                      </a:lnTo>
                      <a:lnTo>
                        <a:pt x="108" y="294"/>
                      </a:lnTo>
                      <a:lnTo>
                        <a:pt x="124" y="275"/>
                      </a:lnTo>
                      <a:lnTo>
                        <a:pt x="140" y="257"/>
                      </a:lnTo>
                      <a:lnTo>
                        <a:pt x="157" y="236"/>
                      </a:lnTo>
                      <a:lnTo>
                        <a:pt x="170" y="216"/>
                      </a:lnTo>
                      <a:lnTo>
                        <a:pt x="183" y="194"/>
                      </a:lnTo>
                      <a:lnTo>
                        <a:pt x="195" y="172"/>
                      </a:lnTo>
                      <a:lnTo>
                        <a:pt x="205" y="150"/>
                      </a:lnTo>
                      <a:lnTo>
                        <a:pt x="212" y="127"/>
                      </a:lnTo>
                      <a:lnTo>
                        <a:pt x="229" y="153"/>
                      </a:lnTo>
                      <a:lnTo>
                        <a:pt x="245" y="176"/>
                      </a:lnTo>
                      <a:lnTo>
                        <a:pt x="263" y="195"/>
                      </a:lnTo>
                      <a:lnTo>
                        <a:pt x="280" y="211"/>
                      </a:lnTo>
                      <a:lnTo>
                        <a:pt x="298" y="224"/>
                      </a:lnTo>
                      <a:lnTo>
                        <a:pt x="318" y="233"/>
                      </a:lnTo>
                      <a:lnTo>
                        <a:pt x="340" y="241"/>
                      </a:lnTo>
                      <a:lnTo>
                        <a:pt x="362" y="247"/>
                      </a:lnTo>
                      <a:lnTo>
                        <a:pt x="371" y="248"/>
                      </a:lnTo>
                      <a:lnTo>
                        <a:pt x="380" y="247"/>
                      </a:lnTo>
                      <a:lnTo>
                        <a:pt x="389" y="244"/>
                      </a:lnTo>
                      <a:lnTo>
                        <a:pt x="400" y="240"/>
                      </a:lnTo>
                      <a:lnTo>
                        <a:pt x="410" y="234"/>
                      </a:lnTo>
                      <a:lnTo>
                        <a:pt x="421" y="226"/>
                      </a:lnTo>
                      <a:lnTo>
                        <a:pt x="432" y="216"/>
                      </a:lnTo>
                      <a:lnTo>
                        <a:pt x="443" y="204"/>
                      </a:lnTo>
                      <a:lnTo>
                        <a:pt x="456" y="159"/>
                      </a:lnTo>
                      <a:lnTo>
                        <a:pt x="458" y="107"/>
                      </a:lnTo>
                      <a:lnTo>
                        <a:pt x="454" y="55"/>
                      </a:lnTo>
                      <a:lnTo>
                        <a:pt x="447" y="11"/>
                      </a:lnTo>
                      <a:lnTo>
                        <a:pt x="477" y="24"/>
                      </a:lnTo>
                      <a:lnTo>
                        <a:pt x="502" y="42"/>
                      </a:lnTo>
                      <a:lnTo>
                        <a:pt x="524" y="61"/>
                      </a:lnTo>
                      <a:lnTo>
                        <a:pt x="542" y="83"/>
                      </a:lnTo>
                      <a:lnTo>
                        <a:pt x="559" y="106"/>
                      </a:lnTo>
                      <a:lnTo>
                        <a:pt x="572" y="129"/>
                      </a:lnTo>
                      <a:lnTo>
                        <a:pt x="585" y="152"/>
                      </a:lnTo>
                      <a:lnTo>
                        <a:pt x="595" y="173"/>
                      </a:lnTo>
                      <a:lnTo>
                        <a:pt x="602" y="188"/>
                      </a:lnTo>
                      <a:lnTo>
                        <a:pt x="610" y="202"/>
                      </a:lnTo>
                      <a:lnTo>
                        <a:pt x="617" y="212"/>
                      </a:lnTo>
                      <a:lnTo>
                        <a:pt x="623" y="220"/>
                      </a:lnTo>
                      <a:lnTo>
                        <a:pt x="630" y="226"/>
                      </a:lnTo>
                      <a:lnTo>
                        <a:pt x="638" y="228"/>
                      </a:lnTo>
                      <a:lnTo>
                        <a:pt x="646" y="226"/>
                      </a:lnTo>
                      <a:lnTo>
                        <a:pt x="654" y="220"/>
                      </a:lnTo>
                      <a:lnTo>
                        <a:pt x="656" y="216"/>
                      </a:lnTo>
                      <a:lnTo>
                        <a:pt x="661" y="204"/>
                      </a:lnTo>
                      <a:lnTo>
                        <a:pt x="668" y="188"/>
                      </a:lnTo>
                      <a:lnTo>
                        <a:pt x="677" y="166"/>
                      </a:lnTo>
                      <a:lnTo>
                        <a:pt x="685" y="143"/>
                      </a:lnTo>
                      <a:lnTo>
                        <a:pt x="693" y="119"/>
                      </a:lnTo>
                      <a:lnTo>
                        <a:pt x="700" y="95"/>
                      </a:lnTo>
                      <a:lnTo>
                        <a:pt x="704" y="74"/>
                      </a:lnTo>
                      <a:lnTo>
                        <a:pt x="704" y="57"/>
                      </a:lnTo>
                      <a:lnTo>
                        <a:pt x="704" y="36"/>
                      </a:lnTo>
                      <a:lnTo>
                        <a:pt x="704" y="16"/>
                      </a:lnTo>
                      <a:lnTo>
                        <a:pt x="703" y="0"/>
                      </a:lnTo>
                      <a:lnTo>
                        <a:pt x="741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grpSp>
              <p:nvGrpSpPr>
                <p:cNvPr id="14711" name="Group 994"/>
                <p:cNvGrpSpPr>
                  <a:grpSpLocks/>
                </p:cNvGrpSpPr>
                <p:nvPr/>
              </p:nvGrpSpPr>
              <p:grpSpPr bwMode="auto">
                <a:xfrm>
                  <a:off x="2832" y="1693"/>
                  <a:ext cx="372" cy="514"/>
                  <a:chOff x="2844" y="1693"/>
                  <a:chExt cx="372" cy="514"/>
                </a:xfrm>
              </p:grpSpPr>
              <p:sp>
                <p:nvSpPr>
                  <p:cNvPr id="14712" name="Freeform 995"/>
                  <p:cNvSpPr>
                    <a:spLocks/>
                  </p:cNvSpPr>
                  <p:nvPr/>
                </p:nvSpPr>
                <p:spPr bwMode="auto">
                  <a:xfrm>
                    <a:off x="3109" y="1693"/>
                    <a:ext cx="83" cy="74"/>
                  </a:xfrm>
                  <a:custGeom>
                    <a:avLst/>
                    <a:gdLst>
                      <a:gd name="T0" fmla="*/ 70 w 166"/>
                      <a:gd name="T1" fmla="*/ 129 h 148"/>
                      <a:gd name="T2" fmla="*/ 68 w 166"/>
                      <a:gd name="T3" fmla="*/ 113 h 148"/>
                      <a:gd name="T4" fmla="*/ 66 w 166"/>
                      <a:gd name="T5" fmla="*/ 94 h 148"/>
                      <a:gd name="T6" fmla="*/ 64 w 166"/>
                      <a:gd name="T7" fmla="*/ 77 h 148"/>
                      <a:gd name="T8" fmla="*/ 60 w 166"/>
                      <a:gd name="T9" fmla="*/ 66 h 148"/>
                      <a:gd name="T10" fmla="*/ 63 w 166"/>
                      <a:gd name="T11" fmla="*/ 63 h 148"/>
                      <a:gd name="T12" fmla="*/ 68 w 166"/>
                      <a:gd name="T13" fmla="*/ 56 h 148"/>
                      <a:gd name="T14" fmla="*/ 78 w 166"/>
                      <a:gd name="T15" fmla="*/ 48 h 148"/>
                      <a:gd name="T16" fmla="*/ 88 w 166"/>
                      <a:gd name="T17" fmla="*/ 40 h 148"/>
                      <a:gd name="T18" fmla="*/ 101 w 166"/>
                      <a:gd name="T19" fmla="*/ 34 h 148"/>
                      <a:gd name="T20" fmla="*/ 112 w 166"/>
                      <a:gd name="T21" fmla="*/ 31 h 148"/>
                      <a:gd name="T22" fmla="*/ 124 w 166"/>
                      <a:gd name="T23" fmla="*/ 33 h 148"/>
                      <a:gd name="T24" fmla="*/ 134 w 166"/>
                      <a:gd name="T25" fmla="*/ 41 h 148"/>
                      <a:gd name="T26" fmla="*/ 134 w 166"/>
                      <a:gd name="T27" fmla="*/ 52 h 148"/>
                      <a:gd name="T28" fmla="*/ 132 w 166"/>
                      <a:gd name="T29" fmla="*/ 75 h 148"/>
                      <a:gd name="T30" fmla="*/ 126 w 166"/>
                      <a:gd name="T31" fmla="*/ 106 h 148"/>
                      <a:gd name="T32" fmla="*/ 119 w 166"/>
                      <a:gd name="T33" fmla="*/ 140 h 148"/>
                      <a:gd name="T34" fmla="*/ 154 w 166"/>
                      <a:gd name="T35" fmla="*/ 148 h 148"/>
                      <a:gd name="T36" fmla="*/ 157 w 166"/>
                      <a:gd name="T37" fmla="*/ 127 h 148"/>
                      <a:gd name="T38" fmla="*/ 161 w 166"/>
                      <a:gd name="T39" fmla="*/ 100 h 148"/>
                      <a:gd name="T40" fmla="*/ 163 w 166"/>
                      <a:gd name="T41" fmla="*/ 72 h 148"/>
                      <a:gd name="T42" fmla="*/ 165 w 166"/>
                      <a:gd name="T43" fmla="*/ 48 h 148"/>
                      <a:gd name="T44" fmla="*/ 166 w 166"/>
                      <a:gd name="T45" fmla="*/ 36 h 148"/>
                      <a:gd name="T46" fmla="*/ 163 w 166"/>
                      <a:gd name="T47" fmla="*/ 24 h 148"/>
                      <a:gd name="T48" fmla="*/ 158 w 166"/>
                      <a:gd name="T49" fmla="*/ 15 h 148"/>
                      <a:gd name="T50" fmla="*/ 150 w 166"/>
                      <a:gd name="T51" fmla="*/ 8 h 148"/>
                      <a:gd name="T52" fmla="*/ 146 w 166"/>
                      <a:gd name="T53" fmla="*/ 6 h 148"/>
                      <a:gd name="T54" fmla="*/ 140 w 166"/>
                      <a:gd name="T55" fmla="*/ 3 h 148"/>
                      <a:gd name="T56" fmla="*/ 134 w 166"/>
                      <a:gd name="T57" fmla="*/ 1 h 148"/>
                      <a:gd name="T58" fmla="*/ 127 w 166"/>
                      <a:gd name="T59" fmla="*/ 0 h 148"/>
                      <a:gd name="T60" fmla="*/ 120 w 166"/>
                      <a:gd name="T61" fmla="*/ 0 h 148"/>
                      <a:gd name="T62" fmla="*/ 114 w 166"/>
                      <a:gd name="T63" fmla="*/ 1 h 148"/>
                      <a:gd name="T64" fmla="*/ 106 w 166"/>
                      <a:gd name="T65" fmla="*/ 1 h 148"/>
                      <a:gd name="T66" fmla="*/ 99 w 166"/>
                      <a:gd name="T67" fmla="*/ 3 h 148"/>
                      <a:gd name="T68" fmla="*/ 76 w 166"/>
                      <a:gd name="T69" fmla="*/ 11 h 148"/>
                      <a:gd name="T70" fmla="*/ 57 w 166"/>
                      <a:gd name="T71" fmla="*/ 18 h 148"/>
                      <a:gd name="T72" fmla="*/ 40 w 166"/>
                      <a:gd name="T73" fmla="*/ 26 h 148"/>
                      <a:gd name="T74" fmla="*/ 26 w 166"/>
                      <a:gd name="T75" fmla="*/ 33 h 148"/>
                      <a:gd name="T76" fmla="*/ 14 w 166"/>
                      <a:gd name="T77" fmla="*/ 40 h 148"/>
                      <a:gd name="T78" fmla="*/ 6 w 166"/>
                      <a:gd name="T79" fmla="*/ 45 h 148"/>
                      <a:gd name="T80" fmla="*/ 2 w 166"/>
                      <a:gd name="T81" fmla="*/ 48 h 148"/>
                      <a:gd name="T82" fmla="*/ 0 w 166"/>
                      <a:gd name="T83" fmla="*/ 49 h 148"/>
                      <a:gd name="T84" fmla="*/ 4 w 166"/>
                      <a:gd name="T85" fmla="*/ 56 h 148"/>
                      <a:gd name="T86" fmla="*/ 12 w 166"/>
                      <a:gd name="T87" fmla="*/ 74 h 148"/>
                      <a:gd name="T88" fmla="*/ 22 w 166"/>
                      <a:gd name="T89" fmla="*/ 98 h 148"/>
                      <a:gd name="T90" fmla="*/ 32 w 166"/>
                      <a:gd name="T91" fmla="*/ 123 h 148"/>
                      <a:gd name="T92" fmla="*/ 70 w 166"/>
                      <a:gd name="T93" fmla="*/ 129 h 148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166"/>
                      <a:gd name="T142" fmla="*/ 0 h 148"/>
                      <a:gd name="T143" fmla="*/ 166 w 166"/>
                      <a:gd name="T144" fmla="*/ 148 h 148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166" h="148">
                        <a:moveTo>
                          <a:pt x="70" y="129"/>
                        </a:moveTo>
                        <a:lnTo>
                          <a:pt x="68" y="113"/>
                        </a:lnTo>
                        <a:lnTo>
                          <a:pt x="66" y="94"/>
                        </a:lnTo>
                        <a:lnTo>
                          <a:pt x="64" y="77"/>
                        </a:lnTo>
                        <a:lnTo>
                          <a:pt x="60" y="66"/>
                        </a:lnTo>
                        <a:lnTo>
                          <a:pt x="63" y="63"/>
                        </a:lnTo>
                        <a:lnTo>
                          <a:pt x="68" y="56"/>
                        </a:lnTo>
                        <a:lnTo>
                          <a:pt x="78" y="48"/>
                        </a:lnTo>
                        <a:lnTo>
                          <a:pt x="88" y="40"/>
                        </a:lnTo>
                        <a:lnTo>
                          <a:pt x="101" y="34"/>
                        </a:lnTo>
                        <a:lnTo>
                          <a:pt x="112" y="31"/>
                        </a:lnTo>
                        <a:lnTo>
                          <a:pt x="124" y="33"/>
                        </a:lnTo>
                        <a:lnTo>
                          <a:pt x="134" y="41"/>
                        </a:lnTo>
                        <a:lnTo>
                          <a:pt x="134" y="52"/>
                        </a:lnTo>
                        <a:lnTo>
                          <a:pt x="132" y="75"/>
                        </a:lnTo>
                        <a:lnTo>
                          <a:pt x="126" y="106"/>
                        </a:lnTo>
                        <a:lnTo>
                          <a:pt x="119" y="140"/>
                        </a:lnTo>
                        <a:lnTo>
                          <a:pt x="154" y="148"/>
                        </a:lnTo>
                        <a:lnTo>
                          <a:pt x="157" y="127"/>
                        </a:lnTo>
                        <a:lnTo>
                          <a:pt x="161" y="100"/>
                        </a:lnTo>
                        <a:lnTo>
                          <a:pt x="163" y="72"/>
                        </a:lnTo>
                        <a:lnTo>
                          <a:pt x="165" y="48"/>
                        </a:lnTo>
                        <a:lnTo>
                          <a:pt x="166" y="36"/>
                        </a:lnTo>
                        <a:lnTo>
                          <a:pt x="163" y="24"/>
                        </a:lnTo>
                        <a:lnTo>
                          <a:pt x="158" y="15"/>
                        </a:lnTo>
                        <a:lnTo>
                          <a:pt x="150" y="8"/>
                        </a:lnTo>
                        <a:lnTo>
                          <a:pt x="146" y="6"/>
                        </a:lnTo>
                        <a:lnTo>
                          <a:pt x="140" y="3"/>
                        </a:lnTo>
                        <a:lnTo>
                          <a:pt x="134" y="1"/>
                        </a:lnTo>
                        <a:lnTo>
                          <a:pt x="127" y="0"/>
                        </a:lnTo>
                        <a:lnTo>
                          <a:pt x="120" y="0"/>
                        </a:lnTo>
                        <a:lnTo>
                          <a:pt x="114" y="1"/>
                        </a:lnTo>
                        <a:lnTo>
                          <a:pt x="106" y="1"/>
                        </a:lnTo>
                        <a:lnTo>
                          <a:pt x="99" y="3"/>
                        </a:lnTo>
                        <a:lnTo>
                          <a:pt x="76" y="11"/>
                        </a:lnTo>
                        <a:lnTo>
                          <a:pt x="57" y="18"/>
                        </a:lnTo>
                        <a:lnTo>
                          <a:pt x="40" y="26"/>
                        </a:lnTo>
                        <a:lnTo>
                          <a:pt x="26" y="33"/>
                        </a:lnTo>
                        <a:lnTo>
                          <a:pt x="14" y="40"/>
                        </a:lnTo>
                        <a:lnTo>
                          <a:pt x="6" y="45"/>
                        </a:lnTo>
                        <a:lnTo>
                          <a:pt x="2" y="48"/>
                        </a:lnTo>
                        <a:lnTo>
                          <a:pt x="0" y="49"/>
                        </a:lnTo>
                        <a:lnTo>
                          <a:pt x="4" y="56"/>
                        </a:lnTo>
                        <a:lnTo>
                          <a:pt x="12" y="74"/>
                        </a:lnTo>
                        <a:lnTo>
                          <a:pt x="22" y="98"/>
                        </a:lnTo>
                        <a:lnTo>
                          <a:pt x="32" y="123"/>
                        </a:lnTo>
                        <a:lnTo>
                          <a:pt x="70" y="12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713" name="Freeform 996"/>
                  <p:cNvSpPr>
                    <a:spLocks/>
                  </p:cNvSpPr>
                  <p:nvPr/>
                </p:nvSpPr>
                <p:spPr bwMode="auto">
                  <a:xfrm>
                    <a:off x="3121" y="1763"/>
                    <a:ext cx="65" cy="117"/>
                  </a:xfrm>
                  <a:custGeom>
                    <a:avLst/>
                    <a:gdLst>
                      <a:gd name="T0" fmla="*/ 131 w 131"/>
                      <a:gd name="T1" fmla="*/ 8 h 233"/>
                      <a:gd name="T2" fmla="*/ 113 w 131"/>
                      <a:gd name="T3" fmla="*/ 58 h 233"/>
                      <a:gd name="T4" fmla="*/ 93 w 131"/>
                      <a:gd name="T5" fmla="*/ 103 h 233"/>
                      <a:gd name="T6" fmla="*/ 71 w 131"/>
                      <a:gd name="T7" fmla="*/ 141 h 233"/>
                      <a:gd name="T8" fmla="*/ 50 w 131"/>
                      <a:gd name="T9" fmla="*/ 173 h 233"/>
                      <a:gd name="T10" fmla="*/ 30 w 131"/>
                      <a:gd name="T11" fmla="*/ 199 h 233"/>
                      <a:gd name="T12" fmla="*/ 15 w 131"/>
                      <a:gd name="T13" fmla="*/ 218 h 233"/>
                      <a:gd name="T14" fmla="*/ 4 w 131"/>
                      <a:gd name="T15" fmla="*/ 230 h 233"/>
                      <a:gd name="T16" fmla="*/ 0 w 131"/>
                      <a:gd name="T17" fmla="*/ 233 h 233"/>
                      <a:gd name="T18" fmla="*/ 18 w 131"/>
                      <a:gd name="T19" fmla="*/ 202 h 233"/>
                      <a:gd name="T20" fmla="*/ 33 w 131"/>
                      <a:gd name="T21" fmla="*/ 170 h 233"/>
                      <a:gd name="T22" fmla="*/ 48 w 131"/>
                      <a:gd name="T23" fmla="*/ 139 h 233"/>
                      <a:gd name="T24" fmla="*/ 60 w 131"/>
                      <a:gd name="T25" fmla="*/ 108 h 233"/>
                      <a:gd name="T26" fmla="*/ 71 w 131"/>
                      <a:gd name="T27" fmla="*/ 78 h 233"/>
                      <a:gd name="T28" fmla="*/ 81 w 131"/>
                      <a:gd name="T29" fmla="*/ 49 h 233"/>
                      <a:gd name="T30" fmla="*/ 89 w 131"/>
                      <a:gd name="T31" fmla="*/ 23 h 233"/>
                      <a:gd name="T32" fmla="*/ 96 w 131"/>
                      <a:gd name="T33" fmla="*/ 0 h 233"/>
                      <a:gd name="T34" fmla="*/ 131 w 131"/>
                      <a:gd name="T35" fmla="*/ 8 h 233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131"/>
                      <a:gd name="T55" fmla="*/ 0 h 233"/>
                      <a:gd name="T56" fmla="*/ 131 w 131"/>
                      <a:gd name="T57" fmla="*/ 233 h 233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131" h="233">
                        <a:moveTo>
                          <a:pt x="131" y="8"/>
                        </a:moveTo>
                        <a:lnTo>
                          <a:pt x="113" y="58"/>
                        </a:lnTo>
                        <a:lnTo>
                          <a:pt x="93" y="103"/>
                        </a:lnTo>
                        <a:lnTo>
                          <a:pt x="71" y="141"/>
                        </a:lnTo>
                        <a:lnTo>
                          <a:pt x="50" y="173"/>
                        </a:lnTo>
                        <a:lnTo>
                          <a:pt x="30" y="199"/>
                        </a:lnTo>
                        <a:lnTo>
                          <a:pt x="15" y="218"/>
                        </a:lnTo>
                        <a:lnTo>
                          <a:pt x="4" y="230"/>
                        </a:lnTo>
                        <a:lnTo>
                          <a:pt x="0" y="233"/>
                        </a:lnTo>
                        <a:lnTo>
                          <a:pt x="18" y="202"/>
                        </a:lnTo>
                        <a:lnTo>
                          <a:pt x="33" y="170"/>
                        </a:lnTo>
                        <a:lnTo>
                          <a:pt x="48" y="139"/>
                        </a:lnTo>
                        <a:lnTo>
                          <a:pt x="60" y="108"/>
                        </a:lnTo>
                        <a:lnTo>
                          <a:pt x="71" y="78"/>
                        </a:lnTo>
                        <a:lnTo>
                          <a:pt x="81" y="49"/>
                        </a:lnTo>
                        <a:lnTo>
                          <a:pt x="89" y="23"/>
                        </a:lnTo>
                        <a:lnTo>
                          <a:pt x="96" y="0"/>
                        </a:lnTo>
                        <a:lnTo>
                          <a:pt x="131" y="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714" name="Freeform 997"/>
                  <p:cNvSpPr>
                    <a:spLocks/>
                  </p:cNvSpPr>
                  <p:nvPr/>
                </p:nvSpPr>
                <p:spPr bwMode="auto">
                  <a:xfrm>
                    <a:off x="2972" y="1900"/>
                    <a:ext cx="244" cy="307"/>
                  </a:xfrm>
                  <a:custGeom>
                    <a:avLst/>
                    <a:gdLst>
                      <a:gd name="T0" fmla="*/ 349 w 488"/>
                      <a:gd name="T1" fmla="*/ 306 h 615"/>
                      <a:gd name="T2" fmla="*/ 386 w 488"/>
                      <a:gd name="T3" fmla="*/ 339 h 615"/>
                      <a:gd name="T4" fmla="*/ 415 w 488"/>
                      <a:gd name="T5" fmla="*/ 369 h 615"/>
                      <a:gd name="T6" fmla="*/ 439 w 488"/>
                      <a:gd name="T7" fmla="*/ 394 h 615"/>
                      <a:gd name="T8" fmla="*/ 462 w 488"/>
                      <a:gd name="T9" fmla="*/ 423 h 615"/>
                      <a:gd name="T10" fmla="*/ 478 w 488"/>
                      <a:gd name="T11" fmla="*/ 451 h 615"/>
                      <a:gd name="T12" fmla="*/ 485 w 488"/>
                      <a:gd name="T13" fmla="*/ 469 h 615"/>
                      <a:gd name="T14" fmla="*/ 488 w 488"/>
                      <a:gd name="T15" fmla="*/ 477 h 615"/>
                      <a:gd name="T16" fmla="*/ 473 w 488"/>
                      <a:gd name="T17" fmla="*/ 455 h 615"/>
                      <a:gd name="T18" fmla="*/ 437 w 488"/>
                      <a:gd name="T19" fmla="*/ 413 h 615"/>
                      <a:gd name="T20" fmla="*/ 398 w 488"/>
                      <a:gd name="T21" fmla="*/ 374 h 615"/>
                      <a:gd name="T22" fmla="*/ 355 w 488"/>
                      <a:gd name="T23" fmla="*/ 338 h 615"/>
                      <a:gd name="T24" fmla="*/ 312 w 488"/>
                      <a:gd name="T25" fmla="*/ 301 h 615"/>
                      <a:gd name="T26" fmla="*/ 281 w 488"/>
                      <a:gd name="T27" fmla="*/ 264 h 615"/>
                      <a:gd name="T28" fmla="*/ 262 w 488"/>
                      <a:gd name="T29" fmla="*/ 227 h 615"/>
                      <a:gd name="T30" fmla="*/ 251 w 488"/>
                      <a:gd name="T31" fmla="*/ 192 h 615"/>
                      <a:gd name="T32" fmla="*/ 238 w 488"/>
                      <a:gd name="T33" fmla="*/ 198 h 615"/>
                      <a:gd name="T34" fmla="*/ 217 w 488"/>
                      <a:gd name="T35" fmla="*/ 243 h 615"/>
                      <a:gd name="T36" fmla="*/ 197 w 488"/>
                      <a:gd name="T37" fmla="*/ 279 h 615"/>
                      <a:gd name="T38" fmla="*/ 183 w 488"/>
                      <a:gd name="T39" fmla="*/ 303 h 615"/>
                      <a:gd name="T40" fmla="*/ 137 w 488"/>
                      <a:gd name="T41" fmla="*/ 362 h 615"/>
                      <a:gd name="T42" fmla="*/ 72 w 488"/>
                      <a:gd name="T43" fmla="*/ 467 h 615"/>
                      <a:gd name="T44" fmla="*/ 26 w 488"/>
                      <a:gd name="T45" fmla="*/ 556 h 615"/>
                      <a:gd name="T46" fmla="*/ 4 w 488"/>
                      <a:gd name="T47" fmla="*/ 609 h 615"/>
                      <a:gd name="T48" fmla="*/ 11 w 488"/>
                      <a:gd name="T49" fmla="*/ 573 h 615"/>
                      <a:gd name="T50" fmla="*/ 34 w 488"/>
                      <a:gd name="T51" fmla="*/ 498 h 615"/>
                      <a:gd name="T52" fmla="*/ 65 w 488"/>
                      <a:gd name="T53" fmla="*/ 430 h 615"/>
                      <a:gd name="T54" fmla="*/ 109 w 488"/>
                      <a:gd name="T55" fmla="*/ 361 h 615"/>
                      <a:gd name="T56" fmla="*/ 162 w 488"/>
                      <a:gd name="T57" fmla="*/ 288 h 615"/>
                      <a:gd name="T58" fmla="*/ 205 w 488"/>
                      <a:gd name="T59" fmla="*/ 200 h 615"/>
                      <a:gd name="T60" fmla="*/ 238 w 488"/>
                      <a:gd name="T61" fmla="*/ 109 h 615"/>
                      <a:gd name="T62" fmla="*/ 254 w 488"/>
                      <a:gd name="T63" fmla="*/ 40 h 615"/>
                      <a:gd name="T64" fmla="*/ 284 w 488"/>
                      <a:gd name="T65" fmla="*/ 0 h 615"/>
                      <a:gd name="T66" fmla="*/ 284 w 488"/>
                      <a:gd name="T67" fmla="*/ 48 h 615"/>
                      <a:gd name="T68" fmla="*/ 273 w 488"/>
                      <a:gd name="T69" fmla="*/ 98 h 615"/>
                      <a:gd name="T70" fmla="*/ 274 w 488"/>
                      <a:gd name="T71" fmla="*/ 150 h 615"/>
                      <a:gd name="T72" fmla="*/ 282 w 488"/>
                      <a:gd name="T73" fmla="*/ 200 h 615"/>
                      <a:gd name="T74" fmla="*/ 300 w 488"/>
                      <a:gd name="T75" fmla="*/ 247 h 615"/>
                      <a:gd name="T76" fmla="*/ 329 w 488"/>
                      <a:gd name="T77" fmla="*/ 287 h 615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w 488"/>
                      <a:gd name="T118" fmla="*/ 0 h 615"/>
                      <a:gd name="T119" fmla="*/ 488 w 488"/>
                      <a:gd name="T120" fmla="*/ 615 h 615"/>
                    </a:gdLst>
                    <a:ahLst/>
                    <a:cxnLst>
                      <a:cxn ang="T78">
                        <a:pos x="T0" y="T1"/>
                      </a:cxn>
                      <a:cxn ang="T79">
                        <a:pos x="T2" y="T3"/>
                      </a:cxn>
                      <a:cxn ang="T80">
                        <a:pos x="T4" y="T5"/>
                      </a:cxn>
                      <a:cxn ang="T81">
                        <a:pos x="T6" y="T7"/>
                      </a:cxn>
                      <a:cxn ang="T82">
                        <a:pos x="T8" y="T9"/>
                      </a:cxn>
                      <a:cxn ang="T83">
                        <a:pos x="T10" y="T11"/>
                      </a:cxn>
                      <a:cxn ang="T84">
                        <a:pos x="T12" y="T13"/>
                      </a:cxn>
                      <a:cxn ang="T85">
                        <a:pos x="T14" y="T15"/>
                      </a:cxn>
                      <a:cxn ang="T86">
                        <a:pos x="T16" y="T17"/>
                      </a:cxn>
                      <a:cxn ang="T87">
                        <a:pos x="T18" y="T19"/>
                      </a:cxn>
                      <a:cxn ang="T88">
                        <a:pos x="T20" y="T21"/>
                      </a:cxn>
                      <a:cxn ang="T89">
                        <a:pos x="T22" y="T23"/>
                      </a:cxn>
                      <a:cxn ang="T90">
                        <a:pos x="T24" y="T25"/>
                      </a:cxn>
                      <a:cxn ang="T91">
                        <a:pos x="T26" y="T27"/>
                      </a:cxn>
                      <a:cxn ang="T92">
                        <a:pos x="T28" y="T29"/>
                      </a:cxn>
                      <a:cxn ang="T93">
                        <a:pos x="T30" y="T31"/>
                      </a:cxn>
                      <a:cxn ang="T94">
                        <a:pos x="T32" y="T33"/>
                      </a:cxn>
                      <a:cxn ang="T95">
                        <a:pos x="T34" y="T35"/>
                      </a:cxn>
                      <a:cxn ang="T96">
                        <a:pos x="T36" y="T37"/>
                      </a:cxn>
                      <a:cxn ang="T97">
                        <a:pos x="T38" y="T39"/>
                      </a:cxn>
                      <a:cxn ang="T98">
                        <a:pos x="T40" y="T41"/>
                      </a:cxn>
                      <a:cxn ang="T99">
                        <a:pos x="T42" y="T43"/>
                      </a:cxn>
                      <a:cxn ang="T100">
                        <a:pos x="T44" y="T45"/>
                      </a:cxn>
                      <a:cxn ang="T101">
                        <a:pos x="T46" y="T47"/>
                      </a:cxn>
                      <a:cxn ang="T102">
                        <a:pos x="T48" y="T49"/>
                      </a:cxn>
                      <a:cxn ang="T103">
                        <a:pos x="T50" y="T51"/>
                      </a:cxn>
                      <a:cxn ang="T104">
                        <a:pos x="T52" y="T53"/>
                      </a:cxn>
                      <a:cxn ang="T105">
                        <a:pos x="T54" y="T55"/>
                      </a:cxn>
                      <a:cxn ang="T106">
                        <a:pos x="T56" y="T57"/>
                      </a:cxn>
                      <a:cxn ang="T107">
                        <a:pos x="T58" y="T59"/>
                      </a:cxn>
                      <a:cxn ang="T108">
                        <a:pos x="T60" y="T61"/>
                      </a:cxn>
                      <a:cxn ang="T109">
                        <a:pos x="T62" y="T63"/>
                      </a:cxn>
                      <a:cxn ang="T110">
                        <a:pos x="T64" y="T65"/>
                      </a:cxn>
                      <a:cxn ang="T111">
                        <a:pos x="T66" y="T67"/>
                      </a:cxn>
                      <a:cxn ang="T112">
                        <a:pos x="T68" y="T69"/>
                      </a:cxn>
                      <a:cxn ang="T113">
                        <a:pos x="T70" y="T71"/>
                      </a:cxn>
                      <a:cxn ang="T114">
                        <a:pos x="T72" y="T73"/>
                      </a:cxn>
                      <a:cxn ang="T115">
                        <a:pos x="T74" y="T75"/>
                      </a:cxn>
                      <a:cxn ang="T116">
                        <a:pos x="T76" y="T77"/>
                      </a:cxn>
                    </a:cxnLst>
                    <a:rect l="T117" t="T118" r="T119" b="T120"/>
                    <a:pathLst>
                      <a:path w="488" h="615">
                        <a:moveTo>
                          <a:pt x="329" y="287"/>
                        </a:moveTo>
                        <a:lnTo>
                          <a:pt x="349" y="306"/>
                        </a:lnTo>
                        <a:lnTo>
                          <a:pt x="369" y="323"/>
                        </a:lnTo>
                        <a:lnTo>
                          <a:pt x="386" y="339"/>
                        </a:lnTo>
                        <a:lnTo>
                          <a:pt x="401" y="355"/>
                        </a:lnTo>
                        <a:lnTo>
                          <a:pt x="415" y="369"/>
                        </a:lnTo>
                        <a:lnTo>
                          <a:pt x="428" y="383"/>
                        </a:lnTo>
                        <a:lnTo>
                          <a:pt x="439" y="394"/>
                        </a:lnTo>
                        <a:lnTo>
                          <a:pt x="448" y="406"/>
                        </a:lnTo>
                        <a:lnTo>
                          <a:pt x="462" y="423"/>
                        </a:lnTo>
                        <a:lnTo>
                          <a:pt x="471" y="438"/>
                        </a:lnTo>
                        <a:lnTo>
                          <a:pt x="478" y="451"/>
                        </a:lnTo>
                        <a:lnTo>
                          <a:pt x="483" y="461"/>
                        </a:lnTo>
                        <a:lnTo>
                          <a:pt x="485" y="469"/>
                        </a:lnTo>
                        <a:lnTo>
                          <a:pt x="488" y="474"/>
                        </a:lnTo>
                        <a:lnTo>
                          <a:pt x="488" y="477"/>
                        </a:lnTo>
                        <a:lnTo>
                          <a:pt x="488" y="478"/>
                        </a:lnTo>
                        <a:lnTo>
                          <a:pt x="473" y="455"/>
                        </a:lnTo>
                        <a:lnTo>
                          <a:pt x="455" y="433"/>
                        </a:lnTo>
                        <a:lnTo>
                          <a:pt x="437" y="413"/>
                        </a:lnTo>
                        <a:lnTo>
                          <a:pt x="417" y="392"/>
                        </a:lnTo>
                        <a:lnTo>
                          <a:pt x="398" y="374"/>
                        </a:lnTo>
                        <a:lnTo>
                          <a:pt x="376" y="355"/>
                        </a:lnTo>
                        <a:lnTo>
                          <a:pt x="355" y="338"/>
                        </a:lnTo>
                        <a:lnTo>
                          <a:pt x="333" y="321"/>
                        </a:lnTo>
                        <a:lnTo>
                          <a:pt x="312" y="301"/>
                        </a:lnTo>
                        <a:lnTo>
                          <a:pt x="295" y="283"/>
                        </a:lnTo>
                        <a:lnTo>
                          <a:pt x="281" y="264"/>
                        </a:lnTo>
                        <a:lnTo>
                          <a:pt x="270" y="246"/>
                        </a:lnTo>
                        <a:lnTo>
                          <a:pt x="262" y="227"/>
                        </a:lnTo>
                        <a:lnTo>
                          <a:pt x="256" y="210"/>
                        </a:lnTo>
                        <a:lnTo>
                          <a:pt x="251" y="192"/>
                        </a:lnTo>
                        <a:lnTo>
                          <a:pt x="248" y="173"/>
                        </a:lnTo>
                        <a:lnTo>
                          <a:pt x="238" y="198"/>
                        </a:lnTo>
                        <a:lnTo>
                          <a:pt x="227" y="222"/>
                        </a:lnTo>
                        <a:lnTo>
                          <a:pt x="217" y="243"/>
                        </a:lnTo>
                        <a:lnTo>
                          <a:pt x="206" y="263"/>
                        </a:lnTo>
                        <a:lnTo>
                          <a:pt x="197" y="279"/>
                        </a:lnTo>
                        <a:lnTo>
                          <a:pt x="189" y="293"/>
                        </a:lnTo>
                        <a:lnTo>
                          <a:pt x="183" y="303"/>
                        </a:lnTo>
                        <a:lnTo>
                          <a:pt x="179" y="309"/>
                        </a:lnTo>
                        <a:lnTo>
                          <a:pt x="137" y="362"/>
                        </a:lnTo>
                        <a:lnTo>
                          <a:pt x="102" y="416"/>
                        </a:lnTo>
                        <a:lnTo>
                          <a:pt x="72" y="467"/>
                        </a:lnTo>
                        <a:lnTo>
                          <a:pt x="46" y="514"/>
                        </a:lnTo>
                        <a:lnTo>
                          <a:pt x="26" y="556"/>
                        </a:lnTo>
                        <a:lnTo>
                          <a:pt x="12" y="587"/>
                        </a:lnTo>
                        <a:lnTo>
                          <a:pt x="4" y="609"/>
                        </a:lnTo>
                        <a:lnTo>
                          <a:pt x="0" y="615"/>
                        </a:lnTo>
                        <a:lnTo>
                          <a:pt x="11" y="573"/>
                        </a:lnTo>
                        <a:lnTo>
                          <a:pt x="22" y="534"/>
                        </a:lnTo>
                        <a:lnTo>
                          <a:pt x="34" y="498"/>
                        </a:lnTo>
                        <a:lnTo>
                          <a:pt x="49" y="463"/>
                        </a:lnTo>
                        <a:lnTo>
                          <a:pt x="65" y="430"/>
                        </a:lnTo>
                        <a:lnTo>
                          <a:pt x="84" y="395"/>
                        </a:lnTo>
                        <a:lnTo>
                          <a:pt x="109" y="361"/>
                        </a:lnTo>
                        <a:lnTo>
                          <a:pt x="137" y="323"/>
                        </a:lnTo>
                        <a:lnTo>
                          <a:pt x="162" y="288"/>
                        </a:lnTo>
                        <a:lnTo>
                          <a:pt x="185" y="246"/>
                        </a:lnTo>
                        <a:lnTo>
                          <a:pt x="205" y="200"/>
                        </a:lnTo>
                        <a:lnTo>
                          <a:pt x="223" y="152"/>
                        </a:lnTo>
                        <a:lnTo>
                          <a:pt x="238" y="109"/>
                        </a:lnTo>
                        <a:lnTo>
                          <a:pt x="248" y="69"/>
                        </a:lnTo>
                        <a:lnTo>
                          <a:pt x="254" y="40"/>
                        </a:lnTo>
                        <a:lnTo>
                          <a:pt x="253" y="21"/>
                        </a:lnTo>
                        <a:lnTo>
                          <a:pt x="284" y="0"/>
                        </a:lnTo>
                        <a:lnTo>
                          <a:pt x="285" y="23"/>
                        </a:lnTo>
                        <a:lnTo>
                          <a:pt x="284" y="48"/>
                        </a:lnTo>
                        <a:lnTo>
                          <a:pt x="279" y="73"/>
                        </a:lnTo>
                        <a:lnTo>
                          <a:pt x="273" y="98"/>
                        </a:lnTo>
                        <a:lnTo>
                          <a:pt x="273" y="125"/>
                        </a:lnTo>
                        <a:lnTo>
                          <a:pt x="274" y="150"/>
                        </a:lnTo>
                        <a:lnTo>
                          <a:pt x="277" y="175"/>
                        </a:lnTo>
                        <a:lnTo>
                          <a:pt x="282" y="200"/>
                        </a:lnTo>
                        <a:lnTo>
                          <a:pt x="289" y="224"/>
                        </a:lnTo>
                        <a:lnTo>
                          <a:pt x="300" y="247"/>
                        </a:lnTo>
                        <a:lnTo>
                          <a:pt x="312" y="268"/>
                        </a:lnTo>
                        <a:lnTo>
                          <a:pt x="329" y="28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715" name="Freeform 998"/>
                  <p:cNvSpPr>
                    <a:spLocks/>
                  </p:cNvSpPr>
                  <p:nvPr/>
                </p:nvSpPr>
                <p:spPr bwMode="auto">
                  <a:xfrm>
                    <a:off x="2844" y="1878"/>
                    <a:ext cx="234" cy="100"/>
                  </a:xfrm>
                  <a:custGeom>
                    <a:avLst/>
                    <a:gdLst>
                      <a:gd name="T0" fmla="*/ 448 w 468"/>
                      <a:gd name="T1" fmla="*/ 111 h 199"/>
                      <a:gd name="T2" fmla="*/ 462 w 468"/>
                      <a:gd name="T3" fmla="*/ 102 h 199"/>
                      <a:gd name="T4" fmla="*/ 448 w 468"/>
                      <a:gd name="T5" fmla="*/ 147 h 199"/>
                      <a:gd name="T6" fmla="*/ 423 w 468"/>
                      <a:gd name="T7" fmla="*/ 161 h 199"/>
                      <a:gd name="T8" fmla="*/ 398 w 468"/>
                      <a:gd name="T9" fmla="*/ 175 h 199"/>
                      <a:gd name="T10" fmla="*/ 374 w 468"/>
                      <a:gd name="T11" fmla="*/ 185 h 199"/>
                      <a:gd name="T12" fmla="*/ 348 w 468"/>
                      <a:gd name="T13" fmla="*/ 193 h 199"/>
                      <a:gd name="T14" fmla="*/ 321 w 468"/>
                      <a:gd name="T15" fmla="*/ 198 h 199"/>
                      <a:gd name="T16" fmla="*/ 290 w 468"/>
                      <a:gd name="T17" fmla="*/ 199 h 199"/>
                      <a:gd name="T18" fmla="*/ 255 w 468"/>
                      <a:gd name="T19" fmla="*/ 194 h 199"/>
                      <a:gd name="T20" fmla="*/ 216 w 468"/>
                      <a:gd name="T21" fmla="*/ 184 h 199"/>
                      <a:gd name="T22" fmla="*/ 189 w 468"/>
                      <a:gd name="T23" fmla="*/ 175 h 199"/>
                      <a:gd name="T24" fmla="*/ 163 w 468"/>
                      <a:gd name="T25" fmla="*/ 166 h 199"/>
                      <a:gd name="T26" fmla="*/ 136 w 468"/>
                      <a:gd name="T27" fmla="*/ 158 h 199"/>
                      <a:gd name="T28" fmla="*/ 110 w 468"/>
                      <a:gd name="T29" fmla="*/ 150 h 199"/>
                      <a:gd name="T30" fmla="*/ 83 w 468"/>
                      <a:gd name="T31" fmla="*/ 143 h 199"/>
                      <a:gd name="T32" fmla="*/ 56 w 468"/>
                      <a:gd name="T33" fmla="*/ 138 h 199"/>
                      <a:gd name="T34" fmla="*/ 28 w 468"/>
                      <a:gd name="T35" fmla="*/ 135 h 199"/>
                      <a:gd name="T36" fmla="*/ 0 w 468"/>
                      <a:gd name="T37" fmla="*/ 133 h 199"/>
                      <a:gd name="T38" fmla="*/ 4 w 468"/>
                      <a:gd name="T39" fmla="*/ 132 h 199"/>
                      <a:gd name="T40" fmla="*/ 13 w 468"/>
                      <a:gd name="T41" fmla="*/ 130 h 199"/>
                      <a:gd name="T42" fmla="*/ 29 w 468"/>
                      <a:gd name="T43" fmla="*/ 129 h 199"/>
                      <a:gd name="T44" fmla="*/ 55 w 468"/>
                      <a:gd name="T45" fmla="*/ 128 h 199"/>
                      <a:gd name="T46" fmla="*/ 88 w 468"/>
                      <a:gd name="T47" fmla="*/ 130 h 199"/>
                      <a:gd name="T48" fmla="*/ 132 w 468"/>
                      <a:gd name="T49" fmla="*/ 137 h 199"/>
                      <a:gd name="T50" fmla="*/ 186 w 468"/>
                      <a:gd name="T51" fmla="*/ 150 h 199"/>
                      <a:gd name="T52" fmla="*/ 253 w 468"/>
                      <a:gd name="T53" fmla="*/ 169 h 199"/>
                      <a:gd name="T54" fmla="*/ 293 w 468"/>
                      <a:gd name="T55" fmla="*/ 173 h 199"/>
                      <a:gd name="T56" fmla="*/ 332 w 468"/>
                      <a:gd name="T57" fmla="*/ 168 h 199"/>
                      <a:gd name="T58" fmla="*/ 371 w 468"/>
                      <a:gd name="T59" fmla="*/ 155 h 199"/>
                      <a:gd name="T60" fmla="*/ 408 w 468"/>
                      <a:gd name="T61" fmla="*/ 137 h 199"/>
                      <a:gd name="T62" fmla="*/ 391 w 468"/>
                      <a:gd name="T63" fmla="*/ 126 h 199"/>
                      <a:gd name="T64" fmla="*/ 377 w 468"/>
                      <a:gd name="T65" fmla="*/ 113 h 199"/>
                      <a:gd name="T66" fmla="*/ 367 w 468"/>
                      <a:gd name="T67" fmla="*/ 95 h 199"/>
                      <a:gd name="T68" fmla="*/ 359 w 468"/>
                      <a:gd name="T69" fmla="*/ 75 h 199"/>
                      <a:gd name="T70" fmla="*/ 364 w 468"/>
                      <a:gd name="T71" fmla="*/ 26 h 199"/>
                      <a:gd name="T72" fmla="*/ 376 w 468"/>
                      <a:gd name="T73" fmla="*/ 0 h 199"/>
                      <a:gd name="T74" fmla="*/ 372 w 468"/>
                      <a:gd name="T75" fmla="*/ 19 h 199"/>
                      <a:gd name="T76" fmla="*/ 376 w 468"/>
                      <a:gd name="T77" fmla="*/ 54 h 199"/>
                      <a:gd name="T78" fmla="*/ 394 w 468"/>
                      <a:gd name="T79" fmla="*/ 91 h 199"/>
                      <a:gd name="T80" fmla="*/ 442 w 468"/>
                      <a:gd name="T81" fmla="*/ 116 h 199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w 468"/>
                      <a:gd name="T124" fmla="*/ 0 h 199"/>
                      <a:gd name="T125" fmla="*/ 468 w 468"/>
                      <a:gd name="T126" fmla="*/ 199 h 199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T123" t="T124" r="T125" b="T126"/>
                    <a:pathLst>
                      <a:path w="468" h="199">
                        <a:moveTo>
                          <a:pt x="442" y="116"/>
                        </a:moveTo>
                        <a:lnTo>
                          <a:pt x="448" y="111"/>
                        </a:lnTo>
                        <a:lnTo>
                          <a:pt x="455" y="107"/>
                        </a:lnTo>
                        <a:lnTo>
                          <a:pt x="462" y="102"/>
                        </a:lnTo>
                        <a:lnTo>
                          <a:pt x="468" y="98"/>
                        </a:lnTo>
                        <a:lnTo>
                          <a:pt x="448" y="147"/>
                        </a:lnTo>
                        <a:lnTo>
                          <a:pt x="436" y="154"/>
                        </a:lnTo>
                        <a:lnTo>
                          <a:pt x="423" y="161"/>
                        </a:lnTo>
                        <a:lnTo>
                          <a:pt x="410" y="168"/>
                        </a:lnTo>
                        <a:lnTo>
                          <a:pt x="398" y="175"/>
                        </a:lnTo>
                        <a:lnTo>
                          <a:pt x="385" y="181"/>
                        </a:lnTo>
                        <a:lnTo>
                          <a:pt x="374" y="185"/>
                        </a:lnTo>
                        <a:lnTo>
                          <a:pt x="361" y="190"/>
                        </a:lnTo>
                        <a:lnTo>
                          <a:pt x="348" y="193"/>
                        </a:lnTo>
                        <a:lnTo>
                          <a:pt x="334" y="197"/>
                        </a:lnTo>
                        <a:lnTo>
                          <a:pt x="321" y="198"/>
                        </a:lnTo>
                        <a:lnTo>
                          <a:pt x="306" y="199"/>
                        </a:lnTo>
                        <a:lnTo>
                          <a:pt x="290" y="199"/>
                        </a:lnTo>
                        <a:lnTo>
                          <a:pt x="273" y="197"/>
                        </a:lnTo>
                        <a:lnTo>
                          <a:pt x="255" y="194"/>
                        </a:lnTo>
                        <a:lnTo>
                          <a:pt x="237" y="190"/>
                        </a:lnTo>
                        <a:lnTo>
                          <a:pt x="216" y="184"/>
                        </a:lnTo>
                        <a:lnTo>
                          <a:pt x="203" y="179"/>
                        </a:lnTo>
                        <a:lnTo>
                          <a:pt x="189" y="175"/>
                        </a:lnTo>
                        <a:lnTo>
                          <a:pt x="177" y="170"/>
                        </a:lnTo>
                        <a:lnTo>
                          <a:pt x="163" y="166"/>
                        </a:lnTo>
                        <a:lnTo>
                          <a:pt x="150" y="161"/>
                        </a:lnTo>
                        <a:lnTo>
                          <a:pt x="136" y="158"/>
                        </a:lnTo>
                        <a:lnTo>
                          <a:pt x="124" y="153"/>
                        </a:lnTo>
                        <a:lnTo>
                          <a:pt x="110" y="150"/>
                        </a:lnTo>
                        <a:lnTo>
                          <a:pt x="96" y="146"/>
                        </a:lnTo>
                        <a:lnTo>
                          <a:pt x="83" y="143"/>
                        </a:lnTo>
                        <a:lnTo>
                          <a:pt x="70" y="140"/>
                        </a:lnTo>
                        <a:lnTo>
                          <a:pt x="56" y="138"/>
                        </a:lnTo>
                        <a:lnTo>
                          <a:pt x="42" y="136"/>
                        </a:lnTo>
                        <a:lnTo>
                          <a:pt x="28" y="135"/>
                        </a:lnTo>
                        <a:lnTo>
                          <a:pt x="14" y="133"/>
                        </a:lnTo>
                        <a:lnTo>
                          <a:pt x="0" y="133"/>
                        </a:lnTo>
                        <a:lnTo>
                          <a:pt x="2" y="133"/>
                        </a:lnTo>
                        <a:lnTo>
                          <a:pt x="4" y="132"/>
                        </a:lnTo>
                        <a:lnTo>
                          <a:pt x="7" y="131"/>
                        </a:lnTo>
                        <a:lnTo>
                          <a:pt x="13" y="130"/>
                        </a:lnTo>
                        <a:lnTo>
                          <a:pt x="20" y="129"/>
                        </a:lnTo>
                        <a:lnTo>
                          <a:pt x="29" y="129"/>
                        </a:lnTo>
                        <a:lnTo>
                          <a:pt x="41" y="128"/>
                        </a:lnTo>
                        <a:lnTo>
                          <a:pt x="55" y="128"/>
                        </a:lnTo>
                        <a:lnTo>
                          <a:pt x="70" y="129"/>
                        </a:lnTo>
                        <a:lnTo>
                          <a:pt x="88" y="130"/>
                        </a:lnTo>
                        <a:lnTo>
                          <a:pt x="109" y="133"/>
                        </a:lnTo>
                        <a:lnTo>
                          <a:pt x="132" y="137"/>
                        </a:lnTo>
                        <a:lnTo>
                          <a:pt x="157" y="143"/>
                        </a:lnTo>
                        <a:lnTo>
                          <a:pt x="186" y="150"/>
                        </a:lnTo>
                        <a:lnTo>
                          <a:pt x="218" y="159"/>
                        </a:lnTo>
                        <a:lnTo>
                          <a:pt x="253" y="169"/>
                        </a:lnTo>
                        <a:lnTo>
                          <a:pt x="273" y="173"/>
                        </a:lnTo>
                        <a:lnTo>
                          <a:pt x="293" y="173"/>
                        </a:lnTo>
                        <a:lnTo>
                          <a:pt x="313" y="171"/>
                        </a:lnTo>
                        <a:lnTo>
                          <a:pt x="332" y="168"/>
                        </a:lnTo>
                        <a:lnTo>
                          <a:pt x="352" y="162"/>
                        </a:lnTo>
                        <a:lnTo>
                          <a:pt x="371" y="155"/>
                        </a:lnTo>
                        <a:lnTo>
                          <a:pt x="390" y="147"/>
                        </a:lnTo>
                        <a:lnTo>
                          <a:pt x="408" y="137"/>
                        </a:lnTo>
                        <a:lnTo>
                          <a:pt x="399" y="132"/>
                        </a:lnTo>
                        <a:lnTo>
                          <a:pt x="391" y="126"/>
                        </a:lnTo>
                        <a:lnTo>
                          <a:pt x="384" y="120"/>
                        </a:lnTo>
                        <a:lnTo>
                          <a:pt x="377" y="113"/>
                        </a:lnTo>
                        <a:lnTo>
                          <a:pt x="371" y="105"/>
                        </a:lnTo>
                        <a:lnTo>
                          <a:pt x="367" y="95"/>
                        </a:lnTo>
                        <a:lnTo>
                          <a:pt x="362" y="85"/>
                        </a:lnTo>
                        <a:lnTo>
                          <a:pt x="359" y="75"/>
                        </a:lnTo>
                        <a:lnTo>
                          <a:pt x="358" y="50"/>
                        </a:lnTo>
                        <a:lnTo>
                          <a:pt x="364" y="26"/>
                        </a:lnTo>
                        <a:lnTo>
                          <a:pt x="372" y="7"/>
                        </a:lnTo>
                        <a:lnTo>
                          <a:pt x="376" y="0"/>
                        </a:lnTo>
                        <a:lnTo>
                          <a:pt x="375" y="7"/>
                        </a:lnTo>
                        <a:lnTo>
                          <a:pt x="372" y="19"/>
                        </a:lnTo>
                        <a:lnTo>
                          <a:pt x="372" y="35"/>
                        </a:lnTo>
                        <a:lnTo>
                          <a:pt x="376" y="54"/>
                        </a:lnTo>
                        <a:lnTo>
                          <a:pt x="383" y="72"/>
                        </a:lnTo>
                        <a:lnTo>
                          <a:pt x="394" y="91"/>
                        </a:lnTo>
                        <a:lnTo>
                          <a:pt x="414" y="106"/>
                        </a:lnTo>
                        <a:lnTo>
                          <a:pt x="442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14677" name="Group 999"/>
            <p:cNvGrpSpPr>
              <a:grpSpLocks/>
            </p:cNvGrpSpPr>
            <p:nvPr/>
          </p:nvGrpSpPr>
          <p:grpSpPr bwMode="auto">
            <a:xfrm rot="6500447" flipV="1">
              <a:off x="4881" y="2079"/>
              <a:ext cx="541" cy="608"/>
              <a:chOff x="3491" y="1693"/>
              <a:chExt cx="541" cy="608"/>
            </a:xfrm>
          </p:grpSpPr>
          <p:sp>
            <p:nvSpPr>
              <p:cNvPr id="14698" name="Freeform 1000"/>
              <p:cNvSpPr>
                <a:spLocks/>
              </p:cNvSpPr>
              <p:nvPr/>
            </p:nvSpPr>
            <p:spPr bwMode="auto">
              <a:xfrm>
                <a:off x="3809" y="1695"/>
                <a:ext cx="79" cy="206"/>
              </a:xfrm>
              <a:custGeom>
                <a:avLst/>
                <a:gdLst>
                  <a:gd name="T0" fmla="*/ 1 w 79"/>
                  <a:gd name="T1" fmla="*/ 197 h 206"/>
                  <a:gd name="T2" fmla="*/ 49 w 79"/>
                  <a:gd name="T3" fmla="*/ 73 h 206"/>
                  <a:gd name="T4" fmla="*/ 29 w 79"/>
                  <a:gd name="T5" fmla="*/ 57 h 206"/>
                  <a:gd name="T6" fmla="*/ 31 w 79"/>
                  <a:gd name="T7" fmla="*/ 33 h 206"/>
                  <a:gd name="T8" fmla="*/ 73 w 79"/>
                  <a:gd name="T9" fmla="*/ 9 h 206"/>
                  <a:gd name="T10" fmla="*/ 65 w 79"/>
                  <a:gd name="T11" fmla="*/ 85 h 206"/>
                  <a:gd name="T12" fmla="*/ 53 w 79"/>
                  <a:gd name="T13" fmla="*/ 125 h 206"/>
                  <a:gd name="T14" fmla="*/ 1 w 79"/>
                  <a:gd name="T15" fmla="*/ 197 h 2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9"/>
                  <a:gd name="T25" fmla="*/ 0 h 206"/>
                  <a:gd name="T26" fmla="*/ 79 w 79"/>
                  <a:gd name="T27" fmla="*/ 206 h 20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9" h="206">
                    <a:moveTo>
                      <a:pt x="1" y="197"/>
                    </a:moveTo>
                    <a:cubicBezTo>
                      <a:pt x="0" y="188"/>
                      <a:pt x="44" y="96"/>
                      <a:pt x="49" y="73"/>
                    </a:cubicBezTo>
                    <a:cubicBezTo>
                      <a:pt x="54" y="50"/>
                      <a:pt x="32" y="64"/>
                      <a:pt x="29" y="57"/>
                    </a:cubicBezTo>
                    <a:cubicBezTo>
                      <a:pt x="26" y="50"/>
                      <a:pt x="24" y="41"/>
                      <a:pt x="31" y="33"/>
                    </a:cubicBezTo>
                    <a:cubicBezTo>
                      <a:pt x="38" y="25"/>
                      <a:pt x="67" y="0"/>
                      <a:pt x="73" y="9"/>
                    </a:cubicBezTo>
                    <a:cubicBezTo>
                      <a:pt x="79" y="18"/>
                      <a:pt x="68" y="66"/>
                      <a:pt x="65" y="85"/>
                    </a:cubicBezTo>
                    <a:cubicBezTo>
                      <a:pt x="62" y="104"/>
                      <a:pt x="64" y="106"/>
                      <a:pt x="53" y="125"/>
                    </a:cubicBezTo>
                    <a:cubicBezTo>
                      <a:pt x="42" y="144"/>
                      <a:pt x="2" y="206"/>
                      <a:pt x="1" y="197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4699" name="Freeform 1001"/>
              <p:cNvSpPr>
                <a:spLocks/>
              </p:cNvSpPr>
              <p:nvPr/>
            </p:nvSpPr>
            <p:spPr bwMode="auto">
              <a:xfrm>
                <a:off x="3512" y="1806"/>
                <a:ext cx="508" cy="447"/>
              </a:xfrm>
              <a:custGeom>
                <a:avLst/>
                <a:gdLst>
                  <a:gd name="T0" fmla="*/ 328 w 508"/>
                  <a:gd name="T1" fmla="*/ 66 h 447"/>
                  <a:gd name="T2" fmla="*/ 280 w 508"/>
                  <a:gd name="T3" fmla="*/ 66 h 447"/>
                  <a:gd name="T4" fmla="*/ 234 w 508"/>
                  <a:gd name="T5" fmla="*/ 2 h 447"/>
                  <a:gd name="T6" fmla="*/ 198 w 508"/>
                  <a:gd name="T7" fmla="*/ 78 h 447"/>
                  <a:gd name="T8" fmla="*/ 138 w 508"/>
                  <a:gd name="T9" fmla="*/ 82 h 447"/>
                  <a:gd name="T10" fmla="*/ 94 w 508"/>
                  <a:gd name="T11" fmla="*/ 46 h 447"/>
                  <a:gd name="T12" fmla="*/ 82 w 508"/>
                  <a:gd name="T13" fmla="*/ 30 h 447"/>
                  <a:gd name="T14" fmla="*/ 62 w 508"/>
                  <a:gd name="T15" fmla="*/ 78 h 447"/>
                  <a:gd name="T16" fmla="*/ 14 w 508"/>
                  <a:gd name="T17" fmla="*/ 126 h 447"/>
                  <a:gd name="T18" fmla="*/ 6 w 508"/>
                  <a:gd name="T19" fmla="*/ 130 h 447"/>
                  <a:gd name="T20" fmla="*/ 50 w 508"/>
                  <a:gd name="T21" fmla="*/ 182 h 447"/>
                  <a:gd name="T22" fmla="*/ 82 w 508"/>
                  <a:gd name="T23" fmla="*/ 238 h 447"/>
                  <a:gd name="T24" fmla="*/ 136 w 508"/>
                  <a:gd name="T25" fmla="*/ 210 h 447"/>
                  <a:gd name="T26" fmla="*/ 158 w 508"/>
                  <a:gd name="T27" fmla="*/ 282 h 447"/>
                  <a:gd name="T28" fmla="*/ 118 w 508"/>
                  <a:gd name="T29" fmla="*/ 366 h 447"/>
                  <a:gd name="T30" fmla="*/ 158 w 508"/>
                  <a:gd name="T31" fmla="*/ 390 h 447"/>
                  <a:gd name="T32" fmla="*/ 178 w 508"/>
                  <a:gd name="T33" fmla="*/ 442 h 447"/>
                  <a:gd name="T34" fmla="*/ 210 w 508"/>
                  <a:gd name="T35" fmla="*/ 422 h 447"/>
                  <a:gd name="T36" fmla="*/ 254 w 508"/>
                  <a:gd name="T37" fmla="*/ 426 h 447"/>
                  <a:gd name="T38" fmla="*/ 270 w 508"/>
                  <a:gd name="T39" fmla="*/ 378 h 447"/>
                  <a:gd name="T40" fmla="*/ 328 w 508"/>
                  <a:gd name="T41" fmla="*/ 306 h 447"/>
                  <a:gd name="T42" fmla="*/ 378 w 508"/>
                  <a:gd name="T43" fmla="*/ 374 h 447"/>
                  <a:gd name="T44" fmla="*/ 426 w 508"/>
                  <a:gd name="T45" fmla="*/ 354 h 447"/>
                  <a:gd name="T46" fmla="*/ 486 w 508"/>
                  <a:gd name="T47" fmla="*/ 362 h 447"/>
                  <a:gd name="T48" fmla="*/ 486 w 508"/>
                  <a:gd name="T49" fmla="*/ 314 h 447"/>
                  <a:gd name="T50" fmla="*/ 498 w 508"/>
                  <a:gd name="T51" fmla="*/ 254 h 447"/>
                  <a:gd name="T52" fmla="*/ 426 w 508"/>
                  <a:gd name="T53" fmla="*/ 218 h 447"/>
                  <a:gd name="T54" fmla="*/ 414 w 508"/>
                  <a:gd name="T55" fmla="*/ 154 h 447"/>
                  <a:gd name="T56" fmla="*/ 438 w 508"/>
                  <a:gd name="T57" fmla="*/ 106 h 447"/>
                  <a:gd name="T58" fmla="*/ 370 w 508"/>
                  <a:gd name="T59" fmla="*/ 98 h 447"/>
                  <a:gd name="T60" fmla="*/ 328 w 508"/>
                  <a:gd name="T61" fmla="*/ 66 h 447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08"/>
                  <a:gd name="T94" fmla="*/ 0 h 447"/>
                  <a:gd name="T95" fmla="*/ 508 w 508"/>
                  <a:gd name="T96" fmla="*/ 447 h 447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08" h="447">
                    <a:moveTo>
                      <a:pt x="328" y="66"/>
                    </a:moveTo>
                    <a:cubicBezTo>
                      <a:pt x="312" y="64"/>
                      <a:pt x="296" y="77"/>
                      <a:pt x="280" y="66"/>
                    </a:cubicBezTo>
                    <a:cubicBezTo>
                      <a:pt x="264" y="55"/>
                      <a:pt x="248" y="0"/>
                      <a:pt x="234" y="2"/>
                    </a:cubicBezTo>
                    <a:cubicBezTo>
                      <a:pt x="220" y="4"/>
                      <a:pt x="214" y="65"/>
                      <a:pt x="198" y="78"/>
                    </a:cubicBezTo>
                    <a:cubicBezTo>
                      <a:pt x="182" y="91"/>
                      <a:pt x="155" y="87"/>
                      <a:pt x="138" y="82"/>
                    </a:cubicBezTo>
                    <a:cubicBezTo>
                      <a:pt x="121" y="77"/>
                      <a:pt x="103" y="55"/>
                      <a:pt x="94" y="46"/>
                    </a:cubicBezTo>
                    <a:cubicBezTo>
                      <a:pt x="85" y="37"/>
                      <a:pt x="87" y="25"/>
                      <a:pt x="82" y="30"/>
                    </a:cubicBezTo>
                    <a:cubicBezTo>
                      <a:pt x="77" y="35"/>
                      <a:pt x="73" y="62"/>
                      <a:pt x="62" y="78"/>
                    </a:cubicBezTo>
                    <a:cubicBezTo>
                      <a:pt x="51" y="94"/>
                      <a:pt x="23" y="117"/>
                      <a:pt x="14" y="126"/>
                    </a:cubicBezTo>
                    <a:cubicBezTo>
                      <a:pt x="5" y="135"/>
                      <a:pt x="0" y="121"/>
                      <a:pt x="6" y="130"/>
                    </a:cubicBezTo>
                    <a:cubicBezTo>
                      <a:pt x="12" y="139"/>
                      <a:pt x="37" y="164"/>
                      <a:pt x="50" y="182"/>
                    </a:cubicBezTo>
                    <a:cubicBezTo>
                      <a:pt x="63" y="200"/>
                      <a:pt x="68" y="233"/>
                      <a:pt x="82" y="238"/>
                    </a:cubicBezTo>
                    <a:cubicBezTo>
                      <a:pt x="96" y="243"/>
                      <a:pt x="123" y="203"/>
                      <a:pt x="136" y="210"/>
                    </a:cubicBezTo>
                    <a:cubicBezTo>
                      <a:pt x="149" y="217"/>
                      <a:pt x="161" y="256"/>
                      <a:pt x="158" y="282"/>
                    </a:cubicBezTo>
                    <a:cubicBezTo>
                      <a:pt x="155" y="308"/>
                      <a:pt x="118" y="348"/>
                      <a:pt x="118" y="366"/>
                    </a:cubicBezTo>
                    <a:cubicBezTo>
                      <a:pt x="118" y="384"/>
                      <a:pt x="148" y="377"/>
                      <a:pt x="158" y="390"/>
                    </a:cubicBezTo>
                    <a:cubicBezTo>
                      <a:pt x="168" y="403"/>
                      <a:pt x="169" y="437"/>
                      <a:pt x="178" y="442"/>
                    </a:cubicBezTo>
                    <a:cubicBezTo>
                      <a:pt x="187" y="447"/>
                      <a:pt x="197" y="425"/>
                      <a:pt x="210" y="422"/>
                    </a:cubicBezTo>
                    <a:cubicBezTo>
                      <a:pt x="223" y="419"/>
                      <a:pt x="244" y="433"/>
                      <a:pt x="254" y="426"/>
                    </a:cubicBezTo>
                    <a:cubicBezTo>
                      <a:pt x="264" y="419"/>
                      <a:pt x="258" y="398"/>
                      <a:pt x="270" y="378"/>
                    </a:cubicBezTo>
                    <a:cubicBezTo>
                      <a:pt x="282" y="358"/>
                      <a:pt x="310" y="307"/>
                      <a:pt x="328" y="306"/>
                    </a:cubicBezTo>
                    <a:cubicBezTo>
                      <a:pt x="346" y="305"/>
                      <a:pt x="362" y="366"/>
                      <a:pt x="378" y="374"/>
                    </a:cubicBezTo>
                    <a:cubicBezTo>
                      <a:pt x="394" y="382"/>
                      <a:pt x="408" y="356"/>
                      <a:pt x="426" y="354"/>
                    </a:cubicBezTo>
                    <a:cubicBezTo>
                      <a:pt x="444" y="352"/>
                      <a:pt x="476" y="369"/>
                      <a:pt x="486" y="362"/>
                    </a:cubicBezTo>
                    <a:cubicBezTo>
                      <a:pt x="496" y="355"/>
                      <a:pt x="484" y="332"/>
                      <a:pt x="486" y="314"/>
                    </a:cubicBezTo>
                    <a:cubicBezTo>
                      <a:pt x="488" y="296"/>
                      <a:pt x="508" y="270"/>
                      <a:pt x="498" y="254"/>
                    </a:cubicBezTo>
                    <a:cubicBezTo>
                      <a:pt x="488" y="238"/>
                      <a:pt x="440" y="235"/>
                      <a:pt x="426" y="218"/>
                    </a:cubicBezTo>
                    <a:cubicBezTo>
                      <a:pt x="412" y="201"/>
                      <a:pt x="412" y="173"/>
                      <a:pt x="414" y="154"/>
                    </a:cubicBezTo>
                    <a:cubicBezTo>
                      <a:pt x="416" y="135"/>
                      <a:pt x="445" y="115"/>
                      <a:pt x="438" y="106"/>
                    </a:cubicBezTo>
                    <a:cubicBezTo>
                      <a:pt x="431" y="97"/>
                      <a:pt x="388" y="105"/>
                      <a:pt x="370" y="98"/>
                    </a:cubicBezTo>
                    <a:cubicBezTo>
                      <a:pt x="352" y="91"/>
                      <a:pt x="337" y="73"/>
                      <a:pt x="328" y="66"/>
                    </a:cubicBezTo>
                    <a:close/>
                  </a:path>
                </a:pathLst>
              </a:cu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700" name="Group 1002"/>
              <p:cNvGrpSpPr>
                <a:grpSpLocks/>
              </p:cNvGrpSpPr>
              <p:nvPr/>
            </p:nvGrpSpPr>
            <p:grpSpPr bwMode="auto">
              <a:xfrm>
                <a:off x="3491" y="1693"/>
                <a:ext cx="541" cy="608"/>
                <a:chOff x="2773" y="1693"/>
                <a:chExt cx="541" cy="608"/>
              </a:xfrm>
            </p:grpSpPr>
            <p:sp>
              <p:nvSpPr>
                <p:cNvPr id="14701" name="Freeform 1003"/>
                <p:cNvSpPr>
                  <a:spLocks/>
                </p:cNvSpPr>
                <p:nvPr/>
              </p:nvSpPr>
              <p:spPr bwMode="auto">
                <a:xfrm>
                  <a:off x="2773" y="1755"/>
                  <a:ext cx="541" cy="546"/>
                </a:xfrm>
                <a:custGeom>
                  <a:avLst/>
                  <a:gdLst>
                    <a:gd name="T0" fmla="*/ 717 w 1080"/>
                    <a:gd name="T1" fmla="*/ 126 h 1092"/>
                    <a:gd name="T2" fmla="*/ 656 w 1080"/>
                    <a:gd name="T3" fmla="*/ 239 h 1092"/>
                    <a:gd name="T4" fmla="*/ 556 w 1080"/>
                    <a:gd name="T5" fmla="*/ 194 h 1092"/>
                    <a:gd name="T6" fmla="*/ 493 w 1080"/>
                    <a:gd name="T7" fmla="*/ 169 h 1092"/>
                    <a:gd name="T8" fmla="*/ 408 w 1080"/>
                    <a:gd name="T9" fmla="*/ 279 h 1092"/>
                    <a:gd name="T10" fmla="*/ 305 w 1080"/>
                    <a:gd name="T11" fmla="*/ 278 h 1092"/>
                    <a:gd name="T12" fmla="*/ 210 w 1080"/>
                    <a:gd name="T13" fmla="*/ 203 h 1092"/>
                    <a:gd name="T14" fmla="*/ 112 w 1080"/>
                    <a:gd name="T15" fmla="*/ 335 h 1092"/>
                    <a:gd name="T16" fmla="*/ 123 w 1080"/>
                    <a:gd name="T17" fmla="*/ 408 h 1092"/>
                    <a:gd name="T18" fmla="*/ 220 w 1080"/>
                    <a:gd name="T19" fmla="*/ 559 h 1092"/>
                    <a:gd name="T20" fmla="*/ 337 w 1080"/>
                    <a:gd name="T21" fmla="*/ 525 h 1092"/>
                    <a:gd name="T22" fmla="*/ 380 w 1080"/>
                    <a:gd name="T23" fmla="*/ 642 h 1092"/>
                    <a:gd name="T24" fmla="*/ 313 w 1080"/>
                    <a:gd name="T25" fmla="*/ 806 h 1092"/>
                    <a:gd name="T26" fmla="*/ 368 w 1080"/>
                    <a:gd name="T27" fmla="*/ 911 h 1092"/>
                    <a:gd name="T28" fmla="*/ 386 w 1080"/>
                    <a:gd name="T29" fmla="*/ 980 h 1092"/>
                    <a:gd name="T30" fmla="*/ 531 w 1080"/>
                    <a:gd name="T31" fmla="*/ 940 h 1092"/>
                    <a:gd name="T32" fmla="*/ 592 w 1080"/>
                    <a:gd name="T33" fmla="*/ 819 h 1092"/>
                    <a:gd name="T34" fmla="*/ 685 w 1080"/>
                    <a:gd name="T35" fmla="*/ 723 h 1092"/>
                    <a:gd name="T36" fmla="*/ 784 w 1080"/>
                    <a:gd name="T37" fmla="*/ 773 h 1092"/>
                    <a:gd name="T38" fmla="*/ 821 w 1080"/>
                    <a:gd name="T39" fmla="*/ 837 h 1092"/>
                    <a:gd name="T40" fmla="*/ 906 w 1080"/>
                    <a:gd name="T41" fmla="*/ 811 h 1092"/>
                    <a:gd name="T42" fmla="*/ 1008 w 1080"/>
                    <a:gd name="T43" fmla="*/ 828 h 1092"/>
                    <a:gd name="T44" fmla="*/ 1011 w 1080"/>
                    <a:gd name="T45" fmla="*/ 734 h 1092"/>
                    <a:gd name="T46" fmla="*/ 996 w 1080"/>
                    <a:gd name="T47" fmla="*/ 628 h 1092"/>
                    <a:gd name="T48" fmla="*/ 898 w 1080"/>
                    <a:gd name="T49" fmla="*/ 559 h 1092"/>
                    <a:gd name="T50" fmla="*/ 849 w 1080"/>
                    <a:gd name="T51" fmla="*/ 452 h 1092"/>
                    <a:gd name="T52" fmla="*/ 902 w 1080"/>
                    <a:gd name="T53" fmla="*/ 309 h 1092"/>
                    <a:gd name="T54" fmla="*/ 822 w 1080"/>
                    <a:gd name="T55" fmla="*/ 318 h 1092"/>
                    <a:gd name="T56" fmla="*/ 729 w 1080"/>
                    <a:gd name="T57" fmla="*/ 296 h 1092"/>
                    <a:gd name="T58" fmla="*/ 799 w 1080"/>
                    <a:gd name="T59" fmla="*/ 279 h 1092"/>
                    <a:gd name="T60" fmla="*/ 943 w 1080"/>
                    <a:gd name="T61" fmla="*/ 273 h 1092"/>
                    <a:gd name="T62" fmla="*/ 988 w 1080"/>
                    <a:gd name="T63" fmla="*/ 293 h 1092"/>
                    <a:gd name="T64" fmla="*/ 887 w 1080"/>
                    <a:gd name="T65" fmla="*/ 455 h 1092"/>
                    <a:gd name="T66" fmla="*/ 992 w 1080"/>
                    <a:gd name="T67" fmla="*/ 573 h 1092"/>
                    <a:gd name="T68" fmla="*/ 1037 w 1080"/>
                    <a:gd name="T69" fmla="*/ 732 h 1092"/>
                    <a:gd name="T70" fmla="*/ 997 w 1080"/>
                    <a:gd name="T71" fmla="*/ 865 h 1092"/>
                    <a:gd name="T72" fmla="*/ 881 w 1080"/>
                    <a:gd name="T73" fmla="*/ 856 h 1092"/>
                    <a:gd name="T74" fmla="*/ 769 w 1080"/>
                    <a:gd name="T75" fmla="*/ 908 h 1092"/>
                    <a:gd name="T76" fmla="*/ 734 w 1080"/>
                    <a:gd name="T77" fmla="*/ 775 h 1092"/>
                    <a:gd name="T78" fmla="*/ 577 w 1080"/>
                    <a:gd name="T79" fmla="*/ 964 h 1092"/>
                    <a:gd name="T80" fmla="*/ 476 w 1080"/>
                    <a:gd name="T81" fmla="*/ 976 h 1092"/>
                    <a:gd name="T82" fmla="*/ 362 w 1080"/>
                    <a:gd name="T83" fmla="*/ 1062 h 1092"/>
                    <a:gd name="T84" fmla="*/ 319 w 1080"/>
                    <a:gd name="T85" fmla="*/ 932 h 1092"/>
                    <a:gd name="T86" fmla="*/ 267 w 1080"/>
                    <a:gd name="T87" fmla="*/ 812 h 1092"/>
                    <a:gd name="T88" fmla="*/ 296 w 1080"/>
                    <a:gd name="T89" fmla="*/ 569 h 1092"/>
                    <a:gd name="T90" fmla="*/ 183 w 1080"/>
                    <a:gd name="T91" fmla="*/ 620 h 1092"/>
                    <a:gd name="T92" fmla="*/ 29 w 1080"/>
                    <a:gd name="T93" fmla="*/ 404 h 1092"/>
                    <a:gd name="T94" fmla="*/ 76 w 1080"/>
                    <a:gd name="T95" fmla="*/ 327 h 1092"/>
                    <a:gd name="T96" fmla="*/ 183 w 1080"/>
                    <a:gd name="T97" fmla="*/ 194 h 1092"/>
                    <a:gd name="T98" fmla="*/ 280 w 1080"/>
                    <a:gd name="T99" fmla="*/ 211 h 1092"/>
                    <a:gd name="T100" fmla="*/ 389 w 1080"/>
                    <a:gd name="T101" fmla="*/ 244 h 1092"/>
                    <a:gd name="T102" fmla="*/ 458 w 1080"/>
                    <a:gd name="T103" fmla="*/ 107 h 1092"/>
                    <a:gd name="T104" fmla="*/ 559 w 1080"/>
                    <a:gd name="T105" fmla="*/ 106 h 1092"/>
                    <a:gd name="T106" fmla="*/ 623 w 1080"/>
                    <a:gd name="T107" fmla="*/ 220 h 1092"/>
                    <a:gd name="T108" fmla="*/ 668 w 1080"/>
                    <a:gd name="T109" fmla="*/ 188 h 1092"/>
                    <a:gd name="T110" fmla="*/ 704 w 1080"/>
                    <a:gd name="T111" fmla="*/ 36 h 1092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080"/>
                    <a:gd name="T169" fmla="*/ 0 h 1092"/>
                    <a:gd name="T170" fmla="*/ 1080 w 1080"/>
                    <a:gd name="T171" fmla="*/ 1092 h 1092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080" h="1092">
                      <a:moveTo>
                        <a:pt x="741" y="6"/>
                      </a:moveTo>
                      <a:lnTo>
                        <a:pt x="738" y="24"/>
                      </a:lnTo>
                      <a:lnTo>
                        <a:pt x="735" y="45"/>
                      </a:lnTo>
                      <a:lnTo>
                        <a:pt x="731" y="66"/>
                      </a:lnTo>
                      <a:lnTo>
                        <a:pt x="727" y="87"/>
                      </a:lnTo>
                      <a:lnTo>
                        <a:pt x="722" y="107"/>
                      </a:lnTo>
                      <a:lnTo>
                        <a:pt x="717" y="126"/>
                      </a:lnTo>
                      <a:lnTo>
                        <a:pt x="712" y="142"/>
                      </a:lnTo>
                      <a:lnTo>
                        <a:pt x="706" y="154"/>
                      </a:lnTo>
                      <a:lnTo>
                        <a:pt x="698" y="171"/>
                      </a:lnTo>
                      <a:lnTo>
                        <a:pt x="690" y="189"/>
                      </a:lnTo>
                      <a:lnTo>
                        <a:pt x="679" y="207"/>
                      </a:lnTo>
                      <a:lnTo>
                        <a:pt x="669" y="225"/>
                      </a:lnTo>
                      <a:lnTo>
                        <a:pt x="656" y="239"/>
                      </a:lnTo>
                      <a:lnTo>
                        <a:pt x="644" y="249"/>
                      </a:lnTo>
                      <a:lnTo>
                        <a:pt x="630" y="254"/>
                      </a:lnTo>
                      <a:lnTo>
                        <a:pt x="615" y="251"/>
                      </a:lnTo>
                      <a:lnTo>
                        <a:pt x="597" y="241"/>
                      </a:lnTo>
                      <a:lnTo>
                        <a:pt x="582" y="227"/>
                      </a:lnTo>
                      <a:lnTo>
                        <a:pt x="568" y="211"/>
                      </a:lnTo>
                      <a:lnTo>
                        <a:pt x="556" y="194"/>
                      </a:lnTo>
                      <a:lnTo>
                        <a:pt x="546" y="174"/>
                      </a:lnTo>
                      <a:lnTo>
                        <a:pt x="534" y="156"/>
                      </a:lnTo>
                      <a:lnTo>
                        <a:pt x="524" y="136"/>
                      </a:lnTo>
                      <a:lnTo>
                        <a:pt x="512" y="118"/>
                      </a:lnTo>
                      <a:lnTo>
                        <a:pt x="509" y="130"/>
                      </a:lnTo>
                      <a:lnTo>
                        <a:pt x="502" y="148"/>
                      </a:lnTo>
                      <a:lnTo>
                        <a:pt x="493" y="169"/>
                      </a:lnTo>
                      <a:lnTo>
                        <a:pt x="483" y="194"/>
                      </a:lnTo>
                      <a:lnTo>
                        <a:pt x="471" y="217"/>
                      </a:lnTo>
                      <a:lnTo>
                        <a:pt x="459" y="237"/>
                      </a:lnTo>
                      <a:lnTo>
                        <a:pt x="448" y="254"/>
                      </a:lnTo>
                      <a:lnTo>
                        <a:pt x="438" y="264"/>
                      </a:lnTo>
                      <a:lnTo>
                        <a:pt x="423" y="272"/>
                      </a:lnTo>
                      <a:lnTo>
                        <a:pt x="408" y="279"/>
                      </a:lnTo>
                      <a:lnTo>
                        <a:pt x="393" y="283"/>
                      </a:lnTo>
                      <a:lnTo>
                        <a:pt x="378" y="287"/>
                      </a:lnTo>
                      <a:lnTo>
                        <a:pt x="363" y="288"/>
                      </a:lnTo>
                      <a:lnTo>
                        <a:pt x="348" y="288"/>
                      </a:lnTo>
                      <a:lnTo>
                        <a:pt x="334" y="287"/>
                      </a:lnTo>
                      <a:lnTo>
                        <a:pt x="320" y="283"/>
                      </a:lnTo>
                      <a:lnTo>
                        <a:pt x="305" y="278"/>
                      </a:lnTo>
                      <a:lnTo>
                        <a:pt x="291" y="272"/>
                      </a:lnTo>
                      <a:lnTo>
                        <a:pt x="278" y="264"/>
                      </a:lnTo>
                      <a:lnTo>
                        <a:pt x="264" y="255"/>
                      </a:lnTo>
                      <a:lnTo>
                        <a:pt x="250" y="243"/>
                      </a:lnTo>
                      <a:lnTo>
                        <a:pt x="236" y="232"/>
                      </a:lnTo>
                      <a:lnTo>
                        <a:pt x="223" y="218"/>
                      </a:lnTo>
                      <a:lnTo>
                        <a:pt x="210" y="203"/>
                      </a:lnTo>
                      <a:lnTo>
                        <a:pt x="200" y="221"/>
                      </a:lnTo>
                      <a:lnTo>
                        <a:pt x="187" y="243"/>
                      </a:lnTo>
                      <a:lnTo>
                        <a:pt x="170" y="265"/>
                      </a:lnTo>
                      <a:lnTo>
                        <a:pt x="153" y="288"/>
                      </a:lnTo>
                      <a:lnTo>
                        <a:pt x="136" y="308"/>
                      </a:lnTo>
                      <a:lnTo>
                        <a:pt x="122" y="325"/>
                      </a:lnTo>
                      <a:lnTo>
                        <a:pt x="112" y="335"/>
                      </a:lnTo>
                      <a:lnTo>
                        <a:pt x="108" y="340"/>
                      </a:lnTo>
                      <a:lnTo>
                        <a:pt x="100" y="348"/>
                      </a:lnTo>
                      <a:lnTo>
                        <a:pt x="91" y="357"/>
                      </a:lnTo>
                      <a:lnTo>
                        <a:pt x="83" y="365"/>
                      </a:lnTo>
                      <a:lnTo>
                        <a:pt x="78" y="370"/>
                      </a:lnTo>
                      <a:lnTo>
                        <a:pt x="101" y="388"/>
                      </a:lnTo>
                      <a:lnTo>
                        <a:pt x="123" y="408"/>
                      </a:lnTo>
                      <a:lnTo>
                        <a:pt x="144" y="431"/>
                      </a:lnTo>
                      <a:lnTo>
                        <a:pt x="162" y="456"/>
                      </a:lnTo>
                      <a:lnTo>
                        <a:pt x="178" y="484"/>
                      </a:lnTo>
                      <a:lnTo>
                        <a:pt x="191" y="513"/>
                      </a:lnTo>
                      <a:lnTo>
                        <a:pt x="200" y="544"/>
                      </a:lnTo>
                      <a:lnTo>
                        <a:pt x="206" y="577"/>
                      </a:lnTo>
                      <a:lnTo>
                        <a:pt x="220" y="559"/>
                      </a:lnTo>
                      <a:lnTo>
                        <a:pt x="235" y="543"/>
                      </a:lnTo>
                      <a:lnTo>
                        <a:pt x="251" y="528"/>
                      </a:lnTo>
                      <a:lnTo>
                        <a:pt x="268" y="517"/>
                      </a:lnTo>
                      <a:lnTo>
                        <a:pt x="286" y="512"/>
                      </a:lnTo>
                      <a:lnTo>
                        <a:pt x="303" y="509"/>
                      </a:lnTo>
                      <a:lnTo>
                        <a:pt x="320" y="514"/>
                      </a:lnTo>
                      <a:lnTo>
                        <a:pt x="337" y="525"/>
                      </a:lnTo>
                      <a:lnTo>
                        <a:pt x="349" y="538"/>
                      </a:lnTo>
                      <a:lnTo>
                        <a:pt x="359" y="552"/>
                      </a:lnTo>
                      <a:lnTo>
                        <a:pt x="367" y="568"/>
                      </a:lnTo>
                      <a:lnTo>
                        <a:pt x="374" y="585"/>
                      </a:lnTo>
                      <a:lnTo>
                        <a:pt x="379" y="604"/>
                      </a:lnTo>
                      <a:lnTo>
                        <a:pt x="380" y="622"/>
                      </a:lnTo>
                      <a:lnTo>
                        <a:pt x="380" y="642"/>
                      </a:lnTo>
                      <a:lnTo>
                        <a:pt x="378" y="662"/>
                      </a:lnTo>
                      <a:lnTo>
                        <a:pt x="372" y="684"/>
                      </a:lnTo>
                      <a:lnTo>
                        <a:pt x="363" y="710"/>
                      </a:lnTo>
                      <a:lnTo>
                        <a:pt x="350" y="736"/>
                      </a:lnTo>
                      <a:lnTo>
                        <a:pt x="337" y="763"/>
                      </a:lnTo>
                      <a:lnTo>
                        <a:pt x="324" y="786"/>
                      </a:lnTo>
                      <a:lnTo>
                        <a:pt x="313" y="806"/>
                      </a:lnTo>
                      <a:lnTo>
                        <a:pt x="304" y="820"/>
                      </a:lnTo>
                      <a:lnTo>
                        <a:pt x="301" y="826"/>
                      </a:lnTo>
                      <a:lnTo>
                        <a:pt x="318" y="837"/>
                      </a:lnTo>
                      <a:lnTo>
                        <a:pt x="333" y="852"/>
                      </a:lnTo>
                      <a:lnTo>
                        <a:pt x="347" y="871"/>
                      </a:lnTo>
                      <a:lnTo>
                        <a:pt x="359" y="890"/>
                      </a:lnTo>
                      <a:lnTo>
                        <a:pt x="368" y="911"/>
                      </a:lnTo>
                      <a:lnTo>
                        <a:pt x="377" y="934"/>
                      </a:lnTo>
                      <a:lnTo>
                        <a:pt x="382" y="957"/>
                      </a:lnTo>
                      <a:lnTo>
                        <a:pt x="385" y="981"/>
                      </a:lnTo>
                      <a:lnTo>
                        <a:pt x="385" y="980"/>
                      </a:lnTo>
                      <a:lnTo>
                        <a:pt x="386" y="980"/>
                      </a:lnTo>
                      <a:lnTo>
                        <a:pt x="404" y="966"/>
                      </a:lnTo>
                      <a:lnTo>
                        <a:pt x="424" y="954"/>
                      </a:lnTo>
                      <a:lnTo>
                        <a:pt x="445" y="946"/>
                      </a:lnTo>
                      <a:lnTo>
                        <a:pt x="466" y="939"/>
                      </a:lnTo>
                      <a:lnTo>
                        <a:pt x="488" y="937"/>
                      </a:lnTo>
                      <a:lnTo>
                        <a:pt x="510" y="937"/>
                      </a:lnTo>
                      <a:lnTo>
                        <a:pt x="531" y="940"/>
                      </a:lnTo>
                      <a:lnTo>
                        <a:pt x="550" y="947"/>
                      </a:lnTo>
                      <a:lnTo>
                        <a:pt x="553" y="939"/>
                      </a:lnTo>
                      <a:lnTo>
                        <a:pt x="556" y="923"/>
                      </a:lnTo>
                      <a:lnTo>
                        <a:pt x="563" y="901"/>
                      </a:lnTo>
                      <a:lnTo>
                        <a:pt x="571" y="874"/>
                      </a:lnTo>
                      <a:lnTo>
                        <a:pt x="580" y="846"/>
                      </a:lnTo>
                      <a:lnTo>
                        <a:pt x="592" y="819"/>
                      </a:lnTo>
                      <a:lnTo>
                        <a:pt x="602" y="794"/>
                      </a:lnTo>
                      <a:lnTo>
                        <a:pt x="614" y="775"/>
                      </a:lnTo>
                      <a:lnTo>
                        <a:pt x="625" y="760"/>
                      </a:lnTo>
                      <a:lnTo>
                        <a:pt x="639" y="748"/>
                      </a:lnTo>
                      <a:lnTo>
                        <a:pt x="654" y="737"/>
                      </a:lnTo>
                      <a:lnTo>
                        <a:pt x="669" y="729"/>
                      </a:lnTo>
                      <a:lnTo>
                        <a:pt x="685" y="723"/>
                      </a:lnTo>
                      <a:lnTo>
                        <a:pt x="703" y="720"/>
                      </a:lnTo>
                      <a:lnTo>
                        <a:pt x="719" y="719"/>
                      </a:lnTo>
                      <a:lnTo>
                        <a:pt x="735" y="721"/>
                      </a:lnTo>
                      <a:lnTo>
                        <a:pt x="753" y="728"/>
                      </a:lnTo>
                      <a:lnTo>
                        <a:pt x="767" y="740"/>
                      </a:lnTo>
                      <a:lnTo>
                        <a:pt x="777" y="755"/>
                      </a:lnTo>
                      <a:lnTo>
                        <a:pt x="784" y="773"/>
                      </a:lnTo>
                      <a:lnTo>
                        <a:pt x="788" y="794"/>
                      </a:lnTo>
                      <a:lnTo>
                        <a:pt x="789" y="817"/>
                      </a:lnTo>
                      <a:lnTo>
                        <a:pt x="788" y="840"/>
                      </a:lnTo>
                      <a:lnTo>
                        <a:pt x="784" y="863"/>
                      </a:lnTo>
                      <a:lnTo>
                        <a:pt x="797" y="854"/>
                      </a:lnTo>
                      <a:lnTo>
                        <a:pt x="808" y="844"/>
                      </a:lnTo>
                      <a:lnTo>
                        <a:pt x="821" y="837"/>
                      </a:lnTo>
                      <a:lnTo>
                        <a:pt x="833" y="831"/>
                      </a:lnTo>
                      <a:lnTo>
                        <a:pt x="844" y="825"/>
                      </a:lnTo>
                      <a:lnTo>
                        <a:pt x="856" y="819"/>
                      </a:lnTo>
                      <a:lnTo>
                        <a:pt x="867" y="816"/>
                      </a:lnTo>
                      <a:lnTo>
                        <a:pt x="880" y="813"/>
                      </a:lnTo>
                      <a:lnTo>
                        <a:pt x="893" y="812"/>
                      </a:lnTo>
                      <a:lnTo>
                        <a:pt x="906" y="811"/>
                      </a:lnTo>
                      <a:lnTo>
                        <a:pt x="921" y="812"/>
                      </a:lnTo>
                      <a:lnTo>
                        <a:pt x="936" y="814"/>
                      </a:lnTo>
                      <a:lnTo>
                        <a:pt x="952" y="818"/>
                      </a:lnTo>
                      <a:lnTo>
                        <a:pt x="971" y="823"/>
                      </a:lnTo>
                      <a:lnTo>
                        <a:pt x="989" y="828"/>
                      </a:lnTo>
                      <a:lnTo>
                        <a:pt x="1010" y="835"/>
                      </a:lnTo>
                      <a:lnTo>
                        <a:pt x="1008" y="828"/>
                      </a:lnTo>
                      <a:lnTo>
                        <a:pt x="1004" y="814"/>
                      </a:lnTo>
                      <a:lnTo>
                        <a:pt x="1001" y="799"/>
                      </a:lnTo>
                      <a:lnTo>
                        <a:pt x="999" y="788"/>
                      </a:lnTo>
                      <a:lnTo>
                        <a:pt x="1000" y="783"/>
                      </a:lnTo>
                      <a:lnTo>
                        <a:pt x="1002" y="772"/>
                      </a:lnTo>
                      <a:lnTo>
                        <a:pt x="1007" y="756"/>
                      </a:lnTo>
                      <a:lnTo>
                        <a:pt x="1011" y="734"/>
                      </a:lnTo>
                      <a:lnTo>
                        <a:pt x="1017" y="712"/>
                      </a:lnTo>
                      <a:lnTo>
                        <a:pt x="1024" y="689"/>
                      </a:lnTo>
                      <a:lnTo>
                        <a:pt x="1032" y="667"/>
                      </a:lnTo>
                      <a:lnTo>
                        <a:pt x="1039" y="650"/>
                      </a:lnTo>
                      <a:lnTo>
                        <a:pt x="1025" y="643"/>
                      </a:lnTo>
                      <a:lnTo>
                        <a:pt x="1011" y="636"/>
                      </a:lnTo>
                      <a:lnTo>
                        <a:pt x="996" y="628"/>
                      </a:lnTo>
                      <a:lnTo>
                        <a:pt x="981" y="620"/>
                      </a:lnTo>
                      <a:lnTo>
                        <a:pt x="966" y="611"/>
                      </a:lnTo>
                      <a:lnTo>
                        <a:pt x="952" y="603"/>
                      </a:lnTo>
                      <a:lnTo>
                        <a:pt x="937" y="592"/>
                      </a:lnTo>
                      <a:lnTo>
                        <a:pt x="924" y="582"/>
                      </a:lnTo>
                      <a:lnTo>
                        <a:pt x="911" y="570"/>
                      </a:lnTo>
                      <a:lnTo>
                        <a:pt x="898" y="559"/>
                      </a:lnTo>
                      <a:lnTo>
                        <a:pt x="887" y="546"/>
                      </a:lnTo>
                      <a:lnTo>
                        <a:pt x="876" y="532"/>
                      </a:lnTo>
                      <a:lnTo>
                        <a:pt x="867" y="517"/>
                      </a:lnTo>
                      <a:lnTo>
                        <a:pt x="859" y="501"/>
                      </a:lnTo>
                      <a:lnTo>
                        <a:pt x="853" y="485"/>
                      </a:lnTo>
                      <a:lnTo>
                        <a:pt x="849" y="467"/>
                      </a:lnTo>
                      <a:lnTo>
                        <a:pt x="849" y="452"/>
                      </a:lnTo>
                      <a:lnTo>
                        <a:pt x="852" y="431"/>
                      </a:lnTo>
                      <a:lnTo>
                        <a:pt x="859" y="408"/>
                      </a:lnTo>
                      <a:lnTo>
                        <a:pt x="868" y="383"/>
                      </a:lnTo>
                      <a:lnTo>
                        <a:pt x="878" y="358"/>
                      </a:lnTo>
                      <a:lnTo>
                        <a:pt x="887" y="336"/>
                      </a:lnTo>
                      <a:lnTo>
                        <a:pt x="895" y="319"/>
                      </a:lnTo>
                      <a:lnTo>
                        <a:pt x="902" y="309"/>
                      </a:lnTo>
                      <a:lnTo>
                        <a:pt x="891" y="310"/>
                      </a:lnTo>
                      <a:lnTo>
                        <a:pt x="881" y="311"/>
                      </a:lnTo>
                      <a:lnTo>
                        <a:pt x="870" y="312"/>
                      </a:lnTo>
                      <a:lnTo>
                        <a:pt x="858" y="315"/>
                      </a:lnTo>
                      <a:lnTo>
                        <a:pt x="847" y="316"/>
                      </a:lnTo>
                      <a:lnTo>
                        <a:pt x="835" y="318"/>
                      </a:lnTo>
                      <a:lnTo>
                        <a:pt x="822" y="318"/>
                      </a:lnTo>
                      <a:lnTo>
                        <a:pt x="810" y="319"/>
                      </a:lnTo>
                      <a:lnTo>
                        <a:pt x="797" y="318"/>
                      </a:lnTo>
                      <a:lnTo>
                        <a:pt x="783" y="317"/>
                      </a:lnTo>
                      <a:lnTo>
                        <a:pt x="770" y="313"/>
                      </a:lnTo>
                      <a:lnTo>
                        <a:pt x="757" y="309"/>
                      </a:lnTo>
                      <a:lnTo>
                        <a:pt x="743" y="303"/>
                      </a:lnTo>
                      <a:lnTo>
                        <a:pt x="729" y="296"/>
                      </a:lnTo>
                      <a:lnTo>
                        <a:pt x="714" y="286"/>
                      </a:lnTo>
                      <a:lnTo>
                        <a:pt x="700" y="274"/>
                      </a:lnTo>
                      <a:lnTo>
                        <a:pt x="741" y="237"/>
                      </a:lnTo>
                      <a:lnTo>
                        <a:pt x="752" y="252"/>
                      </a:lnTo>
                      <a:lnTo>
                        <a:pt x="766" y="264"/>
                      </a:lnTo>
                      <a:lnTo>
                        <a:pt x="782" y="273"/>
                      </a:lnTo>
                      <a:lnTo>
                        <a:pt x="799" y="279"/>
                      </a:lnTo>
                      <a:lnTo>
                        <a:pt x="818" y="282"/>
                      </a:lnTo>
                      <a:lnTo>
                        <a:pt x="838" y="283"/>
                      </a:lnTo>
                      <a:lnTo>
                        <a:pt x="859" y="282"/>
                      </a:lnTo>
                      <a:lnTo>
                        <a:pt x="880" y="281"/>
                      </a:lnTo>
                      <a:lnTo>
                        <a:pt x="902" y="279"/>
                      </a:lnTo>
                      <a:lnTo>
                        <a:pt x="923" y="277"/>
                      </a:lnTo>
                      <a:lnTo>
                        <a:pt x="943" y="273"/>
                      </a:lnTo>
                      <a:lnTo>
                        <a:pt x="963" y="271"/>
                      </a:lnTo>
                      <a:lnTo>
                        <a:pt x="981" y="269"/>
                      </a:lnTo>
                      <a:lnTo>
                        <a:pt x="997" y="267"/>
                      </a:lnTo>
                      <a:lnTo>
                        <a:pt x="1012" y="269"/>
                      </a:lnTo>
                      <a:lnTo>
                        <a:pt x="1025" y="271"/>
                      </a:lnTo>
                      <a:lnTo>
                        <a:pt x="1008" y="281"/>
                      </a:lnTo>
                      <a:lnTo>
                        <a:pt x="988" y="293"/>
                      </a:lnTo>
                      <a:lnTo>
                        <a:pt x="966" y="307"/>
                      </a:lnTo>
                      <a:lnTo>
                        <a:pt x="946" y="324"/>
                      </a:lnTo>
                      <a:lnTo>
                        <a:pt x="926" y="343"/>
                      </a:lnTo>
                      <a:lnTo>
                        <a:pt x="909" y="366"/>
                      </a:lnTo>
                      <a:lnTo>
                        <a:pt x="896" y="393"/>
                      </a:lnTo>
                      <a:lnTo>
                        <a:pt x="887" y="423"/>
                      </a:lnTo>
                      <a:lnTo>
                        <a:pt x="887" y="455"/>
                      </a:lnTo>
                      <a:lnTo>
                        <a:pt x="890" y="483"/>
                      </a:lnTo>
                      <a:lnTo>
                        <a:pt x="898" y="505"/>
                      </a:lnTo>
                      <a:lnTo>
                        <a:pt x="910" y="520"/>
                      </a:lnTo>
                      <a:lnTo>
                        <a:pt x="929" y="535"/>
                      </a:lnTo>
                      <a:lnTo>
                        <a:pt x="949" y="548"/>
                      </a:lnTo>
                      <a:lnTo>
                        <a:pt x="970" y="561"/>
                      </a:lnTo>
                      <a:lnTo>
                        <a:pt x="992" y="573"/>
                      </a:lnTo>
                      <a:lnTo>
                        <a:pt x="1012" y="582"/>
                      </a:lnTo>
                      <a:lnTo>
                        <a:pt x="1035" y="591"/>
                      </a:lnTo>
                      <a:lnTo>
                        <a:pt x="1057" y="599"/>
                      </a:lnTo>
                      <a:lnTo>
                        <a:pt x="1080" y="606"/>
                      </a:lnTo>
                      <a:lnTo>
                        <a:pt x="1061" y="647"/>
                      </a:lnTo>
                      <a:lnTo>
                        <a:pt x="1047" y="690"/>
                      </a:lnTo>
                      <a:lnTo>
                        <a:pt x="1037" y="732"/>
                      </a:lnTo>
                      <a:lnTo>
                        <a:pt x="1032" y="772"/>
                      </a:lnTo>
                      <a:lnTo>
                        <a:pt x="1028" y="808"/>
                      </a:lnTo>
                      <a:lnTo>
                        <a:pt x="1027" y="839"/>
                      </a:lnTo>
                      <a:lnTo>
                        <a:pt x="1027" y="862"/>
                      </a:lnTo>
                      <a:lnTo>
                        <a:pt x="1027" y="876"/>
                      </a:lnTo>
                      <a:lnTo>
                        <a:pt x="1012" y="870"/>
                      </a:lnTo>
                      <a:lnTo>
                        <a:pt x="997" y="865"/>
                      </a:lnTo>
                      <a:lnTo>
                        <a:pt x="981" y="861"/>
                      </a:lnTo>
                      <a:lnTo>
                        <a:pt x="965" y="857"/>
                      </a:lnTo>
                      <a:lnTo>
                        <a:pt x="948" y="855"/>
                      </a:lnTo>
                      <a:lnTo>
                        <a:pt x="932" y="854"/>
                      </a:lnTo>
                      <a:lnTo>
                        <a:pt x="914" y="854"/>
                      </a:lnTo>
                      <a:lnTo>
                        <a:pt x="897" y="855"/>
                      </a:lnTo>
                      <a:lnTo>
                        <a:pt x="881" y="856"/>
                      </a:lnTo>
                      <a:lnTo>
                        <a:pt x="864" y="859"/>
                      </a:lnTo>
                      <a:lnTo>
                        <a:pt x="848" y="864"/>
                      </a:lnTo>
                      <a:lnTo>
                        <a:pt x="830" y="870"/>
                      </a:lnTo>
                      <a:lnTo>
                        <a:pt x="814" y="877"/>
                      </a:lnTo>
                      <a:lnTo>
                        <a:pt x="799" y="886"/>
                      </a:lnTo>
                      <a:lnTo>
                        <a:pt x="784" y="896"/>
                      </a:lnTo>
                      <a:lnTo>
                        <a:pt x="769" y="908"/>
                      </a:lnTo>
                      <a:lnTo>
                        <a:pt x="768" y="900"/>
                      </a:lnTo>
                      <a:lnTo>
                        <a:pt x="766" y="884"/>
                      </a:lnTo>
                      <a:lnTo>
                        <a:pt x="762" y="862"/>
                      </a:lnTo>
                      <a:lnTo>
                        <a:pt x="757" y="837"/>
                      </a:lnTo>
                      <a:lnTo>
                        <a:pt x="750" y="813"/>
                      </a:lnTo>
                      <a:lnTo>
                        <a:pt x="742" y="791"/>
                      </a:lnTo>
                      <a:lnTo>
                        <a:pt x="734" y="775"/>
                      </a:lnTo>
                      <a:lnTo>
                        <a:pt x="723" y="768"/>
                      </a:lnTo>
                      <a:lnTo>
                        <a:pt x="681" y="772"/>
                      </a:lnTo>
                      <a:lnTo>
                        <a:pt x="646" y="795"/>
                      </a:lnTo>
                      <a:lnTo>
                        <a:pt x="620" y="832"/>
                      </a:lnTo>
                      <a:lnTo>
                        <a:pt x="599" y="876"/>
                      </a:lnTo>
                      <a:lnTo>
                        <a:pt x="585" y="922"/>
                      </a:lnTo>
                      <a:lnTo>
                        <a:pt x="577" y="964"/>
                      </a:lnTo>
                      <a:lnTo>
                        <a:pt x="574" y="996"/>
                      </a:lnTo>
                      <a:lnTo>
                        <a:pt x="574" y="1013"/>
                      </a:lnTo>
                      <a:lnTo>
                        <a:pt x="555" y="993"/>
                      </a:lnTo>
                      <a:lnTo>
                        <a:pt x="536" y="980"/>
                      </a:lnTo>
                      <a:lnTo>
                        <a:pt x="515" y="973"/>
                      </a:lnTo>
                      <a:lnTo>
                        <a:pt x="495" y="972"/>
                      </a:lnTo>
                      <a:lnTo>
                        <a:pt x="476" y="976"/>
                      </a:lnTo>
                      <a:lnTo>
                        <a:pt x="456" y="983"/>
                      </a:lnTo>
                      <a:lnTo>
                        <a:pt x="436" y="993"/>
                      </a:lnTo>
                      <a:lnTo>
                        <a:pt x="419" y="1006"/>
                      </a:lnTo>
                      <a:lnTo>
                        <a:pt x="402" y="1019"/>
                      </a:lnTo>
                      <a:lnTo>
                        <a:pt x="387" y="1033"/>
                      </a:lnTo>
                      <a:lnTo>
                        <a:pt x="373" y="1048"/>
                      </a:lnTo>
                      <a:lnTo>
                        <a:pt x="362" y="1062"/>
                      </a:lnTo>
                      <a:lnTo>
                        <a:pt x="351" y="1074"/>
                      </a:lnTo>
                      <a:lnTo>
                        <a:pt x="344" y="1084"/>
                      </a:lnTo>
                      <a:lnTo>
                        <a:pt x="340" y="1090"/>
                      </a:lnTo>
                      <a:lnTo>
                        <a:pt x="339" y="1092"/>
                      </a:lnTo>
                      <a:lnTo>
                        <a:pt x="339" y="1025"/>
                      </a:lnTo>
                      <a:lnTo>
                        <a:pt x="332" y="972"/>
                      </a:lnTo>
                      <a:lnTo>
                        <a:pt x="319" y="932"/>
                      </a:lnTo>
                      <a:lnTo>
                        <a:pt x="304" y="901"/>
                      </a:lnTo>
                      <a:lnTo>
                        <a:pt x="287" y="879"/>
                      </a:lnTo>
                      <a:lnTo>
                        <a:pt x="268" y="863"/>
                      </a:lnTo>
                      <a:lnTo>
                        <a:pt x="250" y="851"/>
                      </a:lnTo>
                      <a:lnTo>
                        <a:pt x="235" y="842"/>
                      </a:lnTo>
                      <a:lnTo>
                        <a:pt x="246" y="833"/>
                      </a:lnTo>
                      <a:lnTo>
                        <a:pt x="267" y="812"/>
                      </a:lnTo>
                      <a:lnTo>
                        <a:pt x="291" y="780"/>
                      </a:lnTo>
                      <a:lnTo>
                        <a:pt x="314" y="742"/>
                      </a:lnTo>
                      <a:lnTo>
                        <a:pt x="333" y="699"/>
                      </a:lnTo>
                      <a:lnTo>
                        <a:pt x="341" y="656"/>
                      </a:lnTo>
                      <a:lnTo>
                        <a:pt x="334" y="613"/>
                      </a:lnTo>
                      <a:lnTo>
                        <a:pt x="307" y="574"/>
                      </a:lnTo>
                      <a:lnTo>
                        <a:pt x="296" y="569"/>
                      </a:lnTo>
                      <a:lnTo>
                        <a:pt x="280" y="571"/>
                      </a:lnTo>
                      <a:lnTo>
                        <a:pt x="260" y="578"/>
                      </a:lnTo>
                      <a:lnTo>
                        <a:pt x="239" y="588"/>
                      </a:lnTo>
                      <a:lnTo>
                        <a:pt x="219" y="598"/>
                      </a:lnTo>
                      <a:lnTo>
                        <a:pt x="201" y="608"/>
                      </a:lnTo>
                      <a:lnTo>
                        <a:pt x="189" y="615"/>
                      </a:lnTo>
                      <a:lnTo>
                        <a:pt x="183" y="620"/>
                      </a:lnTo>
                      <a:lnTo>
                        <a:pt x="177" y="581"/>
                      </a:lnTo>
                      <a:lnTo>
                        <a:pt x="162" y="544"/>
                      </a:lnTo>
                      <a:lnTo>
                        <a:pt x="143" y="509"/>
                      </a:lnTo>
                      <a:lnTo>
                        <a:pt x="117" y="478"/>
                      </a:lnTo>
                      <a:lnTo>
                        <a:pt x="89" y="450"/>
                      </a:lnTo>
                      <a:lnTo>
                        <a:pt x="59" y="426"/>
                      </a:lnTo>
                      <a:lnTo>
                        <a:pt x="29" y="404"/>
                      </a:lnTo>
                      <a:lnTo>
                        <a:pt x="0" y="386"/>
                      </a:lnTo>
                      <a:lnTo>
                        <a:pt x="9" y="381"/>
                      </a:lnTo>
                      <a:lnTo>
                        <a:pt x="19" y="373"/>
                      </a:lnTo>
                      <a:lnTo>
                        <a:pt x="31" y="365"/>
                      </a:lnTo>
                      <a:lnTo>
                        <a:pt x="45" y="354"/>
                      </a:lnTo>
                      <a:lnTo>
                        <a:pt x="60" y="341"/>
                      </a:lnTo>
                      <a:lnTo>
                        <a:pt x="76" y="327"/>
                      </a:lnTo>
                      <a:lnTo>
                        <a:pt x="92" y="311"/>
                      </a:lnTo>
                      <a:lnTo>
                        <a:pt x="108" y="294"/>
                      </a:lnTo>
                      <a:lnTo>
                        <a:pt x="124" y="275"/>
                      </a:lnTo>
                      <a:lnTo>
                        <a:pt x="140" y="257"/>
                      </a:lnTo>
                      <a:lnTo>
                        <a:pt x="157" y="236"/>
                      </a:lnTo>
                      <a:lnTo>
                        <a:pt x="170" y="216"/>
                      </a:lnTo>
                      <a:lnTo>
                        <a:pt x="183" y="194"/>
                      </a:lnTo>
                      <a:lnTo>
                        <a:pt x="195" y="172"/>
                      </a:lnTo>
                      <a:lnTo>
                        <a:pt x="205" y="150"/>
                      </a:lnTo>
                      <a:lnTo>
                        <a:pt x="212" y="127"/>
                      </a:lnTo>
                      <a:lnTo>
                        <a:pt x="229" y="153"/>
                      </a:lnTo>
                      <a:lnTo>
                        <a:pt x="245" y="176"/>
                      </a:lnTo>
                      <a:lnTo>
                        <a:pt x="263" y="195"/>
                      </a:lnTo>
                      <a:lnTo>
                        <a:pt x="280" y="211"/>
                      </a:lnTo>
                      <a:lnTo>
                        <a:pt x="298" y="224"/>
                      </a:lnTo>
                      <a:lnTo>
                        <a:pt x="318" y="233"/>
                      </a:lnTo>
                      <a:lnTo>
                        <a:pt x="340" y="241"/>
                      </a:lnTo>
                      <a:lnTo>
                        <a:pt x="362" y="247"/>
                      </a:lnTo>
                      <a:lnTo>
                        <a:pt x="371" y="248"/>
                      </a:lnTo>
                      <a:lnTo>
                        <a:pt x="380" y="247"/>
                      </a:lnTo>
                      <a:lnTo>
                        <a:pt x="389" y="244"/>
                      </a:lnTo>
                      <a:lnTo>
                        <a:pt x="400" y="240"/>
                      </a:lnTo>
                      <a:lnTo>
                        <a:pt x="410" y="234"/>
                      </a:lnTo>
                      <a:lnTo>
                        <a:pt x="421" y="226"/>
                      </a:lnTo>
                      <a:lnTo>
                        <a:pt x="432" y="216"/>
                      </a:lnTo>
                      <a:lnTo>
                        <a:pt x="443" y="204"/>
                      </a:lnTo>
                      <a:lnTo>
                        <a:pt x="456" y="159"/>
                      </a:lnTo>
                      <a:lnTo>
                        <a:pt x="458" y="107"/>
                      </a:lnTo>
                      <a:lnTo>
                        <a:pt x="454" y="55"/>
                      </a:lnTo>
                      <a:lnTo>
                        <a:pt x="447" y="11"/>
                      </a:lnTo>
                      <a:lnTo>
                        <a:pt x="477" y="24"/>
                      </a:lnTo>
                      <a:lnTo>
                        <a:pt x="502" y="42"/>
                      </a:lnTo>
                      <a:lnTo>
                        <a:pt x="524" y="61"/>
                      </a:lnTo>
                      <a:lnTo>
                        <a:pt x="542" y="83"/>
                      </a:lnTo>
                      <a:lnTo>
                        <a:pt x="559" y="106"/>
                      </a:lnTo>
                      <a:lnTo>
                        <a:pt x="572" y="129"/>
                      </a:lnTo>
                      <a:lnTo>
                        <a:pt x="585" y="152"/>
                      </a:lnTo>
                      <a:lnTo>
                        <a:pt x="595" y="173"/>
                      </a:lnTo>
                      <a:lnTo>
                        <a:pt x="602" y="188"/>
                      </a:lnTo>
                      <a:lnTo>
                        <a:pt x="610" y="202"/>
                      </a:lnTo>
                      <a:lnTo>
                        <a:pt x="617" y="212"/>
                      </a:lnTo>
                      <a:lnTo>
                        <a:pt x="623" y="220"/>
                      </a:lnTo>
                      <a:lnTo>
                        <a:pt x="630" y="226"/>
                      </a:lnTo>
                      <a:lnTo>
                        <a:pt x="638" y="228"/>
                      </a:lnTo>
                      <a:lnTo>
                        <a:pt x="646" y="226"/>
                      </a:lnTo>
                      <a:lnTo>
                        <a:pt x="654" y="220"/>
                      </a:lnTo>
                      <a:lnTo>
                        <a:pt x="656" y="216"/>
                      </a:lnTo>
                      <a:lnTo>
                        <a:pt x="661" y="204"/>
                      </a:lnTo>
                      <a:lnTo>
                        <a:pt x="668" y="188"/>
                      </a:lnTo>
                      <a:lnTo>
                        <a:pt x="677" y="166"/>
                      </a:lnTo>
                      <a:lnTo>
                        <a:pt x="685" y="143"/>
                      </a:lnTo>
                      <a:lnTo>
                        <a:pt x="693" y="119"/>
                      </a:lnTo>
                      <a:lnTo>
                        <a:pt x="700" y="95"/>
                      </a:lnTo>
                      <a:lnTo>
                        <a:pt x="704" y="74"/>
                      </a:lnTo>
                      <a:lnTo>
                        <a:pt x="704" y="57"/>
                      </a:lnTo>
                      <a:lnTo>
                        <a:pt x="704" y="36"/>
                      </a:lnTo>
                      <a:lnTo>
                        <a:pt x="704" y="16"/>
                      </a:lnTo>
                      <a:lnTo>
                        <a:pt x="703" y="0"/>
                      </a:lnTo>
                      <a:lnTo>
                        <a:pt x="741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grpSp>
              <p:nvGrpSpPr>
                <p:cNvPr id="14702" name="Group 1004"/>
                <p:cNvGrpSpPr>
                  <a:grpSpLocks/>
                </p:cNvGrpSpPr>
                <p:nvPr/>
              </p:nvGrpSpPr>
              <p:grpSpPr bwMode="auto">
                <a:xfrm>
                  <a:off x="2832" y="1693"/>
                  <a:ext cx="372" cy="514"/>
                  <a:chOff x="2844" y="1693"/>
                  <a:chExt cx="372" cy="514"/>
                </a:xfrm>
              </p:grpSpPr>
              <p:sp>
                <p:nvSpPr>
                  <p:cNvPr id="14703" name="Freeform 1005"/>
                  <p:cNvSpPr>
                    <a:spLocks/>
                  </p:cNvSpPr>
                  <p:nvPr/>
                </p:nvSpPr>
                <p:spPr bwMode="auto">
                  <a:xfrm>
                    <a:off x="3109" y="1693"/>
                    <a:ext cx="83" cy="74"/>
                  </a:xfrm>
                  <a:custGeom>
                    <a:avLst/>
                    <a:gdLst>
                      <a:gd name="T0" fmla="*/ 70 w 166"/>
                      <a:gd name="T1" fmla="*/ 129 h 148"/>
                      <a:gd name="T2" fmla="*/ 68 w 166"/>
                      <a:gd name="T3" fmla="*/ 113 h 148"/>
                      <a:gd name="T4" fmla="*/ 66 w 166"/>
                      <a:gd name="T5" fmla="*/ 94 h 148"/>
                      <a:gd name="T6" fmla="*/ 64 w 166"/>
                      <a:gd name="T7" fmla="*/ 77 h 148"/>
                      <a:gd name="T8" fmla="*/ 60 w 166"/>
                      <a:gd name="T9" fmla="*/ 66 h 148"/>
                      <a:gd name="T10" fmla="*/ 63 w 166"/>
                      <a:gd name="T11" fmla="*/ 63 h 148"/>
                      <a:gd name="T12" fmla="*/ 68 w 166"/>
                      <a:gd name="T13" fmla="*/ 56 h 148"/>
                      <a:gd name="T14" fmla="*/ 78 w 166"/>
                      <a:gd name="T15" fmla="*/ 48 h 148"/>
                      <a:gd name="T16" fmla="*/ 88 w 166"/>
                      <a:gd name="T17" fmla="*/ 40 h 148"/>
                      <a:gd name="T18" fmla="*/ 101 w 166"/>
                      <a:gd name="T19" fmla="*/ 34 h 148"/>
                      <a:gd name="T20" fmla="*/ 112 w 166"/>
                      <a:gd name="T21" fmla="*/ 31 h 148"/>
                      <a:gd name="T22" fmla="*/ 124 w 166"/>
                      <a:gd name="T23" fmla="*/ 33 h 148"/>
                      <a:gd name="T24" fmla="*/ 134 w 166"/>
                      <a:gd name="T25" fmla="*/ 41 h 148"/>
                      <a:gd name="T26" fmla="*/ 134 w 166"/>
                      <a:gd name="T27" fmla="*/ 52 h 148"/>
                      <a:gd name="T28" fmla="*/ 132 w 166"/>
                      <a:gd name="T29" fmla="*/ 75 h 148"/>
                      <a:gd name="T30" fmla="*/ 126 w 166"/>
                      <a:gd name="T31" fmla="*/ 106 h 148"/>
                      <a:gd name="T32" fmla="*/ 119 w 166"/>
                      <a:gd name="T33" fmla="*/ 140 h 148"/>
                      <a:gd name="T34" fmla="*/ 154 w 166"/>
                      <a:gd name="T35" fmla="*/ 148 h 148"/>
                      <a:gd name="T36" fmla="*/ 157 w 166"/>
                      <a:gd name="T37" fmla="*/ 127 h 148"/>
                      <a:gd name="T38" fmla="*/ 161 w 166"/>
                      <a:gd name="T39" fmla="*/ 100 h 148"/>
                      <a:gd name="T40" fmla="*/ 163 w 166"/>
                      <a:gd name="T41" fmla="*/ 72 h 148"/>
                      <a:gd name="T42" fmla="*/ 165 w 166"/>
                      <a:gd name="T43" fmla="*/ 48 h 148"/>
                      <a:gd name="T44" fmla="*/ 166 w 166"/>
                      <a:gd name="T45" fmla="*/ 36 h 148"/>
                      <a:gd name="T46" fmla="*/ 163 w 166"/>
                      <a:gd name="T47" fmla="*/ 24 h 148"/>
                      <a:gd name="T48" fmla="*/ 158 w 166"/>
                      <a:gd name="T49" fmla="*/ 15 h 148"/>
                      <a:gd name="T50" fmla="*/ 150 w 166"/>
                      <a:gd name="T51" fmla="*/ 8 h 148"/>
                      <a:gd name="T52" fmla="*/ 146 w 166"/>
                      <a:gd name="T53" fmla="*/ 6 h 148"/>
                      <a:gd name="T54" fmla="*/ 140 w 166"/>
                      <a:gd name="T55" fmla="*/ 3 h 148"/>
                      <a:gd name="T56" fmla="*/ 134 w 166"/>
                      <a:gd name="T57" fmla="*/ 1 h 148"/>
                      <a:gd name="T58" fmla="*/ 127 w 166"/>
                      <a:gd name="T59" fmla="*/ 0 h 148"/>
                      <a:gd name="T60" fmla="*/ 120 w 166"/>
                      <a:gd name="T61" fmla="*/ 0 h 148"/>
                      <a:gd name="T62" fmla="*/ 114 w 166"/>
                      <a:gd name="T63" fmla="*/ 1 h 148"/>
                      <a:gd name="T64" fmla="*/ 106 w 166"/>
                      <a:gd name="T65" fmla="*/ 1 h 148"/>
                      <a:gd name="T66" fmla="*/ 99 w 166"/>
                      <a:gd name="T67" fmla="*/ 3 h 148"/>
                      <a:gd name="T68" fmla="*/ 76 w 166"/>
                      <a:gd name="T69" fmla="*/ 11 h 148"/>
                      <a:gd name="T70" fmla="*/ 57 w 166"/>
                      <a:gd name="T71" fmla="*/ 18 h 148"/>
                      <a:gd name="T72" fmla="*/ 40 w 166"/>
                      <a:gd name="T73" fmla="*/ 26 h 148"/>
                      <a:gd name="T74" fmla="*/ 26 w 166"/>
                      <a:gd name="T75" fmla="*/ 33 h 148"/>
                      <a:gd name="T76" fmla="*/ 14 w 166"/>
                      <a:gd name="T77" fmla="*/ 40 h 148"/>
                      <a:gd name="T78" fmla="*/ 6 w 166"/>
                      <a:gd name="T79" fmla="*/ 45 h 148"/>
                      <a:gd name="T80" fmla="*/ 2 w 166"/>
                      <a:gd name="T81" fmla="*/ 48 h 148"/>
                      <a:gd name="T82" fmla="*/ 0 w 166"/>
                      <a:gd name="T83" fmla="*/ 49 h 148"/>
                      <a:gd name="T84" fmla="*/ 4 w 166"/>
                      <a:gd name="T85" fmla="*/ 56 h 148"/>
                      <a:gd name="T86" fmla="*/ 12 w 166"/>
                      <a:gd name="T87" fmla="*/ 74 h 148"/>
                      <a:gd name="T88" fmla="*/ 22 w 166"/>
                      <a:gd name="T89" fmla="*/ 98 h 148"/>
                      <a:gd name="T90" fmla="*/ 32 w 166"/>
                      <a:gd name="T91" fmla="*/ 123 h 148"/>
                      <a:gd name="T92" fmla="*/ 70 w 166"/>
                      <a:gd name="T93" fmla="*/ 129 h 148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166"/>
                      <a:gd name="T142" fmla="*/ 0 h 148"/>
                      <a:gd name="T143" fmla="*/ 166 w 166"/>
                      <a:gd name="T144" fmla="*/ 148 h 148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166" h="148">
                        <a:moveTo>
                          <a:pt x="70" y="129"/>
                        </a:moveTo>
                        <a:lnTo>
                          <a:pt x="68" y="113"/>
                        </a:lnTo>
                        <a:lnTo>
                          <a:pt x="66" y="94"/>
                        </a:lnTo>
                        <a:lnTo>
                          <a:pt x="64" y="77"/>
                        </a:lnTo>
                        <a:lnTo>
                          <a:pt x="60" y="66"/>
                        </a:lnTo>
                        <a:lnTo>
                          <a:pt x="63" y="63"/>
                        </a:lnTo>
                        <a:lnTo>
                          <a:pt x="68" y="56"/>
                        </a:lnTo>
                        <a:lnTo>
                          <a:pt x="78" y="48"/>
                        </a:lnTo>
                        <a:lnTo>
                          <a:pt x="88" y="40"/>
                        </a:lnTo>
                        <a:lnTo>
                          <a:pt x="101" y="34"/>
                        </a:lnTo>
                        <a:lnTo>
                          <a:pt x="112" y="31"/>
                        </a:lnTo>
                        <a:lnTo>
                          <a:pt x="124" y="33"/>
                        </a:lnTo>
                        <a:lnTo>
                          <a:pt x="134" y="41"/>
                        </a:lnTo>
                        <a:lnTo>
                          <a:pt x="134" y="52"/>
                        </a:lnTo>
                        <a:lnTo>
                          <a:pt x="132" y="75"/>
                        </a:lnTo>
                        <a:lnTo>
                          <a:pt x="126" y="106"/>
                        </a:lnTo>
                        <a:lnTo>
                          <a:pt x="119" y="140"/>
                        </a:lnTo>
                        <a:lnTo>
                          <a:pt x="154" y="148"/>
                        </a:lnTo>
                        <a:lnTo>
                          <a:pt x="157" y="127"/>
                        </a:lnTo>
                        <a:lnTo>
                          <a:pt x="161" y="100"/>
                        </a:lnTo>
                        <a:lnTo>
                          <a:pt x="163" y="72"/>
                        </a:lnTo>
                        <a:lnTo>
                          <a:pt x="165" y="48"/>
                        </a:lnTo>
                        <a:lnTo>
                          <a:pt x="166" y="36"/>
                        </a:lnTo>
                        <a:lnTo>
                          <a:pt x="163" y="24"/>
                        </a:lnTo>
                        <a:lnTo>
                          <a:pt x="158" y="15"/>
                        </a:lnTo>
                        <a:lnTo>
                          <a:pt x="150" y="8"/>
                        </a:lnTo>
                        <a:lnTo>
                          <a:pt x="146" y="6"/>
                        </a:lnTo>
                        <a:lnTo>
                          <a:pt x="140" y="3"/>
                        </a:lnTo>
                        <a:lnTo>
                          <a:pt x="134" y="1"/>
                        </a:lnTo>
                        <a:lnTo>
                          <a:pt x="127" y="0"/>
                        </a:lnTo>
                        <a:lnTo>
                          <a:pt x="120" y="0"/>
                        </a:lnTo>
                        <a:lnTo>
                          <a:pt x="114" y="1"/>
                        </a:lnTo>
                        <a:lnTo>
                          <a:pt x="106" y="1"/>
                        </a:lnTo>
                        <a:lnTo>
                          <a:pt x="99" y="3"/>
                        </a:lnTo>
                        <a:lnTo>
                          <a:pt x="76" y="11"/>
                        </a:lnTo>
                        <a:lnTo>
                          <a:pt x="57" y="18"/>
                        </a:lnTo>
                        <a:lnTo>
                          <a:pt x="40" y="26"/>
                        </a:lnTo>
                        <a:lnTo>
                          <a:pt x="26" y="33"/>
                        </a:lnTo>
                        <a:lnTo>
                          <a:pt x="14" y="40"/>
                        </a:lnTo>
                        <a:lnTo>
                          <a:pt x="6" y="45"/>
                        </a:lnTo>
                        <a:lnTo>
                          <a:pt x="2" y="48"/>
                        </a:lnTo>
                        <a:lnTo>
                          <a:pt x="0" y="49"/>
                        </a:lnTo>
                        <a:lnTo>
                          <a:pt x="4" y="56"/>
                        </a:lnTo>
                        <a:lnTo>
                          <a:pt x="12" y="74"/>
                        </a:lnTo>
                        <a:lnTo>
                          <a:pt x="22" y="98"/>
                        </a:lnTo>
                        <a:lnTo>
                          <a:pt x="32" y="123"/>
                        </a:lnTo>
                        <a:lnTo>
                          <a:pt x="70" y="12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704" name="Freeform 1006"/>
                  <p:cNvSpPr>
                    <a:spLocks/>
                  </p:cNvSpPr>
                  <p:nvPr/>
                </p:nvSpPr>
                <p:spPr bwMode="auto">
                  <a:xfrm>
                    <a:off x="3121" y="1763"/>
                    <a:ext cx="65" cy="117"/>
                  </a:xfrm>
                  <a:custGeom>
                    <a:avLst/>
                    <a:gdLst>
                      <a:gd name="T0" fmla="*/ 131 w 131"/>
                      <a:gd name="T1" fmla="*/ 8 h 233"/>
                      <a:gd name="T2" fmla="*/ 113 w 131"/>
                      <a:gd name="T3" fmla="*/ 58 h 233"/>
                      <a:gd name="T4" fmla="*/ 93 w 131"/>
                      <a:gd name="T5" fmla="*/ 103 h 233"/>
                      <a:gd name="T6" fmla="*/ 71 w 131"/>
                      <a:gd name="T7" fmla="*/ 141 h 233"/>
                      <a:gd name="T8" fmla="*/ 50 w 131"/>
                      <a:gd name="T9" fmla="*/ 173 h 233"/>
                      <a:gd name="T10" fmla="*/ 30 w 131"/>
                      <a:gd name="T11" fmla="*/ 199 h 233"/>
                      <a:gd name="T12" fmla="*/ 15 w 131"/>
                      <a:gd name="T13" fmla="*/ 218 h 233"/>
                      <a:gd name="T14" fmla="*/ 4 w 131"/>
                      <a:gd name="T15" fmla="*/ 230 h 233"/>
                      <a:gd name="T16" fmla="*/ 0 w 131"/>
                      <a:gd name="T17" fmla="*/ 233 h 233"/>
                      <a:gd name="T18" fmla="*/ 18 w 131"/>
                      <a:gd name="T19" fmla="*/ 202 h 233"/>
                      <a:gd name="T20" fmla="*/ 33 w 131"/>
                      <a:gd name="T21" fmla="*/ 170 h 233"/>
                      <a:gd name="T22" fmla="*/ 48 w 131"/>
                      <a:gd name="T23" fmla="*/ 139 h 233"/>
                      <a:gd name="T24" fmla="*/ 60 w 131"/>
                      <a:gd name="T25" fmla="*/ 108 h 233"/>
                      <a:gd name="T26" fmla="*/ 71 w 131"/>
                      <a:gd name="T27" fmla="*/ 78 h 233"/>
                      <a:gd name="T28" fmla="*/ 81 w 131"/>
                      <a:gd name="T29" fmla="*/ 49 h 233"/>
                      <a:gd name="T30" fmla="*/ 89 w 131"/>
                      <a:gd name="T31" fmla="*/ 23 h 233"/>
                      <a:gd name="T32" fmla="*/ 96 w 131"/>
                      <a:gd name="T33" fmla="*/ 0 h 233"/>
                      <a:gd name="T34" fmla="*/ 131 w 131"/>
                      <a:gd name="T35" fmla="*/ 8 h 233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131"/>
                      <a:gd name="T55" fmla="*/ 0 h 233"/>
                      <a:gd name="T56" fmla="*/ 131 w 131"/>
                      <a:gd name="T57" fmla="*/ 233 h 233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131" h="233">
                        <a:moveTo>
                          <a:pt x="131" y="8"/>
                        </a:moveTo>
                        <a:lnTo>
                          <a:pt x="113" y="58"/>
                        </a:lnTo>
                        <a:lnTo>
                          <a:pt x="93" y="103"/>
                        </a:lnTo>
                        <a:lnTo>
                          <a:pt x="71" y="141"/>
                        </a:lnTo>
                        <a:lnTo>
                          <a:pt x="50" y="173"/>
                        </a:lnTo>
                        <a:lnTo>
                          <a:pt x="30" y="199"/>
                        </a:lnTo>
                        <a:lnTo>
                          <a:pt x="15" y="218"/>
                        </a:lnTo>
                        <a:lnTo>
                          <a:pt x="4" y="230"/>
                        </a:lnTo>
                        <a:lnTo>
                          <a:pt x="0" y="233"/>
                        </a:lnTo>
                        <a:lnTo>
                          <a:pt x="18" y="202"/>
                        </a:lnTo>
                        <a:lnTo>
                          <a:pt x="33" y="170"/>
                        </a:lnTo>
                        <a:lnTo>
                          <a:pt x="48" y="139"/>
                        </a:lnTo>
                        <a:lnTo>
                          <a:pt x="60" y="108"/>
                        </a:lnTo>
                        <a:lnTo>
                          <a:pt x="71" y="78"/>
                        </a:lnTo>
                        <a:lnTo>
                          <a:pt x="81" y="49"/>
                        </a:lnTo>
                        <a:lnTo>
                          <a:pt x="89" y="23"/>
                        </a:lnTo>
                        <a:lnTo>
                          <a:pt x="96" y="0"/>
                        </a:lnTo>
                        <a:lnTo>
                          <a:pt x="131" y="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705" name="Freeform 1007"/>
                  <p:cNvSpPr>
                    <a:spLocks/>
                  </p:cNvSpPr>
                  <p:nvPr/>
                </p:nvSpPr>
                <p:spPr bwMode="auto">
                  <a:xfrm>
                    <a:off x="2972" y="1900"/>
                    <a:ext cx="244" cy="307"/>
                  </a:xfrm>
                  <a:custGeom>
                    <a:avLst/>
                    <a:gdLst>
                      <a:gd name="T0" fmla="*/ 349 w 488"/>
                      <a:gd name="T1" fmla="*/ 306 h 615"/>
                      <a:gd name="T2" fmla="*/ 386 w 488"/>
                      <a:gd name="T3" fmla="*/ 339 h 615"/>
                      <a:gd name="T4" fmla="*/ 415 w 488"/>
                      <a:gd name="T5" fmla="*/ 369 h 615"/>
                      <a:gd name="T6" fmla="*/ 439 w 488"/>
                      <a:gd name="T7" fmla="*/ 394 h 615"/>
                      <a:gd name="T8" fmla="*/ 462 w 488"/>
                      <a:gd name="T9" fmla="*/ 423 h 615"/>
                      <a:gd name="T10" fmla="*/ 478 w 488"/>
                      <a:gd name="T11" fmla="*/ 451 h 615"/>
                      <a:gd name="T12" fmla="*/ 485 w 488"/>
                      <a:gd name="T13" fmla="*/ 469 h 615"/>
                      <a:gd name="T14" fmla="*/ 488 w 488"/>
                      <a:gd name="T15" fmla="*/ 477 h 615"/>
                      <a:gd name="T16" fmla="*/ 473 w 488"/>
                      <a:gd name="T17" fmla="*/ 455 h 615"/>
                      <a:gd name="T18" fmla="*/ 437 w 488"/>
                      <a:gd name="T19" fmla="*/ 413 h 615"/>
                      <a:gd name="T20" fmla="*/ 398 w 488"/>
                      <a:gd name="T21" fmla="*/ 374 h 615"/>
                      <a:gd name="T22" fmla="*/ 355 w 488"/>
                      <a:gd name="T23" fmla="*/ 338 h 615"/>
                      <a:gd name="T24" fmla="*/ 312 w 488"/>
                      <a:gd name="T25" fmla="*/ 301 h 615"/>
                      <a:gd name="T26" fmla="*/ 281 w 488"/>
                      <a:gd name="T27" fmla="*/ 264 h 615"/>
                      <a:gd name="T28" fmla="*/ 262 w 488"/>
                      <a:gd name="T29" fmla="*/ 227 h 615"/>
                      <a:gd name="T30" fmla="*/ 251 w 488"/>
                      <a:gd name="T31" fmla="*/ 192 h 615"/>
                      <a:gd name="T32" fmla="*/ 238 w 488"/>
                      <a:gd name="T33" fmla="*/ 198 h 615"/>
                      <a:gd name="T34" fmla="*/ 217 w 488"/>
                      <a:gd name="T35" fmla="*/ 243 h 615"/>
                      <a:gd name="T36" fmla="*/ 197 w 488"/>
                      <a:gd name="T37" fmla="*/ 279 h 615"/>
                      <a:gd name="T38" fmla="*/ 183 w 488"/>
                      <a:gd name="T39" fmla="*/ 303 h 615"/>
                      <a:gd name="T40" fmla="*/ 137 w 488"/>
                      <a:gd name="T41" fmla="*/ 362 h 615"/>
                      <a:gd name="T42" fmla="*/ 72 w 488"/>
                      <a:gd name="T43" fmla="*/ 467 h 615"/>
                      <a:gd name="T44" fmla="*/ 26 w 488"/>
                      <a:gd name="T45" fmla="*/ 556 h 615"/>
                      <a:gd name="T46" fmla="*/ 4 w 488"/>
                      <a:gd name="T47" fmla="*/ 609 h 615"/>
                      <a:gd name="T48" fmla="*/ 11 w 488"/>
                      <a:gd name="T49" fmla="*/ 573 h 615"/>
                      <a:gd name="T50" fmla="*/ 34 w 488"/>
                      <a:gd name="T51" fmla="*/ 498 h 615"/>
                      <a:gd name="T52" fmla="*/ 65 w 488"/>
                      <a:gd name="T53" fmla="*/ 430 h 615"/>
                      <a:gd name="T54" fmla="*/ 109 w 488"/>
                      <a:gd name="T55" fmla="*/ 361 h 615"/>
                      <a:gd name="T56" fmla="*/ 162 w 488"/>
                      <a:gd name="T57" fmla="*/ 288 h 615"/>
                      <a:gd name="T58" fmla="*/ 205 w 488"/>
                      <a:gd name="T59" fmla="*/ 200 h 615"/>
                      <a:gd name="T60" fmla="*/ 238 w 488"/>
                      <a:gd name="T61" fmla="*/ 109 h 615"/>
                      <a:gd name="T62" fmla="*/ 254 w 488"/>
                      <a:gd name="T63" fmla="*/ 40 h 615"/>
                      <a:gd name="T64" fmla="*/ 284 w 488"/>
                      <a:gd name="T65" fmla="*/ 0 h 615"/>
                      <a:gd name="T66" fmla="*/ 284 w 488"/>
                      <a:gd name="T67" fmla="*/ 48 h 615"/>
                      <a:gd name="T68" fmla="*/ 273 w 488"/>
                      <a:gd name="T69" fmla="*/ 98 h 615"/>
                      <a:gd name="T70" fmla="*/ 274 w 488"/>
                      <a:gd name="T71" fmla="*/ 150 h 615"/>
                      <a:gd name="T72" fmla="*/ 282 w 488"/>
                      <a:gd name="T73" fmla="*/ 200 h 615"/>
                      <a:gd name="T74" fmla="*/ 300 w 488"/>
                      <a:gd name="T75" fmla="*/ 247 h 615"/>
                      <a:gd name="T76" fmla="*/ 329 w 488"/>
                      <a:gd name="T77" fmla="*/ 287 h 615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w 488"/>
                      <a:gd name="T118" fmla="*/ 0 h 615"/>
                      <a:gd name="T119" fmla="*/ 488 w 488"/>
                      <a:gd name="T120" fmla="*/ 615 h 615"/>
                    </a:gdLst>
                    <a:ahLst/>
                    <a:cxnLst>
                      <a:cxn ang="T78">
                        <a:pos x="T0" y="T1"/>
                      </a:cxn>
                      <a:cxn ang="T79">
                        <a:pos x="T2" y="T3"/>
                      </a:cxn>
                      <a:cxn ang="T80">
                        <a:pos x="T4" y="T5"/>
                      </a:cxn>
                      <a:cxn ang="T81">
                        <a:pos x="T6" y="T7"/>
                      </a:cxn>
                      <a:cxn ang="T82">
                        <a:pos x="T8" y="T9"/>
                      </a:cxn>
                      <a:cxn ang="T83">
                        <a:pos x="T10" y="T11"/>
                      </a:cxn>
                      <a:cxn ang="T84">
                        <a:pos x="T12" y="T13"/>
                      </a:cxn>
                      <a:cxn ang="T85">
                        <a:pos x="T14" y="T15"/>
                      </a:cxn>
                      <a:cxn ang="T86">
                        <a:pos x="T16" y="T17"/>
                      </a:cxn>
                      <a:cxn ang="T87">
                        <a:pos x="T18" y="T19"/>
                      </a:cxn>
                      <a:cxn ang="T88">
                        <a:pos x="T20" y="T21"/>
                      </a:cxn>
                      <a:cxn ang="T89">
                        <a:pos x="T22" y="T23"/>
                      </a:cxn>
                      <a:cxn ang="T90">
                        <a:pos x="T24" y="T25"/>
                      </a:cxn>
                      <a:cxn ang="T91">
                        <a:pos x="T26" y="T27"/>
                      </a:cxn>
                      <a:cxn ang="T92">
                        <a:pos x="T28" y="T29"/>
                      </a:cxn>
                      <a:cxn ang="T93">
                        <a:pos x="T30" y="T31"/>
                      </a:cxn>
                      <a:cxn ang="T94">
                        <a:pos x="T32" y="T33"/>
                      </a:cxn>
                      <a:cxn ang="T95">
                        <a:pos x="T34" y="T35"/>
                      </a:cxn>
                      <a:cxn ang="T96">
                        <a:pos x="T36" y="T37"/>
                      </a:cxn>
                      <a:cxn ang="T97">
                        <a:pos x="T38" y="T39"/>
                      </a:cxn>
                      <a:cxn ang="T98">
                        <a:pos x="T40" y="T41"/>
                      </a:cxn>
                      <a:cxn ang="T99">
                        <a:pos x="T42" y="T43"/>
                      </a:cxn>
                      <a:cxn ang="T100">
                        <a:pos x="T44" y="T45"/>
                      </a:cxn>
                      <a:cxn ang="T101">
                        <a:pos x="T46" y="T47"/>
                      </a:cxn>
                      <a:cxn ang="T102">
                        <a:pos x="T48" y="T49"/>
                      </a:cxn>
                      <a:cxn ang="T103">
                        <a:pos x="T50" y="T51"/>
                      </a:cxn>
                      <a:cxn ang="T104">
                        <a:pos x="T52" y="T53"/>
                      </a:cxn>
                      <a:cxn ang="T105">
                        <a:pos x="T54" y="T55"/>
                      </a:cxn>
                      <a:cxn ang="T106">
                        <a:pos x="T56" y="T57"/>
                      </a:cxn>
                      <a:cxn ang="T107">
                        <a:pos x="T58" y="T59"/>
                      </a:cxn>
                      <a:cxn ang="T108">
                        <a:pos x="T60" y="T61"/>
                      </a:cxn>
                      <a:cxn ang="T109">
                        <a:pos x="T62" y="T63"/>
                      </a:cxn>
                      <a:cxn ang="T110">
                        <a:pos x="T64" y="T65"/>
                      </a:cxn>
                      <a:cxn ang="T111">
                        <a:pos x="T66" y="T67"/>
                      </a:cxn>
                      <a:cxn ang="T112">
                        <a:pos x="T68" y="T69"/>
                      </a:cxn>
                      <a:cxn ang="T113">
                        <a:pos x="T70" y="T71"/>
                      </a:cxn>
                      <a:cxn ang="T114">
                        <a:pos x="T72" y="T73"/>
                      </a:cxn>
                      <a:cxn ang="T115">
                        <a:pos x="T74" y="T75"/>
                      </a:cxn>
                      <a:cxn ang="T116">
                        <a:pos x="T76" y="T77"/>
                      </a:cxn>
                    </a:cxnLst>
                    <a:rect l="T117" t="T118" r="T119" b="T120"/>
                    <a:pathLst>
                      <a:path w="488" h="615">
                        <a:moveTo>
                          <a:pt x="329" y="287"/>
                        </a:moveTo>
                        <a:lnTo>
                          <a:pt x="349" y="306"/>
                        </a:lnTo>
                        <a:lnTo>
                          <a:pt x="369" y="323"/>
                        </a:lnTo>
                        <a:lnTo>
                          <a:pt x="386" y="339"/>
                        </a:lnTo>
                        <a:lnTo>
                          <a:pt x="401" y="355"/>
                        </a:lnTo>
                        <a:lnTo>
                          <a:pt x="415" y="369"/>
                        </a:lnTo>
                        <a:lnTo>
                          <a:pt x="428" y="383"/>
                        </a:lnTo>
                        <a:lnTo>
                          <a:pt x="439" y="394"/>
                        </a:lnTo>
                        <a:lnTo>
                          <a:pt x="448" y="406"/>
                        </a:lnTo>
                        <a:lnTo>
                          <a:pt x="462" y="423"/>
                        </a:lnTo>
                        <a:lnTo>
                          <a:pt x="471" y="438"/>
                        </a:lnTo>
                        <a:lnTo>
                          <a:pt x="478" y="451"/>
                        </a:lnTo>
                        <a:lnTo>
                          <a:pt x="483" y="461"/>
                        </a:lnTo>
                        <a:lnTo>
                          <a:pt x="485" y="469"/>
                        </a:lnTo>
                        <a:lnTo>
                          <a:pt x="488" y="474"/>
                        </a:lnTo>
                        <a:lnTo>
                          <a:pt x="488" y="477"/>
                        </a:lnTo>
                        <a:lnTo>
                          <a:pt x="488" y="478"/>
                        </a:lnTo>
                        <a:lnTo>
                          <a:pt x="473" y="455"/>
                        </a:lnTo>
                        <a:lnTo>
                          <a:pt x="455" y="433"/>
                        </a:lnTo>
                        <a:lnTo>
                          <a:pt x="437" y="413"/>
                        </a:lnTo>
                        <a:lnTo>
                          <a:pt x="417" y="392"/>
                        </a:lnTo>
                        <a:lnTo>
                          <a:pt x="398" y="374"/>
                        </a:lnTo>
                        <a:lnTo>
                          <a:pt x="376" y="355"/>
                        </a:lnTo>
                        <a:lnTo>
                          <a:pt x="355" y="338"/>
                        </a:lnTo>
                        <a:lnTo>
                          <a:pt x="333" y="321"/>
                        </a:lnTo>
                        <a:lnTo>
                          <a:pt x="312" y="301"/>
                        </a:lnTo>
                        <a:lnTo>
                          <a:pt x="295" y="283"/>
                        </a:lnTo>
                        <a:lnTo>
                          <a:pt x="281" y="264"/>
                        </a:lnTo>
                        <a:lnTo>
                          <a:pt x="270" y="246"/>
                        </a:lnTo>
                        <a:lnTo>
                          <a:pt x="262" y="227"/>
                        </a:lnTo>
                        <a:lnTo>
                          <a:pt x="256" y="210"/>
                        </a:lnTo>
                        <a:lnTo>
                          <a:pt x="251" y="192"/>
                        </a:lnTo>
                        <a:lnTo>
                          <a:pt x="248" y="173"/>
                        </a:lnTo>
                        <a:lnTo>
                          <a:pt x="238" y="198"/>
                        </a:lnTo>
                        <a:lnTo>
                          <a:pt x="227" y="222"/>
                        </a:lnTo>
                        <a:lnTo>
                          <a:pt x="217" y="243"/>
                        </a:lnTo>
                        <a:lnTo>
                          <a:pt x="206" y="263"/>
                        </a:lnTo>
                        <a:lnTo>
                          <a:pt x="197" y="279"/>
                        </a:lnTo>
                        <a:lnTo>
                          <a:pt x="189" y="293"/>
                        </a:lnTo>
                        <a:lnTo>
                          <a:pt x="183" y="303"/>
                        </a:lnTo>
                        <a:lnTo>
                          <a:pt x="179" y="309"/>
                        </a:lnTo>
                        <a:lnTo>
                          <a:pt x="137" y="362"/>
                        </a:lnTo>
                        <a:lnTo>
                          <a:pt x="102" y="416"/>
                        </a:lnTo>
                        <a:lnTo>
                          <a:pt x="72" y="467"/>
                        </a:lnTo>
                        <a:lnTo>
                          <a:pt x="46" y="514"/>
                        </a:lnTo>
                        <a:lnTo>
                          <a:pt x="26" y="556"/>
                        </a:lnTo>
                        <a:lnTo>
                          <a:pt x="12" y="587"/>
                        </a:lnTo>
                        <a:lnTo>
                          <a:pt x="4" y="609"/>
                        </a:lnTo>
                        <a:lnTo>
                          <a:pt x="0" y="615"/>
                        </a:lnTo>
                        <a:lnTo>
                          <a:pt x="11" y="573"/>
                        </a:lnTo>
                        <a:lnTo>
                          <a:pt x="22" y="534"/>
                        </a:lnTo>
                        <a:lnTo>
                          <a:pt x="34" y="498"/>
                        </a:lnTo>
                        <a:lnTo>
                          <a:pt x="49" y="463"/>
                        </a:lnTo>
                        <a:lnTo>
                          <a:pt x="65" y="430"/>
                        </a:lnTo>
                        <a:lnTo>
                          <a:pt x="84" y="395"/>
                        </a:lnTo>
                        <a:lnTo>
                          <a:pt x="109" y="361"/>
                        </a:lnTo>
                        <a:lnTo>
                          <a:pt x="137" y="323"/>
                        </a:lnTo>
                        <a:lnTo>
                          <a:pt x="162" y="288"/>
                        </a:lnTo>
                        <a:lnTo>
                          <a:pt x="185" y="246"/>
                        </a:lnTo>
                        <a:lnTo>
                          <a:pt x="205" y="200"/>
                        </a:lnTo>
                        <a:lnTo>
                          <a:pt x="223" y="152"/>
                        </a:lnTo>
                        <a:lnTo>
                          <a:pt x="238" y="109"/>
                        </a:lnTo>
                        <a:lnTo>
                          <a:pt x="248" y="69"/>
                        </a:lnTo>
                        <a:lnTo>
                          <a:pt x="254" y="40"/>
                        </a:lnTo>
                        <a:lnTo>
                          <a:pt x="253" y="21"/>
                        </a:lnTo>
                        <a:lnTo>
                          <a:pt x="284" y="0"/>
                        </a:lnTo>
                        <a:lnTo>
                          <a:pt x="285" y="23"/>
                        </a:lnTo>
                        <a:lnTo>
                          <a:pt x="284" y="48"/>
                        </a:lnTo>
                        <a:lnTo>
                          <a:pt x="279" y="73"/>
                        </a:lnTo>
                        <a:lnTo>
                          <a:pt x="273" y="98"/>
                        </a:lnTo>
                        <a:lnTo>
                          <a:pt x="273" y="125"/>
                        </a:lnTo>
                        <a:lnTo>
                          <a:pt x="274" y="150"/>
                        </a:lnTo>
                        <a:lnTo>
                          <a:pt x="277" y="175"/>
                        </a:lnTo>
                        <a:lnTo>
                          <a:pt x="282" y="200"/>
                        </a:lnTo>
                        <a:lnTo>
                          <a:pt x="289" y="224"/>
                        </a:lnTo>
                        <a:lnTo>
                          <a:pt x="300" y="247"/>
                        </a:lnTo>
                        <a:lnTo>
                          <a:pt x="312" y="268"/>
                        </a:lnTo>
                        <a:lnTo>
                          <a:pt x="329" y="28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706" name="Freeform 1008"/>
                  <p:cNvSpPr>
                    <a:spLocks/>
                  </p:cNvSpPr>
                  <p:nvPr/>
                </p:nvSpPr>
                <p:spPr bwMode="auto">
                  <a:xfrm>
                    <a:off x="2844" y="1878"/>
                    <a:ext cx="234" cy="100"/>
                  </a:xfrm>
                  <a:custGeom>
                    <a:avLst/>
                    <a:gdLst>
                      <a:gd name="T0" fmla="*/ 448 w 468"/>
                      <a:gd name="T1" fmla="*/ 111 h 199"/>
                      <a:gd name="T2" fmla="*/ 462 w 468"/>
                      <a:gd name="T3" fmla="*/ 102 h 199"/>
                      <a:gd name="T4" fmla="*/ 448 w 468"/>
                      <a:gd name="T5" fmla="*/ 147 h 199"/>
                      <a:gd name="T6" fmla="*/ 423 w 468"/>
                      <a:gd name="T7" fmla="*/ 161 h 199"/>
                      <a:gd name="T8" fmla="*/ 398 w 468"/>
                      <a:gd name="T9" fmla="*/ 175 h 199"/>
                      <a:gd name="T10" fmla="*/ 374 w 468"/>
                      <a:gd name="T11" fmla="*/ 185 h 199"/>
                      <a:gd name="T12" fmla="*/ 348 w 468"/>
                      <a:gd name="T13" fmla="*/ 193 h 199"/>
                      <a:gd name="T14" fmla="*/ 321 w 468"/>
                      <a:gd name="T15" fmla="*/ 198 h 199"/>
                      <a:gd name="T16" fmla="*/ 290 w 468"/>
                      <a:gd name="T17" fmla="*/ 199 h 199"/>
                      <a:gd name="T18" fmla="*/ 255 w 468"/>
                      <a:gd name="T19" fmla="*/ 194 h 199"/>
                      <a:gd name="T20" fmla="*/ 216 w 468"/>
                      <a:gd name="T21" fmla="*/ 184 h 199"/>
                      <a:gd name="T22" fmla="*/ 189 w 468"/>
                      <a:gd name="T23" fmla="*/ 175 h 199"/>
                      <a:gd name="T24" fmla="*/ 163 w 468"/>
                      <a:gd name="T25" fmla="*/ 166 h 199"/>
                      <a:gd name="T26" fmla="*/ 136 w 468"/>
                      <a:gd name="T27" fmla="*/ 158 h 199"/>
                      <a:gd name="T28" fmla="*/ 110 w 468"/>
                      <a:gd name="T29" fmla="*/ 150 h 199"/>
                      <a:gd name="T30" fmla="*/ 83 w 468"/>
                      <a:gd name="T31" fmla="*/ 143 h 199"/>
                      <a:gd name="T32" fmla="*/ 56 w 468"/>
                      <a:gd name="T33" fmla="*/ 138 h 199"/>
                      <a:gd name="T34" fmla="*/ 28 w 468"/>
                      <a:gd name="T35" fmla="*/ 135 h 199"/>
                      <a:gd name="T36" fmla="*/ 0 w 468"/>
                      <a:gd name="T37" fmla="*/ 133 h 199"/>
                      <a:gd name="T38" fmla="*/ 4 w 468"/>
                      <a:gd name="T39" fmla="*/ 132 h 199"/>
                      <a:gd name="T40" fmla="*/ 13 w 468"/>
                      <a:gd name="T41" fmla="*/ 130 h 199"/>
                      <a:gd name="T42" fmla="*/ 29 w 468"/>
                      <a:gd name="T43" fmla="*/ 129 h 199"/>
                      <a:gd name="T44" fmla="*/ 55 w 468"/>
                      <a:gd name="T45" fmla="*/ 128 h 199"/>
                      <a:gd name="T46" fmla="*/ 88 w 468"/>
                      <a:gd name="T47" fmla="*/ 130 h 199"/>
                      <a:gd name="T48" fmla="*/ 132 w 468"/>
                      <a:gd name="T49" fmla="*/ 137 h 199"/>
                      <a:gd name="T50" fmla="*/ 186 w 468"/>
                      <a:gd name="T51" fmla="*/ 150 h 199"/>
                      <a:gd name="T52" fmla="*/ 253 w 468"/>
                      <a:gd name="T53" fmla="*/ 169 h 199"/>
                      <a:gd name="T54" fmla="*/ 293 w 468"/>
                      <a:gd name="T55" fmla="*/ 173 h 199"/>
                      <a:gd name="T56" fmla="*/ 332 w 468"/>
                      <a:gd name="T57" fmla="*/ 168 h 199"/>
                      <a:gd name="T58" fmla="*/ 371 w 468"/>
                      <a:gd name="T59" fmla="*/ 155 h 199"/>
                      <a:gd name="T60" fmla="*/ 408 w 468"/>
                      <a:gd name="T61" fmla="*/ 137 h 199"/>
                      <a:gd name="T62" fmla="*/ 391 w 468"/>
                      <a:gd name="T63" fmla="*/ 126 h 199"/>
                      <a:gd name="T64" fmla="*/ 377 w 468"/>
                      <a:gd name="T65" fmla="*/ 113 h 199"/>
                      <a:gd name="T66" fmla="*/ 367 w 468"/>
                      <a:gd name="T67" fmla="*/ 95 h 199"/>
                      <a:gd name="T68" fmla="*/ 359 w 468"/>
                      <a:gd name="T69" fmla="*/ 75 h 199"/>
                      <a:gd name="T70" fmla="*/ 364 w 468"/>
                      <a:gd name="T71" fmla="*/ 26 h 199"/>
                      <a:gd name="T72" fmla="*/ 376 w 468"/>
                      <a:gd name="T73" fmla="*/ 0 h 199"/>
                      <a:gd name="T74" fmla="*/ 372 w 468"/>
                      <a:gd name="T75" fmla="*/ 19 h 199"/>
                      <a:gd name="T76" fmla="*/ 376 w 468"/>
                      <a:gd name="T77" fmla="*/ 54 h 199"/>
                      <a:gd name="T78" fmla="*/ 394 w 468"/>
                      <a:gd name="T79" fmla="*/ 91 h 199"/>
                      <a:gd name="T80" fmla="*/ 442 w 468"/>
                      <a:gd name="T81" fmla="*/ 116 h 199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w 468"/>
                      <a:gd name="T124" fmla="*/ 0 h 199"/>
                      <a:gd name="T125" fmla="*/ 468 w 468"/>
                      <a:gd name="T126" fmla="*/ 199 h 199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T123" t="T124" r="T125" b="T126"/>
                    <a:pathLst>
                      <a:path w="468" h="199">
                        <a:moveTo>
                          <a:pt x="442" y="116"/>
                        </a:moveTo>
                        <a:lnTo>
                          <a:pt x="448" y="111"/>
                        </a:lnTo>
                        <a:lnTo>
                          <a:pt x="455" y="107"/>
                        </a:lnTo>
                        <a:lnTo>
                          <a:pt x="462" y="102"/>
                        </a:lnTo>
                        <a:lnTo>
                          <a:pt x="468" y="98"/>
                        </a:lnTo>
                        <a:lnTo>
                          <a:pt x="448" y="147"/>
                        </a:lnTo>
                        <a:lnTo>
                          <a:pt x="436" y="154"/>
                        </a:lnTo>
                        <a:lnTo>
                          <a:pt x="423" y="161"/>
                        </a:lnTo>
                        <a:lnTo>
                          <a:pt x="410" y="168"/>
                        </a:lnTo>
                        <a:lnTo>
                          <a:pt x="398" y="175"/>
                        </a:lnTo>
                        <a:lnTo>
                          <a:pt x="385" y="181"/>
                        </a:lnTo>
                        <a:lnTo>
                          <a:pt x="374" y="185"/>
                        </a:lnTo>
                        <a:lnTo>
                          <a:pt x="361" y="190"/>
                        </a:lnTo>
                        <a:lnTo>
                          <a:pt x="348" y="193"/>
                        </a:lnTo>
                        <a:lnTo>
                          <a:pt x="334" y="197"/>
                        </a:lnTo>
                        <a:lnTo>
                          <a:pt x="321" y="198"/>
                        </a:lnTo>
                        <a:lnTo>
                          <a:pt x="306" y="199"/>
                        </a:lnTo>
                        <a:lnTo>
                          <a:pt x="290" y="199"/>
                        </a:lnTo>
                        <a:lnTo>
                          <a:pt x="273" y="197"/>
                        </a:lnTo>
                        <a:lnTo>
                          <a:pt x="255" y="194"/>
                        </a:lnTo>
                        <a:lnTo>
                          <a:pt x="237" y="190"/>
                        </a:lnTo>
                        <a:lnTo>
                          <a:pt x="216" y="184"/>
                        </a:lnTo>
                        <a:lnTo>
                          <a:pt x="203" y="179"/>
                        </a:lnTo>
                        <a:lnTo>
                          <a:pt x="189" y="175"/>
                        </a:lnTo>
                        <a:lnTo>
                          <a:pt x="177" y="170"/>
                        </a:lnTo>
                        <a:lnTo>
                          <a:pt x="163" y="166"/>
                        </a:lnTo>
                        <a:lnTo>
                          <a:pt x="150" y="161"/>
                        </a:lnTo>
                        <a:lnTo>
                          <a:pt x="136" y="158"/>
                        </a:lnTo>
                        <a:lnTo>
                          <a:pt x="124" y="153"/>
                        </a:lnTo>
                        <a:lnTo>
                          <a:pt x="110" y="150"/>
                        </a:lnTo>
                        <a:lnTo>
                          <a:pt x="96" y="146"/>
                        </a:lnTo>
                        <a:lnTo>
                          <a:pt x="83" y="143"/>
                        </a:lnTo>
                        <a:lnTo>
                          <a:pt x="70" y="140"/>
                        </a:lnTo>
                        <a:lnTo>
                          <a:pt x="56" y="138"/>
                        </a:lnTo>
                        <a:lnTo>
                          <a:pt x="42" y="136"/>
                        </a:lnTo>
                        <a:lnTo>
                          <a:pt x="28" y="135"/>
                        </a:lnTo>
                        <a:lnTo>
                          <a:pt x="14" y="133"/>
                        </a:lnTo>
                        <a:lnTo>
                          <a:pt x="0" y="133"/>
                        </a:lnTo>
                        <a:lnTo>
                          <a:pt x="2" y="133"/>
                        </a:lnTo>
                        <a:lnTo>
                          <a:pt x="4" y="132"/>
                        </a:lnTo>
                        <a:lnTo>
                          <a:pt x="7" y="131"/>
                        </a:lnTo>
                        <a:lnTo>
                          <a:pt x="13" y="130"/>
                        </a:lnTo>
                        <a:lnTo>
                          <a:pt x="20" y="129"/>
                        </a:lnTo>
                        <a:lnTo>
                          <a:pt x="29" y="129"/>
                        </a:lnTo>
                        <a:lnTo>
                          <a:pt x="41" y="128"/>
                        </a:lnTo>
                        <a:lnTo>
                          <a:pt x="55" y="128"/>
                        </a:lnTo>
                        <a:lnTo>
                          <a:pt x="70" y="129"/>
                        </a:lnTo>
                        <a:lnTo>
                          <a:pt x="88" y="130"/>
                        </a:lnTo>
                        <a:lnTo>
                          <a:pt x="109" y="133"/>
                        </a:lnTo>
                        <a:lnTo>
                          <a:pt x="132" y="137"/>
                        </a:lnTo>
                        <a:lnTo>
                          <a:pt x="157" y="143"/>
                        </a:lnTo>
                        <a:lnTo>
                          <a:pt x="186" y="150"/>
                        </a:lnTo>
                        <a:lnTo>
                          <a:pt x="218" y="159"/>
                        </a:lnTo>
                        <a:lnTo>
                          <a:pt x="253" y="169"/>
                        </a:lnTo>
                        <a:lnTo>
                          <a:pt x="273" y="173"/>
                        </a:lnTo>
                        <a:lnTo>
                          <a:pt x="293" y="173"/>
                        </a:lnTo>
                        <a:lnTo>
                          <a:pt x="313" y="171"/>
                        </a:lnTo>
                        <a:lnTo>
                          <a:pt x="332" y="168"/>
                        </a:lnTo>
                        <a:lnTo>
                          <a:pt x="352" y="162"/>
                        </a:lnTo>
                        <a:lnTo>
                          <a:pt x="371" y="155"/>
                        </a:lnTo>
                        <a:lnTo>
                          <a:pt x="390" y="147"/>
                        </a:lnTo>
                        <a:lnTo>
                          <a:pt x="408" y="137"/>
                        </a:lnTo>
                        <a:lnTo>
                          <a:pt x="399" y="132"/>
                        </a:lnTo>
                        <a:lnTo>
                          <a:pt x="391" y="126"/>
                        </a:lnTo>
                        <a:lnTo>
                          <a:pt x="384" y="120"/>
                        </a:lnTo>
                        <a:lnTo>
                          <a:pt x="377" y="113"/>
                        </a:lnTo>
                        <a:lnTo>
                          <a:pt x="371" y="105"/>
                        </a:lnTo>
                        <a:lnTo>
                          <a:pt x="367" y="95"/>
                        </a:lnTo>
                        <a:lnTo>
                          <a:pt x="362" y="85"/>
                        </a:lnTo>
                        <a:lnTo>
                          <a:pt x="359" y="75"/>
                        </a:lnTo>
                        <a:lnTo>
                          <a:pt x="358" y="50"/>
                        </a:lnTo>
                        <a:lnTo>
                          <a:pt x="364" y="26"/>
                        </a:lnTo>
                        <a:lnTo>
                          <a:pt x="372" y="7"/>
                        </a:lnTo>
                        <a:lnTo>
                          <a:pt x="376" y="0"/>
                        </a:lnTo>
                        <a:lnTo>
                          <a:pt x="375" y="7"/>
                        </a:lnTo>
                        <a:lnTo>
                          <a:pt x="372" y="19"/>
                        </a:lnTo>
                        <a:lnTo>
                          <a:pt x="372" y="35"/>
                        </a:lnTo>
                        <a:lnTo>
                          <a:pt x="376" y="54"/>
                        </a:lnTo>
                        <a:lnTo>
                          <a:pt x="383" y="72"/>
                        </a:lnTo>
                        <a:lnTo>
                          <a:pt x="394" y="91"/>
                        </a:lnTo>
                        <a:lnTo>
                          <a:pt x="414" y="106"/>
                        </a:lnTo>
                        <a:lnTo>
                          <a:pt x="442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14678" name="Group 1009"/>
            <p:cNvGrpSpPr>
              <a:grpSpLocks/>
            </p:cNvGrpSpPr>
            <p:nvPr/>
          </p:nvGrpSpPr>
          <p:grpSpPr bwMode="auto">
            <a:xfrm rot="8604361" flipV="1">
              <a:off x="4785" y="2559"/>
              <a:ext cx="541" cy="608"/>
              <a:chOff x="3491" y="1693"/>
              <a:chExt cx="541" cy="608"/>
            </a:xfrm>
          </p:grpSpPr>
          <p:sp>
            <p:nvSpPr>
              <p:cNvPr id="14689" name="Freeform 1010"/>
              <p:cNvSpPr>
                <a:spLocks/>
              </p:cNvSpPr>
              <p:nvPr/>
            </p:nvSpPr>
            <p:spPr bwMode="auto">
              <a:xfrm>
                <a:off x="3809" y="1695"/>
                <a:ext cx="79" cy="206"/>
              </a:xfrm>
              <a:custGeom>
                <a:avLst/>
                <a:gdLst>
                  <a:gd name="T0" fmla="*/ 1 w 79"/>
                  <a:gd name="T1" fmla="*/ 197 h 206"/>
                  <a:gd name="T2" fmla="*/ 49 w 79"/>
                  <a:gd name="T3" fmla="*/ 73 h 206"/>
                  <a:gd name="T4" fmla="*/ 29 w 79"/>
                  <a:gd name="T5" fmla="*/ 57 h 206"/>
                  <a:gd name="T6" fmla="*/ 31 w 79"/>
                  <a:gd name="T7" fmla="*/ 33 h 206"/>
                  <a:gd name="T8" fmla="*/ 73 w 79"/>
                  <a:gd name="T9" fmla="*/ 9 h 206"/>
                  <a:gd name="T10" fmla="*/ 65 w 79"/>
                  <a:gd name="T11" fmla="*/ 85 h 206"/>
                  <a:gd name="T12" fmla="*/ 53 w 79"/>
                  <a:gd name="T13" fmla="*/ 125 h 206"/>
                  <a:gd name="T14" fmla="*/ 1 w 79"/>
                  <a:gd name="T15" fmla="*/ 197 h 2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9"/>
                  <a:gd name="T25" fmla="*/ 0 h 206"/>
                  <a:gd name="T26" fmla="*/ 79 w 79"/>
                  <a:gd name="T27" fmla="*/ 206 h 20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9" h="206">
                    <a:moveTo>
                      <a:pt x="1" y="197"/>
                    </a:moveTo>
                    <a:cubicBezTo>
                      <a:pt x="0" y="188"/>
                      <a:pt x="44" y="96"/>
                      <a:pt x="49" y="73"/>
                    </a:cubicBezTo>
                    <a:cubicBezTo>
                      <a:pt x="54" y="50"/>
                      <a:pt x="32" y="64"/>
                      <a:pt x="29" y="57"/>
                    </a:cubicBezTo>
                    <a:cubicBezTo>
                      <a:pt x="26" y="50"/>
                      <a:pt x="24" y="41"/>
                      <a:pt x="31" y="33"/>
                    </a:cubicBezTo>
                    <a:cubicBezTo>
                      <a:pt x="38" y="25"/>
                      <a:pt x="67" y="0"/>
                      <a:pt x="73" y="9"/>
                    </a:cubicBezTo>
                    <a:cubicBezTo>
                      <a:pt x="79" y="18"/>
                      <a:pt x="68" y="66"/>
                      <a:pt x="65" y="85"/>
                    </a:cubicBezTo>
                    <a:cubicBezTo>
                      <a:pt x="62" y="104"/>
                      <a:pt x="64" y="106"/>
                      <a:pt x="53" y="125"/>
                    </a:cubicBezTo>
                    <a:cubicBezTo>
                      <a:pt x="42" y="144"/>
                      <a:pt x="2" y="206"/>
                      <a:pt x="1" y="197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4690" name="Freeform 1011"/>
              <p:cNvSpPr>
                <a:spLocks/>
              </p:cNvSpPr>
              <p:nvPr/>
            </p:nvSpPr>
            <p:spPr bwMode="auto">
              <a:xfrm>
                <a:off x="3512" y="1806"/>
                <a:ext cx="508" cy="447"/>
              </a:xfrm>
              <a:custGeom>
                <a:avLst/>
                <a:gdLst>
                  <a:gd name="T0" fmla="*/ 328 w 508"/>
                  <a:gd name="T1" fmla="*/ 66 h 447"/>
                  <a:gd name="T2" fmla="*/ 280 w 508"/>
                  <a:gd name="T3" fmla="*/ 66 h 447"/>
                  <a:gd name="T4" fmla="*/ 234 w 508"/>
                  <a:gd name="T5" fmla="*/ 2 h 447"/>
                  <a:gd name="T6" fmla="*/ 198 w 508"/>
                  <a:gd name="T7" fmla="*/ 78 h 447"/>
                  <a:gd name="T8" fmla="*/ 138 w 508"/>
                  <a:gd name="T9" fmla="*/ 82 h 447"/>
                  <a:gd name="T10" fmla="*/ 94 w 508"/>
                  <a:gd name="T11" fmla="*/ 46 h 447"/>
                  <a:gd name="T12" fmla="*/ 82 w 508"/>
                  <a:gd name="T13" fmla="*/ 30 h 447"/>
                  <a:gd name="T14" fmla="*/ 62 w 508"/>
                  <a:gd name="T15" fmla="*/ 78 h 447"/>
                  <a:gd name="T16" fmla="*/ 14 w 508"/>
                  <a:gd name="T17" fmla="*/ 126 h 447"/>
                  <a:gd name="T18" fmla="*/ 6 w 508"/>
                  <a:gd name="T19" fmla="*/ 130 h 447"/>
                  <a:gd name="T20" fmla="*/ 50 w 508"/>
                  <a:gd name="T21" fmla="*/ 182 h 447"/>
                  <a:gd name="T22" fmla="*/ 82 w 508"/>
                  <a:gd name="T23" fmla="*/ 238 h 447"/>
                  <a:gd name="T24" fmla="*/ 136 w 508"/>
                  <a:gd name="T25" fmla="*/ 210 h 447"/>
                  <a:gd name="T26" fmla="*/ 158 w 508"/>
                  <a:gd name="T27" fmla="*/ 282 h 447"/>
                  <a:gd name="T28" fmla="*/ 118 w 508"/>
                  <a:gd name="T29" fmla="*/ 366 h 447"/>
                  <a:gd name="T30" fmla="*/ 158 w 508"/>
                  <a:gd name="T31" fmla="*/ 390 h 447"/>
                  <a:gd name="T32" fmla="*/ 178 w 508"/>
                  <a:gd name="T33" fmla="*/ 442 h 447"/>
                  <a:gd name="T34" fmla="*/ 210 w 508"/>
                  <a:gd name="T35" fmla="*/ 422 h 447"/>
                  <a:gd name="T36" fmla="*/ 254 w 508"/>
                  <a:gd name="T37" fmla="*/ 426 h 447"/>
                  <a:gd name="T38" fmla="*/ 270 w 508"/>
                  <a:gd name="T39" fmla="*/ 378 h 447"/>
                  <a:gd name="T40" fmla="*/ 328 w 508"/>
                  <a:gd name="T41" fmla="*/ 306 h 447"/>
                  <a:gd name="T42" fmla="*/ 378 w 508"/>
                  <a:gd name="T43" fmla="*/ 374 h 447"/>
                  <a:gd name="T44" fmla="*/ 426 w 508"/>
                  <a:gd name="T45" fmla="*/ 354 h 447"/>
                  <a:gd name="T46" fmla="*/ 486 w 508"/>
                  <a:gd name="T47" fmla="*/ 362 h 447"/>
                  <a:gd name="T48" fmla="*/ 486 w 508"/>
                  <a:gd name="T49" fmla="*/ 314 h 447"/>
                  <a:gd name="T50" fmla="*/ 498 w 508"/>
                  <a:gd name="T51" fmla="*/ 254 h 447"/>
                  <a:gd name="T52" fmla="*/ 426 w 508"/>
                  <a:gd name="T53" fmla="*/ 218 h 447"/>
                  <a:gd name="T54" fmla="*/ 414 w 508"/>
                  <a:gd name="T55" fmla="*/ 154 h 447"/>
                  <a:gd name="T56" fmla="*/ 438 w 508"/>
                  <a:gd name="T57" fmla="*/ 106 h 447"/>
                  <a:gd name="T58" fmla="*/ 370 w 508"/>
                  <a:gd name="T59" fmla="*/ 98 h 447"/>
                  <a:gd name="T60" fmla="*/ 328 w 508"/>
                  <a:gd name="T61" fmla="*/ 66 h 447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08"/>
                  <a:gd name="T94" fmla="*/ 0 h 447"/>
                  <a:gd name="T95" fmla="*/ 508 w 508"/>
                  <a:gd name="T96" fmla="*/ 447 h 447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08" h="447">
                    <a:moveTo>
                      <a:pt x="328" y="66"/>
                    </a:moveTo>
                    <a:cubicBezTo>
                      <a:pt x="312" y="64"/>
                      <a:pt x="296" y="77"/>
                      <a:pt x="280" y="66"/>
                    </a:cubicBezTo>
                    <a:cubicBezTo>
                      <a:pt x="264" y="55"/>
                      <a:pt x="248" y="0"/>
                      <a:pt x="234" y="2"/>
                    </a:cubicBezTo>
                    <a:cubicBezTo>
                      <a:pt x="220" y="4"/>
                      <a:pt x="214" y="65"/>
                      <a:pt x="198" y="78"/>
                    </a:cubicBezTo>
                    <a:cubicBezTo>
                      <a:pt x="182" y="91"/>
                      <a:pt x="155" y="87"/>
                      <a:pt x="138" y="82"/>
                    </a:cubicBezTo>
                    <a:cubicBezTo>
                      <a:pt x="121" y="77"/>
                      <a:pt x="103" y="55"/>
                      <a:pt x="94" y="46"/>
                    </a:cubicBezTo>
                    <a:cubicBezTo>
                      <a:pt x="85" y="37"/>
                      <a:pt x="87" y="25"/>
                      <a:pt x="82" y="30"/>
                    </a:cubicBezTo>
                    <a:cubicBezTo>
                      <a:pt x="77" y="35"/>
                      <a:pt x="73" y="62"/>
                      <a:pt x="62" y="78"/>
                    </a:cubicBezTo>
                    <a:cubicBezTo>
                      <a:pt x="51" y="94"/>
                      <a:pt x="23" y="117"/>
                      <a:pt x="14" y="126"/>
                    </a:cubicBezTo>
                    <a:cubicBezTo>
                      <a:pt x="5" y="135"/>
                      <a:pt x="0" y="121"/>
                      <a:pt x="6" y="130"/>
                    </a:cubicBezTo>
                    <a:cubicBezTo>
                      <a:pt x="12" y="139"/>
                      <a:pt x="37" y="164"/>
                      <a:pt x="50" y="182"/>
                    </a:cubicBezTo>
                    <a:cubicBezTo>
                      <a:pt x="63" y="200"/>
                      <a:pt x="68" y="233"/>
                      <a:pt x="82" y="238"/>
                    </a:cubicBezTo>
                    <a:cubicBezTo>
                      <a:pt x="96" y="243"/>
                      <a:pt x="123" y="203"/>
                      <a:pt x="136" y="210"/>
                    </a:cubicBezTo>
                    <a:cubicBezTo>
                      <a:pt x="149" y="217"/>
                      <a:pt x="161" y="256"/>
                      <a:pt x="158" y="282"/>
                    </a:cubicBezTo>
                    <a:cubicBezTo>
                      <a:pt x="155" y="308"/>
                      <a:pt x="118" y="348"/>
                      <a:pt x="118" y="366"/>
                    </a:cubicBezTo>
                    <a:cubicBezTo>
                      <a:pt x="118" y="384"/>
                      <a:pt x="148" y="377"/>
                      <a:pt x="158" y="390"/>
                    </a:cubicBezTo>
                    <a:cubicBezTo>
                      <a:pt x="168" y="403"/>
                      <a:pt x="169" y="437"/>
                      <a:pt x="178" y="442"/>
                    </a:cubicBezTo>
                    <a:cubicBezTo>
                      <a:pt x="187" y="447"/>
                      <a:pt x="197" y="425"/>
                      <a:pt x="210" y="422"/>
                    </a:cubicBezTo>
                    <a:cubicBezTo>
                      <a:pt x="223" y="419"/>
                      <a:pt x="244" y="433"/>
                      <a:pt x="254" y="426"/>
                    </a:cubicBezTo>
                    <a:cubicBezTo>
                      <a:pt x="264" y="419"/>
                      <a:pt x="258" y="398"/>
                      <a:pt x="270" y="378"/>
                    </a:cubicBezTo>
                    <a:cubicBezTo>
                      <a:pt x="282" y="358"/>
                      <a:pt x="310" y="307"/>
                      <a:pt x="328" y="306"/>
                    </a:cubicBezTo>
                    <a:cubicBezTo>
                      <a:pt x="346" y="305"/>
                      <a:pt x="362" y="366"/>
                      <a:pt x="378" y="374"/>
                    </a:cubicBezTo>
                    <a:cubicBezTo>
                      <a:pt x="394" y="382"/>
                      <a:pt x="408" y="356"/>
                      <a:pt x="426" y="354"/>
                    </a:cubicBezTo>
                    <a:cubicBezTo>
                      <a:pt x="444" y="352"/>
                      <a:pt x="476" y="369"/>
                      <a:pt x="486" y="362"/>
                    </a:cubicBezTo>
                    <a:cubicBezTo>
                      <a:pt x="496" y="355"/>
                      <a:pt x="484" y="332"/>
                      <a:pt x="486" y="314"/>
                    </a:cubicBezTo>
                    <a:cubicBezTo>
                      <a:pt x="488" y="296"/>
                      <a:pt x="508" y="270"/>
                      <a:pt x="498" y="254"/>
                    </a:cubicBezTo>
                    <a:cubicBezTo>
                      <a:pt x="488" y="238"/>
                      <a:pt x="440" y="235"/>
                      <a:pt x="426" y="218"/>
                    </a:cubicBezTo>
                    <a:cubicBezTo>
                      <a:pt x="412" y="201"/>
                      <a:pt x="412" y="173"/>
                      <a:pt x="414" y="154"/>
                    </a:cubicBezTo>
                    <a:cubicBezTo>
                      <a:pt x="416" y="135"/>
                      <a:pt x="445" y="115"/>
                      <a:pt x="438" y="106"/>
                    </a:cubicBezTo>
                    <a:cubicBezTo>
                      <a:pt x="431" y="97"/>
                      <a:pt x="388" y="105"/>
                      <a:pt x="370" y="98"/>
                    </a:cubicBezTo>
                    <a:cubicBezTo>
                      <a:pt x="352" y="91"/>
                      <a:pt x="337" y="73"/>
                      <a:pt x="328" y="66"/>
                    </a:cubicBezTo>
                    <a:close/>
                  </a:path>
                </a:pathLst>
              </a:cu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691" name="Group 1012"/>
              <p:cNvGrpSpPr>
                <a:grpSpLocks/>
              </p:cNvGrpSpPr>
              <p:nvPr/>
            </p:nvGrpSpPr>
            <p:grpSpPr bwMode="auto">
              <a:xfrm>
                <a:off x="3491" y="1693"/>
                <a:ext cx="541" cy="608"/>
                <a:chOff x="2773" y="1693"/>
                <a:chExt cx="541" cy="608"/>
              </a:xfrm>
            </p:grpSpPr>
            <p:sp>
              <p:nvSpPr>
                <p:cNvPr id="14692" name="Freeform 1013"/>
                <p:cNvSpPr>
                  <a:spLocks/>
                </p:cNvSpPr>
                <p:nvPr/>
              </p:nvSpPr>
              <p:spPr bwMode="auto">
                <a:xfrm>
                  <a:off x="2773" y="1755"/>
                  <a:ext cx="541" cy="546"/>
                </a:xfrm>
                <a:custGeom>
                  <a:avLst/>
                  <a:gdLst>
                    <a:gd name="T0" fmla="*/ 717 w 1080"/>
                    <a:gd name="T1" fmla="*/ 126 h 1092"/>
                    <a:gd name="T2" fmla="*/ 656 w 1080"/>
                    <a:gd name="T3" fmla="*/ 239 h 1092"/>
                    <a:gd name="T4" fmla="*/ 556 w 1080"/>
                    <a:gd name="T5" fmla="*/ 194 h 1092"/>
                    <a:gd name="T6" fmla="*/ 493 w 1080"/>
                    <a:gd name="T7" fmla="*/ 169 h 1092"/>
                    <a:gd name="T8" fmla="*/ 408 w 1080"/>
                    <a:gd name="T9" fmla="*/ 279 h 1092"/>
                    <a:gd name="T10" fmla="*/ 305 w 1080"/>
                    <a:gd name="T11" fmla="*/ 278 h 1092"/>
                    <a:gd name="T12" fmla="*/ 210 w 1080"/>
                    <a:gd name="T13" fmla="*/ 203 h 1092"/>
                    <a:gd name="T14" fmla="*/ 112 w 1080"/>
                    <a:gd name="T15" fmla="*/ 335 h 1092"/>
                    <a:gd name="T16" fmla="*/ 123 w 1080"/>
                    <a:gd name="T17" fmla="*/ 408 h 1092"/>
                    <a:gd name="T18" fmla="*/ 220 w 1080"/>
                    <a:gd name="T19" fmla="*/ 559 h 1092"/>
                    <a:gd name="T20" fmla="*/ 337 w 1080"/>
                    <a:gd name="T21" fmla="*/ 525 h 1092"/>
                    <a:gd name="T22" fmla="*/ 380 w 1080"/>
                    <a:gd name="T23" fmla="*/ 642 h 1092"/>
                    <a:gd name="T24" fmla="*/ 313 w 1080"/>
                    <a:gd name="T25" fmla="*/ 806 h 1092"/>
                    <a:gd name="T26" fmla="*/ 368 w 1080"/>
                    <a:gd name="T27" fmla="*/ 911 h 1092"/>
                    <a:gd name="T28" fmla="*/ 386 w 1080"/>
                    <a:gd name="T29" fmla="*/ 980 h 1092"/>
                    <a:gd name="T30" fmla="*/ 531 w 1080"/>
                    <a:gd name="T31" fmla="*/ 940 h 1092"/>
                    <a:gd name="T32" fmla="*/ 592 w 1080"/>
                    <a:gd name="T33" fmla="*/ 819 h 1092"/>
                    <a:gd name="T34" fmla="*/ 685 w 1080"/>
                    <a:gd name="T35" fmla="*/ 723 h 1092"/>
                    <a:gd name="T36" fmla="*/ 784 w 1080"/>
                    <a:gd name="T37" fmla="*/ 773 h 1092"/>
                    <a:gd name="T38" fmla="*/ 821 w 1080"/>
                    <a:gd name="T39" fmla="*/ 837 h 1092"/>
                    <a:gd name="T40" fmla="*/ 906 w 1080"/>
                    <a:gd name="T41" fmla="*/ 811 h 1092"/>
                    <a:gd name="T42" fmla="*/ 1008 w 1080"/>
                    <a:gd name="T43" fmla="*/ 828 h 1092"/>
                    <a:gd name="T44" fmla="*/ 1011 w 1080"/>
                    <a:gd name="T45" fmla="*/ 734 h 1092"/>
                    <a:gd name="T46" fmla="*/ 996 w 1080"/>
                    <a:gd name="T47" fmla="*/ 628 h 1092"/>
                    <a:gd name="T48" fmla="*/ 898 w 1080"/>
                    <a:gd name="T49" fmla="*/ 559 h 1092"/>
                    <a:gd name="T50" fmla="*/ 849 w 1080"/>
                    <a:gd name="T51" fmla="*/ 452 h 1092"/>
                    <a:gd name="T52" fmla="*/ 902 w 1080"/>
                    <a:gd name="T53" fmla="*/ 309 h 1092"/>
                    <a:gd name="T54" fmla="*/ 822 w 1080"/>
                    <a:gd name="T55" fmla="*/ 318 h 1092"/>
                    <a:gd name="T56" fmla="*/ 729 w 1080"/>
                    <a:gd name="T57" fmla="*/ 296 h 1092"/>
                    <a:gd name="T58" fmla="*/ 799 w 1080"/>
                    <a:gd name="T59" fmla="*/ 279 h 1092"/>
                    <a:gd name="T60" fmla="*/ 943 w 1080"/>
                    <a:gd name="T61" fmla="*/ 273 h 1092"/>
                    <a:gd name="T62" fmla="*/ 988 w 1080"/>
                    <a:gd name="T63" fmla="*/ 293 h 1092"/>
                    <a:gd name="T64" fmla="*/ 887 w 1080"/>
                    <a:gd name="T65" fmla="*/ 455 h 1092"/>
                    <a:gd name="T66" fmla="*/ 992 w 1080"/>
                    <a:gd name="T67" fmla="*/ 573 h 1092"/>
                    <a:gd name="T68" fmla="*/ 1037 w 1080"/>
                    <a:gd name="T69" fmla="*/ 732 h 1092"/>
                    <a:gd name="T70" fmla="*/ 997 w 1080"/>
                    <a:gd name="T71" fmla="*/ 865 h 1092"/>
                    <a:gd name="T72" fmla="*/ 881 w 1080"/>
                    <a:gd name="T73" fmla="*/ 856 h 1092"/>
                    <a:gd name="T74" fmla="*/ 769 w 1080"/>
                    <a:gd name="T75" fmla="*/ 908 h 1092"/>
                    <a:gd name="T76" fmla="*/ 734 w 1080"/>
                    <a:gd name="T77" fmla="*/ 775 h 1092"/>
                    <a:gd name="T78" fmla="*/ 577 w 1080"/>
                    <a:gd name="T79" fmla="*/ 964 h 1092"/>
                    <a:gd name="T80" fmla="*/ 476 w 1080"/>
                    <a:gd name="T81" fmla="*/ 976 h 1092"/>
                    <a:gd name="T82" fmla="*/ 362 w 1080"/>
                    <a:gd name="T83" fmla="*/ 1062 h 1092"/>
                    <a:gd name="T84" fmla="*/ 319 w 1080"/>
                    <a:gd name="T85" fmla="*/ 932 h 1092"/>
                    <a:gd name="T86" fmla="*/ 267 w 1080"/>
                    <a:gd name="T87" fmla="*/ 812 h 1092"/>
                    <a:gd name="T88" fmla="*/ 296 w 1080"/>
                    <a:gd name="T89" fmla="*/ 569 h 1092"/>
                    <a:gd name="T90" fmla="*/ 183 w 1080"/>
                    <a:gd name="T91" fmla="*/ 620 h 1092"/>
                    <a:gd name="T92" fmla="*/ 29 w 1080"/>
                    <a:gd name="T93" fmla="*/ 404 h 1092"/>
                    <a:gd name="T94" fmla="*/ 76 w 1080"/>
                    <a:gd name="T95" fmla="*/ 327 h 1092"/>
                    <a:gd name="T96" fmla="*/ 183 w 1080"/>
                    <a:gd name="T97" fmla="*/ 194 h 1092"/>
                    <a:gd name="T98" fmla="*/ 280 w 1080"/>
                    <a:gd name="T99" fmla="*/ 211 h 1092"/>
                    <a:gd name="T100" fmla="*/ 389 w 1080"/>
                    <a:gd name="T101" fmla="*/ 244 h 1092"/>
                    <a:gd name="T102" fmla="*/ 458 w 1080"/>
                    <a:gd name="T103" fmla="*/ 107 h 1092"/>
                    <a:gd name="T104" fmla="*/ 559 w 1080"/>
                    <a:gd name="T105" fmla="*/ 106 h 1092"/>
                    <a:gd name="T106" fmla="*/ 623 w 1080"/>
                    <a:gd name="T107" fmla="*/ 220 h 1092"/>
                    <a:gd name="T108" fmla="*/ 668 w 1080"/>
                    <a:gd name="T109" fmla="*/ 188 h 1092"/>
                    <a:gd name="T110" fmla="*/ 704 w 1080"/>
                    <a:gd name="T111" fmla="*/ 36 h 1092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080"/>
                    <a:gd name="T169" fmla="*/ 0 h 1092"/>
                    <a:gd name="T170" fmla="*/ 1080 w 1080"/>
                    <a:gd name="T171" fmla="*/ 1092 h 1092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080" h="1092">
                      <a:moveTo>
                        <a:pt x="741" y="6"/>
                      </a:moveTo>
                      <a:lnTo>
                        <a:pt x="738" y="24"/>
                      </a:lnTo>
                      <a:lnTo>
                        <a:pt x="735" y="45"/>
                      </a:lnTo>
                      <a:lnTo>
                        <a:pt x="731" y="66"/>
                      </a:lnTo>
                      <a:lnTo>
                        <a:pt x="727" y="87"/>
                      </a:lnTo>
                      <a:lnTo>
                        <a:pt x="722" y="107"/>
                      </a:lnTo>
                      <a:lnTo>
                        <a:pt x="717" y="126"/>
                      </a:lnTo>
                      <a:lnTo>
                        <a:pt x="712" y="142"/>
                      </a:lnTo>
                      <a:lnTo>
                        <a:pt x="706" y="154"/>
                      </a:lnTo>
                      <a:lnTo>
                        <a:pt x="698" y="171"/>
                      </a:lnTo>
                      <a:lnTo>
                        <a:pt x="690" y="189"/>
                      </a:lnTo>
                      <a:lnTo>
                        <a:pt x="679" y="207"/>
                      </a:lnTo>
                      <a:lnTo>
                        <a:pt x="669" y="225"/>
                      </a:lnTo>
                      <a:lnTo>
                        <a:pt x="656" y="239"/>
                      </a:lnTo>
                      <a:lnTo>
                        <a:pt x="644" y="249"/>
                      </a:lnTo>
                      <a:lnTo>
                        <a:pt x="630" y="254"/>
                      </a:lnTo>
                      <a:lnTo>
                        <a:pt x="615" y="251"/>
                      </a:lnTo>
                      <a:lnTo>
                        <a:pt x="597" y="241"/>
                      </a:lnTo>
                      <a:lnTo>
                        <a:pt x="582" y="227"/>
                      </a:lnTo>
                      <a:lnTo>
                        <a:pt x="568" y="211"/>
                      </a:lnTo>
                      <a:lnTo>
                        <a:pt x="556" y="194"/>
                      </a:lnTo>
                      <a:lnTo>
                        <a:pt x="546" y="174"/>
                      </a:lnTo>
                      <a:lnTo>
                        <a:pt x="534" y="156"/>
                      </a:lnTo>
                      <a:lnTo>
                        <a:pt x="524" y="136"/>
                      </a:lnTo>
                      <a:lnTo>
                        <a:pt x="512" y="118"/>
                      </a:lnTo>
                      <a:lnTo>
                        <a:pt x="509" y="130"/>
                      </a:lnTo>
                      <a:lnTo>
                        <a:pt x="502" y="148"/>
                      </a:lnTo>
                      <a:lnTo>
                        <a:pt x="493" y="169"/>
                      </a:lnTo>
                      <a:lnTo>
                        <a:pt x="483" y="194"/>
                      </a:lnTo>
                      <a:lnTo>
                        <a:pt x="471" y="217"/>
                      </a:lnTo>
                      <a:lnTo>
                        <a:pt x="459" y="237"/>
                      </a:lnTo>
                      <a:lnTo>
                        <a:pt x="448" y="254"/>
                      </a:lnTo>
                      <a:lnTo>
                        <a:pt x="438" y="264"/>
                      </a:lnTo>
                      <a:lnTo>
                        <a:pt x="423" y="272"/>
                      </a:lnTo>
                      <a:lnTo>
                        <a:pt x="408" y="279"/>
                      </a:lnTo>
                      <a:lnTo>
                        <a:pt x="393" y="283"/>
                      </a:lnTo>
                      <a:lnTo>
                        <a:pt x="378" y="287"/>
                      </a:lnTo>
                      <a:lnTo>
                        <a:pt x="363" y="288"/>
                      </a:lnTo>
                      <a:lnTo>
                        <a:pt x="348" y="288"/>
                      </a:lnTo>
                      <a:lnTo>
                        <a:pt x="334" y="287"/>
                      </a:lnTo>
                      <a:lnTo>
                        <a:pt x="320" y="283"/>
                      </a:lnTo>
                      <a:lnTo>
                        <a:pt x="305" y="278"/>
                      </a:lnTo>
                      <a:lnTo>
                        <a:pt x="291" y="272"/>
                      </a:lnTo>
                      <a:lnTo>
                        <a:pt x="278" y="264"/>
                      </a:lnTo>
                      <a:lnTo>
                        <a:pt x="264" y="255"/>
                      </a:lnTo>
                      <a:lnTo>
                        <a:pt x="250" y="243"/>
                      </a:lnTo>
                      <a:lnTo>
                        <a:pt x="236" y="232"/>
                      </a:lnTo>
                      <a:lnTo>
                        <a:pt x="223" y="218"/>
                      </a:lnTo>
                      <a:lnTo>
                        <a:pt x="210" y="203"/>
                      </a:lnTo>
                      <a:lnTo>
                        <a:pt x="200" y="221"/>
                      </a:lnTo>
                      <a:lnTo>
                        <a:pt x="187" y="243"/>
                      </a:lnTo>
                      <a:lnTo>
                        <a:pt x="170" y="265"/>
                      </a:lnTo>
                      <a:lnTo>
                        <a:pt x="153" y="288"/>
                      </a:lnTo>
                      <a:lnTo>
                        <a:pt x="136" y="308"/>
                      </a:lnTo>
                      <a:lnTo>
                        <a:pt x="122" y="325"/>
                      </a:lnTo>
                      <a:lnTo>
                        <a:pt x="112" y="335"/>
                      </a:lnTo>
                      <a:lnTo>
                        <a:pt x="108" y="340"/>
                      </a:lnTo>
                      <a:lnTo>
                        <a:pt x="100" y="348"/>
                      </a:lnTo>
                      <a:lnTo>
                        <a:pt x="91" y="357"/>
                      </a:lnTo>
                      <a:lnTo>
                        <a:pt x="83" y="365"/>
                      </a:lnTo>
                      <a:lnTo>
                        <a:pt x="78" y="370"/>
                      </a:lnTo>
                      <a:lnTo>
                        <a:pt x="101" y="388"/>
                      </a:lnTo>
                      <a:lnTo>
                        <a:pt x="123" y="408"/>
                      </a:lnTo>
                      <a:lnTo>
                        <a:pt x="144" y="431"/>
                      </a:lnTo>
                      <a:lnTo>
                        <a:pt x="162" y="456"/>
                      </a:lnTo>
                      <a:lnTo>
                        <a:pt x="178" y="484"/>
                      </a:lnTo>
                      <a:lnTo>
                        <a:pt x="191" y="513"/>
                      </a:lnTo>
                      <a:lnTo>
                        <a:pt x="200" y="544"/>
                      </a:lnTo>
                      <a:lnTo>
                        <a:pt x="206" y="577"/>
                      </a:lnTo>
                      <a:lnTo>
                        <a:pt x="220" y="559"/>
                      </a:lnTo>
                      <a:lnTo>
                        <a:pt x="235" y="543"/>
                      </a:lnTo>
                      <a:lnTo>
                        <a:pt x="251" y="528"/>
                      </a:lnTo>
                      <a:lnTo>
                        <a:pt x="268" y="517"/>
                      </a:lnTo>
                      <a:lnTo>
                        <a:pt x="286" y="512"/>
                      </a:lnTo>
                      <a:lnTo>
                        <a:pt x="303" y="509"/>
                      </a:lnTo>
                      <a:lnTo>
                        <a:pt x="320" y="514"/>
                      </a:lnTo>
                      <a:lnTo>
                        <a:pt x="337" y="525"/>
                      </a:lnTo>
                      <a:lnTo>
                        <a:pt x="349" y="538"/>
                      </a:lnTo>
                      <a:lnTo>
                        <a:pt x="359" y="552"/>
                      </a:lnTo>
                      <a:lnTo>
                        <a:pt x="367" y="568"/>
                      </a:lnTo>
                      <a:lnTo>
                        <a:pt x="374" y="585"/>
                      </a:lnTo>
                      <a:lnTo>
                        <a:pt x="379" y="604"/>
                      </a:lnTo>
                      <a:lnTo>
                        <a:pt x="380" y="622"/>
                      </a:lnTo>
                      <a:lnTo>
                        <a:pt x="380" y="642"/>
                      </a:lnTo>
                      <a:lnTo>
                        <a:pt x="378" y="662"/>
                      </a:lnTo>
                      <a:lnTo>
                        <a:pt x="372" y="684"/>
                      </a:lnTo>
                      <a:lnTo>
                        <a:pt x="363" y="710"/>
                      </a:lnTo>
                      <a:lnTo>
                        <a:pt x="350" y="736"/>
                      </a:lnTo>
                      <a:lnTo>
                        <a:pt x="337" y="763"/>
                      </a:lnTo>
                      <a:lnTo>
                        <a:pt x="324" y="786"/>
                      </a:lnTo>
                      <a:lnTo>
                        <a:pt x="313" y="806"/>
                      </a:lnTo>
                      <a:lnTo>
                        <a:pt x="304" y="820"/>
                      </a:lnTo>
                      <a:lnTo>
                        <a:pt x="301" y="826"/>
                      </a:lnTo>
                      <a:lnTo>
                        <a:pt x="318" y="837"/>
                      </a:lnTo>
                      <a:lnTo>
                        <a:pt x="333" y="852"/>
                      </a:lnTo>
                      <a:lnTo>
                        <a:pt x="347" y="871"/>
                      </a:lnTo>
                      <a:lnTo>
                        <a:pt x="359" y="890"/>
                      </a:lnTo>
                      <a:lnTo>
                        <a:pt x="368" y="911"/>
                      </a:lnTo>
                      <a:lnTo>
                        <a:pt x="377" y="934"/>
                      </a:lnTo>
                      <a:lnTo>
                        <a:pt x="382" y="957"/>
                      </a:lnTo>
                      <a:lnTo>
                        <a:pt x="385" y="981"/>
                      </a:lnTo>
                      <a:lnTo>
                        <a:pt x="385" y="980"/>
                      </a:lnTo>
                      <a:lnTo>
                        <a:pt x="386" y="980"/>
                      </a:lnTo>
                      <a:lnTo>
                        <a:pt x="404" y="966"/>
                      </a:lnTo>
                      <a:lnTo>
                        <a:pt x="424" y="954"/>
                      </a:lnTo>
                      <a:lnTo>
                        <a:pt x="445" y="946"/>
                      </a:lnTo>
                      <a:lnTo>
                        <a:pt x="466" y="939"/>
                      </a:lnTo>
                      <a:lnTo>
                        <a:pt x="488" y="937"/>
                      </a:lnTo>
                      <a:lnTo>
                        <a:pt x="510" y="937"/>
                      </a:lnTo>
                      <a:lnTo>
                        <a:pt x="531" y="940"/>
                      </a:lnTo>
                      <a:lnTo>
                        <a:pt x="550" y="947"/>
                      </a:lnTo>
                      <a:lnTo>
                        <a:pt x="553" y="939"/>
                      </a:lnTo>
                      <a:lnTo>
                        <a:pt x="556" y="923"/>
                      </a:lnTo>
                      <a:lnTo>
                        <a:pt x="563" y="901"/>
                      </a:lnTo>
                      <a:lnTo>
                        <a:pt x="571" y="874"/>
                      </a:lnTo>
                      <a:lnTo>
                        <a:pt x="580" y="846"/>
                      </a:lnTo>
                      <a:lnTo>
                        <a:pt x="592" y="819"/>
                      </a:lnTo>
                      <a:lnTo>
                        <a:pt x="602" y="794"/>
                      </a:lnTo>
                      <a:lnTo>
                        <a:pt x="614" y="775"/>
                      </a:lnTo>
                      <a:lnTo>
                        <a:pt x="625" y="760"/>
                      </a:lnTo>
                      <a:lnTo>
                        <a:pt x="639" y="748"/>
                      </a:lnTo>
                      <a:lnTo>
                        <a:pt x="654" y="737"/>
                      </a:lnTo>
                      <a:lnTo>
                        <a:pt x="669" y="729"/>
                      </a:lnTo>
                      <a:lnTo>
                        <a:pt x="685" y="723"/>
                      </a:lnTo>
                      <a:lnTo>
                        <a:pt x="703" y="720"/>
                      </a:lnTo>
                      <a:lnTo>
                        <a:pt x="719" y="719"/>
                      </a:lnTo>
                      <a:lnTo>
                        <a:pt x="735" y="721"/>
                      </a:lnTo>
                      <a:lnTo>
                        <a:pt x="753" y="728"/>
                      </a:lnTo>
                      <a:lnTo>
                        <a:pt x="767" y="740"/>
                      </a:lnTo>
                      <a:lnTo>
                        <a:pt x="777" y="755"/>
                      </a:lnTo>
                      <a:lnTo>
                        <a:pt x="784" y="773"/>
                      </a:lnTo>
                      <a:lnTo>
                        <a:pt x="788" y="794"/>
                      </a:lnTo>
                      <a:lnTo>
                        <a:pt x="789" y="817"/>
                      </a:lnTo>
                      <a:lnTo>
                        <a:pt x="788" y="840"/>
                      </a:lnTo>
                      <a:lnTo>
                        <a:pt x="784" y="863"/>
                      </a:lnTo>
                      <a:lnTo>
                        <a:pt x="797" y="854"/>
                      </a:lnTo>
                      <a:lnTo>
                        <a:pt x="808" y="844"/>
                      </a:lnTo>
                      <a:lnTo>
                        <a:pt x="821" y="837"/>
                      </a:lnTo>
                      <a:lnTo>
                        <a:pt x="833" y="831"/>
                      </a:lnTo>
                      <a:lnTo>
                        <a:pt x="844" y="825"/>
                      </a:lnTo>
                      <a:lnTo>
                        <a:pt x="856" y="819"/>
                      </a:lnTo>
                      <a:lnTo>
                        <a:pt x="867" y="816"/>
                      </a:lnTo>
                      <a:lnTo>
                        <a:pt x="880" y="813"/>
                      </a:lnTo>
                      <a:lnTo>
                        <a:pt x="893" y="812"/>
                      </a:lnTo>
                      <a:lnTo>
                        <a:pt x="906" y="811"/>
                      </a:lnTo>
                      <a:lnTo>
                        <a:pt x="921" y="812"/>
                      </a:lnTo>
                      <a:lnTo>
                        <a:pt x="936" y="814"/>
                      </a:lnTo>
                      <a:lnTo>
                        <a:pt x="952" y="818"/>
                      </a:lnTo>
                      <a:lnTo>
                        <a:pt x="971" y="823"/>
                      </a:lnTo>
                      <a:lnTo>
                        <a:pt x="989" y="828"/>
                      </a:lnTo>
                      <a:lnTo>
                        <a:pt x="1010" y="835"/>
                      </a:lnTo>
                      <a:lnTo>
                        <a:pt x="1008" y="828"/>
                      </a:lnTo>
                      <a:lnTo>
                        <a:pt x="1004" y="814"/>
                      </a:lnTo>
                      <a:lnTo>
                        <a:pt x="1001" y="799"/>
                      </a:lnTo>
                      <a:lnTo>
                        <a:pt x="999" y="788"/>
                      </a:lnTo>
                      <a:lnTo>
                        <a:pt x="1000" y="783"/>
                      </a:lnTo>
                      <a:lnTo>
                        <a:pt x="1002" y="772"/>
                      </a:lnTo>
                      <a:lnTo>
                        <a:pt x="1007" y="756"/>
                      </a:lnTo>
                      <a:lnTo>
                        <a:pt x="1011" y="734"/>
                      </a:lnTo>
                      <a:lnTo>
                        <a:pt x="1017" y="712"/>
                      </a:lnTo>
                      <a:lnTo>
                        <a:pt x="1024" y="689"/>
                      </a:lnTo>
                      <a:lnTo>
                        <a:pt x="1032" y="667"/>
                      </a:lnTo>
                      <a:lnTo>
                        <a:pt x="1039" y="650"/>
                      </a:lnTo>
                      <a:lnTo>
                        <a:pt x="1025" y="643"/>
                      </a:lnTo>
                      <a:lnTo>
                        <a:pt x="1011" y="636"/>
                      </a:lnTo>
                      <a:lnTo>
                        <a:pt x="996" y="628"/>
                      </a:lnTo>
                      <a:lnTo>
                        <a:pt x="981" y="620"/>
                      </a:lnTo>
                      <a:lnTo>
                        <a:pt x="966" y="611"/>
                      </a:lnTo>
                      <a:lnTo>
                        <a:pt x="952" y="603"/>
                      </a:lnTo>
                      <a:lnTo>
                        <a:pt x="937" y="592"/>
                      </a:lnTo>
                      <a:lnTo>
                        <a:pt x="924" y="582"/>
                      </a:lnTo>
                      <a:lnTo>
                        <a:pt x="911" y="570"/>
                      </a:lnTo>
                      <a:lnTo>
                        <a:pt x="898" y="559"/>
                      </a:lnTo>
                      <a:lnTo>
                        <a:pt x="887" y="546"/>
                      </a:lnTo>
                      <a:lnTo>
                        <a:pt x="876" y="532"/>
                      </a:lnTo>
                      <a:lnTo>
                        <a:pt x="867" y="517"/>
                      </a:lnTo>
                      <a:lnTo>
                        <a:pt x="859" y="501"/>
                      </a:lnTo>
                      <a:lnTo>
                        <a:pt x="853" y="485"/>
                      </a:lnTo>
                      <a:lnTo>
                        <a:pt x="849" y="467"/>
                      </a:lnTo>
                      <a:lnTo>
                        <a:pt x="849" y="452"/>
                      </a:lnTo>
                      <a:lnTo>
                        <a:pt x="852" y="431"/>
                      </a:lnTo>
                      <a:lnTo>
                        <a:pt x="859" y="408"/>
                      </a:lnTo>
                      <a:lnTo>
                        <a:pt x="868" y="383"/>
                      </a:lnTo>
                      <a:lnTo>
                        <a:pt x="878" y="358"/>
                      </a:lnTo>
                      <a:lnTo>
                        <a:pt x="887" y="336"/>
                      </a:lnTo>
                      <a:lnTo>
                        <a:pt x="895" y="319"/>
                      </a:lnTo>
                      <a:lnTo>
                        <a:pt x="902" y="309"/>
                      </a:lnTo>
                      <a:lnTo>
                        <a:pt x="891" y="310"/>
                      </a:lnTo>
                      <a:lnTo>
                        <a:pt x="881" y="311"/>
                      </a:lnTo>
                      <a:lnTo>
                        <a:pt x="870" y="312"/>
                      </a:lnTo>
                      <a:lnTo>
                        <a:pt x="858" y="315"/>
                      </a:lnTo>
                      <a:lnTo>
                        <a:pt x="847" y="316"/>
                      </a:lnTo>
                      <a:lnTo>
                        <a:pt x="835" y="318"/>
                      </a:lnTo>
                      <a:lnTo>
                        <a:pt x="822" y="318"/>
                      </a:lnTo>
                      <a:lnTo>
                        <a:pt x="810" y="319"/>
                      </a:lnTo>
                      <a:lnTo>
                        <a:pt x="797" y="318"/>
                      </a:lnTo>
                      <a:lnTo>
                        <a:pt x="783" y="317"/>
                      </a:lnTo>
                      <a:lnTo>
                        <a:pt x="770" y="313"/>
                      </a:lnTo>
                      <a:lnTo>
                        <a:pt x="757" y="309"/>
                      </a:lnTo>
                      <a:lnTo>
                        <a:pt x="743" y="303"/>
                      </a:lnTo>
                      <a:lnTo>
                        <a:pt x="729" y="296"/>
                      </a:lnTo>
                      <a:lnTo>
                        <a:pt x="714" y="286"/>
                      </a:lnTo>
                      <a:lnTo>
                        <a:pt x="700" y="274"/>
                      </a:lnTo>
                      <a:lnTo>
                        <a:pt x="741" y="237"/>
                      </a:lnTo>
                      <a:lnTo>
                        <a:pt x="752" y="252"/>
                      </a:lnTo>
                      <a:lnTo>
                        <a:pt x="766" y="264"/>
                      </a:lnTo>
                      <a:lnTo>
                        <a:pt x="782" y="273"/>
                      </a:lnTo>
                      <a:lnTo>
                        <a:pt x="799" y="279"/>
                      </a:lnTo>
                      <a:lnTo>
                        <a:pt x="818" y="282"/>
                      </a:lnTo>
                      <a:lnTo>
                        <a:pt x="838" y="283"/>
                      </a:lnTo>
                      <a:lnTo>
                        <a:pt x="859" y="282"/>
                      </a:lnTo>
                      <a:lnTo>
                        <a:pt x="880" y="281"/>
                      </a:lnTo>
                      <a:lnTo>
                        <a:pt x="902" y="279"/>
                      </a:lnTo>
                      <a:lnTo>
                        <a:pt x="923" y="277"/>
                      </a:lnTo>
                      <a:lnTo>
                        <a:pt x="943" y="273"/>
                      </a:lnTo>
                      <a:lnTo>
                        <a:pt x="963" y="271"/>
                      </a:lnTo>
                      <a:lnTo>
                        <a:pt x="981" y="269"/>
                      </a:lnTo>
                      <a:lnTo>
                        <a:pt x="997" y="267"/>
                      </a:lnTo>
                      <a:lnTo>
                        <a:pt x="1012" y="269"/>
                      </a:lnTo>
                      <a:lnTo>
                        <a:pt x="1025" y="271"/>
                      </a:lnTo>
                      <a:lnTo>
                        <a:pt x="1008" y="281"/>
                      </a:lnTo>
                      <a:lnTo>
                        <a:pt x="988" y="293"/>
                      </a:lnTo>
                      <a:lnTo>
                        <a:pt x="966" y="307"/>
                      </a:lnTo>
                      <a:lnTo>
                        <a:pt x="946" y="324"/>
                      </a:lnTo>
                      <a:lnTo>
                        <a:pt x="926" y="343"/>
                      </a:lnTo>
                      <a:lnTo>
                        <a:pt x="909" y="366"/>
                      </a:lnTo>
                      <a:lnTo>
                        <a:pt x="896" y="393"/>
                      </a:lnTo>
                      <a:lnTo>
                        <a:pt x="887" y="423"/>
                      </a:lnTo>
                      <a:lnTo>
                        <a:pt x="887" y="455"/>
                      </a:lnTo>
                      <a:lnTo>
                        <a:pt x="890" y="483"/>
                      </a:lnTo>
                      <a:lnTo>
                        <a:pt x="898" y="505"/>
                      </a:lnTo>
                      <a:lnTo>
                        <a:pt x="910" y="520"/>
                      </a:lnTo>
                      <a:lnTo>
                        <a:pt x="929" y="535"/>
                      </a:lnTo>
                      <a:lnTo>
                        <a:pt x="949" y="548"/>
                      </a:lnTo>
                      <a:lnTo>
                        <a:pt x="970" y="561"/>
                      </a:lnTo>
                      <a:lnTo>
                        <a:pt x="992" y="573"/>
                      </a:lnTo>
                      <a:lnTo>
                        <a:pt x="1012" y="582"/>
                      </a:lnTo>
                      <a:lnTo>
                        <a:pt x="1035" y="591"/>
                      </a:lnTo>
                      <a:lnTo>
                        <a:pt x="1057" y="599"/>
                      </a:lnTo>
                      <a:lnTo>
                        <a:pt x="1080" y="606"/>
                      </a:lnTo>
                      <a:lnTo>
                        <a:pt x="1061" y="647"/>
                      </a:lnTo>
                      <a:lnTo>
                        <a:pt x="1047" y="690"/>
                      </a:lnTo>
                      <a:lnTo>
                        <a:pt x="1037" y="732"/>
                      </a:lnTo>
                      <a:lnTo>
                        <a:pt x="1032" y="772"/>
                      </a:lnTo>
                      <a:lnTo>
                        <a:pt x="1028" y="808"/>
                      </a:lnTo>
                      <a:lnTo>
                        <a:pt x="1027" y="839"/>
                      </a:lnTo>
                      <a:lnTo>
                        <a:pt x="1027" y="862"/>
                      </a:lnTo>
                      <a:lnTo>
                        <a:pt x="1027" y="876"/>
                      </a:lnTo>
                      <a:lnTo>
                        <a:pt x="1012" y="870"/>
                      </a:lnTo>
                      <a:lnTo>
                        <a:pt x="997" y="865"/>
                      </a:lnTo>
                      <a:lnTo>
                        <a:pt x="981" y="861"/>
                      </a:lnTo>
                      <a:lnTo>
                        <a:pt x="965" y="857"/>
                      </a:lnTo>
                      <a:lnTo>
                        <a:pt x="948" y="855"/>
                      </a:lnTo>
                      <a:lnTo>
                        <a:pt x="932" y="854"/>
                      </a:lnTo>
                      <a:lnTo>
                        <a:pt x="914" y="854"/>
                      </a:lnTo>
                      <a:lnTo>
                        <a:pt x="897" y="855"/>
                      </a:lnTo>
                      <a:lnTo>
                        <a:pt x="881" y="856"/>
                      </a:lnTo>
                      <a:lnTo>
                        <a:pt x="864" y="859"/>
                      </a:lnTo>
                      <a:lnTo>
                        <a:pt x="848" y="864"/>
                      </a:lnTo>
                      <a:lnTo>
                        <a:pt x="830" y="870"/>
                      </a:lnTo>
                      <a:lnTo>
                        <a:pt x="814" y="877"/>
                      </a:lnTo>
                      <a:lnTo>
                        <a:pt x="799" y="886"/>
                      </a:lnTo>
                      <a:lnTo>
                        <a:pt x="784" y="896"/>
                      </a:lnTo>
                      <a:lnTo>
                        <a:pt x="769" y="908"/>
                      </a:lnTo>
                      <a:lnTo>
                        <a:pt x="768" y="900"/>
                      </a:lnTo>
                      <a:lnTo>
                        <a:pt x="766" y="884"/>
                      </a:lnTo>
                      <a:lnTo>
                        <a:pt x="762" y="862"/>
                      </a:lnTo>
                      <a:lnTo>
                        <a:pt x="757" y="837"/>
                      </a:lnTo>
                      <a:lnTo>
                        <a:pt x="750" y="813"/>
                      </a:lnTo>
                      <a:lnTo>
                        <a:pt x="742" y="791"/>
                      </a:lnTo>
                      <a:lnTo>
                        <a:pt x="734" y="775"/>
                      </a:lnTo>
                      <a:lnTo>
                        <a:pt x="723" y="768"/>
                      </a:lnTo>
                      <a:lnTo>
                        <a:pt x="681" y="772"/>
                      </a:lnTo>
                      <a:lnTo>
                        <a:pt x="646" y="795"/>
                      </a:lnTo>
                      <a:lnTo>
                        <a:pt x="620" y="832"/>
                      </a:lnTo>
                      <a:lnTo>
                        <a:pt x="599" y="876"/>
                      </a:lnTo>
                      <a:lnTo>
                        <a:pt x="585" y="922"/>
                      </a:lnTo>
                      <a:lnTo>
                        <a:pt x="577" y="964"/>
                      </a:lnTo>
                      <a:lnTo>
                        <a:pt x="574" y="996"/>
                      </a:lnTo>
                      <a:lnTo>
                        <a:pt x="574" y="1013"/>
                      </a:lnTo>
                      <a:lnTo>
                        <a:pt x="555" y="993"/>
                      </a:lnTo>
                      <a:lnTo>
                        <a:pt x="536" y="980"/>
                      </a:lnTo>
                      <a:lnTo>
                        <a:pt x="515" y="973"/>
                      </a:lnTo>
                      <a:lnTo>
                        <a:pt x="495" y="972"/>
                      </a:lnTo>
                      <a:lnTo>
                        <a:pt x="476" y="976"/>
                      </a:lnTo>
                      <a:lnTo>
                        <a:pt x="456" y="983"/>
                      </a:lnTo>
                      <a:lnTo>
                        <a:pt x="436" y="993"/>
                      </a:lnTo>
                      <a:lnTo>
                        <a:pt x="419" y="1006"/>
                      </a:lnTo>
                      <a:lnTo>
                        <a:pt x="402" y="1019"/>
                      </a:lnTo>
                      <a:lnTo>
                        <a:pt x="387" y="1033"/>
                      </a:lnTo>
                      <a:lnTo>
                        <a:pt x="373" y="1048"/>
                      </a:lnTo>
                      <a:lnTo>
                        <a:pt x="362" y="1062"/>
                      </a:lnTo>
                      <a:lnTo>
                        <a:pt x="351" y="1074"/>
                      </a:lnTo>
                      <a:lnTo>
                        <a:pt x="344" y="1084"/>
                      </a:lnTo>
                      <a:lnTo>
                        <a:pt x="340" y="1090"/>
                      </a:lnTo>
                      <a:lnTo>
                        <a:pt x="339" y="1092"/>
                      </a:lnTo>
                      <a:lnTo>
                        <a:pt x="339" y="1025"/>
                      </a:lnTo>
                      <a:lnTo>
                        <a:pt x="332" y="972"/>
                      </a:lnTo>
                      <a:lnTo>
                        <a:pt x="319" y="932"/>
                      </a:lnTo>
                      <a:lnTo>
                        <a:pt x="304" y="901"/>
                      </a:lnTo>
                      <a:lnTo>
                        <a:pt x="287" y="879"/>
                      </a:lnTo>
                      <a:lnTo>
                        <a:pt x="268" y="863"/>
                      </a:lnTo>
                      <a:lnTo>
                        <a:pt x="250" y="851"/>
                      </a:lnTo>
                      <a:lnTo>
                        <a:pt x="235" y="842"/>
                      </a:lnTo>
                      <a:lnTo>
                        <a:pt x="246" y="833"/>
                      </a:lnTo>
                      <a:lnTo>
                        <a:pt x="267" y="812"/>
                      </a:lnTo>
                      <a:lnTo>
                        <a:pt x="291" y="780"/>
                      </a:lnTo>
                      <a:lnTo>
                        <a:pt x="314" y="742"/>
                      </a:lnTo>
                      <a:lnTo>
                        <a:pt x="333" y="699"/>
                      </a:lnTo>
                      <a:lnTo>
                        <a:pt x="341" y="656"/>
                      </a:lnTo>
                      <a:lnTo>
                        <a:pt x="334" y="613"/>
                      </a:lnTo>
                      <a:lnTo>
                        <a:pt x="307" y="574"/>
                      </a:lnTo>
                      <a:lnTo>
                        <a:pt x="296" y="569"/>
                      </a:lnTo>
                      <a:lnTo>
                        <a:pt x="280" y="571"/>
                      </a:lnTo>
                      <a:lnTo>
                        <a:pt x="260" y="578"/>
                      </a:lnTo>
                      <a:lnTo>
                        <a:pt x="239" y="588"/>
                      </a:lnTo>
                      <a:lnTo>
                        <a:pt x="219" y="598"/>
                      </a:lnTo>
                      <a:lnTo>
                        <a:pt x="201" y="608"/>
                      </a:lnTo>
                      <a:lnTo>
                        <a:pt x="189" y="615"/>
                      </a:lnTo>
                      <a:lnTo>
                        <a:pt x="183" y="620"/>
                      </a:lnTo>
                      <a:lnTo>
                        <a:pt x="177" y="581"/>
                      </a:lnTo>
                      <a:lnTo>
                        <a:pt x="162" y="544"/>
                      </a:lnTo>
                      <a:lnTo>
                        <a:pt x="143" y="509"/>
                      </a:lnTo>
                      <a:lnTo>
                        <a:pt x="117" y="478"/>
                      </a:lnTo>
                      <a:lnTo>
                        <a:pt x="89" y="450"/>
                      </a:lnTo>
                      <a:lnTo>
                        <a:pt x="59" y="426"/>
                      </a:lnTo>
                      <a:lnTo>
                        <a:pt x="29" y="404"/>
                      </a:lnTo>
                      <a:lnTo>
                        <a:pt x="0" y="386"/>
                      </a:lnTo>
                      <a:lnTo>
                        <a:pt x="9" y="381"/>
                      </a:lnTo>
                      <a:lnTo>
                        <a:pt x="19" y="373"/>
                      </a:lnTo>
                      <a:lnTo>
                        <a:pt x="31" y="365"/>
                      </a:lnTo>
                      <a:lnTo>
                        <a:pt x="45" y="354"/>
                      </a:lnTo>
                      <a:lnTo>
                        <a:pt x="60" y="341"/>
                      </a:lnTo>
                      <a:lnTo>
                        <a:pt x="76" y="327"/>
                      </a:lnTo>
                      <a:lnTo>
                        <a:pt x="92" y="311"/>
                      </a:lnTo>
                      <a:lnTo>
                        <a:pt x="108" y="294"/>
                      </a:lnTo>
                      <a:lnTo>
                        <a:pt x="124" y="275"/>
                      </a:lnTo>
                      <a:lnTo>
                        <a:pt x="140" y="257"/>
                      </a:lnTo>
                      <a:lnTo>
                        <a:pt x="157" y="236"/>
                      </a:lnTo>
                      <a:lnTo>
                        <a:pt x="170" y="216"/>
                      </a:lnTo>
                      <a:lnTo>
                        <a:pt x="183" y="194"/>
                      </a:lnTo>
                      <a:lnTo>
                        <a:pt x="195" y="172"/>
                      </a:lnTo>
                      <a:lnTo>
                        <a:pt x="205" y="150"/>
                      </a:lnTo>
                      <a:lnTo>
                        <a:pt x="212" y="127"/>
                      </a:lnTo>
                      <a:lnTo>
                        <a:pt x="229" y="153"/>
                      </a:lnTo>
                      <a:lnTo>
                        <a:pt x="245" y="176"/>
                      </a:lnTo>
                      <a:lnTo>
                        <a:pt x="263" y="195"/>
                      </a:lnTo>
                      <a:lnTo>
                        <a:pt x="280" y="211"/>
                      </a:lnTo>
                      <a:lnTo>
                        <a:pt x="298" y="224"/>
                      </a:lnTo>
                      <a:lnTo>
                        <a:pt x="318" y="233"/>
                      </a:lnTo>
                      <a:lnTo>
                        <a:pt x="340" y="241"/>
                      </a:lnTo>
                      <a:lnTo>
                        <a:pt x="362" y="247"/>
                      </a:lnTo>
                      <a:lnTo>
                        <a:pt x="371" y="248"/>
                      </a:lnTo>
                      <a:lnTo>
                        <a:pt x="380" y="247"/>
                      </a:lnTo>
                      <a:lnTo>
                        <a:pt x="389" y="244"/>
                      </a:lnTo>
                      <a:lnTo>
                        <a:pt x="400" y="240"/>
                      </a:lnTo>
                      <a:lnTo>
                        <a:pt x="410" y="234"/>
                      </a:lnTo>
                      <a:lnTo>
                        <a:pt x="421" y="226"/>
                      </a:lnTo>
                      <a:lnTo>
                        <a:pt x="432" y="216"/>
                      </a:lnTo>
                      <a:lnTo>
                        <a:pt x="443" y="204"/>
                      </a:lnTo>
                      <a:lnTo>
                        <a:pt x="456" y="159"/>
                      </a:lnTo>
                      <a:lnTo>
                        <a:pt x="458" y="107"/>
                      </a:lnTo>
                      <a:lnTo>
                        <a:pt x="454" y="55"/>
                      </a:lnTo>
                      <a:lnTo>
                        <a:pt x="447" y="11"/>
                      </a:lnTo>
                      <a:lnTo>
                        <a:pt x="477" y="24"/>
                      </a:lnTo>
                      <a:lnTo>
                        <a:pt x="502" y="42"/>
                      </a:lnTo>
                      <a:lnTo>
                        <a:pt x="524" y="61"/>
                      </a:lnTo>
                      <a:lnTo>
                        <a:pt x="542" y="83"/>
                      </a:lnTo>
                      <a:lnTo>
                        <a:pt x="559" y="106"/>
                      </a:lnTo>
                      <a:lnTo>
                        <a:pt x="572" y="129"/>
                      </a:lnTo>
                      <a:lnTo>
                        <a:pt x="585" y="152"/>
                      </a:lnTo>
                      <a:lnTo>
                        <a:pt x="595" y="173"/>
                      </a:lnTo>
                      <a:lnTo>
                        <a:pt x="602" y="188"/>
                      </a:lnTo>
                      <a:lnTo>
                        <a:pt x="610" y="202"/>
                      </a:lnTo>
                      <a:lnTo>
                        <a:pt x="617" y="212"/>
                      </a:lnTo>
                      <a:lnTo>
                        <a:pt x="623" y="220"/>
                      </a:lnTo>
                      <a:lnTo>
                        <a:pt x="630" y="226"/>
                      </a:lnTo>
                      <a:lnTo>
                        <a:pt x="638" y="228"/>
                      </a:lnTo>
                      <a:lnTo>
                        <a:pt x="646" y="226"/>
                      </a:lnTo>
                      <a:lnTo>
                        <a:pt x="654" y="220"/>
                      </a:lnTo>
                      <a:lnTo>
                        <a:pt x="656" y="216"/>
                      </a:lnTo>
                      <a:lnTo>
                        <a:pt x="661" y="204"/>
                      </a:lnTo>
                      <a:lnTo>
                        <a:pt x="668" y="188"/>
                      </a:lnTo>
                      <a:lnTo>
                        <a:pt x="677" y="166"/>
                      </a:lnTo>
                      <a:lnTo>
                        <a:pt x="685" y="143"/>
                      </a:lnTo>
                      <a:lnTo>
                        <a:pt x="693" y="119"/>
                      </a:lnTo>
                      <a:lnTo>
                        <a:pt x="700" y="95"/>
                      </a:lnTo>
                      <a:lnTo>
                        <a:pt x="704" y="74"/>
                      </a:lnTo>
                      <a:lnTo>
                        <a:pt x="704" y="57"/>
                      </a:lnTo>
                      <a:lnTo>
                        <a:pt x="704" y="36"/>
                      </a:lnTo>
                      <a:lnTo>
                        <a:pt x="704" y="16"/>
                      </a:lnTo>
                      <a:lnTo>
                        <a:pt x="703" y="0"/>
                      </a:lnTo>
                      <a:lnTo>
                        <a:pt x="741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grpSp>
              <p:nvGrpSpPr>
                <p:cNvPr id="14693" name="Group 1014"/>
                <p:cNvGrpSpPr>
                  <a:grpSpLocks/>
                </p:cNvGrpSpPr>
                <p:nvPr/>
              </p:nvGrpSpPr>
              <p:grpSpPr bwMode="auto">
                <a:xfrm>
                  <a:off x="2832" y="1693"/>
                  <a:ext cx="372" cy="514"/>
                  <a:chOff x="2844" y="1693"/>
                  <a:chExt cx="372" cy="514"/>
                </a:xfrm>
              </p:grpSpPr>
              <p:sp>
                <p:nvSpPr>
                  <p:cNvPr id="14694" name="Freeform 1015"/>
                  <p:cNvSpPr>
                    <a:spLocks/>
                  </p:cNvSpPr>
                  <p:nvPr/>
                </p:nvSpPr>
                <p:spPr bwMode="auto">
                  <a:xfrm>
                    <a:off x="3109" y="1693"/>
                    <a:ext cx="83" cy="74"/>
                  </a:xfrm>
                  <a:custGeom>
                    <a:avLst/>
                    <a:gdLst>
                      <a:gd name="T0" fmla="*/ 70 w 166"/>
                      <a:gd name="T1" fmla="*/ 129 h 148"/>
                      <a:gd name="T2" fmla="*/ 68 w 166"/>
                      <a:gd name="T3" fmla="*/ 113 h 148"/>
                      <a:gd name="T4" fmla="*/ 66 w 166"/>
                      <a:gd name="T5" fmla="*/ 94 h 148"/>
                      <a:gd name="T6" fmla="*/ 64 w 166"/>
                      <a:gd name="T7" fmla="*/ 77 h 148"/>
                      <a:gd name="T8" fmla="*/ 60 w 166"/>
                      <a:gd name="T9" fmla="*/ 66 h 148"/>
                      <a:gd name="T10" fmla="*/ 63 w 166"/>
                      <a:gd name="T11" fmla="*/ 63 h 148"/>
                      <a:gd name="T12" fmla="*/ 68 w 166"/>
                      <a:gd name="T13" fmla="*/ 56 h 148"/>
                      <a:gd name="T14" fmla="*/ 78 w 166"/>
                      <a:gd name="T15" fmla="*/ 48 h 148"/>
                      <a:gd name="T16" fmla="*/ 88 w 166"/>
                      <a:gd name="T17" fmla="*/ 40 h 148"/>
                      <a:gd name="T18" fmla="*/ 101 w 166"/>
                      <a:gd name="T19" fmla="*/ 34 h 148"/>
                      <a:gd name="T20" fmla="*/ 112 w 166"/>
                      <a:gd name="T21" fmla="*/ 31 h 148"/>
                      <a:gd name="T22" fmla="*/ 124 w 166"/>
                      <a:gd name="T23" fmla="*/ 33 h 148"/>
                      <a:gd name="T24" fmla="*/ 134 w 166"/>
                      <a:gd name="T25" fmla="*/ 41 h 148"/>
                      <a:gd name="T26" fmla="*/ 134 w 166"/>
                      <a:gd name="T27" fmla="*/ 52 h 148"/>
                      <a:gd name="T28" fmla="*/ 132 w 166"/>
                      <a:gd name="T29" fmla="*/ 75 h 148"/>
                      <a:gd name="T30" fmla="*/ 126 w 166"/>
                      <a:gd name="T31" fmla="*/ 106 h 148"/>
                      <a:gd name="T32" fmla="*/ 119 w 166"/>
                      <a:gd name="T33" fmla="*/ 140 h 148"/>
                      <a:gd name="T34" fmla="*/ 154 w 166"/>
                      <a:gd name="T35" fmla="*/ 148 h 148"/>
                      <a:gd name="T36" fmla="*/ 157 w 166"/>
                      <a:gd name="T37" fmla="*/ 127 h 148"/>
                      <a:gd name="T38" fmla="*/ 161 w 166"/>
                      <a:gd name="T39" fmla="*/ 100 h 148"/>
                      <a:gd name="T40" fmla="*/ 163 w 166"/>
                      <a:gd name="T41" fmla="*/ 72 h 148"/>
                      <a:gd name="T42" fmla="*/ 165 w 166"/>
                      <a:gd name="T43" fmla="*/ 48 h 148"/>
                      <a:gd name="T44" fmla="*/ 166 w 166"/>
                      <a:gd name="T45" fmla="*/ 36 h 148"/>
                      <a:gd name="T46" fmla="*/ 163 w 166"/>
                      <a:gd name="T47" fmla="*/ 24 h 148"/>
                      <a:gd name="T48" fmla="*/ 158 w 166"/>
                      <a:gd name="T49" fmla="*/ 15 h 148"/>
                      <a:gd name="T50" fmla="*/ 150 w 166"/>
                      <a:gd name="T51" fmla="*/ 8 h 148"/>
                      <a:gd name="T52" fmla="*/ 146 w 166"/>
                      <a:gd name="T53" fmla="*/ 6 h 148"/>
                      <a:gd name="T54" fmla="*/ 140 w 166"/>
                      <a:gd name="T55" fmla="*/ 3 h 148"/>
                      <a:gd name="T56" fmla="*/ 134 w 166"/>
                      <a:gd name="T57" fmla="*/ 1 h 148"/>
                      <a:gd name="T58" fmla="*/ 127 w 166"/>
                      <a:gd name="T59" fmla="*/ 0 h 148"/>
                      <a:gd name="T60" fmla="*/ 120 w 166"/>
                      <a:gd name="T61" fmla="*/ 0 h 148"/>
                      <a:gd name="T62" fmla="*/ 114 w 166"/>
                      <a:gd name="T63" fmla="*/ 1 h 148"/>
                      <a:gd name="T64" fmla="*/ 106 w 166"/>
                      <a:gd name="T65" fmla="*/ 1 h 148"/>
                      <a:gd name="T66" fmla="*/ 99 w 166"/>
                      <a:gd name="T67" fmla="*/ 3 h 148"/>
                      <a:gd name="T68" fmla="*/ 76 w 166"/>
                      <a:gd name="T69" fmla="*/ 11 h 148"/>
                      <a:gd name="T70" fmla="*/ 57 w 166"/>
                      <a:gd name="T71" fmla="*/ 18 h 148"/>
                      <a:gd name="T72" fmla="*/ 40 w 166"/>
                      <a:gd name="T73" fmla="*/ 26 h 148"/>
                      <a:gd name="T74" fmla="*/ 26 w 166"/>
                      <a:gd name="T75" fmla="*/ 33 h 148"/>
                      <a:gd name="T76" fmla="*/ 14 w 166"/>
                      <a:gd name="T77" fmla="*/ 40 h 148"/>
                      <a:gd name="T78" fmla="*/ 6 w 166"/>
                      <a:gd name="T79" fmla="*/ 45 h 148"/>
                      <a:gd name="T80" fmla="*/ 2 w 166"/>
                      <a:gd name="T81" fmla="*/ 48 h 148"/>
                      <a:gd name="T82" fmla="*/ 0 w 166"/>
                      <a:gd name="T83" fmla="*/ 49 h 148"/>
                      <a:gd name="T84" fmla="*/ 4 w 166"/>
                      <a:gd name="T85" fmla="*/ 56 h 148"/>
                      <a:gd name="T86" fmla="*/ 12 w 166"/>
                      <a:gd name="T87" fmla="*/ 74 h 148"/>
                      <a:gd name="T88" fmla="*/ 22 w 166"/>
                      <a:gd name="T89" fmla="*/ 98 h 148"/>
                      <a:gd name="T90" fmla="*/ 32 w 166"/>
                      <a:gd name="T91" fmla="*/ 123 h 148"/>
                      <a:gd name="T92" fmla="*/ 70 w 166"/>
                      <a:gd name="T93" fmla="*/ 129 h 148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166"/>
                      <a:gd name="T142" fmla="*/ 0 h 148"/>
                      <a:gd name="T143" fmla="*/ 166 w 166"/>
                      <a:gd name="T144" fmla="*/ 148 h 148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166" h="148">
                        <a:moveTo>
                          <a:pt x="70" y="129"/>
                        </a:moveTo>
                        <a:lnTo>
                          <a:pt x="68" y="113"/>
                        </a:lnTo>
                        <a:lnTo>
                          <a:pt x="66" y="94"/>
                        </a:lnTo>
                        <a:lnTo>
                          <a:pt x="64" y="77"/>
                        </a:lnTo>
                        <a:lnTo>
                          <a:pt x="60" y="66"/>
                        </a:lnTo>
                        <a:lnTo>
                          <a:pt x="63" y="63"/>
                        </a:lnTo>
                        <a:lnTo>
                          <a:pt x="68" y="56"/>
                        </a:lnTo>
                        <a:lnTo>
                          <a:pt x="78" y="48"/>
                        </a:lnTo>
                        <a:lnTo>
                          <a:pt x="88" y="40"/>
                        </a:lnTo>
                        <a:lnTo>
                          <a:pt x="101" y="34"/>
                        </a:lnTo>
                        <a:lnTo>
                          <a:pt x="112" y="31"/>
                        </a:lnTo>
                        <a:lnTo>
                          <a:pt x="124" y="33"/>
                        </a:lnTo>
                        <a:lnTo>
                          <a:pt x="134" y="41"/>
                        </a:lnTo>
                        <a:lnTo>
                          <a:pt x="134" y="52"/>
                        </a:lnTo>
                        <a:lnTo>
                          <a:pt x="132" y="75"/>
                        </a:lnTo>
                        <a:lnTo>
                          <a:pt x="126" y="106"/>
                        </a:lnTo>
                        <a:lnTo>
                          <a:pt x="119" y="140"/>
                        </a:lnTo>
                        <a:lnTo>
                          <a:pt x="154" y="148"/>
                        </a:lnTo>
                        <a:lnTo>
                          <a:pt x="157" y="127"/>
                        </a:lnTo>
                        <a:lnTo>
                          <a:pt x="161" y="100"/>
                        </a:lnTo>
                        <a:lnTo>
                          <a:pt x="163" y="72"/>
                        </a:lnTo>
                        <a:lnTo>
                          <a:pt x="165" y="48"/>
                        </a:lnTo>
                        <a:lnTo>
                          <a:pt x="166" y="36"/>
                        </a:lnTo>
                        <a:lnTo>
                          <a:pt x="163" y="24"/>
                        </a:lnTo>
                        <a:lnTo>
                          <a:pt x="158" y="15"/>
                        </a:lnTo>
                        <a:lnTo>
                          <a:pt x="150" y="8"/>
                        </a:lnTo>
                        <a:lnTo>
                          <a:pt x="146" y="6"/>
                        </a:lnTo>
                        <a:lnTo>
                          <a:pt x="140" y="3"/>
                        </a:lnTo>
                        <a:lnTo>
                          <a:pt x="134" y="1"/>
                        </a:lnTo>
                        <a:lnTo>
                          <a:pt x="127" y="0"/>
                        </a:lnTo>
                        <a:lnTo>
                          <a:pt x="120" y="0"/>
                        </a:lnTo>
                        <a:lnTo>
                          <a:pt x="114" y="1"/>
                        </a:lnTo>
                        <a:lnTo>
                          <a:pt x="106" y="1"/>
                        </a:lnTo>
                        <a:lnTo>
                          <a:pt x="99" y="3"/>
                        </a:lnTo>
                        <a:lnTo>
                          <a:pt x="76" y="11"/>
                        </a:lnTo>
                        <a:lnTo>
                          <a:pt x="57" y="18"/>
                        </a:lnTo>
                        <a:lnTo>
                          <a:pt x="40" y="26"/>
                        </a:lnTo>
                        <a:lnTo>
                          <a:pt x="26" y="33"/>
                        </a:lnTo>
                        <a:lnTo>
                          <a:pt x="14" y="40"/>
                        </a:lnTo>
                        <a:lnTo>
                          <a:pt x="6" y="45"/>
                        </a:lnTo>
                        <a:lnTo>
                          <a:pt x="2" y="48"/>
                        </a:lnTo>
                        <a:lnTo>
                          <a:pt x="0" y="49"/>
                        </a:lnTo>
                        <a:lnTo>
                          <a:pt x="4" y="56"/>
                        </a:lnTo>
                        <a:lnTo>
                          <a:pt x="12" y="74"/>
                        </a:lnTo>
                        <a:lnTo>
                          <a:pt x="22" y="98"/>
                        </a:lnTo>
                        <a:lnTo>
                          <a:pt x="32" y="123"/>
                        </a:lnTo>
                        <a:lnTo>
                          <a:pt x="70" y="12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695" name="Freeform 1016"/>
                  <p:cNvSpPr>
                    <a:spLocks/>
                  </p:cNvSpPr>
                  <p:nvPr/>
                </p:nvSpPr>
                <p:spPr bwMode="auto">
                  <a:xfrm>
                    <a:off x="3121" y="1763"/>
                    <a:ext cx="65" cy="117"/>
                  </a:xfrm>
                  <a:custGeom>
                    <a:avLst/>
                    <a:gdLst>
                      <a:gd name="T0" fmla="*/ 131 w 131"/>
                      <a:gd name="T1" fmla="*/ 8 h 233"/>
                      <a:gd name="T2" fmla="*/ 113 w 131"/>
                      <a:gd name="T3" fmla="*/ 58 h 233"/>
                      <a:gd name="T4" fmla="*/ 93 w 131"/>
                      <a:gd name="T5" fmla="*/ 103 h 233"/>
                      <a:gd name="T6" fmla="*/ 71 w 131"/>
                      <a:gd name="T7" fmla="*/ 141 h 233"/>
                      <a:gd name="T8" fmla="*/ 50 w 131"/>
                      <a:gd name="T9" fmla="*/ 173 h 233"/>
                      <a:gd name="T10" fmla="*/ 30 w 131"/>
                      <a:gd name="T11" fmla="*/ 199 h 233"/>
                      <a:gd name="T12" fmla="*/ 15 w 131"/>
                      <a:gd name="T13" fmla="*/ 218 h 233"/>
                      <a:gd name="T14" fmla="*/ 4 w 131"/>
                      <a:gd name="T15" fmla="*/ 230 h 233"/>
                      <a:gd name="T16" fmla="*/ 0 w 131"/>
                      <a:gd name="T17" fmla="*/ 233 h 233"/>
                      <a:gd name="T18" fmla="*/ 18 w 131"/>
                      <a:gd name="T19" fmla="*/ 202 h 233"/>
                      <a:gd name="T20" fmla="*/ 33 w 131"/>
                      <a:gd name="T21" fmla="*/ 170 h 233"/>
                      <a:gd name="T22" fmla="*/ 48 w 131"/>
                      <a:gd name="T23" fmla="*/ 139 h 233"/>
                      <a:gd name="T24" fmla="*/ 60 w 131"/>
                      <a:gd name="T25" fmla="*/ 108 h 233"/>
                      <a:gd name="T26" fmla="*/ 71 w 131"/>
                      <a:gd name="T27" fmla="*/ 78 h 233"/>
                      <a:gd name="T28" fmla="*/ 81 w 131"/>
                      <a:gd name="T29" fmla="*/ 49 h 233"/>
                      <a:gd name="T30" fmla="*/ 89 w 131"/>
                      <a:gd name="T31" fmla="*/ 23 h 233"/>
                      <a:gd name="T32" fmla="*/ 96 w 131"/>
                      <a:gd name="T33" fmla="*/ 0 h 233"/>
                      <a:gd name="T34" fmla="*/ 131 w 131"/>
                      <a:gd name="T35" fmla="*/ 8 h 233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131"/>
                      <a:gd name="T55" fmla="*/ 0 h 233"/>
                      <a:gd name="T56" fmla="*/ 131 w 131"/>
                      <a:gd name="T57" fmla="*/ 233 h 233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131" h="233">
                        <a:moveTo>
                          <a:pt x="131" y="8"/>
                        </a:moveTo>
                        <a:lnTo>
                          <a:pt x="113" y="58"/>
                        </a:lnTo>
                        <a:lnTo>
                          <a:pt x="93" y="103"/>
                        </a:lnTo>
                        <a:lnTo>
                          <a:pt x="71" y="141"/>
                        </a:lnTo>
                        <a:lnTo>
                          <a:pt x="50" y="173"/>
                        </a:lnTo>
                        <a:lnTo>
                          <a:pt x="30" y="199"/>
                        </a:lnTo>
                        <a:lnTo>
                          <a:pt x="15" y="218"/>
                        </a:lnTo>
                        <a:lnTo>
                          <a:pt x="4" y="230"/>
                        </a:lnTo>
                        <a:lnTo>
                          <a:pt x="0" y="233"/>
                        </a:lnTo>
                        <a:lnTo>
                          <a:pt x="18" y="202"/>
                        </a:lnTo>
                        <a:lnTo>
                          <a:pt x="33" y="170"/>
                        </a:lnTo>
                        <a:lnTo>
                          <a:pt x="48" y="139"/>
                        </a:lnTo>
                        <a:lnTo>
                          <a:pt x="60" y="108"/>
                        </a:lnTo>
                        <a:lnTo>
                          <a:pt x="71" y="78"/>
                        </a:lnTo>
                        <a:lnTo>
                          <a:pt x="81" y="49"/>
                        </a:lnTo>
                        <a:lnTo>
                          <a:pt x="89" y="23"/>
                        </a:lnTo>
                        <a:lnTo>
                          <a:pt x="96" y="0"/>
                        </a:lnTo>
                        <a:lnTo>
                          <a:pt x="131" y="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696" name="Freeform 1017"/>
                  <p:cNvSpPr>
                    <a:spLocks/>
                  </p:cNvSpPr>
                  <p:nvPr/>
                </p:nvSpPr>
                <p:spPr bwMode="auto">
                  <a:xfrm>
                    <a:off x="2972" y="1900"/>
                    <a:ext cx="244" cy="307"/>
                  </a:xfrm>
                  <a:custGeom>
                    <a:avLst/>
                    <a:gdLst>
                      <a:gd name="T0" fmla="*/ 349 w 488"/>
                      <a:gd name="T1" fmla="*/ 306 h 615"/>
                      <a:gd name="T2" fmla="*/ 386 w 488"/>
                      <a:gd name="T3" fmla="*/ 339 h 615"/>
                      <a:gd name="T4" fmla="*/ 415 w 488"/>
                      <a:gd name="T5" fmla="*/ 369 h 615"/>
                      <a:gd name="T6" fmla="*/ 439 w 488"/>
                      <a:gd name="T7" fmla="*/ 394 h 615"/>
                      <a:gd name="T8" fmla="*/ 462 w 488"/>
                      <a:gd name="T9" fmla="*/ 423 h 615"/>
                      <a:gd name="T10" fmla="*/ 478 w 488"/>
                      <a:gd name="T11" fmla="*/ 451 h 615"/>
                      <a:gd name="T12" fmla="*/ 485 w 488"/>
                      <a:gd name="T13" fmla="*/ 469 h 615"/>
                      <a:gd name="T14" fmla="*/ 488 w 488"/>
                      <a:gd name="T15" fmla="*/ 477 h 615"/>
                      <a:gd name="T16" fmla="*/ 473 w 488"/>
                      <a:gd name="T17" fmla="*/ 455 h 615"/>
                      <a:gd name="T18" fmla="*/ 437 w 488"/>
                      <a:gd name="T19" fmla="*/ 413 h 615"/>
                      <a:gd name="T20" fmla="*/ 398 w 488"/>
                      <a:gd name="T21" fmla="*/ 374 h 615"/>
                      <a:gd name="T22" fmla="*/ 355 w 488"/>
                      <a:gd name="T23" fmla="*/ 338 h 615"/>
                      <a:gd name="T24" fmla="*/ 312 w 488"/>
                      <a:gd name="T25" fmla="*/ 301 h 615"/>
                      <a:gd name="T26" fmla="*/ 281 w 488"/>
                      <a:gd name="T27" fmla="*/ 264 h 615"/>
                      <a:gd name="T28" fmla="*/ 262 w 488"/>
                      <a:gd name="T29" fmla="*/ 227 h 615"/>
                      <a:gd name="T30" fmla="*/ 251 w 488"/>
                      <a:gd name="T31" fmla="*/ 192 h 615"/>
                      <a:gd name="T32" fmla="*/ 238 w 488"/>
                      <a:gd name="T33" fmla="*/ 198 h 615"/>
                      <a:gd name="T34" fmla="*/ 217 w 488"/>
                      <a:gd name="T35" fmla="*/ 243 h 615"/>
                      <a:gd name="T36" fmla="*/ 197 w 488"/>
                      <a:gd name="T37" fmla="*/ 279 h 615"/>
                      <a:gd name="T38" fmla="*/ 183 w 488"/>
                      <a:gd name="T39" fmla="*/ 303 h 615"/>
                      <a:gd name="T40" fmla="*/ 137 w 488"/>
                      <a:gd name="T41" fmla="*/ 362 h 615"/>
                      <a:gd name="T42" fmla="*/ 72 w 488"/>
                      <a:gd name="T43" fmla="*/ 467 h 615"/>
                      <a:gd name="T44" fmla="*/ 26 w 488"/>
                      <a:gd name="T45" fmla="*/ 556 h 615"/>
                      <a:gd name="T46" fmla="*/ 4 w 488"/>
                      <a:gd name="T47" fmla="*/ 609 h 615"/>
                      <a:gd name="T48" fmla="*/ 11 w 488"/>
                      <a:gd name="T49" fmla="*/ 573 h 615"/>
                      <a:gd name="T50" fmla="*/ 34 w 488"/>
                      <a:gd name="T51" fmla="*/ 498 h 615"/>
                      <a:gd name="T52" fmla="*/ 65 w 488"/>
                      <a:gd name="T53" fmla="*/ 430 h 615"/>
                      <a:gd name="T54" fmla="*/ 109 w 488"/>
                      <a:gd name="T55" fmla="*/ 361 h 615"/>
                      <a:gd name="T56" fmla="*/ 162 w 488"/>
                      <a:gd name="T57" fmla="*/ 288 h 615"/>
                      <a:gd name="T58" fmla="*/ 205 w 488"/>
                      <a:gd name="T59" fmla="*/ 200 h 615"/>
                      <a:gd name="T60" fmla="*/ 238 w 488"/>
                      <a:gd name="T61" fmla="*/ 109 h 615"/>
                      <a:gd name="T62" fmla="*/ 254 w 488"/>
                      <a:gd name="T63" fmla="*/ 40 h 615"/>
                      <a:gd name="T64" fmla="*/ 284 w 488"/>
                      <a:gd name="T65" fmla="*/ 0 h 615"/>
                      <a:gd name="T66" fmla="*/ 284 w 488"/>
                      <a:gd name="T67" fmla="*/ 48 h 615"/>
                      <a:gd name="T68" fmla="*/ 273 w 488"/>
                      <a:gd name="T69" fmla="*/ 98 h 615"/>
                      <a:gd name="T70" fmla="*/ 274 w 488"/>
                      <a:gd name="T71" fmla="*/ 150 h 615"/>
                      <a:gd name="T72" fmla="*/ 282 w 488"/>
                      <a:gd name="T73" fmla="*/ 200 h 615"/>
                      <a:gd name="T74" fmla="*/ 300 w 488"/>
                      <a:gd name="T75" fmla="*/ 247 h 615"/>
                      <a:gd name="T76" fmla="*/ 329 w 488"/>
                      <a:gd name="T77" fmla="*/ 287 h 615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w 488"/>
                      <a:gd name="T118" fmla="*/ 0 h 615"/>
                      <a:gd name="T119" fmla="*/ 488 w 488"/>
                      <a:gd name="T120" fmla="*/ 615 h 615"/>
                    </a:gdLst>
                    <a:ahLst/>
                    <a:cxnLst>
                      <a:cxn ang="T78">
                        <a:pos x="T0" y="T1"/>
                      </a:cxn>
                      <a:cxn ang="T79">
                        <a:pos x="T2" y="T3"/>
                      </a:cxn>
                      <a:cxn ang="T80">
                        <a:pos x="T4" y="T5"/>
                      </a:cxn>
                      <a:cxn ang="T81">
                        <a:pos x="T6" y="T7"/>
                      </a:cxn>
                      <a:cxn ang="T82">
                        <a:pos x="T8" y="T9"/>
                      </a:cxn>
                      <a:cxn ang="T83">
                        <a:pos x="T10" y="T11"/>
                      </a:cxn>
                      <a:cxn ang="T84">
                        <a:pos x="T12" y="T13"/>
                      </a:cxn>
                      <a:cxn ang="T85">
                        <a:pos x="T14" y="T15"/>
                      </a:cxn>
                      <a:cxn ang="T86">
                        <a:pos x="T16" y="T17"/>
                      </a:cxn>
                      <a:cxn ang="T87">
                        <a:pos x="T18" y="T19"/>
                      </a:cxn>
                      <a:cxn ang="T88">
                        <a:pos x="T20" y="T21"/>
                      </a:cxn>
                      <a:cxn ang="T89">
                        <a:pos x="T22" y="T23"/>
                      </a:cxn>
                      <a:cxn ang="T90">
                        <a:pos x="T24" y="T25"/>
                      </a:cxn>
                      <a:cxn ang="T91">
                        <a:pos x="T26" y="T27"/>
                      </a:cxn>
                      <a:cxn ang="T92">
                        <a:pos x="T28" y="T29"/>
                      </a:cxn>
                      <a:cxn ang="T93">
                        <a:pos x="T30" y="T31"/>
                      </a:cxn>
                      <a:cxn ang="T94">
                        <a:pos x="T32" y="T33"/>
                      </a:cxn>
                      <a:cxn ang="T95">
                        <a:pos x="T34" y="T35"/>
                      </a:cxn>
                      <a:cxn ang="T96">
                        <a:pos x="T36" y="T37"/>
                      </a:cxn>
                      <a:cxn ang="T97">
                        <a:pos x="T38" y="T39"/>
                      </a:cxn>
                      <a:cxn ang="T98">
                        <a:pos x="T40" y="T41"/>
                      </a:cxn>
                      <a:cxn ang="T99">
                        <a:pos x="T42" y="T43"/>
                      </a:cxn>
                      <a:cxn ang="T100">
                        <a:pos x="T44" y="T45"/>
                      </a:cxn>
                      <a:cxn ang="T101">
                        <a:pos x="T46" y="T47"/>
                      </a:cxn>
                      <a:cxn ang="T102">
                        <a:pos x="T48" y="T49"/>
                      </a:cxn>
                      <a:cxn ang="T103">
                        <a:pos x="T50" y="T51"/>
                      </a:cxn>
                      <a:cxn ang="T104">
                        <a:pos x="T52" y="T53"/>
                      </a:cxn>
                      <a:cxn ang="T105">
                        <a:pos x="T54" y="T55"/>
                      </a:cxn>
                      <a:cxn ang="T106">
                        <a:pos x="T56" y="T57"/>
                      </a:cxn>
                      <a:cxn ang="T107">
                        <a:pos x="T58" y="T59"/>
                      </a:cxn>
                      <a:cxn ang="T108">
                        <a:pos x="T60" y="T61"/>
                      </a:cxn>
                      <a:cxn ang="T109">
                        <a:pos x="T62" y="T63"/>
                      </a:cxn>
                      <a:cxn ang="T110">
                        <a:pos x="T64" y="T65"/>
                      </a:cxn>
                      <a:cxn ang="T111">
                        <a:pos x="T66" y="T67"/>
                      </a:cxn>
                      <a:cxn ang="T112">
                        <a:pos x="T68" y="T69"/>
                      </a:cxn>
                      <a:cxn ang="T113">
                        <a:pos x="T70" y="T71"/>
                      </a:cxn>
                      <a:cxn ang="T114">
                        <a:pos x="T72" y="T73"/>
                      </a:cxn>
                      <a:cxn ang="T115">
                        <a:pos x="T74" y="T75"/>
                      </a:cxn>
                      <a:cxn ang="T116">
                        <a:pos x="T76" y="T77"/>
                      </a:cxn>
                    </a:cxnLst>
                    <a:rect l="T117" t="T118" r="T119" b="T120"/>
                    <a:pathLst>
                      <a:path w="488" h="615">
                        <a:moveTo>
                          <a:pt x="329" y="287"/>
                        </a:moveTo>
                        <a:lnTo>
                          <a:pt x="349" y="306"/>
                        </a:lnTo>
                        <a:lnTo>
                          <a:pt x="369" y="323"/>
                        </a:lnTo>
                        <a:lnTo>
                          <a:pt x="386" y="339"/>
                        </a:lnTo>
                        <a:lnTo>
                          <a:pt x="401" y="355"/>
                        </a:lnTo>
                        <a:lnTo>
                          <a:pt x="415" y="369"/>
                        </a:lnTo>
                        <a:lnTo>
                          <a:pt x="428" y="383"/>
                        </a:lnTo>
                        <a:lnTo>
                          <a:pt x="439" y="394"/>
                        </a:lnTo>
                        <a:lnTo>
                          <a:pt x="448" y="406"/>
                        </a:lnTo>
                        <a:lnTo>
                          <a:pt x="462" y="423"/>
                        </a:lnTo>
                        <a:lnTo>
                          <a:pt x="471" y="438"/>
                        </a:lnTo>
                        <a:lnTo>
                          <a:pt x="478" y="451"/>
                        </a:lnTo>
                        <a:lnTo>
                          <a:pt x="483" y="461"/>
                        </a:lnTo>
                        <a:lnTo>
                          <a:pt x="485" y="469"/>
                        </a:lnTo>
                        <a:lnTo>
                          <a:pt x="488" y="474"/>
                        </a:lnTo>
                        <a:lnTo>
                          <a:pt x="488" y="477"/>
                        </a:lnTo>
                        <a:lnTo>
                          <a:pt x="488" y="478"/>
                        </a:lnTo>
                        <a:lnTo>
                          <a:pt x="473" y="455"/>
                        </a:lnTo>
                        <a:lnTo>
                          <a:pt x="455" y="433"/>
                        </a:lnTo>
                        <a:lnTo>
                          <a:pt x="437" y="413"/>
                        </a:lnTo>
                        <a:lnTo>
                          <a:pt x="417" y="392"/>
                        </a:lnTo>
                        <a:lnTo>
                          <a:pt x="398" y="374"/>
                        </a:lnTo>
                        <a:lnTo>
                          <a:pt x="376" y="355"/>
                        </a:lnTo>
                        <a:lnTo>
                          <a:pt x="355" y="338"/>
                        </a:lnTo>
                        <a:lnTo>
                          <a:pt x="333" y="321"/>
                        </a:lnTo>
                        <a:lnTo>
                          <a:pt x="312" y="301"/>
                        </a:lnTo>
                        <a:lnTo>
                          <a:pt x="295" y="283"/>
                        </a:lnTo>
                        <a:lnTo>
                          <a:pt x="281" y="264"/>
                        </a:lnTo>
                        <a:lnTo>
                          <a:pt x="270" y="246"/>
                        </a:lnTo>
                        <a:lnTo>
                          <a:pt x="262" y="227"/>
                        </a:lnTo>
                        <a:lnTo>
                          <a:pt x="256" y="210"/>
                        </a:lnTo>
                        <a:lnTo>
                          <a:pt x="251" y="192"/>
                        </a:lnTo>
                        <a:lnTo>
                          <a:pt x="248" y="173"/>
                        </a:lnTo>
                        <a:lnTo>
                          <a:pt x="238" y="198"/>
                        </a:lnTo>
                        <a:lnTo>
                          <a:pt x="227" y="222"/>
                        </a:lnTo>
                        <a:lnTo>
                          <a:pt x="217" y="243"/>
                        </a:lnTo>
                        <a:lnTo>
                          <a:pt x="206" y="263"/>
                        </a:lnTo>
                        <a:lnTo>
                          <a:pt x="197" y="279"/>
                        </a:lnTo>
                        <a:lnTo>
                          <a:pt x="189" y="293"/>
                        </a:lnTo>
                        <a:lnTo>
                          <a:pt x="183" y="303"/>
                        </a:lnTo>
                        <a:lnTo>
                          <a:pt x="179" y="309"/>
                        </a:lnTo>
                        <a:lnTo>
                          <a:pt x="137" y="362"/>
                        </a:lnTo>
                        <a:lnTo>
                          <a:pt x="102" y="416"/>
                        </a:lnTo>
                        <a:lnTo>
                          <a:pt x="72" y="467"/>
                        </a:lnTo>
                        <a:lnTo>
                          <a:pt x="46" y="514"/>
                        </a:lnTo>
                        <a:lnTo>
                          <a:pt x="26" y="556"/>
                        </a:lnTo>
                        <a:lnTo>
                          <a:pt x="12" y="587"/>
                        </a:lnTo>
                        <a:lnTo>
                          <a:pt x="4" y="609"/>
                        </a:lnTo>
                        <a:lnTo>
                          <a:pt x="0" y="615"/>
                        </a:lnTo>
                        <a:lnTo>
                          <a:pt x="11" y="573"/>
                        </a:lnTo>
                        <a:lnTo>
                          <a:pt x="22" y="534"/>
                        </a:lnTo>
                        <a:lnTo>
                          <a:pt x="34" y="498"/>
                        </a:lnTo>
                        <a:lnTo>
                          <a:pt x="49" y="463"/>
                        </a:lnTo>
                        <a:lnTo>
                          <a:pt x="65" y="430"/>
                        </a:lnTo>
                        <a:lnTo>
                          <a:pt x="84" y="395"/>
                        </a:lnTo>
                        <a:lnTo>
                          <a:pt x="109" y="361"/>
                        </a:lnTo>
                        <a:lnTo>
                          <a:pt x="137" y="323"/>
                        </a:lnTo>
                        <a:lnTo>
                          <a:pt x="162" y="288"/>
                        </a:lnTo>
                        <a:lnTo>
                          <a:pt x="185" y="246"/>
                        </a:lnTo>
                        <a:lnTo>
                          <a:pt x="205" y="200"/>
                        </a:lnTo>
                        <a:lnTo>
                          <a:pt x="223" y="152"/>
                        </a:lnTo>
                        <a:lnTo>
                          <a:pt x="238" y="109"/>
                        </a:lnTo>
                        <a:lnTo>
                          <a:pt x="248" y="69"/>
                        </a:lnTo>
                        <a:lnTo>
                          <a:pt x="254" y="40"/>
                        </a:lnTo>
                        <a:lnTo>
                          <a:pt x="253" y="21"/>
                        </a:lnTo>
                        <a:lnTo>
                          <a:pt x="284" y="0"/>
                        </a:lnTo>
                        <a:lnTo>
                          <a:pt x="285" y="23"/>
                        </a:lnTo>
                        <a:lnTo>
                          <a:pt x="284" y="48"/>
                        </a:lnTo>
                        <a:lnTo>
                          <a:pt x="279" y="73"/>
                        </a:lnTo>
                        <a:lnTo>
                          <a:pt x="273" y="98"/>
                        </a:lnTo>
                        <a:lnTo>
                          <a:pt x="273" y="125"/>
                        </a:lnTo>
                        <a:lnTo>
                          <a:pt x="274" y="150"/>
                        </a:lnTo>
                        <a:lnTo>
                          <a:pt x="277" y="175"/>
                        </a:lnTo>
                        <a:lnTo>
                          <a:pt x="282" y="200"/>
                        </a:lnTo>
                        <a:lnTo>
                          <a:pt x="289" y="224"/>
                        </a:lnTo>
                        <a:lnTo>
                          <a:pt x="300" y="247"/>
                        </a:lnTo>
                        <a:lnTo>
                          <a:pt x="312" y="268"/>
                        </a:lnTo>
                        <a:lnTo>
                          <a:pt x="329" y="28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697" name="Freeform 1018"/>
                  <p:cNvSpPr>
                    <a:spLocks/>
                  </p:cNvSpPr>
                  <p:nvPr/>
                </p:nvSpPr>
                <p:spPr bwMode="auto">
                  <a:xfrm>
                    <a:off x="2844" y="1878"/>
                    <a:ext cx="234" cy="100"/>
                  </a:xfrm>
                  <a:custGeom>
                    <a:avLst/>
                    <a:gdLst>
                      <a:gd name="T0" fmla="*/ 448 w 468"/>
                      <a:gd name="T1" fmla="*/ 111 h 199"/>
                      <a:gd name="T2" fmla="*/ 462 w 468"/>
                      <a:gd name="T3" fmla="*/ 102 h 199"/>
                      <a:gd name="T4" fmla="*/ 448 w 468"/>
                      <a:gd name="T5" fmla="*/ 147 h 199"/>
                      <a:gd name="T6" fmla="*/ 423 w 468"/>
                      <a:gd name="T7" fmla="*/ 161 h 199"/>
                      <a:gd name="T8" fmla="*/ 398 w 468"/>
                      <a:gd name="T9" fmla="*/ 175 h 199"/>
                      <a:gd name="T10" fmla="*/ 374 w 468"/>
                      <a:gd name="T11" fmla="*/ 185 h 199"/>
                      <a:gd name="T12" fmla="*/ 348 w 468"/>
                      <a:gd name="T13" fmla="*/ 193 h 199"/>
                      <a:gd name="T14" fmla="*/ 321 w 468"/>
                      <a:gd name="T15" fmla="*/ 198 h 199"/>
                      <a:gd name="T16" fmla="*/ 290 w 468"/>
                      <a:gd name="T17" fmla="*/ 199 h 199"/>
                      <a:gd name="T18" fmla="*/ 255 w 468"/>
                      <a:gd name="T19" fmla="*/ 194 h 199"/>
                      <a:gd name="T20" fmla="*/ 216 w 468"/>
                      <a:gd name="T21" fmla="*/ 184 h 199"/>
                      <a:gd name="T22" fmla="*/ 189 w 468"/>
                      <a:gd name="T23" fmla="*/ 175 h 199"/>
                      <a:gd name="T24" fmla="*/ 163 w 468"/>
                      <a:gd name="T25" fmla="*/ 166 h 199"/>
                      <a:gd name="T26" fmla="*/ 136 w 468"/>
                      <a:gd name="T27" fmla="*/ 158 h 199"/>
                      <a:gd name="T28" fmla="*/ 110 w 468"/>
                      <a:gd name="T29" fmla="*/ 150 h 199"/>
                      <a:gd name="T30" fmla="*/ 83 w 468"/>
                      <a:gd name="T31" fmla="*/ 143 h 199"/>
                      <a:gd name="T32" fmla="*/ 56 w 468"/>
                      <a:gd name="T33" fmla="*/ 138 h 199"/>
                      <a:gd name="T34" fmla="*/ 28 w 468"/>
                      <a:gd name="T35" fmla="*/ 135 h 199"/>
                      <a:gd name="T36" fmla="*/ 0 w 468"/>
                      <a:gd name="T37" fmla="*/ 133 h 199"/>
                      <a:gd name="T38" fmla="*/ 4 w 468"/>
                      <a:gd name="T39" fmla="*/ 132 h 199"/>
                      <a:gd name="T40" fmla="*/ 13 w 468"/>
                      <a:gd name="T41" fmla="*/ 130 h 199"/>
                      <a:gd name="T42" fmla="*/ 29 w 468"/>
                      <a:gd name="T43" fmla="*/ 129 h 199"/>
                      <a:gd name="T44" fmla="*/ 55 w 468"/>
                      <a:gd name="T45" fmla="*/ 128 h 199"/>
                      <a:gd name="T46" fmla="*/ 88 w 468"/>
                      <a:gd name="T47" fmla="*/ 130 h 199"/>
                      <a:gd name="T48" fmla="*/ 132 w 468"/>
                      <a:gd name="T49" fmla="*/ 137 h 199"/>
                      <a:gd name="T50" fmla="*/ 186 w 468"/>
                      <a:gd name="T51" fmla="*/ 150 h 199"/>
                      <a:gd name="T52" fmla="*/ 253 w 468"/>
                      <a:gd name="T53" fmla="*/ 169 h 199"/>
                      <a:gd name="T54" fmla="*/ 293 w 468"/>
                      <a:gd name="T55" fmla="*/ 173 h 199"/>
                      <a:gd name="T56" fmla="*/ 332 w 468"/>
                      <a:gd name="T57" fmla="*/ 168 h 199"/>
                      <a:gd name="T58" fmla="*/ 371 w 468"/>
                      <a:gd name="T59" fmla="*/ 155 h 199"/>
                      <a:gd name="T60" fmla="*/ 408 w 468"/>
                      <a:gd name="T61" fmla="*/ 137 h 199"/>
                      <a:gd name="T62" fmla="*/ 391 w 468"/>
                      <a:gd name="T63" fmla="*/ 126 h 199"/>
                      <a:gd name="T64" fmla="*/ 377 w 468"/>
                      <a:gd name="T65" fmla="*/ 113 h 199"/>
                      <a:gd name="T66" fmla="*/ 367 w 468"/>
                      <a:gd name="T67" fmla="*/ 95 h 199"/>
                      <a:gd name="T68" fmla="*/ 359 w 468"/>
                      <a:gd name="T69" fmla="*/ 75 h 199"/>
                      <a:gd name="T70" fmla="*/ 364 w 468"/>
                      <a:gd name="T71" fmla="*/ 26 h 199"/>
                      <a:gd name="T72" fmla="*/ 376 w 468"/>
                      <a:gd name="T73" fmla="*/ 0 h 199"/>
                      <a:gd name="T74" fmla="*/ 372 w 468"/>
                      <a:gd name="T75" fmla="*/ 19 h 199"/>
                      <a:gd name="T76" fmla="*/ 376 w 468"/>
                      <a:gd name="T77" fmla="*/ 54 h 199"/>
                      <a:gd name="T78" fmla="*/ 394 w 468"/>
                      <a:gd name="T79" fmla="*/ 91 h 199"/>
                      <a:gd name="T80" fmla="*/ 442 w 468"/>
                      <a:gd name="T81" fmla="*/ 116 h 199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w 468"/>
                      <a:gd name="T124" fmla="*/ 0 h 199"/>
                      <a:gd name="T125" fmla="*/ 468 w 468"/>
                      <a:gd name="T126" fmla="*/ 199 h 199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T123" t="T124" r="T125" b="T126"/>
                    <a:pathLst>
                      <a:path w="468" h="199">
                        <a:moveTo>
                          <a:pt x="442" y="116"/>
                        </a:moveTo>
                        <a:lnTo>
                          <a:pt x="448" y="111"/>
                        </a:lnTo>
                        <a:lnTo>
                          <a:pt x="455" y="107"/>
                        </a:lnTo>
                        <a:lnTo>
                          <a:pt x="462" y="102"/>
                        </a:lnTo>
                        <a:lnTo>
                          <a:pt x="468" y="98"/>
                        </a:lnTo>
                        <a:lnTo>
                          <a:pt x="448" y="147"/>
                        </a:lnTo>
                        <a:lnTo>
                          <a:pt x="436" y="154"/>
                        </a:lnTo>
                        <a:lnTo>
                          <a:pt x="423" y="161"/>
                        </a:lnTo>
                        <a:lnTo>
                          <a:pt x="410" y="168"/>
                        </a:lnTo>
                        <a:lnTo>
                          <a:pt x="398" y="175"/>
                        </a:lnTo>
                        <a:lnTo>
                          <a:pt x="385" y="181"/>
                        </a:lnTo>
                        <a:lnTo>
                          <a:pt x="374" y="185"/>
                        </a:lnTo>
                        <a:lnTo>
                          <a:pt x="361" y="190"/>
                        </a:lnTo>
                        <a:lnTo>
                          <a:pt x="348" y="193"/>
                        </a:lnTo>
                        <a:lnTo>
                          <a:pt x="334" y="197"/>
                        </a:lnTo>
                        <a:lnTo>
                          <a:pt x="321" y="198"/>
                        </a:lnTo>
                        <a:lnTo>
                          <a:pt x="306" y="199"/>
                        </a:lnTo>
                        <a:lnTo>
                          <a:pt x="290" y="199"/>
                        </a:lnTo>
                        <a:lnTo>
                          <a:pt x="273" y="197"/>
                        </a:lnTo>
                        <a:lnTo>
                          <a:pt x="255" y="194"/>
                        </a:lnTo>
                        <a:lnTo>
                          <a:pt x="237" y="190"/>
                        </a:lnTo>
                        <a:lnTo>
                          <a:pt x="216" y="184"/>
                        </a:lnTo>
                        <a:lnTo>
                          <a:pt x="203" y="179"/>
                        </a:lnTo>
                        <a:lnTo>
                          <a:pt x="189" y="175"/>
                        </a:lnTo>
                        <a:lnTo>
                          <a:pt x="177" y="170"/>
                        </a:lnTo>
                        <a:lnTo>
                          <a:pt x="163" y="166"/>
                        </a:lnTo>
                        <a:lnTo>
                          <a:pt x="150" y="161"/>
                        </a:lnTo>
                        <a:lnTo>
                          <a:pt x="136" y="158"/>
                        </a:lnTo>
                        <a:lnTo>
                          <a:pt x="124" y="153"/>
                        </a:lnTo>
                        <a:lnTo>
                          <a:pt x="110" y="150"/>
                        </a:lnTo>
                        <a:lnTo>
                          <a:pt x="96" y="146"/>
                        </a:lnTo>
                        <a:lnTo>
                          <a:pt x="83" y="143"/>
                        </a:lnTo>
                        <a:lnTo>
                          <a:pt x="70" y="140"/>
                        </a:lnTo>
                        <a:lnTo>
                          <a:pt x="56" y="138"/>
                        </a:lnTo>
                        <a:lnTo>
                          <a:pt x="42" y="136"/>
                        </a:lnTo>
                        <a:lnTo>
                          <a:pt x="28" y="135"/>
                        </a:lnTo>
                        <a:lnTo>
                          <a:pt x="14" y="133"/>
                        </a:lnTo>
                        <a:lnTo>
                          <a:pt x="0" y="133"/>
                        </a:lnTo>
                        <a:lnTo>
                          <a:pt x="2" y="133"/>
                        </a:lnTo>
                        <a:lnTo>
                          <a:pt x="4" y="132"/>
                        </a:lnTo>
                        <a:lnTo>
                          <a:pt x="7" y="131"/>
                        </a:lnTo>
                        <a:lnTo>
                          <a:pt x="13" y="130"/>
                        </a:lnTo>
                        <a:lnTo>
                          <a:pt x="20" y="129"/>
                        </a:lnTo>
                        <a:lnTo>
                          <a:pt x="29" y="129"/>
                        </a:lnTo>
                        <a:lnTo>
                          <a:pt x="41" y="128"/>
                        </a:lnTo>
                        <a:lnTo>
                          <a:pt x="55" y="128"/>
                        </a:lnTo>
                        <a:lnTo>
                          <a:pt x="70" y="129"/>
                        </a:lnTo>
                        <a:lnTo>
                          <a:pt x="88" y="130"/>
                        </a:lnTo>
                        <a:lnTo>
                          <a:pt x="109" y="133"/>
                        </a:lnTo>
                        <a:lnTo>
                          <a:pt x="132" y="137"/>
                        </a:lnTo>
                        <a:lnTo>
                          <a:pt x="157" y="143"/>
                        </a:lnTo>
                        <a:lnTo>
                          <a:pt x="186" y="150"/>
                        </a:lnTo>
                        <a:lnTo>
                          <a:pt x="218" y="159"/>
                        </a:lnTo>
                        <a:lnTo>
                          <a:pt x="253" y="169"/>
                        </a:lnTo>
                        <a:lnTo>
                          <a:pt x="273" y="173"/>
                        </a:lnTo>
                        <a:lnTo>
                          <a:pt x="293" y="173"/>
                        </a:lnTo>
                        <a:lnTo>
                          <a:pt x="313" y="171"/>
                        </a:lnTo>
                        <a:lnTo>
                          <a:pt x="332" y="168"/>
                        </a:lnTo>
                        <a:lnTo>
                          <a:pt x="352" y="162"/>
                        </a:lnTo>
                        <a:lnTo>
                          <a:pt x="371" y="155"/>
                        </a:lnTo>
                        <a:lnTo>
                          <a:pt x="390" y="147"/>
                        </a:lnTo>
                        <a:lnTo>
                          <a:pt x="408" y="137"/>
                        </a:lnTo>
                        <a:lnTo>
                          <a:pt x="399" y="132"/>
                        </a:lnTo>
                        <a:lnTo>
                          <a:pt x="391" y="126"/>
                        </a:lnTo>
                        <a:lnTo>
                          <a:pt x="384" y="120"/>
                        </a:lnTo>
                        <a:lnTo>
                          <a:pt x="377" y="113"/>
                        </a:lnTo>
                        <a:lnTo>
                          <a:pt x="371" y="105"/>
                        </a:lnTo>
                        <a:lnTo>
                          <a:pt x="367" y="95"/>
                        </a:lnTo>
                        <a:lnTo>
                          <a:pt x="362" y="85"/>
                        </a:lnTo>
                        <a:lnTo>
                          <a:pt x="359" y="75"/>
                        </a:lnTo>
                        <a:lnTo>
                          <a:pt x="358" y="50"/>
                        </a:lnTo>
                        <a:lnTo>
                          <a:pt x="364" y="26"/>
                        </a:lnTo>
                        <a:lnTo>
                          <a:pt x="372" y="7"/>
                        </a:lnTo>
                        <a:lnTo>
                          <a:pt x="376" y="0"/>
                        </a:lnTo>
                        <a:lnTo>
                          <a:pt x="375" y="7"/>
                        </a:lnTo>
                        <a:lnTo>
                          <a:pt x="372" y="19"/>
                        </a:lnTo>
                        <a:lnTo>
                          <a:pt x="372" y="35"/>
                        </a:lnTo>
                        <a:lnTo>
                          <a:pt x="376" y="54"/>
                        </a:lnTo>
                        <a:lnTo>
                          <a:pt x="383" y="72"/>
                        </a:lnTo>
                        <a:lnTo>
                          <a:pt x="394" y="91"/>
                        </a:lnTo>
                        <a:lnTo>
                          <a:pt x="414" y="106"/>
                        </a:lnTo>
                        <a:lnTo>
                          <a:pt x="442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14679" name="Group 1019"/>
            <p:cNvGrpSpPr>
              <a:grpSpLocks/>
            </p:cNvGrpSpPr>
            <p:nvPr/>
          </p:nvGrpSpPr>
          <p:grpSpPr bwMode="auto">
            <a:xfrm rot="11051747" flipV="1">
              <a:off x="4464" y="2880"/>
              <a:ext cx="541" cy="608"/>
              <a:chOff x="3491" y="1693"/>
              <a:chExt cx="541" cy="608"/>
            </a:xfrm>
          </p:grpSpPr>
          <p:sp>
            <p:nvSpPr>
              <p:cNvPr id="14680" name="Freeform 1020"/>
              <p:cNvSpPr>
                <a:spLocks/>
              </p:cNvSpPr>
              <p:nvPr/>
            </p:nvSpPr>
            <p:spPr bwMode="auto">
              <a:xfrm>
                <a:off x="3809" y="1695"/>
                <a:ext cx="79" cy="206"/>
              </a:xfrm>
              <a:custGeom>
                <a:avLst/>
                <a:gdLst>
                  <a:gd name="T0" fmla="*/ 1 w 79"/>
                  <a:gd name="T1" fmla="*/ 197 h 206"/>
                  <a:gd name="T2" fmla="*/ 49 w 79"/>
                  <a:gd name="T3" fmla="*/ 73 h 206"/>
                  <a:gd name="T4" fmla="*/ 29 w 79"/>
                  <a:gd name="T5" fmla="*/ 57 h 206"/>
                  <a:gd name="T6" fmla="*/ 31 w 79"/>
                  <a:gd name="T7" fmla="*/ 33 h 206"/>
                  <a:gd name="T8" fmla="*/ 73 w 79"/>
                  <a:gd name="T9" fmla="*/ 9 h 206"/>
                  <a:gd name="T10" fmla="*/ 65 w 79"/>
                  <a:gd name="T11" fmla="*/ 85 h 206"/>
                  <a:gd name="T12" fmla="*/ 53 w 79"/>
                  <a:gd name="T13" fmla="*/ 125 h 206"/>
                  <a:gd name="T14" fmla="*/ 1 w 79"/>
                  <a:gd name="T15" fmla="*/ 197 h 2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9"/>
                  <a:gd name="T25" fmla="*/ 0 h 206"/>
                  <a:gd name="T26" fmla="*/ 79 w 79"/>
                  <a:gd name="T27" fmla="*/ 206 h 20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9" h="206">
                    <a:moveTo>
                      <a:pt x="1" y="197"/>
                    </a:moveTo>
                    <a:cubicBezTo>
                      <a:pt x="0" y="188"/>
                      <a:pt x="44" y="96"/>
                      <a:pt x="49" y="73"/>
                    </a:cubicBezTo>
                    <a:cubicBezTo>
                      <a:pt x="54" y="50"/>
                      <a:pt x="32" y="64"/>
                      <a:pt x="29" y="57"/>
                    </a:cubicBezTo>
                    <a:cubicBezTo>
                      <a:pt x="26" y="50"/>
                      <a:pt x="24" y="41"/>
                      <a:pt x="31" y="33"/>
                    </a:cubicBezTo>
                    <a:cubicBezTo>
                      <a:pt x="38" y="25"/>
                      <a:pt x="67" y="0"/>
                      <a:pt x="73" y="9"/>
                    </a:cubicBezTo>
                    <a:cubicBezTo>
                      <a:pt x="79" y="18"/>
                      <a:pt x="68" y="66"/>
                      <a:pt x="65" y="85"/>
                    </a:cubicBezTo>
                    <a:cubicBezTo>
                      <a:pt x="62" y="104"/>
                      <a:pt x="64" y="106"/>
                      <a:pt x="53" y="125"/>
                    </a:cubicBezTo>
                    <a:cubicBezTo>
                      <a:pt x="42" y="144"/>
                      <a:pt x="2" y="206"/>
                      <a:pt x="1" y="197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4681" name="Freeform 1021"/>
              <p:cNvSpPr>
                <a:spLocks/>
              </p:cNvSpPr>
              <p:nvPr/>
            </p:nvSpPr>
            <p:spPr bwMode="auto">
              <a:xfrm>
                <a:off x="3512" y="1806"/>
                <a:ext cx="508" cy="447"/>
              </a:xfrm>
              <a:custGeom>
                <a:avLst/>
                <a:gdLst>
                  <a:gd name="T0" fmla="*/ 328 w 508"/>
                  <a:gd name="T1" fmla="*/ 66 h 447"/>
                  <a:gd name="T2" fmla="*/ 280 w 508"/>
                  <a:gd name="T3" fmla="*/ 66 h 447"/>
                  <a:gd name="T4" fmla="*/ 234 w 508"/>
                  <a:gd name="T5" fmla="*/ 2 h 447"/>
                  <a:gd name="T6" fmla="*/ 198 w 508"/>
                  <a:gd name="T7" fmla="*/ 78 h 447"/>
                  <a:gd name="T8" fmla="*/ 138 w 508"/>
                  <a:gd name="T9" fmla="*/ 82 h 447"/>
                  <a:gd name="T10" fmla="*/ 94 w 508"/>
                  <a:gd name="T11" fmla="*/ 46 h 447"/>
                  <a:gd name="T12" fmla="*/ 82 w 508"/>
                  <a:gd name="T13" fmla="*/ 30 h 447"/>
                  <a:gd name="T14" fmla="*/ 62 w 508"/>
                  <a:gd name="T15" fmla="*/ 78 h 447"/>
                  <a:gd name="T16" fmla="*/ 14 w 508"/>
                  <a:gd name="T17" fmla="*/ 126 h 447"/>
                  <a:gd name="T18" fmla="*/ 6 w 508"/>
                  <a:gd name="T19" fmla="*/ 130 h 447"/>
                  <a:gd name="T20" fmla="*/ 50 w 508"/>
                  <a:gd name="T21" fmla="*/ 182 h 447"/>
                  <a:gd name="T22" fmla="*/ 82 w 508"/>
                  <a:gd name="T23" fmla="*/ 238 h 447"/>
                  <a:gd name="T24" fmla="*/ 136 w 508"/>
                  <a:gd name="T25" fmla="*/ 210 h 447"/>
                  <a:gd name="T26" fmla="*/ 158 w 508"/>
                  <a:gd name="T27" fmla="*/ 282 h 447"/>
                  <a:gd name="T28" fmla="*/ 118 w 508"/>
                  <a:gd name="T29" fmla="*/ 366 h 447"/>
                  <a:gd name="T30" fmla="*/ 158 w 508"/>
                  <a:gd name="T31" fmla="*/ 390 h 447"/>
                  <a:gd name="T32" fmla="*/ 178 w 508"/>
                  <a:gd name="T33" fmla="*/ 442 h 447"/>
                  <a:gd name="T34" fmla="*/ 210 w 508"/>
                  <a:gd name="T35" fmla="*/ 422 h 447"/>
                  <a:gd name="T36" fmla="*/ 254 w 508"/>
                  <a:gd name="T37" fmla="*/ 426 h 447"/>
                  <a:gd name="T38" fmla="*/ 270 w 508"/>
                  <a:gd name="T39" fmla="*/ 378 h 447"/>
                  <a:gd name="T40" fmla="*/ 328 w 508"/>
                  <a:gd name="T41" fmla="*/ 306 h 447"/>
                  <a:gd name="T42" fmla="*/ 378 w 508"/>
                  <a:gd name="T43" fmla="*/ 374 h 447"/>
                  <a:gd name="T44" fmla="*/ 426 w 508"/>
                  <a:gd name="T45" fmla="*/ 354 h 447"/>
                  <a:gd name="T46" fmla="*/ 486 w 508"/>
                  <a:gd name="T47" fmla="*/ 362 h 447"/>
                  <a:gd name="T48" fmla="*/ 486 w 508"/>
                  <a:gd name="T49" fmla="*/ 314 h 447"/>
                  <a:gd name="T50" fmla="*/ 498 w 508"/>
                  <a:gd name="T51" fmla="*/ 254 h 447"/>
                  <a:gd name="T52" fmla="*/ 426 w 508"/>
                  <a:gd name="T53" fmla="*/ 218 h 447"/>
                  <a:gd name="T54" fmla="*/ 414 w 508"/>
                  <a:gd name="T55" fmla="*/ 154 h 447"/>
                  <a:gd name="T56" fmla="*/ 438 w 508"/>
                  <a:gd name="T57" fmla="*/ 106 h 447"/>
                  <a:gd name="T58" fmla="*/ 370 w 508"/>
                  <a:gd name="T59" fmla="*/ 98 h 447"/>
                  <a:gd name="T60" fmla="*/ 328 w 508"/>
                  <a:gd name="T61" fmla="*/ 66 h 447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08"/>
                  <a:gd name="T94" fmla="*/ 0 h 447"/>
                  <a:gd name="T95" fmla="*/ 508 w 508"/>
                  <a:gd name="T96" fmla="*/ 447 h 447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08" h="447">
                    <a:moveTo>
                      <a:pt x="328" y="66"/>
                    </a:moveTo>
                    <a:cubicBezTo>
                      <a:pt x="312" y="64"/>
                      <a:pt x="296" y="77"/>
                      <a:pt x="280" y="66"/>
                    </a:cubicBezTo>
                    <a:cubicBezTo>
                      <a:pt x="264" y="55"/>
                      <a:pt x="248" y="0"/>
                      <a:pt x="234" y="2"/>
                    </a:cubicBezTo>
                    <a:cubicBezTo>
                      <a:pt x="220" y="4"/>
                      <a:pt x="214" y="65"/>
                      <a:pt x="198" y="78"/>
                    </a:cubicBezTo>
                    <a:cubicBezTo>
                      <a:pt x="182" y="91"/>
                      <a:pt x="155" y="87"/>
                      <a:pt x="138" y="82"/>
                    </a:cubicBezTo>
                    <a:cubicBezTo>
                      <a:pt x="121" y="77"/>
                      <a:pt x="103" y="55"/>
                      <a:pt x="94" y="46"/>
                    </a:cubicBezTo>
                    <a:cubicBezTo>
                      <a:pt x="85" y="37"/>
                      <a:pt x="87" y="25"/>
                      <a:pt x="82" y="30"/>
                    </a:cubicBezTo>
                    <a:cubicBezTo>
                      <a:pt x="77" y="35"/>
                      <a:pt x="73" y="62"/>
                      <a:pt x="62" y="78"/>
                    </a:cubicBezTo>
                    <a:cubicBezTo>
                      <a:pt x="51" y="94"/>
                      <a:pt x="23" y="117"/>
                      <a:pt x="14" y="126"/>
                    </a:cubicBezTo>
                    <a:cubicBezTo>
                      <a:pt x="5" y="135"/>
                      <a:pt x="0" y="121"/>
                      <a:pt x="6" y="130"/>
                    </a:cubicBezTo>
                    <a:cubicBezTo>
                      <a:pt x="12" y="139"/>
                      <a:pt x="37" y="164"/>
                      <a:pt x="50" y="182"/>
                    </a:cubicBezTo>
                    <a:cubicBezTo>
                      <a:pt x="63" y="200"/>
                      <a:pt x="68" y="233"/>
                      <a:pt x="82" y="238"/>
                    </a:cubicBezTo>
                    <a:cubicBezTo>
                      <a:pt x="96" y="243"/>
                      <a:pt x="123" y="203"/>
                      <a:pt x="136" y="210"/>
                    </a:cubicBezTo>
                    <a:cubicBezTo>
                      <a:pt x="149" y="217"/>
                      <a:pt x="161" y="256"/>
                      <a:pt x="158" y="282"/>
                    </a:cubicBezTo>
                    <a:cubicBezTo>
                      <a:pt x="155" y="308"/>
                      <a:pt x="118" y="348"/>
                      <a:pt x="118" y="366"/>
                    </a:cubicBezTo>
                    <a:cubicBezTo>
                      <a:pt x="118" y="384"/>
                      <a:pt x="148" y="377"/>
                      <a:pt x="158" y="390"/>
                    </a:cubicBezTo>
                    <a:cubicBezTo>
                      <a:pt x="168" y="403"/>
                      <a:pt x="169" y="437"/>
                      <a:pt x="178" y="442"/>
                    </a:cubicBezTo>
                    <a:cubicBezTo>
                      <a:pt x="187" y="447"/>
                      <a:pt x="197" y="425"/>
                      <a:pt x="210" y="422"/>
                    </a:cubicBezTo>
                    <a:cubicBezTo>
                      <a:pt x="223" y="419"/>
                      <a:pt x="244" y="433"/>
                      <a:pt x="254" y="426"/>
                    </a:cubicBezTo>
                    <a:cubicBezTo>
                      <a:pt x="264" y="419"/>
                      <a:pt x="258" y="398"/>
                      <a:pt x="270" y="378"/>
                    </a:cubicBezTo>
                    <a:cubicBezTo>
                      <a:pt x="282" y="358"/>
                      <a:pt x="310" y="307"/>
                      <a:pt x="328" y="306"/>
                    </a:cubicBezTo>
                    <a:cubicBezTo>
                      <a:pt x="346" y="305"/>
                      <a:pt x="362" y="366"/>
                      <a:pt x="378" y="374"/>
                    </a:cubicBezTo>
                    <a:cubicBezTo>
                      <a:pt x="394" y="382"/>
                      <a:pt x="408" y="356"/>
                      <a:pt x="426" y="354"/>
                    </a:cubicBezTo>
                    <a:cubicBezTo>
                      <a:pt x="444" y="352"/>
                      <a:pt x="476" y="369"/>
                      <a:pt x="486" y="362"/>
                    </a:cubicBezTo>
                    <a:cubicBezTo>
                      <a:pt x="496" y="355"/>
                      <a:pt x="484" y="332"/>
                      <a:pt x="486" y="314"/>
                    </a:cubicBezTo>
                    <a:cubicBezTo>
                      <a:pt x="488" y="296"/>
                      <a:pt x="508" y="270"/>
                      <a:pt x="498" y="254"/>
                    </a:cubicBezTo>
                    <a:cubicBezTo>
                      <a:pt x="488" y="238"/>
                      <a:pt x="440" y="235"/>
                      <a:pt x="426" y="218"/>
                    </a:cubicBezTo>
                    <a:cubicBezTo>
                      <a:pt x="412" y="201"/>
                      <a:pt x="412" y="173"/>
                      <a:pt x="414" y="154"/>
                    </a:cubicBezTo>
                    <a:cubicBezTo>
                      <a:pt x="416" y="135"/>
                      <a:pt x="445" y="115"/>
                      <a:pt x="438" y="106"/>
                    </a:cubicBezTo>
                    <a:cubicBezTo>
                      <a:pt x="431" y="97"/>
                      <a:pt x="388" y="105"/>
                      <a:pt x="370" y="98"/>
                    </a:cubicBezTo>
                    <a:cubicBezTo>
                      <a:pt x="352" y="91"/>
                      <a:pt x="337" y="73"/>
                      <a:pt x="328" y="66"/>
                    </a:cubicBezTo>
                    <a:close/>
                  </a:path>
                </a:pathLst>
              </a:cu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682" name="Group 1022"/>
              <p:cNvGrpSpPr>
                <a:grpSpLocks/>
              </p:cNvGrpSpPr>
              <p:nvPr/>
            </p:nvGrpSpPr>
            <p:grpSpPr bwMode="auto">
              <a:xfrm>
                <a:off x="3491" y="1693"/>
                <a:ext cx="541" cy="608"/>
                <a:chOff x="2773" y="1693"/>
                <a:chExt cx="541" cy="608"/>
              </a:xfrm>
            </p:grpSpPr>
            <p:sp>
              <p:nvSpPr>
                <p:cNvPr id="14683" name="Freeform 1023"/>
                <p:cNvSpPr>
                  <a:spLocks/>
                </p:cNvSpPr>
                <p:nvPr/>
              </p:nvSpPr>
              <p:spPr bwMode="auto">
                <a:xfrm>
                  <a:off x="2773" y="1755"/>
                  <a:ext cx="541" cy="546"/>
                </a:xfrm>
                <a:custGeom>
                  <a:avLst/>
                  <a:gdLst>
                    <a:gd name="T0" fmla="*/ 717 w 1080"/>
                    <a:gd name="T1" fmla="*/ 126 h 1092"/>
                    <a:gd name="T2" fmla="*/ 656 w 1080"/>
                    <a:gd name="T3" fmla="*/ 239 h 1092"/>
                    <a:gd name="T4" fmla="*/ 556 w 1080"/>
                    <a:gd name="T5" fmla="*/ 194 h 1092"/>
                    <a:gd name="T6" fmla="*/ 493 w 1080"/>
                    <a:gd name="T7" fmla="*/ 169 h 1092"/>
                    <a:gd name="T8" fmla="*/ 408 w 1080"/>
                    <a:gd name="T9" fmla="*/ 279 h 1092"/>
                    <a:gd name="T10" fmla="*/ 305 w 1080"/>
                    <a:gd name="T11" fmla="*/ 278 h 1092"/>
                    <a:gd name="T12" fmla="*/ 210 w 1080"/>
                    <a:gd name="T13" fmla="*/ 203 h 1092"/>
                    <a:gd name="T14" fmla="*/ 112 w 1080"/>
                    <a:gd name="T15" fmla="*/ 335 h 1092"/>
                    <a:gd name="T16" fmla="*/ 123 w 1080"/>
                    <a:gd name="T17" fmla="*/ 408 h 1092"/>
                    <a:gd name="T18" fmla="*/ 220 w 1080"/>
                    <a:gd name="T19" fmla="*/ 559 h 1092"/>
                    <a:gd name="T20" fmla="*/ 337 w 1080"/>
                    <a:gd name="T21" fmla="*/ 525 h 1092"/>
                    <a:gd name="T22" fmla="*/ 380 w 1080"/>
                    <a:gd name="T23" fmla="*/ 642 h 1092"/>
                    <a:gd name="T24" fmla="*/ 313 w 1080"/>
                    <a:gd name="T25" fmla="*/ 806 h 1092"/>
                    <a:gd name="T26" fmla="*/ 368 w 1080"/>
                    <a:gd name="T27" fmla="*/ 911 h 1092"/>
                    <a:gd name="T28" fmla="*/ 386 w 1080"/>
                    <a:gd name="T29" fmla="*/ 980 h 1092"/>
                    <a:gd name="T30" fmla="*/ 531 w 1080"/>
                    <a:gd name="T31" fmla="*/ 940 h 1092"/>
                    <a:gd name="T32" fmla="*/ 592 w 1080"/>
                    <a:gd name="T33" fmla="*/ 819 h 1092"/>
                    <a:gd name="T34" fmla="*/ 685 w 1080"/>
                    <a:gd name="T35" fmla="*/ 723 h 1092"/>
                    <a:gd name="T36" fmla="*/ 784 w 1080"/>
                    <a:gd name="T37" fmla="*/ 773 h 1092"/>
                    <a:gd name="T38" fmla="*/ 821 w 1080"/>
                    <a:gd name="T39" fmla="*/ 837 h 1092"/>
                    <a:gd name="T40" fmla="*/ 906 w 1080"/>
                    <a:gd name="T41" fmla="*/ 811 h 1092"/>
                    <a:gd name="T42" fmla="*/ 1008 w 1080"/>
                    <a:gd name="T43" fmla="*/ 828 h 1092"/>
                    <a:gd name="T44" fmla="*/ 1011 w 1080"/>
                    <a:gd name="T45" fmla="*/ 734 h 1092"/>
                    <a:gd name="T46" fmla="*/ 996 w 1080"/>
                    <a:gd name="T47" fmla="*/ 628 h 1092"/>
                    <a:gd name="T48" fmla="*/ 898 w 1080"/>
                    <a:gd name="T49" fmla="*/ 559 h 1092"/>
                    <a:gd name="T50" fmla="*/ 849 w 1080"/>
                    <a:gd name="T51" fmla="*/ 452 h 1092"/>
                    <a:gd name="T52" fmla="*/ 902 w 1080"/>
                    <a:gd name="T53" fmla="*/ 309 h 1092"/>
                    <a:gd name="T54" fmla="*/ 822 w 1080"/>
                    <a:gd name="T55" fmla="*/ 318 h 1092"/>
                    <a:gd name="T56" fmla="*/ 729 w 1080"/>
                    <a:gd name="T57" fmla="*/ 296 h 1092"/>
                    <a:gd name="T58" fmla="*/ 799 w 1080"/>
                    <a:gd name="T59" fmla="*/ 279 h 1092"/>
                    <a:gd name="T60" fmla="*/ 943 w 1080"/>
                    <a:gd name="T61" fmla="*/ 273 h 1092"/>
                    <a:gd name="T62" fmla="*/ 988 w 1080"/>
                    <a:gd name="T63" fmla="*/ 293 h 1092"/>
                    <a:gd name="T64" fmla="*/ 887 w 1080"/>
                    <a:gd name="T65" fmla="*/ 455 h 1092"/>
                    <a:gd name="T66" fmla="*/ 992 w 1080"/>
                    <a:gd name="T67" fmla="*/ 573 h 1092"/>
                    <a:gd name="T68" fmla="*/ 1037 w 1080"/>
                    <a:gd name="T69" fmla="*/ 732 h 1092"/>
                    <a:gd name="T70" fmla="*/ 997 w 1080"/>
                    <a:gd name="T71" fmla="*/ 865 h 1092"/>
                    <a:gd name="T72" fmla="*/ 881 w 1080"/>
                    <a:gd name="T73" fmla="*/ 856 h 1092"/>
                    <a:gd name="T74" fmla="*/ 769 w 1080"/>
                    <a:gd name="T75" fmla="*/ 908 h 1092"/>
                    <a:gd name="T76" fmla="*/ 734 w 1080"/>
                    <a:gd name="T77" fmla="*/ 775 h 1092"/>
                    <a:gd name="T78" fmla="*/ 577 w 1080"/>
                    <a:gd name="T79" fmla="*/ 964 h 1092"/>
                    <a:gd name="T80" fmla="*/ 476 w 1080"/>
                    <a:gd name="T81" fmla="*/ 976 h 1092"/>
                    <a:gd name="T82" fmla="*/ 362 w 1080"/>
                    <a:gd name="T83" fmla="*/ 1062 h 1092"/>
                    <a:gd name="T84" fmla="*/ 319 w 1080"/>
                    <a:gd name="T85" fmla="*/ 932 h 1092"/>
                    <a:gd name="T86" fmla="*/ 267 w 1080"/>
                    <a:gd name="T87" fmla="*/ 812 h 1092"/>
                    <a:gd name="T88" fmla="*/ 296 w 1080"/>
                    <a:gd name="T89" fmla="*/ 569 h 1092"/>
                    <a:gd name="T90" fmla="*/ 183 w 1080"/>
                    <a:gd name="T91" fmla="*/ 620 h 1092"/>
                    <a:gd name="T92" fmla="*/ 29 w 1080"/>
                    <a:gd name="T93" fmla="*/ 404 h 1092"/>
                    <a:gd name="T94" fmla="*/ 76 w 1080"/>
                    <a:gd name="T95" fmla="*/ 327 h 1092"/>
                    <a:gd name="T96" fmla="*/ 183 w 1080"/>
                    <a:gd name="T97" fmla="*/ 194 h 1092"/>
                    <a:gd name="T98" fmla="*/ 280 w 1080"/>
                    <a:gd name="T99" fmla="*/ 211 h 1092"/>
                    <a:gd name="T100" fmla="*/ 389 w 1080"/>
                    <a:gd name="T101" fmla="*/ 244 h 1092"/>
                    <a:gd name="T102" fmla="*/ 458 w 1080"/>
                    <a:gd name="T103" fmla="*/ 107 h 1092"/>
                    <a:gd name="T104" fmla="*/ 559 w 1080"/>
                    <a:gd name="T105" fmla="*/ 106 h 1092"/>
                    <a:gd name="T106" fmla="*/ 623 w 1080"/>
                    <a:gd name="T107" fmla="*/ 220 h 1092"/>
                    <a:gd name="T108" fmla="*/ 668 w 1080"/>
                    <a:gd name="T109" fmla="*/ 188 h 1092"/>
                    <a:gd name="T110" fmla="*/ 704 w 1080"/>
                    <a:gd name="T111" fmla="*/ 36 h 1092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080"/>
                    <a:gd name="T169" fmla="*/ 0 h 1092"/>
                    <a:gd name="T170" fmla="*/ 1080 w 1080"/>
                    <a:gd name="T171" fmla="*/ 1092 h 1092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080" h="1092">
                      <a:moveTo>
                        <a:pt x="741" y="6"/>
                      </a:moveTo>
                      <a:lnTo>
                        <a:pt x="738" y="24"/>
                      </a:lnTo>
                      <a:lnTo>
                        <a:pt x="735" y="45"/>
                      </a:lnTo>
                      <a:lnTo>
                        <a:pt x="731" y="66"/>
                      </a:lnTo>
                      <a:lnTo>
                        <a:pt x="727" y="87"/>
                      </a:lnTo>
                      <a:lnTo>
                        <a:pt x="722" y="107"/>
                      </a:lnTo>
                      <a:lnTo>
                        <a:pt x="717" y="126"/>
                      </a:lnTo>
                      <a:lnTo>
                        <a:pt x="712" y="142"/>
                      </a:lnTo>
                      <a:lnTo>
                        <a:pt x="706" y="154"/>
                      </a:lnTo>
                      <a:lnTo>
                        <a:pt x="698" y="171"/>
                      </a:lnTo>
                      <a:lnTo>
                        <a:pt x="690" y="189"/>
                      </a:lnTo>
                      <a:lnTo>
                        <a:pt x="679" y="207"/>
                      </a:lnTo>
                      <a:lnTo>
                        <a:pt x="669" y="225"/>
                      </a:lnTo>
                      <a:lnTo>
                        <a:pt x="656" y="239"/>
                      </a:lnTo>
                      <a:lnTo>
                        <a:pt x="644" y="249"/>
                      </a:lnTo>
                      <a:lnTo>
                        <a:pt x="630" y="254"/>
                      </a:lnTo>
                      <a:lnTo>
                        <a:pt x="615" y="251"/>
                      </a:lnTo>
                      <a:lnTo>
                        <a:pt x="597" y="241"/>
                      </a:lnTo>
                      <a:lnTo>
                        <a:pt x="582" y="227"/>
                      </a:lnTo>
                      <a:lnTo>
                        <a:pt x="568" y="211"/>
                      </a:lnTo>
                      <a:lnTo>
                        <a:pt x="556" y="194"/>
                      </a:lnTo>
                      <a:lnTo>
                        <a:pt x="546" y="174"/>
                      </a:lnTo>
                      <a:lnTo>
                        <a:pt x="534" y="156"/>
                      </a:lnTo>
                      <a:lnTo>
                        <a:pt x="524" y="136"/>
                      </a:lnTo>
                      <a:lnTo>
                        <a:pt x="512" y="118"/>
                      </a:lnTo>
                      <a:lnTo>
                        <a:pt x="509" y="130"/>
                      </a:lnTo>
                      <a:lnTo>
                        <a:pt x="502" y="148"/>
                      </a:lnTo>
                      <a:lnTo>
                        <a:pt x="493" y="169"/>
                      </a:lnTo>
                      <a:lnTo>
                        <a:pt x="483" y="194"/>
                      </a:lnTo>
                      <a:lnTo>
                        <a:pt x="471" y="217"/>
                      </a:lnTo>
                      <a:lnTo>
                        <a:pt x="459" y="237"/>
                      </a:lnTo>
                      <a:lnTo>
                        <a:pt x="448" y="254"/>
                      </a:lnTo>
                      <a:lnTo>
                        <a:pt x="438" y="264"/>
                      </a:lnTo>
                      <a:lnTo>
                        <a:pt x="423" y="272"/>
                      </a:lnTo>
                      <a:lnTo>
                        <a:pt x="408" y="279"/>
                      </a:lnTo>
                      <a:lnTo>
                        <a:pt x="393" y="283"/>
                      </a:lnTo>
                      <a:lnTo>
                        <a:pt x="378" y="287"/>
                      </a:lnTo>
                      <a:lnTo>
                        <a:pt x="363" y="288"/>
                      </a:lnTo>
                      <a:lnTo>
                        <a:pt x="348" y="288"/>
                      </a:lnTo>
                      <a:lnTo>
                        <a:pt x="334" y="287"/>
                      </a:lnTo>
                      <a:lnTo>
                        <a:pt x="320" y="283"/>
                      </a:lnTo>
                      <a:lnTo>
                        <a:pt x="305" y="278"/>
                      </a:lnTo>
                      <a:lnTo>
                        <a:pt x="291" y="272"/>
                      </a:lnTo>
                      <a:lnTo>
                        <a:pt x="278" y="264"/>
                      </a:lnTo>
                      <a:lnTo>
                        <a:pt x="264" y="255"/>
                      </a:lnTo>
                      <a:lnTo>
                        <a:pt x="250" y="243"/>
                      </a:lnTo>
                      <a:lnTo>
                        <a:pt x="236" y="232"/>
                      </a:lnTo>
                      <a:lnTo>
                        <a:pt x="223" y="218"/>
                      </a:lnTo>
                      <a:lnTo>
                        <a:pt x="210" y="203"/>
                      </a:lnTo>
                      <a:lnTo>
                        <a:pt x="200" y="221"/>
                      </a:lnTo>
                      <a:lnTo>
                        <a:pt x="187" y="243"/>
                      </a:lnTo>
                      <a:lnTo>
                        <a:pt x="170" y="265"/>
                      </a:lnTo>
                      <a:lnTo>
                        <a:pt x="153" y="288"/>
                      </a:lnTo>
                      <a:lnTo>
                        <a:pt x="136" y="308"/>
                      </a:lnTo>
                      <a:lnTo>
                        <a:pt x="122" y="325"/>
                      </a:lnTo>
                      <a:lnTo>
                        <a:pt x="112" y="335"/>
                      </a:lnTo>
                      <a:lnTo>
                        <a:pt x="108" y="340"/>
                      </a:lnTo>
                      <a:lnTo>
                        <a:pt x="100" y="348"/>
                      </a:lnTo>
                      <a:lnTo>
                        <a:pt x="91" y="357"/>
                      </a:lnTo>
                      <a:lnTo>
                        <a:pt x="83" y="365"/>
                      </a:lnTo>
                      <a:lnTo>
                        <a:pt x="78" y="370"/>
                      </a:lnTo>
                      <a:lnTo>
                        <a:pt x="101" y="388"/>
                      </a:lnTo>
                      <a:lnTo>
                        <a:pt x="123" y="408"/>
                      </a:lnTo>
                      <a:lnTo>
                        <a:pt x="144" y="431"/>
                      </a:lnTo>
                      <a:lnTo>
                        <a:pt x="162" y="456"/>
                      </a:lnTo>
                      <a:lnTo>
                        <a:pt x="178" y="484"/>
                      </a:lnTo>
                      <a:lnTo>
                        <a:pt x="191" y="513"/>
                      </a:lnTo>
                      <a:lnTo>
                        <a:pt x="200" y="544"/>
                      </a:lnTo>
                      <a:lnTo>
                        <a:pt x="206" y="577"/>
                      </a:lnTo>
                      <a:lnTo>
                        <a:pt x="220" y="559"/>
                      </a:lnTo>
                      <a:lnTo>
                        <a:pt x="235" y="543"/>
                      </a:lnTo>
                      <a:lnTo>
                        <a:pt x="251" y="528"/>
                      </a:lnTo>
                      <a:lnTo>
                        <a:pt x="268" y="517"/>
                      </a:lnTo>
                      <a:lnTo>
                        <a:pt x="286" y="512"/>
                      </a:lnTo>
                      <a:lnTo>
                        <a:pt x="303" y="509"/>
                      </a:lnTo>
                      <a:lnTo>
                        <a:pt x="320" y="514"/>
                      </a:lnTo>
                      <a:lnTo>
                        <a:pt x="337" y="525"/>
                      </a:lnTo>
                      <a:lnTo>
                        <a:pt x="349" y="538"/>
                      </a:lnTo>
                      <a:lnTo>
                        <a:pt x="359" y="552"/>
                      </a:lnTo>
                      <a:lnTo>
                        <a:pt x="367" y="568"/>
                      </a:lnTo>
                      <a:lnTo>
                        <a:pt x="374" y="585"/>
                      </a:lnTo>
                      <a:lnTo>
                        <a:pt x="379" y="604"/>
                      </a:lnTo>
                      <a:lnTo>
                        <a:pt x="380" y="622"/>
                      </a:lnTo>
                      <a:lnTo>
                        <a:pt x="380" y="642"/>
                      </a:lnTo>
                      <a:lnTo>
                        <a:pt x="378" y="662"/>
                      </a:lnTo>
                      <a:lnTo>
                        <a:pt x="372" y="684"/>
                      </a:lnTo>
                      <a:lnTo>
                        <a:pt x="363" y="710"/>
                      </a:lnTo>
                      <a:lnTo>
                        <a:pt x="350" y="736"/>
                      </a:lnTo>
                      <a:lnTo>
                        <a:pt x="337" y="763"/>
                      </a:lnTo>
                      <a:lnTo>
                        <a:pt x="324" y="786"/>
                      </a:lnTo>
                      <a:lnTo>
                        <a:pt x="313" y="806"/>
                      </a:lnTo>
                      <a:lnTo>
                        <a:pt x="304" y="820"/>
                      </a:lnTo>
                      <a:lnTo>
                        <a:pt x="301" y="826"/>
                      </a:lnTo>
                      <a:lnTo>
                        <a:pt x="318" y="837"/>
                      </a:lnTo>
                      <a:lnTo>
                        <a:pt x="333" y="852"/>
                      </a:lnTo>
                      <a:lnTo>
                        <a:pt x="347" y="871"/>
                      </a:lnTo>
                      <a:lnTo>
                        <a:pt x="359" y="890"/>
                      </a:lnTo>
                      <a:lnTo>
                        <a:pt x="368" y="911"/>
                      </a:lnTo>
                      <a:lnTo>
                        <a:pt x="377" y="934"/>
                      </a:lnTo>
                      <a:lnTo>
                        <a:pt x="382" y="957"/>
                      </a:lnTo>
                      <a:lnTo>
                        <a:pt x="385" y="981"/>
                      </a:lnTo>
                      <a:lnTo>
                        <a:pt x="385" y="980"/>
                      </a:lnTo>
                      <a:lnTo>
                        <a:pt x="386" y="980"/>
                      </a:lnTo>
                      <a:lnTo>
                        <a:pt x="404" y="966"/>
                      </a:lnTo>
                      <a:lnTo>
                        <a:pt x="424" y="954"/>
                      </a:lnTo>
                      <a:lnTo>
                        <a:pt x="445" y="946"/>
                      </a:lnTo>
                      <a:lnTo>
                        <a:pt x="466" y="939"/>
                      </a:lnTo>
                      <a:lnTo>
                        <a:pt x="488" y="937"/>
                      </a:lnTo>
                      <a:lnTo>
                        <a:pt x="510" y="937"/>
                      </a:lnTo>
                      <a:lnTo>
                        <a:pt x="531" y="940"/>
                      </a:lnTo>
                      <a:lnTo>
                        <a:pt x="550" y="947"/>
                      </a:lnTo>
                      <a:lnTo>
                        <a:pt x="553" y="939"/>
                      </a:lnTo>
                      <a:lnTo>
                        <a:pt x="556" y="923"/>
                      </a:lnTo>
                      <a:lnTo>
                        <a:pt x="563" y="901"/>
                      </a:lnTo>
                      <a:lnTo>
                        <a:pt x="571" y="874"/>
                      </a:lnTo>
                      <a:lnTo>
                        <a:pt x="580" y="846"/>
                      </a:lnTo>
                      <a:lnTo>
                        <a:pt x="592" y="819"/>
                      </a:lnTo>
                      <a:lnTo>
                        <a:pt x="602" y="794"/>
                      </a:lnTo>
                      <a:lnTo>
                        <a:pt x="614" y="775"/>
                      </a:lnTo>
                      <a:lnTo>
                        <a:pt x="625" y="760"/>
                      </a:lnTo>
                      <a:lnTo>
                        <a:pt x="639" y="748"/>
                      </a:lnTo>
                      <a:lnTo>
                        <a:pt x="654" y="737"/>
                      </a:lnTo>
                      <a:lnTo>
                        <a:pt x="669" y="729"/>
                      </a:lnTo>
                      <a:lnTo>
                        <a:pt x="685" y="723"/>
                      </a:lnTo>
                      <a:lnTo>
                        <a:pt x="703" y="720"/>
                      </a:lnTo>
                      <a:lnTo>
                        <a:pt x="719" y="719"/>
                      </a:lnTo>
                      <a:lnTo>
                        <a:pt x="735" y="721"/>
                      </a:lnTo>
                      <a:lnTo>
                        <a:pt x="753" y="728"/>
                      </a:lnTo>
                      <a:lnTo>
                        <a:pt x="767" y="740"/>
                      </a:lnTo>
                      <a:lnTo>
                        <a:pt x="777" y="755"/>
                      </a:lnTo>
                      <a:lnTo>
                        <a:pt x="784" y="773"/>
                      </a:lnTo>
                      <a:lnTo>
                        <a:pt x="788" y="794"/>
                      </a:lnTo>
                      <a:lnTo>
                        <a:pt x="789" y="817"/>
                      </a:lnTo>
                      <a:lnTo>
                        <a:pt x="788" y="840"/>
                      </a:lnTo>
                      <a:lnTo>
                        <a:pt x="784" y="863"/>
                      </a:lnTo>
                      <a:lnTo>
                        <a:pt x="797" y="854"/>
                      </a:lnTo>
                      <a:lnTo>
                        <a:pt x="808" y="844"/>
                      </a:lnTo>
                      <a:lnTo>
                        <a:pt x="821" y="837"/>
                      </a:lnTo>
                      <a:lnTo>
                        <a:pt x="833" y="831"/>
                      </a:lnTo>
                      <a:lnTo>
                        <a:pt x="844" y="825"/>
                      </a:lnTo>
                      <a:lnTo>
                        <a:pt x="856" y="819"/>
                      </a:lnTo>
                      <a:lnTo>
                        <a:pt x="867" y="816"/>
                      </a:lnTo>
                      <a:lnTo>
                        <a:pt x="880" y="813"/>
                      </a:lnTo>
                      <a:lnTo>
                        <a:pt x="893" y="812"/>
                      </a:lnTo>
                      <a:lnTo>
                        <a:pt x="906" y="811"/>
                      </a:lnTo>
                      <a:lnTo>
                        <a:pt x="921" y="812"/>
                      </a:lnTo>
                      <a:lnTo>
                        <a:pt x="936" y="814"/>
                      </a:lnTo>
                      <a:lnTo>
                        <a:pt x="952" y="818"/>
                      </a:lnTo>
                      <a:lnTo>
                        <a:pt x="971" y="823"/>
                      </a:lnTo>
                      <a:lnTo>
                        <a:pt x="989" y="828"/>
                      </a:lnTo>
                      <a:lnTo>
                        <a:pt x="1010" y="835"/>
                      </a:lnTo>
                      <a:lnTo>
                        <a:pt x="1008" y="828"/>
                      </a:lnTo>
                      <a:lnTo>
                        <a:pt x="1004" y="814"/>
                      </a:lnTo>
                      <a:lnTo>
                        <a:pt x="1001" y="799"/>
                      </a:lnTo>
                      <a:lnTo>
                        <a:pt x="999" y="788"/>
                      </a:lnTo>
                      <a:lnTo>
                        <a:pt x="1000" y="783"/>
                      </a:lnTo>
                      <a:lnTo>
                        <a:pt x="1002" y="772"/>
                      </a:lnTo>
                      <a:lnTo>
                        <a:pt x="1007" y="756"/>
                      </a:lnTo>
                      <a:lnTo>
                        <a:pt x="1011" y="734"/>
                      </a:lnTo>
                      <a:lnTo>
                        <a:pt x="1017" y="712"/>
                      </a:lnTo>
                      <a:lnTo>
                        <a:pt x="1024" y="689"/>
                      </a:lnTo>
                      <a:lnTo>
                        <a:pt x="1032" y="667"/>
                      </a:lnTo>
                      <a:lnTo>
                        <a:pt x="1039" y="650"/>
                      </a:lnTo>
                      <a:lnTo>
                        <a:pt x="1025" y="643"/>
                      </a:lnTo>
                      <a:lnTo>
                        <a:pt x="1011" y="636"/>
                      </a:lnTo>
                      <a:lnTo>
                        <a:pt x="996" y="628"/>
                      </a:lnTo>
                      <a:lnTo>
                        <a:pt x="981" y="620"/>
                      </a:lnTo>
                      <a:lnTo>
                        <a:pt x="966" y="611"/>
                      </a:lnTo>
                      <a:lnTo>
                        <a:pt x="952" y="603"/>
                      </a:lnTo>
                      <a:lnTo>
                        <a:pt x="937" y="592"/>
                      </a:lnTo>
                      <a:lnTo>
                        <a:pt x="924" y="582"/>
                      </a:lnTo>
                      <a:lnTo>
                        <a:pt x="911" y="570"/>
                      </a:lnTo>
                      <a:lnTo>
                        <a:pt x="898" y="559"/>
                      </a:lnTo>
                      <a:lnTo>
                        <a:pt x="887" y="546"/>
                      </a:lnTo>
                      <a:lnTo>
                        <a:pt x="876" y="532"/>
                      </a:lnTo>
                      <a:lnTo>
                        <a:pt x="867" y="517"/>
                      </a:lnTo>
                      <a:lnTo>
                        <a:pt x="859" y="501"/>
                      </a:lnTo>
                      <a:lnTo>
                        <a:pt x="853" y="485"/>
                      </a:lnTo>
                      <a:lnTo>
                        <a:pt x="849" y="467"/>
                      </a:lnTo>
                      <a:lnTo>
                        <a:pt x="849" y="452"/>
                      </a:lnTo>
                      <a:lnTo>
                        <a:pt x="852" y="431"/>
                      </a:lnTo>
                      <a:lnTo>
                        <a:pt x="859" y="408"/>
                      </a:lnTo>
                      <a:lnTo>
                        <a:pt x="868" y="383"/>
                      </a:lnTo>
                      <a:lnTo>
                        <a:pt x="878" y="358"/>
                      </a:lnTo>
                      <a:lnTo>
                        <a:pt x="887" y="336"/>
                      </a:lnTo>
                      <a:lnTo>
                        <a:pt x="895" y="319"/>
                      </a:lnTo>
                      <a:lnTo>
                        <a:pt x="902" y="309"/>
                      </a:lnTo>
                      <a:lnTo>
                        <a:pt x="891" y="310"/>
                      </a:lnTo>
                      <a:lnTo>
                        <a:pt x="881" y="311"/>
                      </a:lnTo>
                      <a:lnTo>
                        <a:pt x="870" y="312"/>
                      </a:lnTo>
                      <a:lnTo>
                        <a:pt x="858" y="315"/>
                      </a:lnTo>
                      <a:lnTo>
                        <a:pt x="847" y="316"/>
                      </a:lnTo>
                      <a:lnTo>
                        <a:pt x="835" y="318"/>
                      </a:lnTo>
                      <a:lnTo>
                        <a:pt x="822" y="318"/>
                      </a:lnTo>
                      <a:lnTo>
                        <a:pt x="810" y="319"/>
                      </a:lnTo>
                      <a:lnTo>
                        <a:pt x="797" y="318"/>
                      </a:lnTo>
                      <a:lnTo>
                        <a:pt x="783" y="317"/>
                      </a:lnTo>
                      <a:lnTo>
                        <a:pt x="770" y="313"/>
                      </a:lnTo>
                      <a:lnTo>
                        <a:pt x="757" y="309"/>
                      </a:lnTo>
                      <a:lnTo>
                        <a:pt x="743" y="303"/>
                      </a:lnTo>
                      <a:lnTo>
                        <a:pt x="729" y="296"/>
                      </a:lnTo>
                      <a:lnTo>
                        <a:pt x="714" y="286"/>
                      </a:lnTo>
                      <a:lnTo>
                        <a:pt x="700" y="274"/>
                      </a:lnTo>
                      <a:lnTo>
                        <a:pt x="741" y="237"/>
                      </a:lnTo>
                      <a:lnTo>
                        <a:pt x="752" y="252"/>
                      </a:lnTo>
                      <a:lnTo>
                        <a:pt x="766" y="264"/>
                      </a:lnTo>
                      <a:lnTo>
                        <a:pt x="782" y="273"/>
                      </a:lnTo>
                      <a:lnTo>
                        <a:pt x="799" y="279"/>
                      </a:lnTo>
                      <a:lnTo>
                        <a:pt x="818" y="282"/>
                      </a:lnTo>
                      <a:lnTo>
                        <a:pt x="838" y="283"/>
                      </a:lnTo>
                      <a:lnTo>
                        <a:pt x="859" y="282"/>
                      </a:lnTo>
                      <a:lnTo>
                        <a:pt x="880" y="281"/>
                      </a:lnTo>
                      <a:lnTo>
                        <a:pt x="902" y="279"/>
                      </a:lnTo>
                      <a:lnTo>
                        <a:pt x="923" y="277"/>
                      </a:lnTo>
                      <a:lnTo>
                        <a:pt x="943" y="273"/>
                      </a:lnTo>
                      <a:lnTo>
                        <a:pt x="963" y="271"/>
                      </a:lnTo>
                      <a:lnTo>
                        <a:pt x="981" y="269"/>
                      </a:lnTo>
                      <a:lnTo>
                        <a:pt x="997" y="267"/>
                      </a:lnTo>
                      <a:lnTo>
                        <a:pt x="1012" y="269"/>
                      </a:lnTo>
                      <a:lnTo>
                        <a:pt x="1025" y="271"/>
                      </a:lnTo>
                      <a:lnTo>
                        <a:pt x="1008" y="281"/>
                      </a:lnTo>
                      <a:lnTo>
                        <a:pt x="988" y="293"/>
                      </a:lnTo>
                      <a:lnTo>
                        <a:pt x="966" y="307"/>
                      </a:lnTo>
                      <a:lnTo>
                        <a:pt x="946" y="324"/>
                      </a:lnTo>
                      <a:lnTo>
                        <a:pt x="926" y="343"/>
                      </a:lnTo>
                      <a:lnTo>
                        <a:pt x="909" y="366"/>
                      </a:lnTo>
                      <a:lnTo>
                        <a:pt x="896" y="393"/>
                      </a:lnTo>
                      <a:lnTo>
                        <a:pt x="887" y="423"/>
                      </a:lnTo>
                      <a:lnTo>
                        <a:pt x="887" y="455"/>
                      </a:lnTo>
                      <a:lnTo>
                        <a:pt x="890" y="483"/>
                      </a:lnTo>
                      <a:lnTo>
                        <a:pt x="898" y="505"/>
                      </a:lnTo>
                      <a:lnTo>
                        <a:pt x="910" y="520"/>
                      </a:lnTo>
                      <a:lnTo>
                        <a:pt x="929" y="535"/>
                      </a:lnTo>
                      <a:lnTo>
                        <a:pt x="949" y="548"/>
                      </a:lnTo>
                      <a:lnTo>
                        <a:pt x="970" y="561"/>
                      </a:lnTo>
                      <a:lnTo>
                        <a:pt x="992" y="573"/>
                      </a:lnTo>
                      <a:lnTo>
                        <a:pt x="1012" y="582"/>
                      </a:lnTo>
                      <a:lnTo>
                        <a:pt x="1035" y="591"/>
                      </a:lnTo>
                      <a:lnTo>
                        <a:pt x="1057" y="599"/>
                      </a:lnTo>
                      <a:lnTo>
                        <a:pt x="1080" y="606"/>
                      </a:lnTo>
                      <a:lnTo>
                        <a:pt x="1061" y="647"/>
                      </a:lnTo>
                      <a:lnTo>
                        <a:pt x="1047" y="690"/>
                      </a:lnTo>
                      <a:lnTo>
                        <a:pt x="1037" y="732"/>
                      </a:lnTo>
                      <a:lnTo>
                        <a:pt x="1032" y="772"/>
                      </a:lnTo>
                      <a:lnTo>
                        <a:pt x="1028" y="808"/>
                      </a:lnTo>
                      <a:lnTo>
                        <a:pt x="1027" y="839"/>
                      </a:lnTo>
                      <a:lnTo>
                        <a:pt x="1027" y="862"/>
                      </a:lnTo>
                      <a:lnTo>
                        <a:pt x="1027" y="876"/>
                      </a:lnTo>
                      <a:lnTo>
                        <a:pt x="1012" y="870"/>
                      </a:lnTo>
                      <a:lnTo>
                        <a:pt x="997" y="865"/>
                      </a:lnTo>
                      <a:lnTo>
                        <a:pt x="981" y="861"/>
                      </a:lnTo>
                      <a:lnTo>
                        <a:pt x="965" y="857"/>
                      </a:lnTo>
                      <a:lnTo>
                        <a:pt x="948" y="855"/>
                      </a:lnTo>
                      <a:lnTo>
                        <a:pt x="932" y="854"/>
                      </a:lnTo>
                      <a:lnTo>
                        <a:pt x="914" y="854"/>
                      </a:lnTo>
                      <a:lnTo>
                        <a:pt x="897" y="855"/>
                      </a:lnTo>
                      <a:lnTo>
                        <a:pt x="881" y="856"/>
                      </a:lnTo>
                      <a:lnTo>
                        <a:pt x="864" y="859"/>
                      </a:lnTo>
                      <a:lnTo>
                        <a:pt x="848" y="864"/>
                      </a:lnTo>
                      <a:lnTo>
                        <a:pt x="830" y="870"/>
                      </a:lnTo>
                      <a:lnTo>
                        <a:pt x="814" y="877"/>
                      </a:lnTo>
                      <a:lnTo>
                        <a:pt x="799" y="886"/>
                      </a:lnTo>
                      <a:lnTo>
                        <a:pt x="784" y="896"/>
                      </a:lnTo>
                      <a:lnTo>
                        <a:pt x="769" y="908"/>
                      </a:lnTo>
                      <a:lnTo>
                        <a:pt x="768" y="900"/>
                      </a:lnTo>
                      <a:lnTo>
                        <a:pt x="766" y="884"/>
                      </a:lnTo>
                      <a:lnTo>
                        <a:pt x="762" y="862"/>
                      </a:lnTo>
                      <a:lnTo>
                        <a:pt x="757" y="837"/>
                      </a:lnTo>
                      <a:lnTo>
                        <a:pt x="750" y="813"/>
                      </a:lnTo>
                      <a:lnTo>
                        <a:pt x="742" y="791"/>
                      </a:lnTo>
                      <a:lnTo>
                        <a:pt x="734" y="775"/>
                      </a:lnTo>
                      <a:lnTo>
                        <a:pt x="723" y="768"/>
                      </a:lnTo>
                      <a:lnTo>
                        <a:pt x="681" y="772"/>
                      </a:lnTo>
                      <a:lnTo>
                        <a:pt x="646" y="795"/>
                      </a:lnTo>
                      <a:lnTo>
                        <a:pt x="620" y="832"/>
                      </a:lnTo>
                      <a:lnTo>
                        <a:pt x="599" y="876"/>
                      </a:lnTo>
                      <a:lnTo>
                        <a:pt x="585" y="922"/>
                      </a:lnTo>
                      <a:lnTo>
                        <a:pt x="577" y="964"/>
                      </a:lnTo>
                      <a:lnTo>
                        <a:pt x="574" y="996"/>
                      </a:lnTo>
                      <a:lnTo>
                        <a:pt x="574" y="1013"/>
                      </a:lnTo>
                      <a:lnTo>
                        <a:pt x="555" y="993"/>
                      </a:lnTo>
                      <a:lnTo>
                        <a:pt x="536" y="980"/>
                      </a:lnTo>
                      <a:lnTo>
                        <a:pt x="515" y="973"/>
                      </a:lnTo>
                      <a:lnTo>
                        <a:pt x="495" y="972"/>
                      </a:lnTo>
                      <a:lnTo>
                        <a:pt x="476" y="976"/>
                      </a:lnTo>
                      <a:lnTo>
                        <a:pt x="456" y="983"/>
                      </a:lnTo>
                      <a:lnTo>
                        <a:pt x="436" y="993"/>
                      </a:lnTo>
                      <a:lnTo>
                        <a:pt x="419" y="1006"/>
                      </a:lnTo>
                      <a:lnTo>
                        <a:pt x="402" y="1019"/>
                      </a:lnTo>
                      <a:lnTo>
                        <a:pt x="387" y="1033"/>
                      </a:lnTo>
                      <a:lnTo>
                        <a:pt x="373" y="1048"/>
                      </a:lnTo>
                      <a:lnTo>
                        <a:pt x="362" y="1062"/>
                      </a:lnTo>
                      <a:lnTo>
                        <a:pt x="351" y="1074"/>
                      </a:lnTo>
                      <a:lnTo>
                        <a:pt x="344" y="1084"/>
                      </a:lnTo>
                      <a:lnTo>
                        <a:pt x="340" y="1090"/>
                      </a:lnTo>
                      <a:lnTo>
                        <a:pt x="339" y="1092"/>
                      </a:lnTo>
                      <a:lnTo>
                        <a:pt x="339" y="1025"/>
                      </a:lnTo>
                      <a:lnTo>
                        <a:pt x="332" y="972"/>
                      </a:lnTo>
                      <a:lnTo>
                        <a:pt x="319" y="932"/>
                      </a:lnTo>
                      <a:lnTo>
                        <a:pt x="304" y="901"/>
                      </a:lnTo>
                      <a:lnTo>
                        <a:pt x="287" y="879"/>
                      </a:lnTo>
                      <a:lnTo>
                        <a:pt x="268" y="863"/>
                      </a:lnTo>
                      <a:lnTo>
                        <a:pt x="250" y="851"/>
                      </a:lnTo>
                      <a:lnTo>
                        <a:pt x="235" y="842"/>
                      </a:lnTo>
                      <a:lnTo>
                        <a:pt x="246" y="833"/>
                      </a:lnTo>
                      <a:lnTo>
                        <a:pt x="267" y="812"/>
                      </a:lnTo>
                      <a:lnTo>
                        <a:pt x="291" y="780"/>
                      </a:lnTo>
                      <a:lnTo>
                        <a:pt x="314" y="742"/>
                      </a:lnTo>
                      <a:lnTo>
                        <a:pt x="333" y="699"/>
                      </a:lnTo>
                      <a:lnTo>
                        <a:pt x="341" y="656"/>
                      </a:lnTo>
                      <a:lnTo>
                        <a:pt x="334" y="613"/>
                      </a:lnTo>
                      <a:lnTo>
                        <a:pt x="307" y="574"/>
                      </a:lnTo>
                      <a:lnTo>
                        <a:pt x="296" y="569"/>
                      </a:lnTo>
                      <a:lnTo>
                        <a:pt x="280" y="571"/>
                      </a:lnTo>
                      <a:lnTo>
                        <a:pt x="260" y="578"/>
                      </a:lnTo>
                      <a:lnTo>
                        <a:pt x="239" y="588"/>
                      </a:lnTo>
                      <a:lnTo>
                        <a:pt x="219" y="598"/>
                      </a:lnTo>
                      <a:lnTo>
                        <a:pt x="201" y="608"/>
                      </a:lnTo>
                      <a:lnTo>
                        <a:pt x="189" y="615"/>
                      </a:lnTo>
                      <a:lnTo>
                        <a:pt x="183" y="620"/>
                      </a:lnTo>
                      <a:lnTo>
                        <a:pt x="177" y="581"/>
                      </a:lnTo>
                      <a:lnTo>
                        <a:pt x="162" y="544"/>
                      </a:lnTo>
                      <a:lnTo>
                        <a:pt x="143" y="509"/>
                      </a:lnTo>
                      <a:lnTo>
                        <a:pt x="117" y="478"/>
                      </a:lnTo>
                      <a:lnTo>
                        <a:pt x="89" y="450"/>
                      </a:lnTo>
                      <a:lnTo>
                        <a:pt x="59" y="426"/>
                      </a:lnTo>
                      <a:lnTo>
                        <a:pt x="29" y="404"/>
                      </a:lnTo>
                      <a:lnTo>
                        <a:pt x="0" y="386"/>
                      </a:lnTo>
                      <a:lnTo>
                        <a:pt x="9" y="381"/>
                      </a:lnTo>
                      <a:lnTo>
                        <a:pt x="19" y="373"/>
                      </a:lnTo>
                      <a:lnTo>
                        <a:pt x="31" y="365"/>
                      </a:lnTo>
                      <a:lnTo>
                        <a:pt x="45" y="354"/>
                      </a:lnTo>
                      <a:lnTo>
                        <a:pt x="60" y="341"/>
                      </a:lnTo>
                      <a:lnTo>
                        <a:pt x="76" y="327"/>
                      </a:lnTo>
                      <a:lnTo>
                        <a:pt x="92" y="311"/>
                      </a:lnTo>
                      <a:lnTo>
                        <a:pt x="108" y="294"/>
                      </a:lnTo>
                      <a:lnTo>
                        <a:pt x="124" y="275"/>
                      </a:lnTo>
                      <a:lnTo>
                        <a:pt x="140" y="257"/>
                      </a:lnTo>
                      <a:lnTo>
                        <a:pt x="157" y="236"/>
                      </a:lnTo>
                      <a:lnTo>
                        <a:pt x="170" y="216"/>
                      </a:lnTo>
                      <a:lnTo>
                        <a:pt x="183" y="194"/>
                      </a:lnTo>
                      <a:lnTo>
                        <a:pt x="195" y="172"/>
                      </a:lnTo>
                      <a:lnTo>
                        <a:pt x="205" y="150"/>
                      </a:lnTo>
                      <a:lnTo>
                        <a:pt x="212" y="127"/>
                      </a:lnTo>
                      <a:lnTo>
                        <a:pt x="229" y="153"/>
                      </a:lnTo>
                      <a:lnTo>
                        <a:pt x="245" y="176"/>
                      </a:lnTo>
                      <a:lnTo>
                        <a:pt x="263" y="195"/>
                      </a:lnTo>
                      <a:lnTo>
                        <a:pt x="280" y="211"/>
                      </a:lnTo>
                      <a:lnTo>
                        <a:pt x="298" y="224"/>
                      </a:lnTo>
                      <a:lnTo>
                        <a:pt x="318" y="233"/>
                      </a:lnTo>
                      <a:lnTo>
                        <a:pt x="340" y="241"/>
                      </a:lnTo>
                      <a:lnTo>
                        <a:pt x="362" y="247"/>
                      </a:lnTo>
                      <a:lnTo>
                        <a:pt x="371" y="248"/>
                      </a:lnTo>
                      <a:lnTo>
                        <a:pt x="380" y="247"/>
                      </a:lnTo>
                      <a:lnTo>
                        <a:pt x="389" y="244"/>
                      </a:lnTo>
                      <a:lnTo>
                        <a:pt x="400" y="240"/>
                      </a:lnTo>
                      <a:lnTo>
                        <a:pt x="410" y="234"/>
                      </a:lnTo>
                      <a:lnTo>
                        <a:pt x="421" y="226"/>
                      </a:lnTo>
                      <a:lnTo>
                        <a:pt x="432" y="216"/>
                      </a:lnTo>
                      <a:lnTo>
                        <a:pt x="443" y="204"/>
                      </a:lnTo>
                      <a:lnTo>
                        <a:pt x="456" y="159"/>
                      </a:lnTo>
                      <a:lnTo>
                        <a:pt x="458" y="107"/>
                      </a:lnTo>
                      <a:lnTo>
                        <a:pt x="454" y="55"/>
                      </a:lnTo>
                      <a:lnTo>
                        <a:pt x="447" y="11"/>
                      </a:lnTo>
                      <a:lnTo>
                        <a:pt x="477" y="24"/>
                      </a:lnTo>
                      <a:lnTo>
                        <a:pt x="502" y="42"/>
                      </a:lnTo>
                      <a:lnTo>
                        <a:pt x="524" y="61"/>
                      </a:lnTo>
                      <a:lnTo>
                        <a:pt x="542" y="83"/>
                      </a:lnTo>
                      <a:lnTo>
                        <a:pt x="559" y="106"/>
                      </a:lnTo>
                      <a:lnTo>
                        <a:pt x="572" y="129"/>
                      </a:lnTo>
                      <a:lnTo>
                        <a:pt x="585" y="152"/>
                      </a:lnTo>
                      <a:lnTo>
                        <a:pt x="595" y="173"/>
                      </a:lnTo>
                      <a:lnTo>
                        <a:pt x="602" y="188"/>
                      </a:lnTo>
                      <a:lnTo>
                        <a:pt x="610" y="202"/>
                      </a:lnTo>
                      <a:lnTo>
                        <a:pt x="617" y="212"/>
                      </a:lnTo>
                      <a:lnTo>
                        <a:pt x="623" y="220"/>
                      </a:lnTo>
                      <a:lnTo>
                        <a:pt x="630" y="226"/>
                      </a:lnTo>
                      <a:lnTo>
                        <a:pt x="638" y="228"/>
                      </a:lnTo>
                      <a:lnTo>
                        <a:pt x="646" y="226"/>
                      </a:lnTo>
                      <a:lnTo>
                        <a:pt x="654" y="220"/>
                      </a:lnTo>
                      <a:lnTo>
                        <a:pt x="656" y="216"/>
                      </a:lnTo>
                      <a:lnTo>
                        <a:pt x="661" y="204"/>
                      </a:lnTo>
                      <a:lnTo>
                        <a:pt x="668" y="188"/>
                      </a:lnTo>
                      <a:lnTo>
                        <a:pt x="677" y="166"/>
                      </a:lnTo>
                      <a:lnTo>
                        <a:pt x="685" y="143"/>
                      </a:lnTo>
                      <a:lnTo>
                        <a:pt x="693" y="119"/>
                      </a:lnTo>
                      <a:lnTo>
                        <a:pt x="700" y="95"/>
                      </a:lnTo>
                      <a:lnTo>
                        <a:pt x="704" y="74"/>
                      </a:lnTo>
                      <a:lnTo>
                        <a:pt x="704" y="57"/>
                      </a:lnTo>
                      <a:lnTo>
                        <a:pt x="704" y="36"/>
                      </a:lnTo>
                      <a:lnTo>
                        <a:pt x="704" y="16"/>
                      </a:lnTo>
                      <a:lnTo>
                        <a:pt x="703" y="0"/>
                      </a:lnTo>
                      <a:lnTo>
                        <a:pt x="741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grpSp>
              <p:nvGrpSpPr>
                <p:cNvPr id="14684" name="Group 1024"/>
                <p:cNvGrpSpPr>
                  <a:grpSpLocks/>
                </p:cNvGrpSpPr>
                <p:nvPr/>
              </p:nvGrpSpPr>
              <p:grpSpPr bwMode="auto">
                <a:xfrm>
                  <a:off x="2832" y="1693"/>
                  <a:ext cx="372" cy="514"/>
                  <a:chOff x="2844" y="1693"/>
                  <a:chExt cx="372" cy="514"/>
                </a:xfrm>
              </p:grpSpPr>
              <p:sp>
                <p:nvSpPr>
                  <p:cNvPr id="14685" name="Freeform 1025"/>
                  <p:cNvSpPr>
                    <a:spLocks/>
                  </p:cNvSpPr>
                  <p:nvPr/>
                </p:nvSpPr>
                <p:spPr bwMode="auto">
                  <a:xfrm>
                    <a:off x="3109" y="1693"/>
                    <a:ext cx="83" cy="74"/>
                  </a:xfrm>
                  <a:custGeom>
                    <a:avLst/>
                    <a:gdLst>
                      <a:gd name="T0" fmla="*/ 70 w 166"/>
                      <a:gd name="T1" fmla="*/ 129 h 148"/>
                      <a:gd name="T2" fmla="*/ 68 w 166"/>
                      <a:gd name="T3" fmla="*/ 113 h 148"/>
                      <a:gd name="T4" fmla="*/ 66 w 166"/>
                      <a:gd name="T5" fmla="*/ 94 h 148"/>
                      <a:gd name="T6" fmla="*/ 64 w 166"/>
                      <a:gd name="T7" fmla="*/ 77 h 148"/>
                      <a:gd name="T8" fmla="*/ 60 w 166"/>
                      <a:gd name="T9" fmla="*/ 66 h 148"/>
                      <a:gd name="T10" fmla="*/ 63 w 166"/>
                      <a:gd name="T11" fmla="*/ 63 h 148"/>
                      <a:gd name="T12" fmla="*/ 68 w 166"/>
                      <a:gd name="T13" fmla="*/ 56 h 148"/>
                      <a:gd name="T14" fmla="*/ 78 w 166"/>
                      <a:gd name="T15" fmla="*/ 48 h 148"/>
                      <a:gd name="T16" fmla="*/ 88 w 166"/>
                      <a:gd name="T17" fmla="*/ 40 h 148"/>
                      <a:gd name="T18" fmla="*/ 101 w 166"/>
                      <a:gd name="T19" fmla="*/ 34 h 148"/>
                      <a:gd name="T20" fmla="*/ 112 w 166"/>
                      <a:gd name="T21" fmla="*/ 31 h 148"/>
                      <a:gd name="T22" fmla="*/ 124 w 166"/>
                      <a:gd name="T23" fmla="*/ 33 h 148"/>
                      <a:gd name="T24" fmla="*/ 134 w 166"/>
                      <a:gd name="T25" fmla="*/ 41 h 148"/>
                      <a:gd name="T26" fmla="*/ 134 w 166"/>
                      <a:gd name="T27" fmla="*/ 52 h 148"/>
                      <a:gd name="T28" fmla="*/ 132 w 166"/>
                      <a:gd name="T29" fmla="*/ 75 h 148"/>
                      <a:gd name="T30" fmla="*/ 126 w 166"/>
                      <a:gd name="T31" fmla="*/ 106 h 148"/>
                      <a:gd name="T32" fmla="*/ 119 w 166"/>
                      <a:gd name="T33" fmla="*/ 140 h 148"/>
                      <a:gd name="T34" fmla="*/ 154 w 166"/>
                      <a:gd name="T35" fmla="*/ 148 h 148"/>
                      <a:gd name="T36" fmla="*/ 157 w 166"/>
                      <a:gd name="T37" fmla="*/ 127 h 148"/>
                      <a:gd name="T38" fmla="*/ 161 w 166"/>
                      <a:gd name="T39" fmla="*/ 100 h 148"/>
                      <a:gd name="T40" fmla="*/ 163 w 166"/>
                      <a:gd name="T41" fmla="*/ 72 h 148"/>
                      <a:gd name="T42" fmla="*/ 165 w 166"/>
                      <a:gd name="T43" fmla="*/ 48 h 148"/>
                      <a:gd name="T44" fmla="*/ 166 w 166"/>
                      <a:gd name="T45" fmla="*/ 36 h 148"/>
                      <a:gd name="T46" fmla="*/ 163 w 166"/>
                      <a:gd name="T47" fmla="*/ 24 h 148"/>
                      <a:gd name="T48" fmla="*/ 158 w 166"/>
                      <a:gd name="T49" fmla="*/ 15 h 148"/>
                      <a:gd name="T50" fmla="*/ 150 w 166"/>
                      <a:gd name="T51" fmla="*/ 8 h 148"/>
                      <a:gd name="T52" fmla="*/ 146 w 166"/>
                      <a:gd name="T53" fmla="*/ 6 h 148"/>
                      <a:gd name="T54" fmla="*/ 140 w 166"/>
                      <a:gd name="T55" fmla="*/ 3 h 148"/>
                      <a:gd name="T56" fmla="*/ 134 w 166"/>
                      <a:gd name="T57" fmla="*/ 1 h 148"/>
                      <a:gd name="T58" fmla="*/ 127 w 166"/>
                      <a:gd name="T59" fmla="*/ 0 h 148"/>
                      <a:gd name="T60" fmla="*/ 120 w 166"/>
                      <a:gd name="T61" fmla="*/ 0 h 148"/>
                      <a:gd name="T62" fmla="*/ 114 w 166"/>
                      <a:gd name="T63" fmla="*/ 1 h 148"/>
                      <a:gd name="T64" fmla="*/ 106 w 166"/>
                      <a:gd name="T65" fmla="*/ 1 h 148"/>
                      <a:gd name="T66" fmla="*/ 99 w 166"/>
                      <a:gd name="T67" fmla="*/ 3 h 148"/>
                      <a:gd name="T68" fmla="*/ 76 w 166"/>
                      <a:gd name="T69" fmla="*/ 11 h 148"/>
                      <a:gd name="T70" fmla="*/ 57 w 166"/>
                      <a:gd name="T71" fmla="*/ 18 h 148"/>
                      <a:gd name="T72" fmla="*/ 40 w 166"/>
                      <a:gd name="T73" fmla="*/ 26 h 148"/>
                      <a:gd name="T74" fmla="*/ 26 w 166"/>
                      <a:gd name="T75" fmla="*/ 33 h 148"/>
                      <a:gd name="T76" fmla="*/ 14 w 166"/>
                      <a:gd name="T77" fmla="*/ 40 h 148"/>
                      <a:gd name="T78" fmla="*/ 6 w 166"/>
                      <a:gd name="T79" fmla="*/ 45 h 148"/>
                      <a:gd name="T80" fmla="*/ 2 w 166"/>
                      <a:gd name="T81" fmla="*/ 48 h 148"/>
                      <a:gd name="T82" fmla="*/ 0 w 166"/>
                      <a:gd name="T83" fmla="*/ 49 h 148"/>
                      <a:gd name="T84" fmla="*/ 4 w 166"/>
                      <a:gd name="T85" fmla="*/ 56 h 148"/>
                      <a:gd name="T86" fmla="*/ 12 w 166"/>
                      <a:gd name="T87" fmla="*/ 74 h 148"/>
                      <a:gd name="T88" fmla="*/ 22 w 166"/>
                      <a:gd name="T89" fmla="*/ 98 h 148"/>
                      <a:gd name="T90" fmla="*/ 32 w 166"/>
                      <a:gd name="T91" fmla="*/ 123 h 148"/>
                      <a:gd name="T92" fmla="*/ 70 w 166"/>
                      <a:gd name="T93" fmla="*/ 129 h 148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166"/>
                      <a:gd name="T142" fmla="*/ 0 h 148"/>
                      <a:gd name="T143" fmla="*/ 166 w 166"/>
                      <a:gd name="T144" fmla="*/ 148 h 148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166" h="148">
                        <a:moveTo>
                          <a:pt x="70" y="129"/>
                        </a:moveTo>
                        <a:lnTo>
                          <a:pt x="68" y="113"/>
                        </a:lnTo>
                        <a:lnTo>
                          <a:pt x="66" y="94"/>
                        </a:lnTo>
                        <a:lnTo>
                          <a:pt x="64" y="77"/>
                        </a:lnTo>
                        <a:lnTo>
                          <a:pt x="60" y="66"/>
                        </a:lnTo>
                        <a:lnTo>
                          <a:pt x="63" y="63"/>
                        </a:lnTo>
                        <a:lnTo>
                          <a:pt x="68" y="56"/>
                        </a:lnTo>
                        <a:lnTo>
                          <a:pt x="78" y="48"/>
                        </a:lnTo>
                        <a:lnTo>
                          <a:pt x="88" y="40"/>
                        </a:lnTo>
                        <a:lnTo>
                          <a:pt x="101" y="34"/>
                        </a:lnTo>
                        <a:lnTo>
                          <a:pt x="112" y="31"/>
                        </a:lnTo>
                        <a:lnTo>
                          <a:pt x="124" y="33"/>
                        </a:lnTo>
                        <a:lnTo>
                          <a:pt x="134" y="41"/>
                        </a:lnTo>
                        <a:lnTo>
                          <a:pt x="134" y="52"/>
                        </a:lnTo>
                        <a:lnTo>
                          <a:pt x="132" y="75"/>
                        </a:lnTo>
                        <a:lnTo>
                          <a:pt x="126" y="106"/>
                        </a:lnTo>
                        <a:lnTo>
                          <a:pt x="119" y="140"/>
                        </a:lnTo>
                        <a:lnTo>
                          <a:pt x="154" y="148"/>
                        </a:lnTo>
                        <a:lnTo>
                          <a:pt x="157" y="127"/>
                        </a:lnTo>
                        <a:lnTo>
                          <a:pt x="161" y="100"/>
                        </a:lnTo>
                        <a:lnTo>
                          <a:pt x="163" y="72"/>
                        </a:lnTo>
                        <a:lnTo>
                          <a:pt x="165" y="48"/>
                        </a:lnTo>
                        <a:lnTo>
                          <a:pt x="166" y="36"/>
                        </a:lnTo>
                        <a:lnTo>
                          <a:pt x="163" y="24"/>
                        </a:lnTo>
                        <a:lnTo>
                          <a:pt x="158" y="15"/>
                        </a:lnTo>
                        <a:lnTo>
                          <a:pt x="150" y="8"/>
                        </a:lnTo>
                        <a:lnTo>
                          <a:pt x="146" y="6"/>
                        </a:lnTo>
                        <a:lnTo>
                          <a:pt x="140" y="3"/>
                        </a:lnTo>
                        <a:lnTo>
                          <a:pt x="134" y="1"/>
                        </a:lnTo>
                        <a:lnTo>
                          <a:pt x="127" y="0"/>
                        </a:lnTo>
                        <a:lnTo>
                          <a:pt x="120" y="0"/>
                        </a:lnTo>
                        <a:lnTo>
                          <a:pt x="114" y="1"/>
                        </a:lnTo>
                        <a:lnTo>
                          <a:pt x="106" y="1"/>
                        </a:lnTo>
                        <a:lnTo>
                          <a:pt x="99" y="3"/>
                        </a:lnTo>
                        <a:lnTo>
                          <a:pt x="76" y="11"/>
                        </a:lnTo>
                        <a:lnTo>
                          <a:pt x="57" y="18"/>
                        </a:lnTo>
                        <a:lnTo>
                          <a:pt x="40" y="26"/>
                        </a:lnTo>
                        <a:lnTo>
                          <a:pt x="26" y="33"/>
                        </a:lnTo>
                        <a:lnTo>
                          <a:pt x="14" y="40"/>
                        </a:lnTo>
                        <a:lnTo>
                          <a:pt x="6" y="45"/>
                        </a:lnTo>
                        <a:lnTo>
                          <a:pt x="2" y="48"/>
                        </a:lnTo>
                        <a:lnTo>
                          <a:pt x="0" y="49"/>
                        </a:lnTo>
                        <a:lnTo>
                          <a:pt x="4" y="56"/>
                        </a:lnTo>
                        <a:lnTo>
                          <a:pt x="12" y="74"/>
                        </a:lnTo>
                        <a:lnTo>
                          <a:pt x="22" y="98"/>
                        </a:lnTo>
                        <a:lnTo>
                          <a:pt x="32" y="123"/>
                        </a:lnTo>
                        <a:lnTo>
                          <a:pt x="70" y="12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686" name="Freeform 1026"/>
                  <p:cNvSpPr>
                    <a:spLocks/>
                  </p:cNvSpPr>
                  <p:nvPr/>
                </p:nvSpPr>
                <p:spPr bwMode="auto">
                  <a:xfrm>
                    <a:off x="3121" y="1763"/>
                    <a:ext cx="65" cy="117"/>
                  </a:xfrm>
                  <a:custGeom>
                    <a:avLst/>
                    <a:gdLst>
                      <a:gd name="T0" fmla="*/ 131 w 131"/>
                      <a:gd name="T1" fmla="*/ 8 h 233"/>
                      <a:gd name="T2" fmla="*/ 113 w 131"/>
                      <a:gd name="T3" fmla="*/ 58 h 233"/>
                      <a:gd name="T4" fmla="*/ 93 w 131"/>
                      <a:gd name="T5" fmla="*/ 103 h 233"/>
                      <a:gd name="T6" fmla="*/ 71 w 131"/>
                      <a:gd name="T7" fmla="*/ 141 h 233"/>
                      <a:gd name="T8" fmla="*/ 50 w 131"/>
                      <a:gd name="T9" fmla="*/ 173 h 233"/>
                      <a:gd name="T10" fmla="*/ 30 w 131"/>
                      <a:gd name="T11" fmla="*/ 199 h 233"/>
                      <a:gd name="T12" fmla="*/ 15 w 131"/>
                      <a:gd name="T13" fmla="*/ 218 h 233"/>
                      <a:gd name="T14" fmla="*/ 4 w 131"/>
                      <a:gd name="T15" fmla="*/ 230 h 233"/>
                      <a:gd name="T16" fmla="*/ 0 w 131"/>
                      <a:gd name="T17" fmla="*/ 233 h 233"/>
                      <a:gd name="T18" fmla="*/ 18 w 131"/>
                      <a:gd name="T19" fmla="*/ 202 h 233"/>
                      <a:gd name="T20" fmla="*/ 33 w 131"/>
                      <a:gd name="T21" fmla="*/ 170 h 233"/>
                      <a:gd name="T22" fmla="*/ 48 w 131"/>
                      <a:gd name="T23" fmla="*/ 139 h 233"/>
                      <a:gd name="T24" fmla="*/ 60 w 131"/>
                      <a:gd name="T25" fmla="*/ 108 h 233"/>
                      <a:gd name="T26" fmla="*/ 71 w 131"/>
                      <a:gd name="T27" fmla="*/ 78 h 233"/>
                      <a:gd name="T28" fmla="*/ 81 w 131"/>
                      <a:gd name="T29" fmla="*/ 49 h 233"/>
                      <a:gd name="T30" fmla="*/ 89 w 131"/>
                      <a:gd name="T31" fmla="*/ 23 h 233"/>
                      <a:gd name="T32" fmla="*/ 96 w 131"/>
                      <a:gd name="T33" fmla="*/ 0 h 233"/>
                      <a:gd name="T34" fmla="*/ 131 w 131"/>
                      <a:gd name="T35" fmla="*/ 8 h 233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131"/>
                      <a:gd name="T55" fmla="*/ 0 h 233"/>
                      <a:gd name="T56" fmla="*/ 131 w 131"/>
                      <a:gd name="T57" fmla="*/ 233 h 233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131" h="233">
                        <a:moveTo>
                          <a:pt x="131" y="8"/>
                        </a:moveTo>
                        <a:lnTo>
                          <a:pt x="113" y="58"/>
                        </a:lnTo>
                        <a:lnTo>
                          <a:pt x="93" y="103"/>
                        </a:lnTo>
                        <a:lnTo>
                          <a:pt x="71" y="141"/>
                        </a:lnTo>
                        <a:lnTo>
                          <a:pt x="50" y="173"/>
                        </a:lnTo>
                        <a:lnTo>
                          <a:pt x="30" y="199"/>
                        </a:lnTo>
                        <a:lnTo>
                          <a:pt x="15" y="218"/>
                        </a:lnTo>
                        <a:lnTo>
                          <a:pt x="4" y="230"/>
                        </a:lnTo>
                        <a:lnTo>
                          <a:pt x="0" y="233"/>
                        </a:lnTo>
                        <a:lnTo>
                          <a:pt x="18" y="202"/>
                        </a:lnTo>
                        <a:lnTo>
                          <a:pt x="33" y="170"/>
                        </a:lnTo>
                        <a:lnTo>
                          <a:pt x="48" y="139"/>
                        </a:lnTo>
                        <a:lnTo>
                          <a:pt x="60" y="108"/>
                        </a:lnTo>
                        <a:lnTo>
                          <a:pt x="71" y="78"/>
                        </a:lnTo>
                        <a:lnTo>
                          <a:pt x="81" y="49"/>
                        </a:lnTo>
                        <a:lnTo>
                          <a:pt x="89" y="23"/>
                        </a:lnTo>
                        <a:lnTo>
                          <a:pt x="96" y="0"/>
                        </a:lnTo>
                        <a:lnTo>
                          <a:pt x="131" y="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687" name="Freeform 1027"/>
                  <p:cNvSpPr>
                    <a:spLocks/>
                  </p:cNvSpPr>
                  <p:nvPr/>
                </p:nvSpPr>
                <p:spPr bwMode="auto">
                  <a:xfrm>
                    <a:off x="2972" y="1900"/>
                    <a:ext cx="244" cy="307"/>
                  </a:xfrm>
                  <a:custGeom>
                    <a:avLst/>
                    <a:gdLst>
                      <a:gd name="T0" fmla="*/ 349 w 488"/>
                      <a:gd name="T1" fmla="*/ 306 h 615"/>
                      <a:gd name="T2" fmla="*/ 386 w 488"/>
                      <a:gd name="T3" fmla="*/ 339 h 615"/>
                      <a:gd name="T4" fmla="*/ 415 w 488"/>
                      <a:gd name="T5" fmla="*/ 369 h 615"/>
                      <a:gd name="T6" fmla="*/ 439 w 488"/>
                      <a:gd name="T7" fmla="*/ 394 h 615"/>
                      <a:gd name="T8" fmla="*/ 462 w 488"/>
                      <a:gd name="T9" fmla="*/ 423 h 615"/>
                      <a:gd name="T10" fmla="*/ 478 w 488"/>
                      <a:gd name="T11" fmla="*/ 451 h 615"/>
                      <a:gd name="T12" fmla="*/ 485 w 488"/>
                      <a:gd name="T13" fmla="*/ 469 h 615"/>
                      <a:gd name="T14" fmla="*/ 488 w 488"/>
                      <a:gd name="T15" fmla="*/ 477 h 615"/>
                      <a:gd name="T16" fmla="*/ 473 w 488"/>
                      <a:gd name="T17" fmla="*/ 455 h 615"/>
                      <a:gd name="T18" fmla="*/ 437 w 488"/>
                      <a:gd name="T19" fmla="*/ 413 h 615"/>
                      <a:gd name="T20" fmla="*/ 398 w 488"/>
                      <a:gd name="T21" fmla="*/ 374 h 615"/>
                      <a:gd name="T22" fmla="*/ 355 w 488"/>
                      <a:gd name="T23" fmla="*/ 338 h 615"/>
                      <a:gd name="T24" fmla="*/ 312 w 488"/>
                      <a:gd name="T25" fmla="*/ 301 h 615"/>
                      <a:gd name="T26" fmla="*/ 281 w 488"/>
                      <a:gd name="T27" fmla="*/ 264 h 615"/>
                      <a:gd name="T28" fmla="*/ 262 w 488"/>
                      <a:gd name="T29" fmla="*/ 227 h 615"/>
                      <a:gd name="T30" fmla="*/ 251 w 488"/>
                      <a:gd name="T31" fmla="*/ 192 h 615"/>
                      <a:gd name="T32" fmla="*/ 238 w 488"/>
                      <a:gd name="T33" fmla="*/ 198 h 615"/>
                      <a:gd name="T34" fmla="*/ 217 w 488"/>
                      <a:gd name="T35" fmla="*/ 243 h 615"/>
                      <a:gd name="T36" fmla="*/ 197 w 488"/>
                      <a:gd name="T37" fmla="*/ 279 h 615"/>
                      <a:gd name="T38" fmla="*/ 183 w 488"/>
                      <a:gd name="T39" fmla="*/ 303 h 615"/>
                      <a:gd name="T40" fmla="*/ 137 w 488"/>
                      <a:gd name="T41" fmla="*/ 362 h 615"/>
                      <a:gd name="T42" fmla="*/ 72 w 488"/>
                      <a:gd name="T43" fmla="*/ 467 h 615"/>
                      <a:gd name="T44" fmla="*/ 26 w 488"/>
                      <a:gd name="T45" fmla="*/ 556 h 615"/>
                      <a:gd name="T46" fmla="*/ 4 w 488"/>
                      <a:gd name="T47" fmla="*/ 609 h 615"/>
                      <a:gd name="T48" fmla="*/ 11 w 488"/>
                      <a:gd name="T49" fmla="*/ 573 h 615"/>
                      <a:gd name="T50" fmla="*/ 34 w 488"/>
                      <a:gd name="T51" fmla="*/ 498 h 615"/>
                      <a:gd name="T52" fmla="*/ 65 w 488"/>
                      <a:gd name="T53" fmla="*/ 430 h 615"/>
                      <a:gd name="T54" fmla="*/ 109 w 488"/>
                      <a:gd name="T55" fmla="*/ 361 h 615"/>
                      <a:gd name="T56" fmla="*/ 162 w 488"/>
                      <a:gd name="T57" fmla="*/ 288 h 615"/>
                      <a:gd name="T58" fmla="*/ 205 w 488"/>
                      <a:gd name="T59" fmla="*/ 200 h 615"/>
                      <a:gd name="T60" fmla="*/ 238 w 488"/>
                      <a:gd name="T61" fmla="*/ 109 h 615"/>
                      <a:gd name="T62" fmla="*/ 254 w 488"/>
                      <a:gd name="T63" fmla="*/ 40 h 615"/>
                      <a:gd name="T64" fmla="*/ 284 w 488"/>
                      <a:gd name="T65" fmla="*/ 0 h 615"/>
                      <a:gd name="T66" fmla="*/ 284 w 488"/>
                      <a:gd name="T67" fmla="*/ 48 h 615"/>
                      <a:gd name="T68" fmla="*/ 273 w 488"/>
                      <a:gd name="T69" fmla="*/ 98 h 615"/>
                      <a:gd name="T70" fmla="*/ 274 w 488"/>
                      <a:gd name="T71" fmla="*/ 150 h 615"/>
                      <a:gd name="T72" fmla="*/ 282 w 488"/>
                      <a:gd name="T73" fmla="*/ 200 h 615"/>
                      <a:gd name="T74" fmla="*/ 300 w 488"/>
                      <a:gd name="T75" fmla="*/ 247 h 615"/>
                      <a:gd name="T76" fmla="*/ 329 w 488"/>
                      <a:gd name="T77" fmla="*/ 287 h 615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w 488"/>
                      <a:gd name="T118" fmla="*/ 0 h 615"/>
                      <a:gd name="T119" fmla="*/ 488 w 488"/>
                      <a:gd name="T120" fmla="*/ 615 h 615"/>
                    </a:gdLst>
                    <a:ahLst/>
                    <a:cxnLst>
                      <a:cxn ang="T78">
                        <a:pos x="T0" y="T1"/>
                      </a:cxn>
                      <a:cxn ang="T79">
                        <a:pos x="T2" y="T3"/>
                      </a:cxn>
                      <a:cxn ang="T80">
                        <a:pos x="T4" y="T5"/>
                      </a:cxn>
                      <a:cxn ang="T81">
                        <a:pos x="T6" y="T7"/>
                      </a:cxn>
                      <a:cxn ang="T82">
                        <a:pos x="T8" y="T9"/>
                      </a:cxn>
                      <a:cxn ang="T83">
                        <a:pos x="T10" y="T11"/>
                      </a:cxn>
                      <a:cxn ang="T84">
                        <a:pos x="T12" y="T13"/>
                      </a:cxn>
                      <a:cxn ang="T85">
                        <a:pos x="T14" y="T15"/>
                      </a:cxn>
                      <a:cxn ang="T86">
                        <a:pos x="T16" y="T17"/>
                      </a:cxn>
                      <a:cxn ang="T87">
                        <a:pos x="T18" y="T19"/>
                      </a:cxn>
                      <a:cxn ang="T88">
                        <a:pos x="T20" y="T21"/>
                      </a:cxn>
                      <a:cxn ang="T89">
                        <a:pos x="T22" y="T23"/>
                      </a:cxn>
                      <a:cxn ang="T90">
                        <a:pos x="T24" y="T25"/>
                      </a:cxn>
                      <a:cxn ang="T91">
                        <a:pos x="T26" y="T27"/>
                      </a:cxn>
                      <a:cxn ang="T92">
                        <a:pos x="T28" y="T29"/>
                      </a:cxn>
                      <a:cxn ang="T93">
                        <a:pos x="T30" y="T31"/>
                      </a:cxn>
                      <a:cxn ang="T94">
                        <a:pos x="T32" y="T33"/>
                      </a:cxn>
                      <a:cxn ang="T95">
                        <a:pos x="T34" y="T35"/>
                      </a:cxn>
                      <a:cxn ang="T96">
                        <a:pos x="T36" y="T37"/>
                      </a:cxn>
                      <a:cxn ang="T97">
                        <a:pos x="T38" y="T39"/>
                      </a:cxn>
                      <a:cxn ang="T98">
                        <a:pos x="T40" y="T41"/>
                      </a:cxn>
                      <a:cxn ang="T99">
                        <a:pos x="T42" y="T43"/>
                      </a:cxn>
                      <a:cxn ang="T100">
                        <a:pos x="T44" y="T45"/>
                      </a:cxn>
                      <a:cxn ang="T101">
                        <a:pos x="T46" y="T47"/>
                      </a:cxn>
                      <a:cxn ang="T102">
                        <a:pos x="T48" y="T49"/>
                      </a:cxn>
                      <a:cxn ang="T103">
                        <a:pos x="T50" y="T51"/>
                      </a:cxn>
                      <a:cxn ang="T104">
                        <a:pos x="T52" y="T53"/>
                      </a:cxn>
                      <a:cxn ang="T105">
                        <a:pos x="T54" y="T55"/>
                      </a:cxn>
                      <a:cxn ang="T106">
                        <a:pos x="T56" y="T57"/>
                      </a:cxn>
                      <a:cxn ang="T107">
                        <a:pos x="T58" y="T59"/>
                      </a:cxn>
                      <a:cxn ang="T108">
                        <a:pos x="T60" y="T61"/>
                      </a:cxn>
                      <a:cxn ang="T109">
                        <a:pos x="T62" y="T63"/>
                      </a:cxn>
                      <a:cxn ang="T110">
                        <a:pos x="T64" y="T65"/>
                      </a:cxn>
                      <a:cxn ang="T111">
                        <a:pos x="T66" y="T67"/>
                      </a:cxn>
                      <a:cxn ang="T112">
                        <a:pos x="T68" y="T69"/>
                      </a:cxn>
                      <a:cxn ang="T113">
                        <a:pos x="T70" y="T71"/>
                      </a:cxn>
                      <a:cxn ang="T114">
                        <a:pos x="T72" y="T73"/>
                      </a:cxn>
                      <a:cxn ang="T115">
                        <a:pos x="T74" y="T75"/>
                      </a:cxn>
                      <a:cxn ang="T116">
                        <a:pos x="T76" y="T77"/>
                      </a:cxn>
                    </a:cxnLst>
                    <a:rect l="T117" t="T118" r="T119" b="T120"/>
                    <a:pathLst>
                      <a:path w="488" h="615">
                        <a:moveTo>
                          <a:pt x="329" y="287"/>
                        </a:moveTo>
                        <a:lnTo>
                          <a:pt x="349" y="306"/>
                        </a:lnTo>
                        <a:lnTo>
                          <a:pt x="369" y="323"/>
                        </a:lnTo>
                        <a:lnTo>
                          <a:pt x="386" y="339"/>
                        </a:lnTo>
                        <a:lnTo>
                          <a:pt x="401" y="355"/>
                        </a:lnTo>
                        <a:lnTo>
                          <a:pt x="415" y="369"/>
                        </a:lnTo>
                        <a:lnTo>
                          <a:pt x="428" y="383"/>
                        </a:lnTo>
                        <a:lnTo>
                          <a:pt x="439" y="394"/>
                        </a:lnTo>
                        <a:lnTo>
                          <a:pt x="448" y="406"/>
                        </a:lnTo>
                        <a:lnTo>
                          <a:pt x="462" y="423"/>
                        </a:lnTo>
                        <a:lnTo>
                          <a:pt x="471" y="438"/>
                        </a:lnTo>
                        <a:lnTo>
                          <a:pt x="478" y="451"/>
                        </a:lnTo>
                        <a:lnTo>
                          <a:pt x="483" y="461"/>
                        </a:lnTo>
                        <a:lnTo>
                          <a:pt x="485" y="469"/>
                        </a:lnTo>
                        <a:lnTo>
                          <a:pt x="488" y="474"/>
                        </a:lnTo>
                        <a:lnTo>
                          <a:pt x="488" y="477"/>
                        </a:lnTo>
                        <a:lnTo>
                          <a:pt x="488" y="478"/>
                        </a:lnTo>
                        <a:lnTo>
                          <a:pt x="473" y="455"/>
                        </a:lnTo>
                        <a:lnTo>
                          <a:pt x="455" y="433"/>
                        </a:lnTo>
                        <a:lnTo>
                          <a:pt x="437" y="413"/>
                        </a:lnTo>
                        <a:lnTo>
                          <a:pt x="417" y="392"/>
                        </a:lnTo>
                        <a:lnTo>
                          <a:pt x="398" y="374"/>
                        </a:lnTo>
                        <a:lnTo>
                          <a:pt x="376" y="355"/>
                        </a:lnTo>
                        <a:lnTo>
                          <a:pt x="355" y="338"/>
                        </a:lnTo>
                        <a:lnTo>
                          <a:pt x="333" y="321"/>
                        </a:lnTo>
                        <a:lnTo>
                          <a:pt x="312" y="301"/>
                        </a:lnTo>
                        <a:lnTo>
                          <a:pt x="295" y="283"/>
                        </a:lnTo>
                        <a:lnTo>
                          <a:pt x="281" y="264"/>
                        </a:lnTo>
                        <a:lnTo>
                          <a:pt x="270" y="246"/>
                        </a:lnTo>
                        <a:lnTo>
                          <a:pt x="262" y="227"/>
                        </a:lnTo>
                        <a:lnTo>
                          <a:pt x="256" y="210"/>
                        </a:lnTo>
                        <a:lnTo>
                          <a:pt x="251" y="192"/>
                        </a:lnTo>
                        <a:lnTo>
                          <a:pt x="248" y="173"/>
                        </a:lnTo>
                        <a:lnTo>
                          <a:pt x="238" y="198"/>
                        </a:lnTo>
                        <a:lnTo>
                          <a:pt x="227" y="222"/>
                        </a:lnTo>
                        <a:lnTo>
                          <a:pt x="217" y="243"/>
                        </a:lnTo>
                        <a:lnTo>
                          <a:pt x="206" y="263"/>
                        </a:lnTo>
                        <a:lnTo>
                          <a:pt x="197" y="279"/>
                        </a:lnTo>
                        <a:lnTo>
                          <a:pt x="189" y="293"/>
                        </a:lnTo>
                        <a:lnTo>
                          <a:pt x="183" y="303"/>
                        </a:lnTo>
                        <a:lnTo>
                          <a:pt x="179" y="309"/>
                        </a:lnTo>
                        <a:lnTo>
                          <a:pt x="137" y="362"/>
                        </a:lnTo>
                        <a:lnTo>
                          <a:pt x="102" y="416"/>
                        </a:lnTo>
                        <a:lnTo>
                          <a:pt x="72" y="467"/>
                        </a:lnTo>
                        <a:lnTo>
                          <a:pt x="46" y="514"/>
                        </a:lnTo>
                        <a:lnTo>
                          <a:pt x="26" y="556"/>
                        </a:lnTo>
                        <a:lnTo>
                          <a:pt x="12" y="587"/>
                        </a:lnTo>
                        <a:lnTo>
                          <a:pt x="4" y="609"/>
                        </a:lnTo>
                        <a:lnTo>
                          <a:pt x="0" y="615"/>
                        </a:lnTo>
                        <a:lnTo>
                          <a:pt x="11" y="573"/>
                        </a:lnTo>
                        <a:lnTo>
                          <a:pt x="22" y="534"/>
                        </a:lnTo>
                        <a:lnTo>
                          <a:pt x="34" y="498"/>
                        </a:lnTo>
                        <a:lnTo>
                          <a:pt x="49" y="463"/>
                        </a:lnTo>
                        <a:lnTo>
                          <a:pt x="65" y="430"/>
                        </a:lnTo>
                        <a:lnTo>
                          <a:pt x="84" y="395"/>
                        </a:lnTo>
                        <a:lnTo>
                          <a:pt x="109" y="361"/>
                        </a:lnTo>
                        <a:lnTo>
                          <a:pt x="137" y="323"/>
                        </a:lnTo>
                        <a:lnTo>
                          <a:pt x="162" y="288"/>
                        </a:lnTo>
                        <a:lnTo>
                          <a:pt x="185" y="246"/>
                        </a:lnTo>
                        <a:lnTo>
                          <a:pt x="205" y="200"/>
                        </a:lnTo>
                        <a:lnTo>
                          <a:pt x="223" y="152"/>
                        </a:lnTo>
                        <a:lnTo>
                          <a:pt x="238" y="109"/>
                        </a:lnTo>
                        <a:lnTo>
                          <a:pt x="248" y="69"/>
                        </a:lnTo>
                        <a:lnTo>
                          <a:pt x="254" y="40"/>
                        </a:lnTo>
                        <a:lnTo>
                          <a:pt x="253" y="21"/>
                        </a:lnTo>
                        <a:lnTo>
                          <a:pt x="284" y="0"/>
                        </a:lnTo>
                        <a:lnTo>
                          <a:pt x="285" y="23"/>
                        </a:lnTo>
                        <a:lnTo>
                          <a:pt x="284" y="48"/>
                        </a:lnTo>
                        <a:lnTo>
                          <a:pt x="279" y="73"/>
                        </a:lnTo>
                        <a:lnTo>
                          <a:pt x="273" y="98"/>
                        </a:lnTo>
                        <a:lnTo>
                          <a:pt x="273" y="125"/>
                        </a:lnTo>
                        <a:lnTo>
                          <a:pt x="274" y="150"/>
                        </a:lnTo>
                        <a:lnTo>
                          <a:pt x="277" y="175"/>
                        </a:lnTo>
                        <a:lnTo>
                          <a:pt x="282" y="200"/>
                        </a:lnTo>
                        <a:lnTo>
                          <a:pt x="289" y="224"/>
                        </a:lnTo>
                        <a:lnTo>
                          <a:pt x="300" y="247"/>
                        </a:lnTo>
                        <a:lnTo>
                          <a:pt x="312" y="268"/>
                        </a:lnTo>
                        <a:lnTo>
                          <a:pt x="329" y="28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688" name="Freeform 1028"/>
                  <p:cNvSpPr>
                    <a:spLocks/>
                  </p:cNvSpPr>
                  <p:nvPr/>
                </p:nvSpPr>
                <p:spPr bwMode="auto">
                  <a:xfrm>
                    <a:off x="2844" y="1878"/>
                    <a:ext cx="234" cy="100"/>
                  </a:xfrm>
                  <a:custGeom>
                    <a:avLst/>
                    <a:gdLst>
                      <a:gd name="T0" fmla="*/ 448 w 468"/>
                      <a:gd name="T1" fmla="*/ 111 h 199"/>
                      <a:gd name="T2" fmla="*/ 462 w 468"/>
                      <a:gd name="T3" fmla="*/ 102 h 199"/>
                      <a:gd name="T4" fmla="*/ 448 w 468"/>
                      <a:gd name="T5" fmla="*/ 147 h 199"/>
                      <a:gd name="T6" fmla="*/ 423 w 468"/>
                      <a:gd name="T7" fmla="*/ 161 h 199"/>
                      <a:gd name="T8" fmla="*/ 398 w 468"/>
                      <a:gd name="T9" fmla="*/ 175 h 199"/>
                      <a:gd name="T10" fmla="*/ 374 w 468"/>
                      <a:gd name="T11" fmla="*/ 185 h 199"/>
                      <a:gd name="T12" fmla="*/ 348 w 468"/>
                      <a:gd name="T13" fmla="*/ 193 h 199"/>
                      <a:gd name="T14" fmla="*/ 321 w 468"/>
                      <a:gd name="T15" fmla="*/ 198 h 199"/>
                      <a:gd name="T16" fmla="*/ 290 w 468"/>
                      <a:gd name="T17" fmla="*/ 199 h 199"/>
                      <a:gd name="T18" fmla="*/ 255 w 468"/>
                      <a:gd name="T19" fmla="*/ 194 h 199"/>
                      <a:gd name="T20" fmla="*/ 216 w 468"/>
                      <a:gd name="T21" fmla="*/ 184 h 199"/>
                      <a:gd name="T22" fmla="*/ 189 w 468"/>
                      <a:gd name="T23" fmla="*/ 175 h 199"/>
                      <a:gd name="T24" fmla="*/ 163 w 468"/>
                      <a:gd name="T25" fmla="*/ 166 h 199"/>
                      <a:gd name="T26" fmla="*/ 136 w 468"/>
                      <a:gd name="T27" fmla="*/ 158 h 199"/>
                      <a:gd name="T28" fmla="*/ 110 w 468"/>
                      <a:gd name="T29" fmla="*/ 150 h 199"/>
                      <a:gd name="T30" fmla="*/ 83 w 468"/>
                      <a:gd name="T31" fmla="*/ 143 h 199"/>
                      <a:gd name="T32" fmla="*/ 56 w 468"/>
                      <a:gd name="T33" fmla="*/ 138 h 199"/>
                      <a:gd name="T34" fmla="*/ 28 w 468"/>
                      <a:gd name="T35" fmla="*/ 135 h 199"/>
                      <a:gd name="T36" fmla="*/ 0 w 468"/>
                      <a:gd name="T37" fmla="*/ 133 h 199"/>
                      <a:gd name="T38" fmla="*/ 4 w 468"/>
                      <a:gd name="T39" fmla="*/ 132 h 199"/>
                      <a:gd name="T40" fmla="*/ 13 w 468"/>
                      <a:gd name="T41" fmla="*/ 130 h 199"/>
                      <a:gd name="T42" fmla="*/ 29 w 468"/>
                      <a:gd name="T43" fmla="*/ 129 h 199"/>
                      <a:gd name="T44" fmla="*/ 55 w 468"/>
                      <a:gd name="T45" fmla="*/ 128 h 199"/>
                      <a:gd name="T46" fmla="*/ 88 w 468"/>
                      <a:gd name="T47" fmla="*/ 130 h 199"/>
                      <a:gd name="T48" fmla="*/ 132 w 468"/>
                      <a:gd name="T49" fmla="*/ 137 h 199"/>
                      <a:gd name="T50" fmla="*/ 186 w 468"/>
                      <a:gd name="T51" fmla="*/ 150 h 199"/>
                      <a:gd name="T52" fmla="*/ 253 w 468"/>
                      <a:gd name="T53" fmla="*/ 169 h 199"/>
                      <a:gd name="T54" fmla="*/ 293 w 468"/>
                      <a:gd name="T55" fmla="*/ 173 h 199"/>
                      <a:gd name="T56" fmla="*/ 332 w 468"/>
                      <a:gd name="T57" fmla="*/ 168 h 199"/>
                      <a:gd name="T58" fmla="*/ 371 w 468"/>
                      <a:gd name="T59" fmla="*/ 155 h 199"/>
                      <a:gd name="T60" fmla="*/ 408 w 468"/>
                      <a:gd name="T61" fmla="*/ 137 h 199"/>
                      <a:gd name="T62" fmla="*/ 391 w 468"/>
                      <a:gd name="T63" fmla="*/ 126 h 199"/>
                      <a:gd name="T64" fmla="*/ 377 w 468"/>
                      <a:gd name="T65" fmla="*/ 113 h 199"/>
                      <a:gd name="T66" fmla="*/ 367 w 468"/>
                      <a:gd name="T67" fmla="*/ 95 h 199"/>
                      <a:gd name="T68" fmla="*/ 359 w 468"/>
                      <a:gd name="T69" fmla="*/ 75 h 199"/>
                      <a:gd name="T70" fmla="*/ 364 w 468"/>
                      <a:gd name="T71" fmla="*/ 26 h 199"/>
                      <a:gd name="T72" fmla="*/ 376 w 468"/>
                      <a:gd name="T73" fmla="*/ 0 h 199"/>
                      <a:gd name="T74" fmla="*/ 372 w 468"/>
                      <a:gd name="T75" fmla="*/ 19 h 199"/>
                      <a:gd name="T76" fmla="*/ 376 w 468"/>
                      <a:gd name="T77" fmla="*/ 54 h 199"/>
                      <a:gd name="T78" fmla="*/ 394 w 468"/>
                      <a:gd name="T79" fmla="*/ 91 h 199"/>
                      <a:gd name="T80" fmla="*/ 442 w 468"/>
                      <a:gd name="T81" fmla="*/ 116 h 199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w 468"/>
                      <a:gd name="T124" fmla="*/ 0 h 199"/>
                      <a:gd name="T125" fmla="*/ 468 w 468"/>
                      <a:gd name="T126" fmla="*/ 199 h 199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T123" t="T124" r="T125" b="T126"/>
                    <a:pathLst>
                      <a:path w="468" h="199">
                        <a:moveTo>
                          <a:pt x="442" y="116"/>
                        </a:moveTo>
                        <a:lnTo>
                          <a:pt x="448" y="111"/>
                        </a:lnTo>
                        <a:lnTo>
                          <a:pt x="455" y="107"/>
                        </a:lnTo>
                        <a:lnTo>
                          <a:pt x="462" y="102"/>
                        </a:lnTo>
                        <a:lnTo>
                          <a:pt x="468" y="98"/>
                        </a:lnTo>
                        <a:lnTo>
                          <a:pt x="448" y="147"/>
                        </a:lnTo>
                        <a:lnTo>
                          <a:pt x="436" y="154"/>
                        </a:lnTo>
                        <a:lnTo>
                          <a:pt x="423" y="161"/>
                        </a:lnTo>
                        <a:lnTo>
                          <a:pt x="410" y="168"/>
                        </a:lnTo>
                        <a:lnTo>
                          <a:pt x="398" y="175"/>
                        </a:lnTo>
                        <a:lnTo>
                          <a:pt x="385" y="181"/>
                        </a:lnTo>
                        <a:lnTo>
                          <a:pt x="374" y="185"/>
                        </a:lnTo>
                        <a:lnTo>
                          <a:pt x="361" y="190"/>
                        </a:lnTo>
                        <a:lnTo>
                          <a:pt x="348" y="193"/>
                        </a:lnTo>
                        <a:lnTo>
                          <a:pt x="334" y="197"/>
                        </a:lnTo>
                        <a:lnTo>
                          <a:pt x="321" y="198"/>
                        </a:lnTo>
                        <a:lnTo>
                          <a:pt x="306" y="199"/>
                        </a:lnTo>
                        <a:lnTo>
                          <a:pt x="290" y="199"/>
                        </a:lnTo>
                        <a:lnTo>
                          <a:pt x="273" y="197"/>
                        </a:lnTo>
                        <a:lnTo>
                          <a:pt x="255" y="194"/>
                        </a:lnTo>
                        <a:lnTo>
                          <a:pt x="237" y="190"/>
                        </a:lnTo>
                        <a:lnTo>
                          <a:pt x="216" y="184"/>
                        </a:lnTo>
                        <a:lnTo>
                          <a:pt x="203" y="179"/>
                        </a:lnTo>
                        <a:lnTo>
                          <a:pt x="189" y="175"/>
                        </a:lnTo>
                        <a:lnTo>
                          <a:pt x="177" y="170"/>
                        </a:lnTo>
                        <a:lnTo>
                          <a:pt x="163" y="166"/>
                        </a:lnTo>
                        <a:lnTo>
                          <a:pt x="150" y="161"/>
                        </a:lnTo>
                        <a:lnTo>
                          <a:pt x="136" y="158"/>
                        </a:lnTo>
                        <a:lnTo>
                          <a:pt x="124" y="153"/>
                        </a:lnTo>
                        <a:lnTo>
                          <a:pt x="110" y="150"/>
                        </a:lnTo>
                        <a:lnTo>
                          <a:pt x="96" y="146"/>
                        </a:lnTo>
                        <a:lnTo>
                          <a:pt x="83" y="143"/>
                        </a:lnTo>
                        <a:lnTo>
                          <a:pt x="70" y="140"/>
                        </a:lnTo>
                        <a:lnTo>
                          <a:pt x="56" y="138"/>
                        </a:lnTo>
                        <a:lnTo>
                          <a:pt x="42" y="136"/>
                        </a:lnTo>
                        <a:lnTo>
                          <a:pt x="28" y="135"/>
                        </a:lnTo>
                        <a:lnTo>
                          <a:pt x="14" y="133"/>
                        </a:lnTo>
                        <a:lnTo>
                          <a:pt x="0" y="133"/>
                        </a:lnTo>
                        <a:lnTo>
                          <a:pt x="2" y="133"/>
                        </a:lnTo>
                        <a:lnTo>
                          <a:pt x="4" y="132"/>
                        </a:lnTo>
                        <a:lnTo>
                          <a:pt x="7" y="131"/>
                        </a:lnTo>
                        <a:lnTo>
                          <a:pt x="13" y="130"/>
                        </a:lnTo>
                        <a:lnTo>
                          <a:pt x="20" y="129"/>
                        </a:lnTo>
                        <a:lnTo>
                          <a:pt x="29" y="129"/>
                        </a:lnTo>
                        <a:lnTo>
                          <a:pt x="41" y="128"/>
                        </a:lnTo>
                        <a:lnTo>
                          <a:pt x="55" y="128"/>
                        </a:lnTo>
                        <a:lnTo>
                          <a:pt x="70" y="129"/>
                        </a:lnTo>
                        <a:lnTo>
                          <a:pt x="88" y="130"/>
                        </a:lnTo>
                        <a:lnTo>
                          <a:pt x="109" y="133"/>
                        </a:lnTo>
                        <a:lnTo>
                          <a:pt x="132" y="137"/>
                        </a:lnTo>
                        <a:lnTo>
                          <a:pt x="157" y="143"/>
                        </a:lnTo>
                        <a:lnTo>
                          <a:pt x="186" y="150"/>
                        </a:lnTo>
                        <a:lnTo>
                          <a:pt x="218" y="159"/>
                        </a:lnTo>
                        <a:lnTo>
                          <a:pt x="253" y="169"/>
                        </a:lnTo>
                        <a:lnTo>
                          <a:pt x="273" y="173"/>
                        </a:lnTo>
                        <a:lnTo>
                          <a:pt x="293" y="173"/>
                        </a:lnTo>
                        <a:lnTo>
                          <a:pt x="313" y="171"/>
                        </a:lnTo>
                        <a:lnTo>
                          <a:pt x="332" y="168"/>
                        </a:lnTo>
                        <a:lnTo>
                          <a:pt x="352" y="162"/>
                        </a:lnTo>
                        <a:lnTo>
                          <a:pt x="371" y="155"/>
                        </a:lnTo>
                        <a:lnTo>
                          <a:pt x="390" y="147"/>
                        </a:lnTo>
                        <a:lnTo>
                          <a:pt x="408" y="137"/>
                        </a:lnTo>
                        <a:lnTo>
                          <a:pt x="399" y="132"/>
                        </a:lnTo>
                        <a:lnTo>
                          <a:pt x="391" y="126"/>
                        </a:lnTo>
                        <a:lnTo>
                          <a:pt x="384" y="120"/>
                        </a:lnTo>
                        <a:lnTo>
                          <a:pt x="377" y="113"/>
                        </a:lnTo>
                        <a:lnTo>
                          <a:pt x="371" y="105"/>
                        </a:lnTo>
                        <a:lnTo>
                          <a:pt x="367" y="95"/>
                        </a:lnTo>
                        <a:lnTo>
                          <a:pt x="362" y="85"/>
                        </a:lnTo>
                        <a:lnTo>
                          <a:pt x="359" y="75"/>
                        </a:lnTo>
                        <a:lnTo>
                          <a:pt x="358" y="50"/>
                        </a:lnTo>
                        <a:lnTo>
                          <a:pt x="364" y="26"/>
                        </a:lnTo>
                        <a:lnTo>
                          <a:pt x="372" y="7"/>
                        </a:lnTo>
                        <a:lnTo>
                          <a:pt x="376" y="0"/>
                        </a:lnTo>
                        <a:lnTo>
                          <a:pt x="375" y="7"/>
                        </a:lnTo>
                        <a:lnTo>
                          <a:pt x="372" y="19"/>
                        </a:lnTo>
                        <a:lnTo>
                          <a:pt x="372" y="35"/>
                        </a:lnTo>
                        <a:lnTo>
                          <a:pt x="376" y="54"/>
                        </a:lnTo>
                        <a:lnTo>
                          <a:pt x="383" y="72"/>
                        </a:lnTo>
                        <a:lnTo>
                          <a:pt x="394" y="91"/>
                        </a:lnTo>
                        <a:lnTo>
                          <a:pt x="414" y="106"/>
                        </a:lnTo>
                        <a:lnTo>
                          <a:pt x="442" y="11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</p:grpSp>
      </p:grpSp>
      <p:grpSp>
        <p:nvGrpSpPr>
          <p:cNvPr id="22087" name="Group 1074"/>
          <p:cNvGrpSpPr>
            <a:grpSpLocks/>
          </p:cNvGrpSpPr>
          <p:nvPr/>
        </p:nvGrpSpPr>
        <p:grpSpPr bwMode="auto">
          <a:xfrm>
            <a:off x="2071688" y="3048000"/>
            <a:ext cx="1905000" cy="3810000"/>
            <a:chOff x="528" y="1344"/>
            <a:chExt cx="816" cy="1776"/>
          </a:xfrm>
        </p:grpSpPr>
        <p:sp>
          <p:nvSpPr>
            <p:cNvPr id="14367" name="Freeform 20" descr="Орех"/>
            <p:cNvSpPr>
              <a:spLocks/>
            </p:cNvSpPr>
            <p:nvPr/>
          </p:nvSpPr>
          <p:spPr bwMode="auto">
            <a:xfrm>
              <a:off x="865" y="2049"/>
              <a:ext cx="62" cy="1071"/>
            </a:xfrm>
            <a:custGeom>
              <a:avLst/>
              <a:gdLst>
                <a:gd name="T0" fmla="*/ 16 w 272"/>
                <a:gd name="T1" fmla="*/ 2440 h 2640"/>
                <a:gd name="T2" fmla="*/ 16 w 272"/>
                <a:gd name="T3" fmla="*/ 2392 h 2640"/>
                <a:gd name="T4" fmla="*/ 16 w 272"/>
                <a:gd name="T5" fmla="*/ 952 h 2640"/>
                <a:gd name="T6" fmla="*/ 112 w 272"/>
                <a:gd name="T7" fmla="*/ 328 h 2640"/>
                <a:gd name="T8" fmla="*/ 64 w 272"/>
                <a:gd name="T9" fmla="*/ 40 h 2640"/>
                <a:gd name="T10" fmla="*/ 160 w 272"/>
                <a:gd name="T11" fmla="*/ 88 h 2640"/>
                <a:gd name="T12" fmla="*/ 160 w 272"/>
                <a:gd name="T13" fmla="*/ 376 h 2640"/>
                <a:gd name="T14" fmla="*/ 112 w 272"/>
                <a:gd name="T15" fmla="*/ 808 h 2640"/>
                <a:gd name="T16" fmla="*/ 112 w 272"/>
                <a:gd name="T17" fmla="*/ 1288 h 2640"/>
                <a:gd name="T18" fmla="*/ 112 w 272"/>
                <a:gd name="T19" fmla="*/ 1912 h 2640"/>
                <a:gd name="T20" fmla="*/ 256 w 272"/>
                <a:gd name="T21" fmla="*/ 2440 h 2640"/>
                <a:gd name="T22" fmla="*/ 16 w 272"/>
                <a:gd name="T23" fmla="*/ 2392 h 264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72"/>
                <a:gd name="T37" fmla="*/ 0 h 2640"/>
                <a:gd name="T38" fmla="*/ 272 w 272"/>
                <a:gd name="T39" fmla="*/ 2640 h 264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72" h="2640">
                  <a:moveTo>
                    <a:pt x="16" y="2440"/>
                  </a:moveTo>
                  <a:cubicBezTo>
                    <a:pt x="16" y="2540"/>
                    <a:pt x="16" y="2640"/>
                    <a:pt x="16" y="2392"/>
                  </a:cubicBezTo>
                  <a:cubicBezTo>
                    <a:pt x="16" y="2144"/>
                    <a:pt x="0" y="1296"/>
                    <a:pt x="16" y="952"/>
                  </a:cubicBezTo>
                  <a:cubicBezTo>
                    <a:pt x="32" y="608"/>
                    <a:pt x="104" y="480"/>
                    <a:pt x="112" y="328"/>
                  </a:cubicBezTo>
                  <a:cubicBezTo>
                    <a:pt x="120" y="176"/>
                    <a:pt x="56" y="80"/>
                    <a:pt x="64" y="40"/>
                  </a:cubicBezTo>
                  <a:cubicBezTo>
                    <a:pt x="72" y="0"/>
                    <a:pt x="144" y="32"/>
                    <a:pt x="160" y="88"/>
                  </a:cubicBezTo>
                  <a:cubicBezTo>
                    <a:pt x="176" y="144"/>
                    <a:pt x="168" y="256"/>
                    <a:pt x="160" y="376"/>
                  </a:cubicBezTo>
                  <a:cubicBezTo>
                    <a:pt x="152" y="496"/>
                    <a:pt x="120" y="656"/>
                    <a:pt x="112" y="808"/>
                  </a:cubicBezTo>
                  <a:cubicBezTo>
                    <a:pt x="104" y="960"/>
                    <a:pt x="112" y="1104"/>
                    <a:pt x="112" y="1288"/>
                  </a:cubicBezTo>
                  <a:cubicBezTo>
                    <a:pt x="112" y="1472"/>
                    <a:pt x="88" y="1720"/>
                    <a:pt x="112" y="1912"/>
                  </a:cubicBezTo>
                  <a:cubicBezTo>
                    <a:pt x="136" y="2104"/>
                    <a:pt x="272" y="2360"/>
                    <a:pt x="256" y="2440"/>
                  </a:cubicBezTo>
                  <a:cubicBezTo>
                    <a:pt x="240" y="2520"/>
                    <a:pt x="128" y="2456"/>
                    <a:pt x="16" y="2392"/>
                  </a:cubicBezTo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12700">
              <a:solidFill>
                <a:srgbClr val="0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  <p:sp>
          <p:nvSpPr>
            <p:cNvPr id="14368" name="Freeform 21"/>
            <p:cNvSpPr>
              <a:spLocks/>
            </p:cNvSpPr>
            <p:nvPr/>
          </p:nvSpPr>
          <p:spPr bwMode="auto">
            <a:xfrm>
              <a:off x="615" y="1545"/>
              <a:ext cx="639" cy="1030"/>
            </a:xfrm>
            <a:custGeom>
              <a:avLst/>
              <a:gdLst>
                <a:gd name="T0" fmla="*/ 1120 w 2816"/>
                <a:gd name="T1" fmla="*/ 2432 h 2536"/>
                <a:gd name="T2" fmla="*/ 592 w 2816"/>
                <a:gd name="T3" fmla="*/ 2336 h 2536"/>
                <a:gd name="T4" fmla="*/ 448 w 2816"/>
                <a:gd name="T5" fmla="*/ 1856 h 2536"/>
                <a:gd name="T6" fmla="*/ 64 w 2816"/>
                <a:gd name="T7" fmla="*/ 1616 h 2536"/>
                <a:gd name="T8" fmla="*/ 64 w 2816"/>
                <a:gd name="T9" fmla="*/ 992 h 2536"/>
                <a:gd name="T10" fmla="*/ 160 w 2816"/>
                <a:gd name="T11" fmla="*/ 608 h 2536"/>
                <a:gd name="T12" fmla="*/ 544 w 2816"/>
                <a:gd name="T13" fmla="*/ 320 h 2536"/>
                <a:gd name="T14" fmla="*/ 1312 w 2816"/>
                <a:gd name="T15" fmla="*/ 128 h 2536"/>
                <a:gd name="T16" fmla="*/ 1552 w 2816"/>
                <a:gd name="T17" fmla="*/ 32 h 2536"/>
                <a:gd name="T18" fmla="*/ 1936 w 2816"/>
                <a:gd name="T19" fmla="*/ 320 h 2536"/>
                <a:gd name="T20" fmla="*/ 2560 w 2816"/>
                <a:gd name="T21" fmla="*/ 560 h 2536"/>
                <a:gd name="T22" fmla="*/ 2608 w 2816"/>
                <a:gd name="T23" fmla="*/ 800 h 2536"/>
                <a:gd name="T24" fmla="*/ 2800 w 2816"/>
                <a:gd name="T25" fmla="*/ 1424 h 2536"/>
                <a:gd name="T26" fmla="*/ 2512 w 2816"/>
                <a:gd name="T27" fmla="*/ 1712 h 2536"/>
                <a:gd name="T28" fmla="*/ 2464 w 2816"/>
                <a:gd name="T29" fmla="*/ 2192 h 2536"/>
                <a:gd name="T30" fmla="*/ 2032 w 2816"/>
                <a:gd name="T31" fmla="*/ 2336 h 2536"/>
                <a:gd name="T32" fmla="*/ 1792 w 2816"/>
                <a:gd name="T33" fmla="*/ 2528 h 2536"/>
                <a:gd name="T34" fmla="*/ 1456 w 2816"/>
                <a:gd name="T35" fmla="*/ 2384 h 2536"/>
                <a:gd name="T36" fmla="*/ 1216 w 2816"/>
                <a:gd name="T37" fmla="*/ 2384 h 2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816"/>
                <a:gd name="T58" fmla="*/ 0 h 2536"/>
                <a:gd name="T59" fmla="*/ 2816 w 2816"/>
                <a:gd name="T60" fmla="*/ 2536 h 2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816" h="2536">
                  <a:moveTo>
                    <a:pt x="1120" y="2432"/>
                  </a:moveTo>
                  <a:cubicBezTo>
                    <a:pt x="912" y="2432"/>
                    <a:pt x="704" y="2432"/>
                    <a:pt x="592" y="2336"/>
                  </a:cubicBezTo>
                  <a:cubicBezTo>
                    <a:pt x="480" y="2240"/>
                    <a:pt x="536" y="1976"/>
                    <a:pt x="448" y="1856"/>
                  </a:cubicBezTo>
                  <a:cubicBezTo>
                    <a:pt x="360" y="1736"/>
                    <a:pt x="128" y="1760"/>
                    <a:pt x="64" y="1616"/>
                  </a:cubicBezTo>
                  <a:cubicBezTo>
                    <a:pt x="0" y="1472"/>
                    <a:pt x="48" y="1160"/>
                    <a:pt x="64" y="992"/>
                  </a:cubicBezTo>
                  <a:cubicBezTo>
                    <a:pt x="80" y="824"/>
                    <a:pt x="80" y="720"/>
                    <a:pt x="160" y="608"/>
                  </a:cubicBezTo>
                  <a:cubicBezTo>
                    <a:pt x="240" y="496"/>
                    <a:pt x="352" y="400"/>
                    <a:pt x="544" y="320"/>
                  </a:cubicBezTo>
                  <a:cubicBezTo>
                    <a:pt x="736" y="240"/>
                    <a:pt x="1144" y="176"/>
                    <a:pt x="1312" y="128"/>
                  </a:cubicBezTo>
                  <a:cubicBezTo>
                    <a:pt x="1480" y="80"/>
                    <a:pt x="1448" y="0"/>
                    <a:pt x="1552" y="32"/>
                  </a:cubicBezTo>
                  <a:cubicBezTo>
                    <a:pt x="1656" y="64"/>
                    <a:pt x="1768" y="232"/>
                    <a:pt x="1936" y="320"/>
                  </a:cubicBezTo>
                  <a:cubicBezTo>
                    <a:pt x="2104" y="408"/>
                    <a:pt x="2448" y="480"/>
                    <a:pt x="2560" y="560"/>
                  </a:cubicBezTo>
                  <a:cubicBezTo>
                    <a:pt x="2672" y="640"/>
                    <a:pt x="2568" y="656"/>
                    <a:pt x="2608" y="800"/>
                  </a:cubicBezTo>
                  <a:cubicBezTo>
                    <a:pt x="2648" y="944"/>
                    <a:pt x="2816" y="1272"/>
                    <a:pt x="2800" y="1424"/>
                  </a:cubicBezTo>
                  <a:cubicBezTo>
                    <a:pt x="2784" y="1576"/>
                    <a:pt x="2568" y="1584"/>
                    <a:pt x="2512" y="1712"/>
                  </a:cubicBezTo>
                  <a:cubicBezTo>
                    <a:pt x="2456" y="1840"/>
                    <a:pt x="2544" y="2088"/>
                    <a:pt x="2464" y="2192"/>
                  </a:cubicBezTo>
                  <a:cubicBezTo>
                    <a:pt x="2384" y="2296"/>
                    <a:pt x="2144" y="2280"/>
                    <a:pt x="2032" y="2336"/>
                  </a:cubicBezTo>
                  <a:cubicBezTo>
                    <a:pt x="1920" y="2392"/>
                    <a:pt x="1888" y="2520"/>
                    <a:pt x="1792" y="2528"/>
                  </a:cubicBezTo>
                  <a:cubicBezTo>
                    <a:pt x="1696" y="2536"/>
                    <a:pt x="1552" y="2408"/>
                    <a:pt x="1456" y="2384"/>
                  </a:cubicBezTo>
                  <a:cubicBezTo>
                    <a:pt x="1360" y="2360"/>
                    <a:pt x="1264" y="2384"/>
                    <a:pt x="1216" y="2384"/>
                  </a:cubicBezTo>
                </a:path>
              </a:pathLst>
            </a:custGeom>
            <a:gradFill rotWithShape="1">
              <a:gsLst>
                <a:gs pos="0">
                  <a:srgbClr val="0DFF0D"/>
                </a:gs>
                <a:gs pos="50000">
                  <a:srgbClr val="33CC33"/>
                </a:gs>
                <a:gs pos="100000">
                  <a:srgbClr val="0DFF0D"/>
                </a:gs>
              </a:gsLst>
              <a:lin ang="18900000" scaled="1"/>
            </a:gradFill>
            <a:ln w="12700">
              <a:solidFill>
                <a:srgbClr val="0000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  <p:grpSp>
          <p:nvGrpSpPr>
            <p:cNvPr id="14369" name="Group 22"/>
            <p:cNvGrpSpPr>
              <a:grpSpLocks/>
            </p:cNvGrpSpPr>
            <p:nvPr/>
          </p:nvGrpSpPr>
          <p:grpSpPr bwMode="auto">
            <a:xfrm rot="605647">
              <a:off x="902" y="2162"/>
              <a:ext cx="162" cy="161"/>
              <a:chOff x="2506" y="1584"/>
              <a:chExt cx="419" cy="247"/>
            </a:xfrm>
          </p:grpSpPr>
          <p:sp>
            <p:nvSpPr>
              <p:cNvPr id="14656" name="Freeform 23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657" name="Group 24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658" name="Group 25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664" name="Freeform 26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665" name="Freeform 27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659" name="Freeform 28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60" name="Freeform 29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61" name="Freeform 30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62" name="Freeform 31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63" name="Freeform 32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70" name="Group 33"/>
            <p:cNvGrpSpPr>
              <a:grpSpLocks/>
            </p:cNvGrpSpPr>
            <p:nvPr/>
          </p:nvGrpSpPr>
          <p:grpSpPr bwMode="auto">
            <a:xfrm rot="605647">
              <a:off x="662" y="2376"/>
              <a:ext cx="162" cy="162"/>
              <a:chOff x="2506" y="1584"/>
              <a:chExt cx="419" cy="247"/>
            </a:xfrm>
          </p:grpSpPr>
          <p:sp>
            <p:nvSpPr>
              <p:cNvPr id="14646" name="Freeform 34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647" name="Group 35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648" name="Group 36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654" name="Freeform 37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655" name="Freeform 38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649" name="Freeform 39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50" name="Freeform 40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51" name="Freeform 41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52" name="Freeform 42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53" name="Freeform 43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71" name="Group 44"/>
            <p:cNvGrpSpPr>
              <a:grpSpLocks/>
            </p:cNvGrpSpPr>
            <p:nvPr/>
          </p:nvGrpSpPr>
          <p:grpSpPr bwMode="auto">
            <a:xfrm rot="-3709116">
              <a:off x="453" y="2223"/>
              <a:ext cx="290" cy="90"/>
              <a:chOff x="2506" y="1584"/>
              <a:chExt cx="419" cy="247"/>
            </a:xfrm>
          </p:grpSpPr>
          <p:sp>
            <p:nvSpPr>
              <p:cNvPr id="14636" name="Freeform 45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637" name="Group 46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638" name="Group 47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644" name="Freeform 48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645" name="Freeform 49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639" name="Freeform 50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40" name="Freeform 51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41" name="Freeform 52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42" name="Freeform 53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43" name="Freeform 54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72" name="Group 55"/>
            <p:cNvGrpSpPr>
              <a:grpSpLocks/>
            </p:cNvGrpSpPr>
            <p:nvPr/>
          </p:nvGrpSpPr>
          <p:grpSpPr bwMode="auto">
            <a:xfrm rot="-1945776">
              <a:off x="528" y="1798"/>
              <a:ext cx="162" cy="161"/>
              <a:chOff x="2506" y="1584"/>
              <a:chExt cx="419" cy="247"/>
            </a:xfrm>
          </p:grpSpPr>
          <p:sp>
            <p:nvSpPr>
              <p:cNvPr id="14626" name="Freeform 56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627" name="Group 57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628" name="Group 58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634" name="Freeform 59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635" name="Freeform 60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629" name="Freeform 61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30" name="Freeform 62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31" name="Freeform 63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32" name="Freeform 64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33" name="Freeform 65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73" name="Group 66"/>
            <p:cNvGrpSpPr>
              <a:grpSpLocks/>
            </p:cNvGrpSpPr>
            <p:nvPr/>
          </p:nvGrpSpPr>
          <p:grpSpPr bwMode="auto">
            <a:xfrm rot="4494430">
              <a:off x="954" y="1561"/>
              <a:ext cx="290" cy="90"/>
              <a:chOff x="2506" y="1584"/>
              <a:chExt cx="419" cy="247"/>
            </a:xfrm>
          </p:grpSpPr>
          <p:sp>
            <p:nvSpPr>
              <p:cNvPr id="14616" name="Freeform 67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617" name="Group 68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618" name="Group 69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624" name="Freeform 70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625" name="Freeform 71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619" name="Freeform 72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20" name="Freeform 73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21" name="Freeform 74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22" name="Freeform 75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23" name="Freeform 76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74" name="Group 77"/>
            <p:cNvGrpSpPr>
              <a:grpSpLocks/>
            </p:cNvGrpSpPr>
            <p:nvPr/>
          </p:nvGrpSpPr>
          <p:grpSpPr bwMode="auto">
            <a:xfrm rot="17105570" flipH="1">
              <a:off x="835" y="1443"/>
              <a:ext cx="290" cy="91"/>
              <a:chOff x="2506" y="1584"/>
              <a:chExt cx="419" cy="247"/>
            </a:xfrm>
          </p:grpSpPr>
          <p:sp>
            <p:nvSpPr>
              <p:cNvPr id="14606" name="Freeform 78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607" name="Group 79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608" name="Group 80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614" name="Freeform 81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615" name="Freeform 82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609" name="Freeform 83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10" name="Freeform 84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11" name="Freeform 85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12" name="Freeform 86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13" name="Freeform 87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75" name="Group 88"/>
            <p:cNvGrpSpPr>
              <a:grpSpLocks/>
            </p:cNvGrpSpPr>
            <p:nvPr/>
          </p:nvGrpSpPr>
          <p:grpSpPr bwMode="auto">
            <a:xfrm rot="4494430">
              <a:off x="649" y="1502"/>
              <a:ext cx="290" cy="90"/>
              <a:chOff x="2506" y="1584"/>
              <a:chExt cx="419" cy="247"/>
            </a:xfrm>
          </p:grpSpPr>
          <p:sp>
            <p:nvSpPr>
              <p:cNvPr id="14596" name="Freeform 89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597" name="Group 90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598" name="Group 91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604" name="Freeform 92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605" name="Freeform 93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599" name="Freeform 94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00" name="Freeform 95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01" name="Freeform 96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02" name="Freeform 97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603" name="Freeform 98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76" name="Group 99"/>
            <p:cNvGrpSpPr>
              <a:grpSpLocks/>
            </p:cNvGrpSpPr>
            <p:nvPr/>
          </p:nvGrpSpPr>
          <p:grpSpPr bwMode="auto">
            <a:xfrm rot="12141703" flipV="1">
              <a:off x="1182" y="1837"/>
              <a:ext cx="162" cy="161"/>
              <a:chOff x="2506" y="1584"/>
              <a:chExt cx="419" cy="247"/>
            </a:xfrm>
          </p:grpSpPr>
          <p:sp>
            <p:nvSpPr>
              <p:cNvPr id="14586" name="Freeform 100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587" name="Group 101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588" name="Group 102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594" name="Freeform 103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595" name="Freeform 104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589" name="Freeform 105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90" name="Freeform 106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91" name="Freeform 107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92" name="Freeform 108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93" name="Freeform 109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77" name="Group 110"/>
            <p:cNvGrpSpPr>
              <a:grpSpLocks/>
            </p:cNvGrpSpPr>
            <p:nvPr/>
          </p:nvGrpSpPr>
          <p:grpSpPr bwMode="auto">
            <a:xfrm rot="12141703" flipV="1">
              <a:off x="1152" y="2260"/>
              <a:ext cx="162" cy="161"/>
              <a:chOff x="2506" y="1584"/>
              <a:chExt cx="419" cy="247"/>
            </a:xfrm>
          </p:grpSpPr>
          <p:sp>
            <p:nvSpPr>
              <p:cNvPr id="14576" name="Freeform 111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577" name="Group 112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578" name="Group 113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584" name="Freeform 114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585" name="Freeform 115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579" name="Freeform 116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80" name="Freeform 117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81" name="Freeform 118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82" name="Freeform 119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83" name="Freeform 120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78" name="Group 121"/>
            <p:cNvGrpSpPr>
              <a:grpSpLocks/>
            </p:cNvGrpSpPr>
            <p:nvPr/>
          </p:nvGrpSpPr>
          <p:grpSpPr bwMode="auto">
            <a:xfrm rot="12141703" flipV="1">
              <a:off x="1054" y="1851"/>
              <a:ext cx="162" cy="161"/>
              <a:chOff x="2506" y="1584"/>
              <a:chExt cx="419" cy="247"/>
            </a:xfrm>
          </p:grpSpPr>
          <p:sp>
            <p:nvSpPr>
              <p:cNvPr id="14566" name="Freeform 122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567" name="Group 123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568" name="Group 124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574" name="Freeform 125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575" name="Freeform 126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569" name="Freeform 127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70" name="Freeform 128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71" name="Freeform 129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72" name="Freeform 130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73" name="Freeform 131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79" name="Group 132"/>
            <p:cNvGrpSpPr>
              <a:grpSpLocks/>
            </p:cNvGrpSpPr>
            <p:nvPr/>
          </p:nvGrpSpPr>
          <p:grpSpPr bwMode="auto">
            <a:xfrm rot="12141703" flipV="1">
              <a:off x="684" y="1753"/>
              <a:ext cx="162" cy="161"/>
              <a:chOff x="2506" y="1584"/>
              <a:chExt cx="419" cy="247"/>
            </a:xfrm>
          </p:grpSpPr>
          <p:sp>
            <p:nvSpPr>
              <p:cNvPr id="14556" name="Freeform 133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557" name="Group 134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558" name="Group 135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564" name="Freeform 136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565" name="Freeform 137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559" name="Freeform 138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60" name="Freeform 139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61" name="Freeform 140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62" name="Freeform 141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63" name="Freeform 142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80" name="Group 143"/>
            <p:cNvGrpSpPr>
              <a:grpSpLocks/>
            </p:cNvGrpSpPr>
            <p:nvPr/>
          </p:nvGrpSpPr>
          <p:grpSpPr bwMode="auto">
            <a:xfrm rot="12141703" flipV="1">
              <a:off x="727" y="2065"/>
              <a:ext cx="162" cy="161"/>
              <a:chOff x="2506" y="1584"/>
              <a:chExt cx="419" cy="247"/>
            </a:xfrm>
          </p:grpSpPr>
          <p:sp>
            <p:nvSpPr>
              <p:cNvPr id="14546" name="Freeform 144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547" name="Group 145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548" name="Group 146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554" name="Freeform 147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555" name="Freeform 148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549" name="Freeform 149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50" name="Freeform 150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51" name="Freeform 151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52" name="Freeform 152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53" name="Freeform 153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81" name="Group 154"/>
            <p:cNvGrpSpPr>
              <a:grpSpLocks/>
            </p:cNvGrpSpPr>
            <p:nvPr/>
          </p:nvGrpSpPr>
          <p:grpSpPr bwMode="auto">
            <a:xfrm rot="16808760" flipV="1">
              <a:off x="878" y="2613"/>
              <a:ext cx="290" cy="90"/>
              <a:chOff x="2506" y="1584"/>
              <a:chExt cx="419" cy="247"/>
            </a:xfrm>
          </p:grpSpPr>
          <p:sp>
            <p:nvSpPr>
              <p:cNvPr id="14536" name="Freeform 155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537" name="Group 156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538" name="Group 157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544" name="Freeform 158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545" name="Freeform 159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539" name="Freeform 160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40" name="Freeform 161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41" name="Freeform 162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42" name="Freeform 163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43" name="Freeform 164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82" name="Group 165"/>
            <p:cNvGrpSpPr>
              <a:grpSpLocks/>
            </p:cNvGrpSpPr>
            <p:nvPr/>
          </p:nvGrpSpPr>
          <p:grpSpPr bwMode="auto">
            <a:xfrm rot="12141703" flipV="1">
              <a:off x="1065" y="2571"/>
              <a:ext cx="162" cy="161"/>
              <a:chOff x="2506" y="1584"/>
              <a:chExt cx="419" cy="247"/>
            </a:xfrm>
          </p:grpSpPr>
          <p:sp>
            <p:nvSpPr>
              <p:cNvPr id="14526" name="Freeform 166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527" name="Group 167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528" name="Group 168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534" name="Freeform 169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535" name="Freeform 170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529" name="Freeform 171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30" name="Freeform 172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31" name="Freeform 173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32" name="Freeform 174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33" name="Freeform 175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83" name="Group 176"/>
            <p:cNvGrpSpPr>
              <a:grpSpLocks/>
            </p:cNvGrpSpPr>
            <p:nvPr/>
          </p:nvGrpSpPr>
          <p:grpSpPr bwMode="auto">
            <a:xfrm rot="12141703" flipV="1">
              <a:off x="716" y="2552"/>
              <a:ext cx="163" cy="161"/>
              <a:chOff x="2506" y="1584"/>
              <a:chExt cx="419" cy="247"/>
            </a:xfrm>
          </p:grpSpPr>
          <p:sp>
            <p:nvSpPr>
              <p:cNvPr id="14516" name="Freeform 177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517" name="Group 178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518" name="Group 179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524" name="Freeform 180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525" name="Freeform 181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519" name="Freeform 182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20" name="Freeform 183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21" name="Freeform 184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22" name="Freeform 185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23" name="Freeform 186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84" name="Group 187"/>
            <p:cNvGrpSpPr>
              <a:grpSpLocks/>
            </p:cNvGrpSpPr>
            <p:nvPr/>
          </p:nvGrpSpPr>
          <p:grpSpPr bwMode="auto">
            <a:xfrm rot="-7220877">
              <a:off x="956" y="2740"/>
              <a:ext cx="290" cy="90"/>
              <a:chOff x="2506" y="1584"/>
              <a:chExt cx="419" cy="247"/>
            </a:xfrm>
          </p:grpSpPr>
          <p:sp>
            <p:nvSpPr>
              <p:cNvPr id="14506" name="Freeform 188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507" name="Group 189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508" name="Group 190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514" name="Freeform 191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515" name="Freeform 192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509" name="Freeform 193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10" name="Freeform 194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11" name="Freeform 195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12" name="Freeform 196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13" name="Freeform 197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85" name="Group 198"/>
            <p:cNvGrpSpPr>
              <a:grpSpLocks/>
            </p:cNvGrpSpPr>
            <p:nvPr/>
          </p:nvGrpSpPr>
          <p:grpSpPr bwMode="auto">
            <a:xfrm rot="-7220877">
              <a:off x="1004" y="2452"/>
              <a:ext cx="290" cy="90"/>
              <a:chOff x="2506" y="1584"/>
              <a:chExt cx="419" cy="247"/>
            </a:xfrm>
          </p:grpSpPr>
          <p:sp>
            <p:nvSpPr>
              <p:cNvPr id="14496" name="Freeform 199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497" name="Group 200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498" name="Group 201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504" name="Freeform 202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505" name="Freeform 203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499" name="Freeform 204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00" name="Freeform 205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01" name="Freeform 206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02" name="Freeform 207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503" name="Freeform 208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86" name="Group 209"/>
            <p:cNvGrpSpPr>
              <a:grpSpLocks/>
            </p:cNvGrpSpPr>
            <p:nvPr/>
          </p:nvGrpSpPr>
          <p:grpSpPr bwMode="auto">
            <a:xfrm rot="7220877" flipH="1">
              <a:off x="524" y="2548"/>
              <a:ext cx="290" cy="90"/>
              <a:chOff x="2506" y="1584"/>
              <a:chExt cx="419" cy="247"/>
            </a:xfrm>
          </p:grpSpPr>
          <p:sp>
            <p:nvSpPr>
              <p:cNvPr id="14486" name="Freeform 210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487" name="Group 211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488" name="Group 212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494" name="Freeform 213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495" name="Freeform 214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489" name="Freeform 215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90" name="Freeform 216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91" name="Freeform 217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92" name="Freeform 218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93" name="Freeform 219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87" name="Group 220"/>
            <p:cNvGrpSpPr>
              <a:grpSpLocks/>
            </p:cNvGrpSpPr>
            <p:nvPr/>
          </p:nvGrpSpPr>
          <p:grpSpPr bwMode="auto">
            <a:xfrm rot="7220877" flipH="1">
              <a:off x="476" y="2356"/>
              <a:ext cx="290" cy="90"/>
              <a:chOff x="2506" y="1584"/>
              <a:chExt cx="419" cy="247"/>
            </a:xfrm>
          </p:grpSpPr>
          <p:sp>
            <p:nvSpPr>
              <p:cNvPr id="14476" name="Freeform 221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477" name="Group 222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478" name="Group 223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484" name="Freeform 224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485" name="Freeform 225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479" name="Freeform 226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80" name="Freeform 227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81" name="Freeform 228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82" name="Freeform 229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83" name="Freeform 230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88" name="Group 231"/>
            <p:cNvGrpSpPr>
              <a:grpSpLocks/>
            </p:cNvGrpSpPr>
            <p:nvPr/>
          </p:nvGrpSpPr>
          <p:grpSpPr bwMode="auto">
            <a:xfrm rot="7220877" flipH="1">
              <a:off x="524" y="2692"/>
              <a:ext cx="290" cy="90"/>
              <a:chOff x="2506" y="1584"/>
              <a:chExt cx="419" cy="247"/>
            </a:xfrm>
          </p:grpSpPr>
          <p:sp>
            <p:nvSpPr>
              <p:cNvPr id="14466" name="Freeform 232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467" name="Group 233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468" name="Group 234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474" name="Freeform 235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475" name="Freeform 236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469" name="Freeform 237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70" name="Freeform 238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71" name="Freeform 239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72" name="Freeform 240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73" name="Freeform 241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89" name="Group 242"/>
            <p:cNvGrpSpPr>
              <a:grpSpLocks/>
            </p:cNvGrpSpPr>
            <p:nvPr/>
          </p:nvGrpSpPr>
          <p:grpSpPr bwMode="auto">
            <a:xfrm rot="12141703" flipV="1">
              <a:off x="672" y="2736"/>
              <a:ext cx="163" cy="161"/>
              <a:chOff x="2506" y="1584"/>
              <a:chExt cx="419" cy="247"/>
            </a:xfrm>
          </p:grpSpPr>
          <p:sp>
            <p:nvSpPr>
              <p:cNvPr id="14456" name="Freeform 243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457" name="Group 244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458" name="Group 245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464" name="Freeform 246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465" name="Freeform 247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459" name="Freeform 248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60" name="Freeform 249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61" name="Freeform 250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62" name="Freeform 251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63" name="Freeform 252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90" name="Group 253"/>
            <p:cNvGrpSpPr>
              <a:grpSpLocks/>
            </p:cNvGrpSpPr>
            <p:nvPr/>
          </p:nvGrpSpPr>
          <p:grpSpPr bwMode="auto">
            <a:xfrm rot="-7220877">
              <a:off x="1100" y="2116"/>
              <a:ext cx="290" cy="90"/>
              <a:chOff x="2506" y="1584"/>
              <a:chExt cx="419" cy="247"/>
            </a:xfrm>
          </p:grpSpPr>
          <p:sp>
            <p:nvSpPr>
              <p:cNvPr id="14446" name="Freeform 254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447" name="Group 255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448" name="Group 256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454" name="Freeform 257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455" name="Freeform 258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449" name="Freeform 259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50" name="Freeform 260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51" name="Freeform 261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52" name="Freeform 262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53" name="Freeform 263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91" name="Group 264"/>
            <p:cNvGrpSpPr>
              <a:grpSpLocks/>
            </p:cNvGrpSpPr>
            <p:nvPr/>
          </p:nvGrpSpPr>
          <p:grpSpPr bwMode="auto">
            <a:xfrm rot="7220877" flipH="1">
              <a:off x="476" y="2020"/>
              <a:ext cx="290" cy="90"/>
              <a:chOff x="2506" y="1584"/>
              <a:chExt cx="419" cy="247"/>
            </a:xfrm>
          </p:grpSpPr>
          <p:sp>
            <p:nvSpPr>
              <p:cNvPr id="14436" name="Freeform 265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437" name="Group 266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438" name="Group 267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444" name="Freeform 268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445" name="Freeform 269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439" name="Freeform 270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40" name="Freeform 271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41" name="Freeform 272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42" name="Freeform 273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43" name="Freeform 274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92" name="Group 275"/>
            <p:cNvGrpSpPr>
              <a:grpSpLocks/>
            </p:cNvGrpSpPr>
            <p:nvPr/>
          </p:nvGrpSpPr>
          <p:grpSpPr bwMode="auto">
            <a:xfrm rot="4494430">
              <a:off x="812" y="1828"/>
              <a:ext cx="290" cy="90"/>
              <a:chOff x="2506" y="1584"/>
              <a:chExt cx="419" cy="247"/>
            </a:xfrm>
          </p:grpSpPr>
          <p:sp>
            <p:nvSpPr>
              <p:cNvPr id="14426" name="Freeform 276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427" name="Group 277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428" name="Group 278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434" name="Freeform 279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435" name="Freeform 280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429" name="Freeform 281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30" name="Freeform 282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31" name="Freeform 283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32" name="Freeform 284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33" name="Freeform 285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93" name="Group 1041"/>
            <p:cNvGrpSpPr>
              <a:grpSpLocks/>
            </p:cNvGrpSpPr>
            <p:nvPr/>
          </p:nvGrpSpPr>
          <p:grpSpPr bwMode="auto">
            <a:xfrm rot="7220877" flipH="1">
              <a:off x="860" y="2788"/>
              <a:ext cx="290" cy="90"/>
              <a:chOff x="2506" y="1584"/>
              <a:chExt cx="419" cy="247"/>
            </a:xfrm>
          </p:grpSpPr>
          <p:sp>
            <p:nvSpPr>
              <p:cNvPr id="14416" name="Freeform 1042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417" name="Group 1043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418" name="Group 1044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424" name="Freeform 1045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425" name="Freeform 1046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419" name="Freeform 1047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20" name="Freeform 1048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21" name="Freeform 1049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22" name="Freeform 1050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23" name="Freeform 1051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94" name="Group 1052"/>
            <p:cNvGrpSpPr>
              <a:grpSpLocks/>
            </p:cNvGrpSpPr>
            <p:nvPr/>
          </p:nvGrpSpPr>
          <p:grpSpPr bwMode="auto">
            <a:xfrm rot="16808760" flipV="1">
              <a:off x="764" y="2500"/>
              <a:ext cx="290" cy="90"/>
              <a:chOff x="2506" y="1584"/>
              <a:chExt cx="419" cy="247"/>
            </a:xfrm>
          </p:grpSpPr>
          <p:sp>
            <p:nvSpPr>
              <p:cNvPr id="14406" name="Freeform 1053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407" name="Group 1054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408" name="Group 1055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414" name="Freeform 1056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415" name="Freeform 1057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409" name="Freeform 1058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10" name="Freeform 1059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11" name="Freeform 1060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12" name="Freeform 1061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13" name="Freeform 1062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4395" name="Group 1063"/>
            <p:cNvGrpSpPr>
              <a:grpSpLocks/>
            </p:cNvGrpSpPr>
            <p:nvPr/>
          </p:nvGrpSpPr>
          <p:grpSpPr bwMode="auto">
            <a:xfrm rot="-7220877">
              <a:off x="716" y="2740"/>
              <a:ext cx="290" cy="90"/>
              <a:chOff x="2506" y="1584"/>
              <a:chExt cx="419" cy="247"/>
            </a:xfrm>
          </p:grpSpPr>
          <p:sp>
            <p:nvSpPr>
              <p:cNvPr id="14396" name="Freeform 1064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4397" name="Group 1065"/>
              <p:cNvGrpSpPr>
                <a:grpSpLocks/>
              </p:cNvGrpSpPr>
              <p:nvPr/>
            </p:nvGrpSpPr>
            <p:grpSpPr bwMode="auto">
              <a:xfrm rot="-22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4398" name="Group 1066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4404" name="Freeform 1067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4405" name="Freeform 1068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4399" name="Freeform 1069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00" name="Freeform 1070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01" name="Freeform 1071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02" name="Freeform 1072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4403" name="Freeform 1073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</p:grpSp>
      <p:sp>
        <p:nvSpPr>
          <p:cNvPr id="753" name="AutoShape 313"/>
          <p:cNvSpPr>
            <a:spLocks noChangeArrowheads="1"/>
          </p:cNvSpPr>
          <p:nvPr/>
        </p:nvSpPr>
        <p:spPr bwMode="auto">
          <a:xfrm rot="368702">
            <a:off x="5294313" y="2889250"/>
            <a:ext cx="685800" cy="1533525"/>
          </a:xfrm>
          <a:prstGeom prst="curvedLeftArrow">
            <a:avLst>
              <a:gd name="adj1" fmla="val 51111"/>
              <a:gd name="adj2" fmla="val 102222"/>
              <a:gd name="adj3" fmla="val 33333"/>
            </a:avLst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Bookman Old Style" pitchFamily="18" charset="0"/>
            </a:endParaRPr>
          </a:p>
        </p:txBody>
      </p:sp>
      <p:grpSp>
        <p:nvGrpSpPr>
          <p:cNvPr id="22137" name="Group 310"/>
          <p:cNvGrpSpPr>
            <a:grpSpLocks/>
          </p:cNvGrpSpPr>
          <p:nvPr/>
        </p:nvGrpSpPr>
        <p:grpSpPr bwMode="auto">
          <a:xfrm>
            <a:off x="3594101" y="2143125"/>
            <a:ext cx="2182813" cy="1014413"/>
            <a:chOff x="1719" y="1952"/>
            <a:chExt cx="1375" cy="639"/>
          </a:xfrm>
        </p:grpSpPr>
        <p:sp>
          <p:nvSpPr>
            <p:cNvPr id="755" name="Oval 311"/>
            <p:cNvSpPr>
              <a:spLocks noChangeArrowheads="1"/>
            </p:cNvSpPr>
            <p:nvPr/>
          </p:nvSpPr>
          <p:spPr bwMode="auto">
            <a:xfrm rot="222229">
              <a:off x="2662" y="2207"/>
              <a:ext cx="432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54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&gt;</a:t>
              </a:r>
              <a:endParaRPr lang="ru-RU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endParaRPr>
            </a:p>
          </p:txBody>
        </p:sp>
        <p:sp>
          <p:nvSpPr>
            <p:cNvPr id="756" name="Rectangle 312"/>
            <p:cNvSpPr>
              <a:spLocks noChangeArrowheads="1"/>
            </p:cNvSpPr>
            <p:nvPr/>
          </p:nvSpPr>
          <p:spPr bwMode="auto">
            <a:xfrm rot="29967">
              <a:off x="1719" y="1952"/>
              <a:ext cx="1109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dirty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</a:rPr>
                <a:t>в 5 раз</a:t>
              </a:r>
            </a:p>
          </p:txBody>
        </p:sp>
      </p:grpSp>
      <p:sp>
        <p:nvSpPr>
          <p:cNvPr id="757" name="Прямоугольник 756"/>
          <p:cNvSpPr/>
          <p:nvPr/>
        </p:nvSpPr>
        <p:spPr>
          <a:xfrm>
            <a:off x="3071813" y="1928813"/>
            <a:ext cx="66236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6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?</a:t>
            </a:r>
            <a:endParaRPr lang="ru-RU" dirty="0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758" name="Прямоугольник 757"/>
          <p:cNvSpPr/>
          <p:nvPr/>
        </p:nvSpPr>
        <p:spPr>
          <a:xfrm>
            <a:off x="4429125" y="3714750"/>
            <a:ext cx="66236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6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?</a:t>
            </a:r>
            <a:endParaRPr lang="ru-RU" dirty="0">
              <a:solidFill>
                <a:prstClr val="black"/>
              </a:solidFill>
              <a:latin typeface="Bookman Old Style" pitchFamily="18" charset="0"/>
            </a:endParaRPr>
          </a:p>
        </p:txBody>
      </p:sp>
      <p:grpSp>
        <p:nvGrpSpPr>
          <p:cNvPr id="22138" name="Group 248"/>
          <p:cNvGrpSpPr>
            <a:grpSpLocks/>
          </p:cNvGrpSpPr>
          <p:nvPr/>
        </p:nvGrpSpPr>
        <p:grpSpPr bwMode="auto">
          <a:xfrm>
            <a:off x="5857875" y="1857375"/>
            <a:ext cx="1903413" cy="2747963"/>
            <a:chOff x="3552" y="144"/>
            <a:chExt cx="1199" cy="3936"/>
          </a:xfrm>
        </p:grpSpPr>
        <p:sp>
          <p:nvSpPr>
            <p:cNvPr id="760" name="AutoShape 249"/>
            <p:cNvSpPr>
              <a:spLocks/>
            </p:cNvSpPr>
            <p:nvPr/>
          </p:nvSpPr>
          <p:spPr bwMode="auto">
            <a:xfrm>
              <a:off x="3552" y="144"/>
              <a:ext cx="336" cy="3936"/>
            </a:xfrm>
            <a:prstGeom prst="rightBrace">
              <a:avLst>
                <a:gd name="adj1" fmla="val 28536"/>
                <a:gd name="adj2" fmla="val 49503"/>
              </a:avLst>
            </a:prstGeom>
            <a:noFill/>
            <a:ln w="127000">
              <a:solidFill>
                <a:srgbClr val="009999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 b="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761" name="Rectangle 250"/>
            <p:cNvSpPr>
              <a:spLocks noChangeArrowheads="1"/>
            </p:cNvSpPr>
            <p:nvPr/>
          </p:nvSpPr>
          <p:spPr bwMode="auto">
            <a:xfrm>
              <a:off x="3840" y="1836"/>
              <a:ext cx="911" cy="1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4800" dirty="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</a:rPr>
                <a:t>900</a:t>
              </a:r>
            </a:p>
          </p:txBody>
        </p:sp>
      </p:grpSp>
      <p:grpSp>
        <p:nvGrpSpPr>
          <p:cNvPr id="22139" name="Группа 761"/>
          <p:cNvGrpSpPr>
            <a:grpSpLocks/>
          </p:cNvGrpSpPr>
          <p:nvPr/>
        </p:nvGrpSpPr>
        <p:grpSpPr bwMode="auto">
          <a:xfrm>
            <a:off x="4143375" y="3643313"/>
            <a:ext cx="1071563" cy="1071562"/>
            <a:chOff x="4214810" y="4929198"/>
            <a:chExt cx="1071570" cy="1071570"/>
          </a:xfrm>
        </p:grpSpPr>
        <p:sp>
          <p:nvSpPr>
            <p:cNvPr id="763" name="Овал 762"/>
            <p:cNvSpPr/>
            <p:nvPr/>
          </p:nvSpPr>
          <p:spPr>
            <a:xfrm>
              <a:off x="4214810" y="5000636"/>
              <a:ext cx="1071570" cy="100013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57150">
              <a:solidFill>
                <a:schemeClr val="accent1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  <a:latin typeface="Bookman Old Style" pitchFamily="18" charset="0"/>
              </a:endParaRPr>
            </a:p>
          </p:txBody>
        </p:sp>
        <p:sp>
          <p:nvSpPr>
            <p:cNvPr id="764" name="Прямоугольник 763"/>
            <p:cNvSpPr/>
            <p:nvPr/>
          </p:nvSpPr>
          <p:spPr>
            <a:xfrm>
              <a:off x="4429124" y="4929198"/>
              <a:ext cx="662365" cy="101567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6000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</a:rPr>
                <a:t>х</a:t>
              </a:r>
              <a:endParaRPr lang="ru-RU" dirty="0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22140" name="Группа 764"/>
          <p:cNvGrpSpPr>
            <a:grpSpLocks/>
          </p:cNvGrpSpPr>
          <p:nvPr/>
        </p:nvGrpSpPr>
        <p:grpSpPr bwMode="auto">
          <a:xfrm>
            <a:off x="3071813" y="1928813"/>
            <a:ext cx="1643062" cy="1071562"/>
            <a:chOff x="4214810" y="4929198"/>
            <a:chExt cx="1643074" cy="1071570"/>
          </a:xfrm>
        </p:grpSpPr>
        <p:sp>
          <p:nvSpPr>
            <p:cNvPr id="766" name="Овал 765"/>
            <p:cNvSpPr/>
            <p:nvPr/>
          </p:nvSpPr>
          <p:spPr>
            <a:xfrm>
              <a:off x="4214810" y="5000636"/>
              <a:ext cx="1643074" cy="100013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57150">
              <a:solidFill>
                <a:schemeClr val="accent1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  <a:latin typeface="Bookman Old Style" pitchFamily="18" charset="0"/>
              </a:endParaRPr>
            </a:p>
          </p:txBody>
        </p:sp>
        <p:sp>
          <p:nvSpPr>
            <p:cNvPr id="767" name="Прямоугольник 766"/>
            <p:cNvSpPr/>
            <p:nvPr/>
          </p:nvSpPr>
          <p:spPr>
            <a:xfrm>
              <a:off x="4429124" y="4929198"/>
              <a:ext cx="1184949" cy="101567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6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</a:rPr>
                <a:t>5х</a:t>
              </a:r>
              <a:endParaRPr lang="ru-RU" dirty="0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</p:grpSp>
      <p:sp>
        <p:nvSpPr>
          <p:cNvPr id="768" name="Прямоугольник 767"/>
          <p:cNvSpPr/>
          <p:nvPr/>
        </p:nvSpPr>
        <p:spPr>
          <a:xfrm>
            <a:off x="1857375" y="5842000"/>
            <a:ext cx="519885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6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х</a:t>
            </a:r>
            <a:r>
              <a:rPr lang="ru-RU" sz="6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+ 5х = 900</a:t>
            </a:r>
            <a:endParaRPr lang="ru-RU" dirty="0">
              <a:solidFill>
                <a:prstClr val="black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44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2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22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1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1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1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1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1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1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1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1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1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1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1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1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1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1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1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1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3" grpId="0" animBg="1"/>
      <p:bldP spid="753" grpId="1" animBg="1"/>
      <p:bldP spid="757" grpId="0"/>
      <p:bldP spid="758" grpId="0"/>
      <p:bldP spid="7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52400" y="490538"/>
            <a:ext cx="7562850" cy="267652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prstClr val="black"/>
                </a:solidFill>
                <a:latin typeface="Bookman Old Style" pitchFamily="18" charset="0"/>
              </a:rPr>
              <a:t>В столовую привезли                                                   1 мешок картофеля и 1 мешок капусты. Причем капусты привезли на 18 кг меньше, чем картофеля. Сколько кг картофеля привезли в столовую, если в мешок помещается в 4 раза больше картофеля чем капусты?</a:t>
            </a: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4981575" y="3397299"/>
            <a:ext cx="53412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400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х</a:t>
            </a:r>
            <a:endParaRPr lang="ru-RU" sz="44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4752975" y="2863899"/>
            <a:ext cx="91723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4х</a:t>
            </a:r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4181475" y="2649587"/>
            <a:ext cx="3497605" cy="1787525"/>
            <a:chOff x="2296" y="1777"/>
            <a:chExt cx="4182" cy="3153"/>
          </a:xfrm>
        </p:grpSpPr>
        <p:sp>
          <p:nvSpPr>
            <p:cNvPr id="6" name="AutoShape 15"/>
            <p:cNvSpPr>
              <a:spLocks/>
            </p:cNvSpPr>
            <p:nvPr/>
          </p:nvSpPr>
          <p:spPr bwMode="auto">
            <a:xfrm rot="3030309">
              <a:off x="1722" y="2351"/>
              <a:ext cx="3153" cy="2005"/>
            </a:xfrm>
            <a:prstGeom prst="arc">
              <a:avLst>
                <a:gd name="adj1" fmla="val 16121650"/>
                <a:gd name="adj2" fmla="val 0"/>
              </a:avLst>
            </a:prstGeom>
            <a:noFill/>
            <a:ln w="1333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  <p:sp>
          <p:nvSpPr>
            <p:cNvPr id="7" name="Text Box 16"/>
            <p:cNvSpPr txBox="1">
              <a:spLocks noChangeArrowheads="1"/>
            </p:cNvSpPr>
            <p:nvPr/>
          </p:nvSpPr>
          <p:spPr bwMode="auto">
            <a:xfrm>
              <a:off x="4321" y="2735"/>
              <a:ext cx="2157" cy="1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44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</a:rPr>
                <a:t>18 кг</a:t>
              </a:r>
              <a:endPara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endParaRPr>
            </a:p>
          </p:txBody>
        </p:sp>
      </p:grp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2000250" y="3044874"/>
            <a:ext cx="31710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dirty="0">
                <a:solidFill>
                  <a:srgbClr val="C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картофель - </a:t>
            </a:r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2132013" y="3578274"/>
            <a:ext cx="258275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dirty="0">
                <a:solidFill>
                  <a:srgbClr val="C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капуста - </a:t>
            </a:r>
          </a:p>
        </p:txBody>
      </p:sp>
      <p:grpSp>
        <p:nvGrpSpPr>
          <p:cNvPr id="15368" name="Group 21"/>
          <p:cNvGrpSpPr>
            <a:grpSpLocks/>
          </p:cNvGrpSpPr>
          <p:nvPr/>
        </p:nvGrpSpPr>
        <p:grpSpPr bwMode="auto">
          <a:xfrm>
            <a:off x="357188" y="3500438"/>
            <a:ext cx="1968500" cy="2590800"/>
            <a:chOff x="96" y="2592"/>
            <a:chExt cx="1240" cy="1632"/>
          </a:xfrm>
        </p:grpSpPr>
        <p:grpSp>
          <p:nvGrpSpPr>
            <p:cNvPr id="15440" name="Group 23"/>
            <p:cNvGrpSpPr>
              <a:grpSpLocks/>
            </p:cNvGrpSpPr>
            <p:nvPr/>
          </p:nvGrpSpPr>
          <p:grpSpPr bwMode="auto">
            <a:xfrm>
              <a:off x="96" y="2592"/>
              <a:ext cx="1104" cy="1632"/>
              <a:chOff x="96" y="2592"/>
              <a:chExt cx="1104" cy="1632"/>
            </a:xfrm>
          </p:grpSpPr>
          <p:sp>
            <p:nvSpPr>
              <p:cNvPr id="15442" name="Freeform 24"/>
              <p:cNvSpPr>
                <a:spLocks/>
              </p:cNvSpPr>
              <p:nvPr/>
            </p:nvSpPr>
            <p:spPr bwMode="auto">
              <a:xfrm>
                <a:off x="672" y="2784"/>
                <a:ext cx="240" cy="240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5443" name="Freeform 25"/>
              <p:cNvSpPr>
                <a:spLocks/>
              </p:cNvSpPr>
              <p:nvPr/>
            </p:nvSpPr>
            <p:spPr bwMode="auto">
              <a:xfrm>
                <a:off x="336" y="2784"/>
                <a:ext cx="336" cy="192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5444" name="Freeform 26"/>
              <p:cNvSpPr>
                <a:spLocks/>
              </p:cNvSpPr>
              <p:nvPr/>
            </p:nvSpPr>
            <p:spPr bwMode="auto">
              <a:xfrm>
                <a:off x="864" y="2832"/>
                <a:ext cx="336" cy="192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5445" name="Freeform 27"/>
              <p:cNvSpPr>
                <a:spLocks/>
              </p:cNvSpPr>
              <p:nvPr/>
            </p:nvSpPr>
            <p:spPr bwMode="auto">
              <a:xfrm>
                <a:off x="528" y="2736"/>
                <a:ext cx="240" cy="240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5446" name="Freeform 28"/>
              <p:cNvSpPr>
                <a:spLocks/>
              </p:cNvSpPr>
              <p:nvPr/>
            </p:nvSpPr>
            <p:spPr bwMode="auto">
              <a:xfrm>
                <a:off x="720" y="2592"/>
                <a:ext cx="240" cy="240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5447" name="Freeform 29" descr="Циновка"/>
              <p:cNvSpPr>
                <a:spLocks/>
              </p:cNvSpPr>
              <p:nvPr/>
            </p:nvSpPr>
            <p:spPr bwMode="auto">
              <a:xfrm>
                <a:off x="192" y="2832"/>
                <a:ext cx="1008" cy="1392"/>
              </a:xfrm>
              <a:custGeom>
                <a:avLst/>
                <a:gdLst>
                  <a:gd name="T0" fmla="*/ 434 w 912"/>
                  <a:gd name="T1" fmla="*/ 1172 h 1194"/>
                  <a:gd name="T2" fmla="*/ 701 w 912"/>
                  <a:gd name="T3" fmla="*/ 1172 h 1194"/>
                  <a:gd name="T4" fmla="*/ 845 w 912"/>
                  <a:gd name="T5" fmla="*/ 1107 h 1194"/>
                  <a:gd name="T6" fmla="*/ 834 w 912"/>
                  <a:gd name="T7" fmla="*/ 912 h 1194"/>
                  <a:gd name="T8" fmla="*/ 834 w 912"/>
                  <a:gd name="T9" fmla="*/ 783 h 1194"/>
                  <a:gd name="T10" fmla="*/ 834 w 912"/>
                  <a:gd name="T11" fmla="*/ 653 h 1194"/>
                  <a:gd name="T12" fmla="*/ 901 w 912"/>
                  <a:gd name="T13" fmla="*/ 328 h 1194"/>
                  <a:gd name="T14" fmla="*/ 901 w 912"/>
                  <a:gd name="T15" fmla="*/ 133 h 1194"/>
                  <a:gd name="T16" fmla="*/ 902 w 912"/>
                  <a:gd name="T17" fmla="*/ 53 h 1194"/>
                  <a:gd name="T18" fmla="*/ 887 w 912"/>
                  <a:gd name="T19" fmla="*/ 23 h 1194"/>
                  <a:gd name="T20" fmla="*/ 872 w 912"/>
                  <a:gd name="T21" fmla="*/ 7 h 1194"/>
                  <a:gd name="T22" fmla="*/ 841 w 912"/>
                  <a:gd name="T23" fmla="*/ 68 h 1194"/>
                  <a:gd name="T24" fmla="*/ 720 w 912"/>
                  <a:gd name="T25" fmla="*/ 98 h 1194"/>
                  <a:gd name="T26" fmla="*/ 568 w 912"/>
                  <a:gd name="T27" fmla="*/ 129 h 1194"/>
                  <a:gd name="T28" fmla="*/ 356 w 912"/>
                  <a:gd name="T29" fmla="*/ 114 h 1194"/>
                  <a:gd name="T30" fmla="*/ 114 w 912"/>
                  <a:gd name="T31" fmla="*/ 98 h 1194"/>
                  <a:gd name="T32" fmla="*/ 144 w 912"/>
                  <a:gd name="T33" fmla="*/ 83 h 1194"/>
                  <a:gd name="T34" fmla="*/ 144 w 912"/>
                  <a:gd name="T35" fmla="*/ 23 h 1194"/>
                  <a:gd name="T36" fmla="*/ 129 w 912"/>
                  <a:gd name="T37" fmla="*/ 53 h 1194"/>
                  <a:gd name="T38" fmla="*/ 114 w 912"/>
                  <a:gd name="T39" fmla="*/ 53 h 1194"/>
                  <a:gd name="T40" fmla="*/ 114 w 912"/>
                  <a:gd name="T41" fmla="*/ 83 h 1194"/>
                  <a:gd name="T42" fmla="*/ 100 w 912"/>
                  <a:gd name="T43" fmla="*/ 263 h 1194"/>
                  <a:gd name="T44" fmla="*/ 33 w 912"/>
                  <a:gd name="T45" fmla="*/ 718 h 1194"/>
                  <a:gd name="T46" fmla="*/ 33 w 912"/>
                  <a:gd name="T47" fmla="*/ 912 h 1194"/>
                  <a:gd name="T48" fmla="*/ 44 w 912"/>
                  <a:gd name="T49" fmla="*/ 1151 h 1194"/>
                  <a:gd name="T50" fmla="*/ 300 w 912"/>
                  <a:gd name="T51" fmla="*/ 1172 h 1194"/>
                  <a:gd name="T52" fmla="*/ 434 w 912"/>
                  <a:gd name="T53" fmla="*/ 1172 h 119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912"/>
                  <a:gd name="T82" fmla="*/ 0 h 1194"/>
                  <a:gd name="T83" fmla="*/ 912 w 912"/>
                  <a:gd name="T84" fmla="*/ 1194 h 119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912" h="1194">
                    <a:moveTo>
                      <a:pt x="434" y="1172"/>
                    </a:moveTo>
                    <a:cubicBezTo>
                      <a:pt x="500" y="1172"/>
                      <a:pt x="633" y="1183"/>
                      <a:pt x="701" y="1172"/>
                    </a:cubicBezTo>
                    <a:cubicBezTo>
                      <a:pt x="769" y="1162"/>
                      <a:pt x="823" y="1151"/>
                      <a:pt x="845" y="1107"/>
                    </a:cubicBezTo>
                    <a:cubicBezTo>
                      <a:pt x="868" y="1064"/>
                      <a:pt x="836" y="967"/>
                      <a:pt x="834" y="912"/>
                    </a:cubicBezTo>
                    <a:cubicBezTo>
                      <a:pt x="833" y="858"/>
                      <a:pt x="834" y="826"/>
                      <a:pt x="834" y="783"/>
                    </a:cubicBezTo>
                    <a:cubicBezTo>
                      <a:pt x="834" y="739"/>
                      <a:pt x="823" y="728"/>
                      <a:pt x="834" y="653"/>
                    </a:cubicBezTo>
                    <a:cubicBezTo>
                      <a:pt x="845" y="577"/>
                      <a:pt x="890" y="414"/>
                      <a:pt x="901" y="328"/>
                    </a:cubicBezTo>
                    <a:cubicBezTo>
                      <a:pt x="912" y="241"/>
                      <a:pt x="901" y="179"/>
                      <a:pt x="901" y="133"/>
                    </a:cubicBezTo>
                    <a:cubicBezTo>
                      <a:pt x="901" y="87"/>
                      <a:pt x="904" y="71"/>
                      <a:pt x="902" y="53"/>
                    </a:cubicBezTo>
                    <a:cubicBezTo>
                      <a:pt x="900" y="35"/>
                      <a:pt x="892" y="31"/>
                      <a:pt x="887" y="23"/>
                    </a:cubicBezTo>
                    <a:cubicBezTo>
                      <a:pt x="882" y="15"/>
                      <a:pt x="880" y="0"/>
                      <a:pt x="872" y="7"/>
                    </a:cubicBezTo>
                    <a:cubicBezTo>
                      <a:pt x="864" y="14"/>
                      <a:pt x="866" y="53"/>
                      <a:pt x="841" y="68"/>
                    </a:cubicBezTo>
                    <a:cubicBezTo>
                      <a:pt x="816" y="83"/>
                      <a:pt x="765" y="88"/>
                      <a:pt x="720" y="98"/>
                    </a:cubicBezTo>
                    <a:cubicBezTo>
                      <a:pt x="675" y="108"/>
                      <a:pt x="629" y="126"/>
                      <a:pt x="568" y="129"/>
                    </a:cubicBezTo>
                    <a:cubicBezTo>
                      <a:pt x="507" y="132"/>
                      <a:pt x="432" y="119"/>
                      <a:pt x="356" y="114"/>
                    </a:cubicBezTo>
                    <a:cubicBezTo>
                      <a:pt x="280" y="109"/>
                      <a:pt x="149" y="103"/>
                      <a:pt x="114" y="98"/>
                    </a:cubicBezTo>
                    <a:cubicBezTo>
                      <a:pt x="79" y="93"/>
                      <a:pt x="139" y="95"/>
                      <a:pt x="144" y="83"/>
                    </a:cubicBezTo>
                    <a:cubicBezTo>
                      <a:pt x="149" y="71"/>
                      <a:pt x="146" y="28"/>
                      <a:pt x="144" y="23"/>
                    </a:cubicBezTo>
                    <a:cubicBezTo>
                      <a:pt x="142" y="18"/>
                      <a:pt x="134" y="48"/>
                      <a:pt x="129" y="53"/>
                    </a:cubicBezTo>
                    <a:cubicBezTo>
                      <a:pt x="124" y="58"/>
                      <a:pt x="116" y="48"/>
                      <a:pt x="114" y="53"/>
                    </a:cubicBezTo>
                    <a:cubicBezTo>
                      <a:pt x="112" y="58"/>
                      <a:pt x="116" y="48"/>
                      <a:pt x="114" y="83"/>
                    </a:cubicBezTo>
                    <a:cubicBezTo>
                      <a:pt x="112" y="118"/>
                      <a:pt x="113" y="157"/>
                      <a:pt x="100" y="263"/>
                    </a:cubicBezTo>
                    <a:cubicBezTo>
                      <a:pt x="87" y="369"/>
                      <a:pt x="44" y="609"/>
                      <a:pt x="33" y="718"/>
                    </a:cubicBezTo>
                    <a:cubicBezTo>
                      <a:pt x="22" y="826"/>
                      <a:pt x="32" y="841"/>
                      <a:pt x="33" y="912"/>
                    </a:cubicBezTo>
                    <a:cubicBezTo>
                      <a:pt x="35" y="984"/>
                      <a:pt x="0" y="1107"/>
                      <a:pt x="44" y="1151"/>
                    </a:cubicBezTo>
                    <a:cubicBezTo>
                      <a:pt x="89" y="1194"/>
                      <a:pt x="235" y="1168"/>
                      <a:pt x="300" y="1172"/>
                    </a:cubicBezTo>
                    <a:cubicBezTo>
                      <a:pt x="366" y="1176"/>
                      <a:pt x="367" y="1172"/>
                      <a:pt x="434" y="1172"/>
                    </a:cubicBez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5448" name="Group 30"/>
              <p:cNvGrpSpPr>
                <a:grpSpLocks/>
              </p:cNvGrpSpPr>
              <p:nvPr/>
            </p:nvGrpSpPr>
            <p:grpSpPr bwMode="auto">
              <a:xfrm>
                <a:off x="96" y="3696"/>
                <a:ext cx="864" cy="528"/>
                <a:chOff x="96" y="3648"/>
                <a:chExt cx="864" cy="528"/>
              </a:xfrm>
            </p:grpSpPr>
            <p:sp>
              <p:nvSpPr>
                <p:cNvPr id="15452" name="Freeform 31"/>
                <p:cNvSpPr>
                  <a:spLocks/>
                </p:cNvSpPr>
                <p:nvPr/>
              </p:nvSpPr>
              <p:spPr bwMode="auto">
                <a:xfrm>
                  <a:off x="432" y="3936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53" name="Freeform 32"/>
                <p:cNvSpPr>
                  <a:spLocks/>
                </p:cNvSpPr>
                <p:nvPr/>
              </p:nvSpPr>
              <p:spPr bwMode="auto">
                <a:xfrm>
                  <a:off x="96" y="3936"/>
                  <a:ext cx="336" cy="192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54" name="Freeform 33"/>
                <p:cNvSpPr>
                  <a:spLocks/>
                </p:cNvSpPr>
                <p:nvPr/>
              </p:nvSpPr>
              <p:spPr bwMode="auto">
                <a:xfrm>
                  <a:off x="624" y="3984"/>
                  <a:ext cx="336" cy="192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55" name="Freeform 34"/>
                <p:cNvSpPr>
                  <a:spLocks/>
                </p:cNvSpPr>
                <p:nvPr/>
              </p:nvSpPr>
              <p:spPr bwMode="auto">
                <a:xfrm>
                  <a:off x="288" y="3840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56" name="Freeform 35"/>
                <p:cNvSpPr>
                  <a:spLocks/>
                </p:cNvSpPr>
                <p:nvPr/>
              </p:nvSpPr>
              <p:spPr bwMode="auto">
                <a:xfrm>
                  <a:off x="576" y="3792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57" name="Freeform 36"/>
                <p:cNvSpPr>
                  <a:spLocks/>
                </p:cNvSpPr>
                <p:nvPr/>
              </p:nvSpPr>
              <p:spPr bwMode="auto">
                <a:xfrm>
                  <a:off x="432" y="3648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5449" name="Freeform 37"/>
              <p:cNvSpPr>
                <a:spLocks/>
              </p:cNvSpPr>
              <p:nvPr/>
            </p:nvSpPr>
            <p:spPr bwMode="auto">
              <a:xfrm>
                <a:off x="480" y="2688"/>
                <a:ext cx="192" cy="144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5450" name="Freeform 38"/>
              <p:cNvSpPr>
                <a:spLocks/>
              </p:cNvSpPr>
              <p:nvPr/>
            </p:nvSpPr>
            <p:spPr bwMode="auto">
              <a:xfrm>
                <a:off x="912" y="2736"/>
                <a:ext cx="192" cy="144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5451" name="Freeform 39"/>
              <p:cNvSpPr>
                <a:spLocks/>
              </p:cNvSpPr>
              <p:nvPr/>
            </p:nvSpPr>
            <p:spPr bwMode="auto">
              <a:xfrm>
                <a:off x="576" y="2592"/>
                <a:ext cx="192" cy="144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</p:grpSp>
        <p:sp>
          <p:nvSpPr>
            <p:cNvPr id="15441" name="Freeform 40" descr="Циновка"/>
            <p:cNvSpPr>
              <a:spLocks/>
            </p:cNvSpPr>
            <p:nvPr/>
          </p:nvSpPr>
          <p:spPr bwMode="auto">
            <a:xfrm>
              <a:off x="192" y="2848"/>
              <a:ext cx="1144" cy="360"/>
            </a:xfrm>
            <a:custGeom>
              <a:avLst/>
              <a:gdLst>
                <a:gd name="T0" fmla="*/ 144 w 1144"/>
                <a:gd name="T1" fmla="*/ 32 h 360"/>
                <a:gd name="T2" fmla="*/ 48 w 1144"/>
                <a:gd name="T3" fmla="*/ 32 h 360"/>
                <a:gd name="T4" fmla="*/ 0 w 1144"/>
                <a:gd name="T5" fmla="*/ 224 h 360"/>
                <a:gd name="T6" fmla="*/ 48 w 1144"/>
                <a:gd name="T7" fmla="*/ 272 h 360"/>
                <a:gd name="T8" fmla="*/ 144 w 1144"/>
                <a:gd name="T9" fmla="*/ 272 h 360"/>
                <a:gd name="T10" fmla="*/ 336 w 1144"/>
                <a:gd name="T11" fmla="*/ 272 h 360"/>
                <a:gd name="T12" fmla="*/ 816 w 1144"/>
                <a:gd name="T13" fmla="*/ 320 h 360"/>
                <a:gd name="T14" fmla="*/ 1104 w 1144"/>
                <a:gd name="T15" fmla="*/ 320 h 360"/>
                <a:gd name="T16" fmla="*/ 1056 w 1144"/>
                <a:gd name="T17" fmla="*/ 80 h 360"/>
                <a:gd name="T18" fmla="*/ 960 w 1144"/>
                <a:gd name="T19" fmla="*/ 32 h 360"/>
                <a:gd name="T20" fmla="*/ 816 w 1144"/>
                <a:gd name="T21" fmla="*/ 128 h 360"/>
                <a:gd name="T22" fmla="*/ 551 w 1144"/>
                <a:gd name="T23" fmla="*/ 146 h 360"/>
                <a:gd name="T24" fmla="*/ 339 w 1144"/>
                <a:gd name="T25" fmla="*/ 115 h 360"/>
                <a:gd name="T26" fmla="*/ 192 w 1144"/>
                <a:gd name="T27" fmla="*/ 128 h 360"/>
                <a:gd name="T28" fmla="*/ 144 w 1144"/>
                <a:gd name="T29" fmla="*/ 32 h 3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44"/>
                <a:gd name="T46" fmla="*/ 0 h 360"/>
                <a:gd name="T47" fmla="*/ 1144 w 1144"/>
                <a:gd name="T48" fmla="*/ 360 h 36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44" h="360">
                  <a:moveTo>
                    <a:pt x="144" y="32"/>
                  </a:moveTo>
                  <a:cubicBezTo>
                    <a:pt x="120" y="16"/>
                    <a:pt x="72" y="0"/>
                    <a:pt x="48" y="32"/>
                  </a:cubicBezTo>
                  <a:cubicBezTo>
                    <a:pt x="24" y="64"/>
                    <a:pt x="0" y="184"/>
                    <a:pt x="0" y="224"/>
                  </a:cubicBezTo>
                  <a:cubicBezTo>
                    <a:pt x="0" y="264"/>
                    <a:pt x="24" y="264"/>
                    <a:pt x="48" y="272"/>
                  </a:cubicBezTo>
                  <a:cubicBezTo>
                    <a:pt x="72" y="280"/>
                    <a:pt x="96" y="272"/>
                    <a:pt x="144" y="272"/>
                  </a:cubicBezTo>
                  <a:cubicBezTo>
                    <a:pt x="192" y="272"/>
                    <a:pt x="224" y="264"/>
                    <a:pt x="336" y="272"/>
                  </a:cubicBezTo>
                  <a:cubicBezTo>
                    <a:pt x="448" y="280"/>
                    <a:pt x="688" y="312"/>
                    <a:pt x="816" y="320"/>
                  </a:cubicBezTo>
                  <a:cubicBezTo>
                    <a:pt x="944" y="328"/>
                    <a:pt x="1064" y="360"/>
                    <a:pt x="1104" y="320"/>
                  </a:cubicBezTo>
                  <a:cubicBezTo>
                    <a:pt x="1144" y="280"/>
                    <a:pt x="1080" y="128"/>
                    <a:pt x="1056" y="80"/>
                  </a:cubicBezTo>
                  <a:cubicBezTo>
                    <a:pt x="1032" y="32"/>
                    <a:pt x="1000" y="24"/>
                    <a:pt x="960" y="32"/>
                  </a:cubicBezTo>
                  <a:cubicBezTo>
                    <a:pt x="920" y="40"/>
                    <a:pt x="884" y="109"/>
                    <a:pt x="816" y="128"/>
                  </a:cubicBezTo>
                  <a:cubicBezTo>
                    <a:pt x="748" y="147"/>
                    <a:pt x="630" y="148"/>
                    <a:pt x="551" y="146"/>
                  </a:cubicBezTo>
                  <a:cubicBezTo>
                    <a:pt x="472" y="144"/>
                    <a:pt x="399" y="118"/>
                    <a:pt x="339" y="115"/>
                  </a:cubicBezTo>
                  <a:cubicBezTo>
                    <a:pt x="279" y="112"/>
                    <a:pt x="224" y="142"/>
                    <a:pt x="192" y="128"/>
                  </a:cubicBezTo>
                  <a:cubicBezTo>
                    <a:pt x="160" y="114"/>
                    <a:pt x="168" y="48"/>
                    <a:pt x="144" y="32"/>
                  </a:cubicBez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15369" name="Group 41"/>
          <p:cNvGrpSpPr>
            <a:grpSpLocks/>
          </p:cNvGrpSpPr>
          <p:nvPr/>
        </p:nvGrpSpPr>
        <p:grpSpPr bwMode="auto">
          <a:xfrm>
            <a:off x="1500188" y="4256088"/>
            <a:ext cx="2197100" cy="2601912"/>
            <a:chOff x="2600" y="2595"/>
            <a:chExt cx="1384" cy="1639"/>
          </a:xfrm>
        </p:grpSpPr>
        <p:grpSp>
          <p:nvGrpSpPr>
            <p:cNvPr id="15378" name="Group 42"/>
            <p:cNvGrpSpPr>
              <a:grpSpLocks/>
            </p:cNvGrpSpPr>
            <p:nvPr/>
          </p:nvGrpSpPr>
          <p:grpSpPr bwMode="auto">
            <a:xfrm rot="20234941" flipH="1">
              <a:off x="3120" y="2595"/>
              <a:ext cx="536" cy="435"/>
              <a:chOff x="3216" y="2784"/>
              <a:chExt cx="384" cy="335"/>
            </a:xfrm>
          </p:grpSpPr>
          <p:grpSp>
            <p:nvGrpSpPr>
              <p:cNvPr id="15421" name="Group 43"/>
              <p:cNvGrpSpPr>
                <a:grpSpLocks/>
              </p:cNvGrpSpPr>
              <p:nvPr/>
            </p:nvGrpSpPr>
            <p:grpSpPr bwMode="auto">
              <a:xfrm flipH="1">
                <a:off x="3216" y="2784"/>
                <a:ext cx="384" cy="335"/>
                <a:chOff x="1355" y="3089"/>
                <a:chExt cx="598" cy="575"/>
              </a:xfrm>
            </p:grpSpPr>
            <p:sp>
              <p:nvSpPr>
                <p:cNvPr id="15423" name="Freeform 44"/>
                <p:cNvSpPr>
                  <a:spLocks/>
                </p:cNvSpPr>
                <p:nvPr/>
              </p:nvSpPr>
              <p:spPr bwMode="auto">
                <a:xfrm>
                  <a:off x="1355" y="3089"/>
                  <a:ext cx="598" cy="572"/>
                </a:xfrm>
                <a:custGeom>
                  <a:avLst/>
                  <a:gdLst>
                    <a:gd name="T0" fmla="*/ 85 w 598"/>
                    <a:gd name="T1" fmla="*/ 511 h 572"/>
                    <a:gd name="T2" fmla="*/ 275 w 598"/>
                    <a:gd name="T3" fmla="*/ 569 h 572"/>
                    <a:gd name="T4" fmla="*/ 507 w 598"/>
                    <a:gd name="T5" fmla="*/ 493 h 572"/>
                    <a:gd name="T6" fmla="*/ 591 w 598"/>
                    <a:gd name="T7" fmla="*/ 305 h 572"/>
                    <a:gd name="T8" fmla="*/ 551 w 598"/>
                    <a:gd name="T9" fmla="*/ 113 h 572"/>
                    <a:gd name="T10" fmla="*/ 567 w 598"/>
                    <a:gd name="T11" fmla="*/ 65 h 572"/>
                    <a:gd name="T12" fmla="*/ 565 w 598"/>
                    <a:gd name="T13" fmla="*/ 31 h 572"/>
                    <a:gd name="T14" fmla="*/ 519 w 598"/>
                    <a:gd name="T15" fmla="*/ 17 h 572"/>
                    <a:gd name="T16" fmla="*/ 469 w 598"/>
                    <a:gd name="T17" fmla="*/ 31 h 572"/>
                    <a:gd name="T18" fmla="*/ 443 w 598"/>
                    <a:gd name="T19" fmla="*/ 53 h 572"/>
                    <a:gd name="T20" fmla="*/ 373 w 598"/>
                    <a:gd name="T21" fmla="*/ 31 h 572"/>
                    <a:gd name="T22" fmla="*/ 325 w 598"/>
                    <a:gd name="T23" fmla="*/ 31 h 572"/>
                    <a:gd name="T24" fmla="*/ 303 w 598"/>
                    <a:gd name="T25" fmla="*/ 21 h 572"/>
                    <a:gd name="T26" fmla="*/ 267 w 598"/>
                    <a:gd name="T27" fmla="*/ 9 h 572"/>
                    <a:gd name="T28" fmla="*/ 203 w 598"/>
                    <a:gd name="T29" fmla="*/ 73 h 572"/>
                    <a:gd name="T30" fmla="*/ 133 w 598"/>
                    <a:gd name="T31" fmla="*/ 31 h 572"/>
                    <a:gd name="T32" fmla="*/ 23 w 598"/>
                    <a:gd name="T33" fmla="*/ 49 h 572"/>
                    <a:gd name="T34" fmla="*/ 37 w 598"/>
                    <a:gd name="T35" fmla="*/ 127 h 572"/>
                    <a:gd name="T36" fmla="*/ 3 w 598"/>
                    <a:gd name="T37" fmla="*/ 233 h 572"/>
                    <a:gd name="T38" fmla="*/ 19 w 598"/>
                    <a:gd name="T39" fmla="*/ 409 h 572"/>
                    <a:gd name="T40" fmla="*/ 85 w 598"/>
                    <a:gd name="T41" fmla="*/ 511 h 57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98"/>
                    <a:gd name="T64" fmla="*/ 0 h 572"/>
                    <a:gd name="T65" fmla="*/ 598 w 598"/>
                    <a:gd name="T66" fmla="*/ 572 h 57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98" h="572">
                      <a:moveTo>
                        <a:pt x="85" y="511"/>
                      </a:moveTo>
                      <a:cubicBezTo>
                        <a:pt x="133" y="537"/>
                        <a:pt x="205" y="572"/>
                        <a:pt x="275" y="569"/>
                      </a:cubicBezTo>
                      <a:cubicBezTo>
                        <a:pt x="345" y="566"/>
                        <a:pt x="454" y="537"/>
                        <a:pt x="507" y="493"/>
                      </a:cubicBezTo>
                      <a:cubicBezTo>
                        <a:pt x="560" y="449"/>
                        <a:pt x="584" y="368"/>
                        <a:pt x="591" y="305"/>
                      </a:cubicBezTo>
                      <a:cubicBezTo>
                        <a:pt x="598" y="242"/>
                        <a:pt x="555" y="153"/>
                        <a:pt x="551" y="113"/>
                      </a:cubicBezTo>
                      <a:cubicBezTo>
                        <a:pt x="547" y="73"/>
                        <a:pt x="565" y="79"/>
                        <a:pt x="567" y="65"/>
                      </a:cubicBezTo>
                      <a:cubicBezTo>
                        <a:pt x="569" y="51"/>
                        <a:pt x="573" y="39"/>
                        <a:pt x="565" y="31"/>
                      </a:cubicBezTo>
                      <a:cubicBezTo>
                        <a:pt x="557" y="23"/>
                        <a:pt x="535" y="17"/>
                        <a:pt x="519" y="17"/>
                      </a:cubicBezTo>
                      <a:cubicBezTo>
                        <a:pt x="503" y="17"/>
                        <a:pt x="482" y="25"/>
                        <a:pt x="469" y="31"/>
                      </a:cubicBezTo>
                      <a:cubicBezTo>
                        <a:pt x="456" y="37"/>
                        <a:pt x="459" y="53"/>
                        <a:pt x="443" y="53"/>
                      </a:cubicBezTo>
                      <a:cubicBezTo>
                        <a:pt x="427" y="53"/>
                        <a:pt x="393" y="35"/>
                        <a:pt x="373" y="31"/>
                      </a:cubicBezTo>
                      <a:cubicBezTo>
                        <a:pt x="353" y="27"/>
                        <a:pt x="337" y="33"/>
                        <a:pt x="325" y="31"/>
                      </a:cubicBezTo>
                      <a:cubicBezTo>
                        <a:pt x="313" y="29"/>
                        <a:pt x="313" y="25"/>
                        <a:pt x="303" y="21"/>
                      </a:cubicBezTo>
                      <a:cubicBezTo>
                        <a:pt x="293" y="17"/>
                        <a:pt x="284" y="0"/>
                        <a:pt x="267" y="9"/>
                      </a:cubicBezTo>
                      <a:cubicBezTo>
                        <a:pt x="250" y="18"/>
                        <a:pt x="225" y="69"/>
                        <a:pt x="203" y="73"/>
                      </a:cubicBezTo>
                      <a:cubicBezTo>
                        <a:pt x="181" y="77"/>
                        <a:pt x="163" y="35"/>
                        <a:pt x="133" y="31"/>
                      </a:cubicBezTo>
                      <a:cubicBezTo>
                        <a:pt x="103" y="27"/>
                        <a:pt x="39" y="33"/>
                        <a:pt x="23" y="49"/>
                      </a:cubicBezTo>
                      <a:cubicBezTo>
                        <a:pt x="7" y="65"/>
                        <a:pt x="40" y="96"/>
                        <a:pt x="37" y="127"/>
                      </a:cubicBezTo>
                      <a:cubicBezTo>
                        <a:pt x="34" y="158"/>
                        <a:pt x="6" y="186"/>
                        <a:pt x="3" y="233"/>
                      </a:cubicBezTo>
                      <a:cubicBezTo>
                        <a:pt x="0" y="280"/>
                        <a:pt x="5" y="363"/>
                        <a:pt x="19" y="409"/>
                      </a:cubicBezTo>
                      <a:cubicBezTo>
                        <a:pt x="33" y="455"/>
                        <a:pt x="71" y="490"/>
                        <a:pt x="85" y="51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24" name="Freeform 45"/>
                <p:cNvSpPr>
                  <a:spLocks/>
                </p:cNvSpPr>
                <p:nvPr/>
              </p:nvSpPr>
              <p:spPr bwMode="auto">
                <a:xfrm>
                  <a:off x="1382" y="3143"/>
                  <a:ext cx="354" cy="515"/>
                </a:xfrm>
                <a:custGeom>
                  <a:avLst/>
                  <a:gdLst>
                    <a:gd name="T0" fmla="*/ 0 w 354"/>
                    <a:gd name="T1" fmla="*/ 3 h 515"/>
                    <a:gd name="T2" fmla="*/ 64 w 354"/>
                    <a:gd name="T3" fmla="*/ 11 h 515"/>
                    <a:gd name="T4" fmla="*/ 176 w 354"/>
                    <a:gd name="T5" fmla="*/ 71 h 515"/>
                    <a:gd name="T6" fmla="*/ 288 w 354"/>
                    <a:gd name="T7" fmla="*/ 163 h 515"/>
                    <a:gd name="T8" fmla="*/ 346 w 354"/>
                    <a:gd name="T9" fmla="*/ 313 h 515"/>
                    <a:gd name="T10" fmla="*/ 336 w 354"/>
                    <a:gd name="T11" fmla="*/ 403 h 515"/>
                    <a:gd name="T12" fmla="*/ 272 w 354"/>
                    <a:gd name="T13" fmla="*/ 515 h 5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54"/>
                    <a:gd name="T22" fmla="*/ 0 h 515"/>
                    <a:gd name="T23" fmla="*/ 354 w 354"/>
                    <a:gd name="T24" fmla="*/ 515 h 51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54" h="515">
                      <a:moveTo>
                        <a:pt x="0" y="3"/>
                      </a:moveTo>
                      <a:cubicBezTo>
                        <a:pt x="11" y="4"/>
                        <a:pt x="35" y="0"/>
                        <a:pt x="64" y="11"/>
                      </a:cubicBezTo>
                      <a:cubicBezTo>
                        <a:pt x="93" y="22"/>
                        <a:pt x="139" y="46"/>
                        <a:pt x="176" y="71"/>
                      </a:cubicBezTo>
                      <a:cubicBezTo>
                        <a:pt x="213" y="96"/>
                        <a:pt x="260" y="123"/>
                        <a:pt x="288" y="163"/>
                      </a:cubicBezTo>
                      <a:cubicBezTo>
                        <a:pt x="316" y="203"/>
                        <a:pt x="338" y="273"/>
                        <a:pt x="346" y="313"/>
                      </a:cubicBezTo>
                      <a:cubicBezTo>
                        <a:pt x="354" y="353"/>
                        <a:pt x="348" y="369"/>
                        <a:pt x="336" y="403"/>
                      </a:cubicBezTo>
                      <a:cubicBezTo>
                        <a:pt x="324" y="437"/>
                        <a:pt x="285" y="492"/>
                        <a:pt x="272" y="515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25" name="Freeform 46"/>
                <p:cNvSpPr>
                  <a:spLocks/>
                </p:cNvSpPr>
                <p:nvPr/>
              </p:nvSpPr>
              <p:spPr bwMode="auto">
                <a:xfrm>
                  <a:off x="1658" y="3120"/>
                  <a:ext cx="56" cy="162"/>
                </a:xfrm>
                <a:custGeom>
                  <a:avLst/>
                  <a:gdLst>
                    <a:gd name="T0" fmla="*/ 22 w 56"/>
                    <a:gd name="T1" fmla="*/ 0 h 162"/>
                    <a:gd name="T2" fmla="*/ 52 w 56"/>
                    <a:gd name="T3" fmla="*/ 78 h 162"/>
                    <a:gd name="T4" fmla="*/ 0 w 56"/>
                    <a:gd name="T5" fmla="*/ 162 h 162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162"/>
                    <a:gd name="T11" fmla="*/ 56 w 56"/>
                    <a:gd name="T12" fmla="*/ 162 h 16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162">
                      <a:moveTo>
                        <a:pt x="22" y="0"/>
                      </a:moveTo>
                      <a:cubicBezTo>
                        <a:pt x="27" y="13"/>
                        <a:pt x="56" y="51"/>
                        <a:pt x="52" y="78"/>
                      </a:cubicBezTo>
                      <a:cubicBezTo>
                        <a:pt x="48" y="105"/>
                        <a:pt x="11" y="145"/>
                        <a:pt x="0" y="16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26" name="Freeform 47"/>
                <p:cNvSpPr>
                  <a:spLocks/>
                </p:cNvSpPr>
                <p:nvPr/>
              </p:nvSpPr>
              <p:spPr bwMode="auto">
                <a:xfrm>
                  <a:off x="1680" y="3176"/>
                  <a:ext cx="150" cy="170"/>
                </a:xfrm>
                <a:custGeom>
                  <a:avLst/>
                  <a:gdLst>
                    <a:gd name="T0" fmla="*/ 0 w 150"/>
                    <a:gd name="T1" fmla="*/ 88 h 170"/>
                    <a:gd name="T2" fmla="*/ 50 w 150"/>
                    <a:gd name="T3" fmla="*/ 30 h 170"/>
                    <a:gd name="T4" fmla="*/ 130 w 150"/>
                    <a:gd name="T5" fmla="*/ 10 h 170"/>
                    <a:gd name="T6" fmla="*/ 144 w 150"/>
                    <a:gd name="T7" fmla="*/ 88 h 170"/>
                    <a:gd name="T8" fmla="*/ 96 w 150"/>
                    <a:gd name="T9" fmla="*/ 136 h 170"/>
                    <a:gd name="T10" fmla="*/ 54 w 150"/>
                    <a:gd name="T11" fmla="*/ 146 h 170"/>
                    <a:gd name="T12" fmla="*/ 30 w 150"/>
                    <a:gd name="T13" fmla="*/ 170 h 1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0"/>
                    <a:gd name="T22" fmla="*/ 0 h 170"/>
                    <a:gd name="T23" fmla="*/ 150 w 150"/>
                    <a:gd name="T24" fmla="*/ 170 h 170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0" h="170">
                      <a:moveTo>
                        <a:pt x="0" y="88"/>
                      </a:moveTo>
                      <a:cubicBezTo>
                        <a:pt x="8" y="78"/>
                        <a:pt x="28" y="43"/>
                        <a:pt x="50" y="30"/>
                      </a:cubicBezTo>
                      <a:cubicBezTo>
                        <a:pt x="72" y="17"/>
                        <a:pt x="114" y="0"/>
                        <a:pt x="130" y="10"/>
                      </a:cubicBezTo>
                      <a:cubicBezTo>
                        <a:pt x="146" y="20"/>
                        <a:pt x="150" y="67"/>
                        <a:pt x="144" y="88"/>
                      </a:cubicBezTo>
                      <a:cubicBezTo>
                        <a:pt x="138" y="109"/>
                        <a:pt x="111" y="126"/>
                        <a:pt x="96" y="136"/>
                      </a:cubicBezTo>
                      <a:cubicBezTo>
                        <a:pt x="81" y="146"/>
                        <a:pt x="65" y="140"/>
                        <a:pt x="54" y="146"/>
                      </a:cubicBezTo>
                      <a:cubicBezTo>
                        <a:pt x="43" y="152"/>
                        <a:pt x="35" y="165"/>
                        <a:pt x="30" y="17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27" name="Freeform 48"/>
                <p:cNvSpPr>
                  <a:spLocks/>
                </p:cNvSpPr>
                <p:nvPr/>
              </p:nvSpPr>
              <p:spPr bwMode="auto">
                <a:xfrm>
                  <a:off x="1824" y="3216"/>
                  <a:ext cx="118" cy="190"/>
                </a:xfrm>
                <a:custGeom>
                  <a:avLst/>
                  <a:gdLst>
                    <a:gd name="T0" fmla="*/ 0 w 118"/>
                    <a:gd name="T1" fmla="*/ 0 h 190"/>
                    <a:gd name="T2" fmla="*/ 30 w 118"/>
                    <a:gd name="T3" fmla="*/ 42 h 190"/>
                    <a:gd name="T4" fmla="*/ 96 w 118"/>
                    <a:gd name="T5" fmla="*/ 96 h 190"/>
                    <a:gd name="T6" fmla="*/ 118 w 118"/>
                    <a:gd name="T7" fmla="*/ 190 h 19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8"/>
                    <a:gd name="T13" fmla="*/ 0 h 190"/>
                    <a:gd name="T14" fmla="*/ 118 w 118"/>
                    <a:gd name="T15" fmla="*/ 190 h 19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8" h="190">
                      <a:moveTo>
                        <a:pt x="0" y="0"/>
                      </a:moveTo>
                      <a:cubicBezTo>
                        <a:pt x="5" y="7"/>
                        <a:pt x="14" y="26"/>
                        <a:pt x="30" y="42"/>
                      </a:cubicBezTo>
                      <a:cubicBezTo>
                        <a:pt x="46" y="58"/>
                        <a:pt x="81" y="71"/>
                        <a:pt x="96" y="96"/>
                      </a:cubicBezTo>
                      <a:cubicBezTo>
                        <a:pt x="111" y="121"/>
                        <a:pt x="114" y="171"/>
                        <a:pt x="118" y="19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28" name="Freeform 49"/>
                <p:cNvSpPr>
                  <a:spLocks/>
                </p:cNvSpPr>
                <p:nvPr/>
              </p:nvSpPr>
              <p:spPr bwMode="auto">
                <a:xfrm>
                  <a:off x="1806" y="3138"/>
                  <a:ext cx="114" cy="73"/>
                </a:xfrm>
                <a:custGeom>
                  <a:avLst/>
                  <a:gdLst>
                    <a:gd name="T0" fmla="*/ 0 w 114"/>
                    <a:gd name="T1" fmla="*/ 0 h 73"/>
                    <a:gd name="T2" fmla="*/ 52 w 114"/>
                    <a:gd name="T3" fmla="*/ 68 h 73"/>
                    <a:gd name="T4" fmla="*/ 114 w 114"/>
                    <a:gd name="T5" fmla="*/ 30 h 73"/>
                    <a:gd name="T6" fmla="*/ 0 60000 65536"/>
                    <a:gd name="T7" fmla="*/ 0 60000 65536"/>
                    <a:gd name="T8" fmla="*/ 0 60000 65536"/>
                    <a:gd name="T9" fmla="*/ 0 w 114"/>
                    <a:gd name="T10" fmla="*/ 0 h 73"/>
                    <a:gd name="T11" fmla="*/ 114 w 114"/>
                    <a:gd name="T12" fmla="*/ 73 h 7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4" h="73">
                      <a:moveTo>
                        <a:pt x="0" y="0"/>
                      </a:moveTo>
                      <a:cubicBezTo>
                        <a:pt x="9" y="11"/>
                        <a:pt x="33" y="63"/>
                        <a:pt x="52" y="68"/>
                      </a:cubicBezTo>
                      <a:cubicBezTo>
                        <a:pt x="71" y="73"/>
                        <a:pt x="101" y="38"/>
                        <a:pt x="114" y="3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29" name="Freeform 50"/>
                <p:cNvSpPr>
                  <a:spLocks/>
                </p:cNvSpPr>
                <p:nvPr/>
              </p:nvSpPr>
              <p:spPr bwMode="auto">
                <a:xfrm>
                  <a:off x="1838" y="3382"/>
                  <a:ext cx="60" cy="168"/>
                </a:xfrm>
                <a:custGeom>
                  <a:avLst/>
                  <a:gdLst>
                    <a:gd name="T0" fmla="*/ 0 w 60"/>
                    <a:gd name="T1" fmla="*/ 0 h 168"/>
                    <a:gd name="T2" fmla="*/ 44 w 60"/>
                    <a:gd name="T3" fmla="*/ 60 h 168"/>
                    <a:gd name="T4" fmla="*/ 60 w 60"/>
                    <a:gd name="T5" fmla="*/ 168 h 168"/>
                    <a:gd name="T6" fmla="*/ 0 60000 65536"/>
                    <a:gd name="T7" fmla="*/ 0 60000 65536"/>
                    <a:gd name="T8" fmla="*/ 0 60000 65536"/>
                    <a:gd name="T9" fmla="*/ 0 w 60"/>
                    <a:gd name="T10" fmla="*/ 0 h 168"/>
                    <a:gd name="T11" fmla="*/ 60 w 60"/>
                    <a:gd name="T12" fmla="*/ 168 h 1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0" h="168">
                      <a:moveTo>
                        <a:pt x="0" y="0"/>
                      </a:moveTo>
                      <a:cubicBezTo>
                        <a:pt x="7" y="9"/>
                        <a:pt x="34" y="32"/>
                        <a:pt x="44" y="60"/>
                      </a:cubicBezTo>
                      <a:cubicBezTo>
                        <a:pt x="54" y="88"/>
                        <a:pt x="57" y="146"/>
                        <a:pt x="60" y="16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30" name="Freeform 51"/>
                <p:cNvSpPr>
                  <a:spLocks/>
                </p:cNvSpPr>
                <p:nvPr/>
              </p:nvSpPr>
              <p:spPr bwMode="auto">
                <a:xfrm>
                  <a:off x="1702" y="3354"/>
                  <a:ext cx="114" cy="276"/>
                </a:xfrm>
                <a:custGeom>
                  <a:avLst/>
                  <a:gdLst>
                    <a:gd name="T0" fmla="*/ 0 w 114"/>
                    <a:gd name="T1" fmla="*/ 0 h 276"/>
                    <a:gd name="T2" fmla="*/ 28 w 114"/>
                    <a:gd name="T3" fmla="*/ 40 h 276"/>
                    <a:gd name="T4" fmla="*/ 100 w 114"/>
                    <a:gd name="T5" fmla="*/ 80 h 276"/>
                    <a:gd name="T6" fmla="*/ 112 w 114"/>
                    <a:gd name="T7" fmla="*/ 168 h 276"/>
                    <a:gd name="T8" fmla="*/ 96 w 114"/>
                    <a:gd name="T9" fmla="*/ 276 h 2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4"/>
                    <a:gd name="T16" fmla="*/ 0 h 276"/>
                    <a:gd name="T17" fmla="*/ 114 w 114"/>
                    <a:gd name="T18" fmla="*/ 276 h 2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4" h="276">
                      <a:moveTo>
                        <a:pt x="0" y="0"/>
                      </a:moveTo>
                      <a:cubicBezTo>
                        <a:pt x="5" y="7"/>
                        <a:pt x="11" y="27"/>
                        <a:pt x="28" y="40"/>
                      </a:cubicBezTo>
                      <a:cubicBezTo>
                        <a:pt x="45" y="53"/>
                        <a:pt x="86" y="59"/>
                        <a:pt x="100" y="80"/>
                      </a:cubicBezTo>
                      <a:cubicBezTo>
                        <a:pt x="114" y="101"/>
                        <a:pt x="113" y="135"/>
                        <a:pt x="112" y="168"/>
                      </a:cubicBezTo>
                      <a:cubicBezTo>
                        <a:pt x="111" y="201"/>
                        <a:pt x="99" y="254"/>
                        <a:pt x="96" y="276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31" name="Freeform 52"/>
                <p:cNvSpPr>
                  <a:spLocks/>
                </p:cNvSpPr>
                <p:nvPr/>
              </p:nvSpPr>
              <p:spPr bwMode="auto">
                <a:xfrm>
                  <a:off x="1584" y="3552"/>
                  <a:ext cx="96" cy="48"/>
                </a:xfrm>
                <a:custGeom>
                  <a:avLst/>
                  <a:gdLst>
                    <a:gd name="T0" fmla="*/ 96 w 96"/>
                    <a:gd name="T1" fmla="*/ 0 h 48"/>
                    <a:gd name="T2" fmla="*/ 46 w 96"/>
                    <a:gd name="T3" fmla="*/ 38 h 48"/>
                    <a:gd name="T4" fmla="*/ 0 w 96"/>
                    <a:gd name="T5" fmla="*/ 48 h 48"/>
                    <a:gd name="T6" fmla="*/ 0 60000 65536"/>
                    <a:gd name="T7" fmla="*/ 0 60000 65536"/>
                    <a:gd name="T8" fmla="*/ 0 60000 65536"/>
                    <a:gd name="T9" fmla="*/ 0 w 96"/>
                    <a:gd name="T10" fmla="*/ 0 h 48"/>
                    <a:gd name="T11" fmla="*/ 96 w 96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6" h="48">
                      <a:moveTo>
                        <a:pt x="96" y="0"/>
                      </a:moveTo>
                      <a:cubicBezTo>
                        <a:pt x="88" y="6"/>
                        <a:pt x="62" y="30"/>
                        <a:pt x="46" y="38"/>
                      </a:cubicBezTo>
                      <a:cubicBezTo>
                        <a:pt x="30" y="46"/>
                        <a:pt x="10" y="46"/>
                        <a:pt x="0" y="4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32" name="Freeform 53"/>
                <p:cNvSpPr>
                  <a:spLocks/>
                </p:cNvSpPr>
                <p:nvPr/>
              </p:nvSpPr>
              <p:spPr bwMode="auto">
                <a:xfrm>
                  <a:off x="1390" y="3206"/>
                  <a:ext cx="98" cy="394"/>
                </a:xfrm>
                <a:custGeom>
                  <a:avLst/>
                  <a:gdLst>
                    <a:gd name="T0" fmla="*/ 0 w 98"/>
                    <a:gd name="T1" fmla="*/ 0 h 394"/>
                    <a:gd name="T2" fmla="*/ 56 w 98"/>
                    <a:gd name="T3" fmla="*/ 48 h 394"/>
                    <a:gd name="T4" fmla="*/ 84 w 98"/>
                    <a:gd name="T5" fmla="*/ 108 h 394"/>
                    <a:gd name="T6" fmla="*/ 72 w 98"/>
                    <a:gd name="T7" fmla="*/ 196 h 394"/>
                    <a:gd name="T8" fmla="*/ 40 w 98"/>
                    <a:gd name="T9" fmla="*/ 272 h 394"/>
                    <a:gd name="T10" fmla="*/ 98 w 98"/>
                    <a:gd name="T11" fmla="*/ 394 h 39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394"/>
                    <a:gd name="T20" fmla="*/ 98 w 98"/>
                    <a:gd name="T21" fmla="*/ 394 h 39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394">
                      <a:moveTo>
                        <a:pt x="0" y="0"/>
                      </a:moveTo>
                      <a:cubicBezTo>
                        <a:pt x="9" y="8"/>
                        <a:pt x="42" y="30"/>
                        <a:pt x="56" y="48"/>
                      </a:cubicBezTo>
                      <a:cubicBezTo>
                        <a:pt x="70" y="66"/>
                        <a:pt x="81" y="83"/>
                        <a:pt x="84" y="108"/>
                      </a:cubicBezTo>
                      <a:cubicBezTo>
                        <a:pt x="87" y="133"/>
                        <a:pt x="79" y="169"/>
                        <a:pt x="72" y="196"/>
                      </a:cubicBezTo>
                      <a:cubicBezTo>
                        <a:pt x="65" y="223"/>
                        <a:pt x="36" y="239"/>
                        <a:pt x="40" y="272"/>
                      </a:cubicBezTo>
                      <a:cubicBezTo>
                        <a:pt x="44" y="305"/>
                        <a:pt x="86" y="369"/>
                        <a:pt x="98" y="39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33" name="Freeform 54"/>
                <p:cNvSpPr>
                  <a:spLocks/>
                </p:cNvSpPr>
                <p:nvPr/>
              </p:nvSpPr>
              <p:spPr bwMode="auto">
                <a:xfrm>
                  <a:off x="1424" y="3216"/>
                  <a:ext cx="208" cy="448"/>
                </a:xfrm>
                <a:custGeom>
                  <a:avLst/>
                  <a:gdLst>
                    <a:gd name="T0" fmla="*/ 112 w 208"/>
                    <a:gd name="T1" fmla="*/ 0 h 448"/>
                    <a:gd name="T2" fmla="*/ 112 w 208"/>
                    <a:gd name="T3" fmla="*/ 96 h 448"/>
                    <a:gd name="T4" fmla="*/ 18 w 208"/>
                    <a:gd name="T5" fmla="*/ 210 h 448"/>
                    <a:gd name="T6" fmla="*/ 16 w 208"/>
                    <a:gd name="T7" fmla="*/ 336 h 448"/>
                    <a:gd name="T8" fmla="*/ 112 w 208"/>
                    <a:gd name="T9" fmla="*/ 432 h 448"/>
                    <a:gd name="T10" fmla="*/ 208 w 208"/>
                    <a:gd name="T11" fmla="*/ 432 h 4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08"/>
                    <a:gd name="T19" fmla="*/ 0 h 448"/>
                    <a:gd name="T20" fmla="*/ 208 w 208"/>
                    <a:gd name="T21" fmla="*/ 448 h 4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08" h="448">
                      <a:moveTo>
                        <a:pt x="112" y="0"/>
                      </a:moveTo>
                      <a:cubicBezTo>
                        <a:pt x="120" y="32"/>
                        <a:pt x="128" y="61"/>
                        <a:pt x="112" y="96"/>
                      </a:cubicBezTo>
                      <a:cubicBezTo>
                        <a:pt x="96" y="131"/>
                        <a:pt x="34" y="170"/>
                        <a:pt x="18" y="210"/>
                      </a:cubicBezTo>
                      <a:cubicBezTo>
                        <a:pt x="2" y="250"/>
                        <a:pt x="0" y="299"/>
                        <a:pt x="16" y="336"/>
                      </a:cubicBezTo>
                      <a:cubicBezTo>
                        <a:pt x="32" y="373"/>
                        <a:pt x="80" y="416"/>
                        <a:pt x="112" y="432"/>
                      </a:cubicBezTo>
                      <a:cubicBezTo>
                        <a:pt x="144" y="448"/>
                        <a:pt x="176" y="440"/>
                        <a:pt x="208" y="43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34" name="Freeform 55"/>
                <p:cNvSpPr>
                  <a:spLocks/>
                </p:cNvSpPr>
                <p:nvPr/>
              </p:nvSpPr>
              <p:spPr bwMode="auto">
                <a:xfrm>
                  <a:off x="1362" y="3290"/>
                  <a:ext cx="113" cy="132"/>
                </a:xfrm>
                <a:custGeom>
                  <a:avLst/>
                  <a:gdLst>
                    <a:gd name="T0" fmla="*/ 0 w 113"/>
                    <a:gd name="T1" fmla="*/ 0 h 132"/>
                    <a:gd name="T2" fmla="*/ 100 w 113"/>
                    <a:gd name="T3" fmla="*/ 76 h 132"/>
                    <a:gd name="T4" fmla="*/ 80 w 113"/>
                    <a:gd name="T5" fmla="*/ 132 h 132"/>
                    <a:gd name="T6" fmla="*/ 0 60000 65536"/>
                    <a:gd name="T7" fmla="*/ 0 60000 65536"/>
                    <a:gd name="T8" fmla="*/ 0 60000 65536"/>
                    <a:gd name="T9" fmla="*/ 0 w 113"/>
                    <a:gd name="T10" fmla="*/ 0 h 132"/>
                    <a:gd name="T11" fmla="*/ 113 w 113"/>
                    <a:gd name="T12" fmla="*/ 132 h 1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3" h="132">
                      <a:moveTo>
                        <a:pt x="0" y="0"/>
                      </a:moveTo>
                      <a:cubicBezTo>
                        <a:pt x="17" y="13"/>
                        <a:pt x="87" y="54"/>
                        <a:pt x="100" y="76"/>
                      </a:cubicBezTo>
                      <a:cubicBezTo>
                        <a:pt x="113" y="98"/>
                        <a:pt x="84" y="120"/>
                        <a:pt x="80" y="13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35" name="Freeform 56"/>
                <p:cNvSpPr>
                  <a:spLocks/>
                </p:cNvSpPr>
                <p:nvPr/>
              </p:nvSpPr>
              <p:spPr bwMode="auto">
                <a:xfrm>
                  <a:off x="1488" y="3306"/>
                  <a:ext cx="114" cy="294"/>
                </a:xfrm>
                <a:custGeom>
                  <a:avLst/>
                  <a:gdLst>
                    <a:gd name="T0" fmla="*/ 114 w 114"/>
                    <a:gd name="T1" fmla="*/ 0 h 294"/>
                    <a:gd name="T2" fmla="*/ 48 w 114"/>
                    <a:gd name="T3" fmla="*/ 102 h 294"/>
                    <a:gd name="T4" fmla="*/ 14 w 114"/>
                    <a:gd name="T5" fmla="*/ 176 h 294"/>
                    <a:gd name="T6" fmla="*/ 0 w 114"/>
                    <a:gd name="T7" fmla="*/ 294 h 29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4"/>
                    <a:gd name="T13" fmla="*/ 0 h 294"/>
                    <a:gd name="T14" fmla="*/ 114 w 114"/>
                    <a:gd name="T15" fmla="*/ 294 h 29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4" h="294">
                      <a:moveTo>
                        <a:pt x="114" y="0"/>
                      </a:moveTo>
                      <a:cubicBezTo>
                        <a:pt x="102" y="17"/>
                        <a:pt x="65" y="73"/>
                        <a:pt x="48" y="102"/>
                      </a:cubicBezTo>
                      <a:cubicBezTo>
                        <a:pt x="31" y="131"/>
                        <a:pt x="22" y="144"/>
                        <a:pt x="14" y="176"/>
                      </a:cubicBezTo>
                      <a:cubicBezTo>
                        <a:pt x="6" y="208"/>
                        <a:pt x="3" y="270"/>
                        <a:pt x="0" y="29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36" name="Freeform 57"/>
                <p:cNvSpPr>
                  <a:spLocks/>
                </p:cNvSpPr>
                <p:nvPr/>
              </p:nvSpPr>
              <p:spPr bwMode="auto">
                <a:xfrm>
                  <a:off x="1542" y="3378"/>
                  <a:ext cx="92" cy="12"/>
                </a:xfrm>
                <a:custGeom>
                  <a:avLst/>
                  <a:gdLst>
                    <a:gd name="T0" fmla="*/ 0 w 92"/>
                    <a:gd name="T1" fmla="*/ 12 h 12"/>
                    <a:gd name="T2" fmla="*/ 56 w 92"/>
                    <a:gd name="T3" fmla="*/ 0 h 12"/>
                    <a:gd name="T4" fmla="*/ 92 w 92"/>
                    <a:gd name="T5" fmla="*/ 12 h 12"/>
                    <a:gd name="T6" fmla="*/ 0 60000 65536"/>
                    <a:gd name="T7" fmla="*/ 0 60000 65536"/>
                    <a:gd name="T8" fmla="*/ 0 60000 65536"/>
                    <a:gd name="T9" fmla="*/ 0 w 92"/>
                    <a:gd name="T10" fmla="*/ 0 h 12"/>
                    <a:gd name="T11" fmla="*/ 92 w 92"/>
                    <a:gd name="T12" fmla="*/ 12 h 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" h="12">
                      <a:moveTo>
                        <a:pt x="0" y="12"/>
                      </a:moveTo>
                      <a:cubicBezTo>
                        <a:pt x="9" y="11"/>
                        <a:pt x="41" y="0"/>
                        <a:pt x="56" y="0"/>
                      </a:cubicBezTo>
                      <a:cubicBezTo>
                        <a:pt x="71" y="0"/>
                        <a:pt x="85" y="10"/>
                        <a:pt x="92" y="1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37" name="Freeform 58"/>
                <p:cNvSpPr>
                  <a:spLocks/>
                </p:cNvSpPr>
                <p:nvPr/>
              </p:nvSpPr>
              <p:spPr bwMode="auto">
                <a:xfrm>
                  <a:off x="1504" y="3430"/>
                  <a:ext cx="224" cy="234"/>
                </a:xfrm>
                <a:custGeom>
                  <a:avLst/>
                  <a:gdLst>
                    <a:gd name="T0" fmla="*/ 114 w 224"/>
                    <a:gd name="T1" fmla="*/ 0 h 234"/>
                    <a:gd name="T2" fmla="*/ 32 w 224"/>
                    <a:gd name="T3" fmla="*/ 74 h 234"/>
                    <a:gd name="T4" fmla="*/ 32 w 224"/>
                    <a:gd name="T5" fmla="*/ 122 h 234"/>
                    <a:gd name="T6" fmla="*/ 32 w 224"/>
                    <a:gd name="T7" fmla="*/ 218 h 234"/>
                    <a:gd name="T8" fmla="*/ 224 w 224"/>
                    <a:gd name="T9" fmla="*/ 218 h 2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4"/>
                    <a:gd name="T16" fmla="*/ 0 h 234"/>
                    <a:gd name="T17" fmla="*/ 224 w 224"/>
                    <a:gd name="T18" fmla="*/ 234 h 2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4" h="234">
                      <a:moveTo>
                        <a:pt x="114" y="0"/>
                      </a:moveTo>
                      <a:cubicBezTo>
                        <a:pt x="100" y="13"/>
                        <a:pt x="46" y="54"/>
                        <a:pt x="32" y="74"/>
                      </a:cubicBezTo>
                      <a:cubicBezTo>
                        <a:pt x="18" y="94"/>
                        <a:pt x="32" y="98"/>
                        <a:pt x="32" y="122"/>
                      </a:cubicBezTo>
                      <a:cubicBezTo>
                        <a:pt x="32" y="146"/>
                        <a:pt x="0" y="202"/>
                        <a:pt x="32" y="218"/>
                      </a:cubicBezTo>
                      <a:cubicBezTo>
                        <a:pt x="64" y="234"/>
                        <a:pt x="144" y="226"/>
                        <a:pt x="224" y="21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38" name="Freeform 59"/>
                <p:cNvSpPr>
                  <a:spLocks/>
                </p:cNvSpPr>
                <p:nvPr/>
              </p:nvSpPr>
              <p:spPr bwMode="auto">
                <a:xfrm>
                  <a:off x="1581" y="3453"/>
                  <a:ext cx="100" cy="102"/>
                </a:xfrm>
                <a:custGeom>
                  <a:avLst/>
                  <a:gdLst>
                    <a:gd name="T0" fmla="*/ 99 w 100"/>
                    <a:gd name="T1" fmla="*/ 3 h 102"/>
                    <a:gd name="T2" fmla="*/ 41 w 100"/>
                    <a:gd name="T3" fmla="*/ 61 h 102"/>
                    <a:gd name="T4" fmla="*/ 3 w 100"/>
                    <a:gd name="T5" fmla="*/ 99 h 102"/>
                    <a:gd name="T6" fmla="*/ 61 w 100"/>
                    <a:gd name="T7" fmla="*/ 81 h 102"/>
                    <a:gd name="T8" fmla="*/ 99 w 100"/>
                    <a:gd name="T9" fmla="*/ 3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102"/>
                    <a:gd name="T17" fmla="*/ 100 w 100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102">
                      <a:moveTo>
                        <a:pt x="99" y="3"/>
                      </a:moveTo>
                      <a:cubicBezTo>
                        <a:pt x="96" y="0"/>
                        <a:pt x="57" y="45"/>
                        <a:pt x="41" y="61"/>
                      </a:cubicBezTo>
                      <a:cubicBezTo>
                        <a:pt x="25" y="77"/>
                        <a:pt x="0" y="96"/>
                        <a:pt x="3" y="99"/>
                      </a:cubicBezTo>
                      <a:cubicBezTo>
                        <a:pt x="6" y="102"/>
                        <a:pt x="45" y="97"/>
                        <a:pt x="61" y="81"/>
                      </a:cubicBezTo>
                      <a:cubicBezTo>
                        <a:pt x="77" y="65"/>
                        <a:pt x="100" y="9"/>
                        <a:pt x="99" y="3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39" name="Freeform 60"/>
                <p:cNvSpPr>
                  <a:spLocks/>
                </p:cNvSpPr>
                <p:nvPr/>
              </p:nvSpPr>
              <p:spPr bwMode="auto">
                <a:xfrm>
                  <a:off x="1665" y="3113"/>
                  <a:ext cx="186" cy="180"/>
                </a:xfrm>
                <a:custGeom>
                  <a:avLst/>
                  <a:gdLst>
                    <a:gd name="T0" fmla="*/ 137 w 186"/>
                    <a:gd name="T1" fmla="*/ 29 h 180"/>
                    <a:gd name="T2" fmla="*/ 73 w 186"/>
                    <a:gd name="T3" fmla="*/ 9 h 180"/>
                    <a:gd name="T4" fmla="*/ 5 w 186"/>
                    <a:gd name="T5" fmla="*/ 5 h 180"/>
                    <a:gd name="T6" fmla="*/ 41 w 186"/>
                    <a:gd name="T7" fmla="*/ 37 h 180"/>
                    <a:gd name="T8" fmla="*/ 45 w 186"/>
                    <a:gd name="T9" fmla="*/ 65 h 180"/>
                    <a:gd name="T10" fmla="*/ 53 w 186"/>
                    <a:gd name="T11" fmla="*/ 101 h 180"/>
                    <a:gd name="T12" fmla="*/ 76 w 186"/>
                    <a:gd name="T13" fmla="*/ 88 h 180"/>
                    <a:gd name="T14" fmla="*/ 137 w 186"/>
                    <a:gd name="T15" fmla="*/ 81 h 180"/>
                    <a:gd name="T16" fmla="*/ 153 w 186"/>
                    <a:gd name="T17" fmla="*/ 101 h 180"/>
                    <a:gd name="T18" fmla="*/ 153 w 186"/>
                    <a:gd name="T19" fmla="*/ 173 h 180"/>
                    <a:gd name="T20" fmla="*/ 161 w 186"/>
                    <a:gd name="T21" fmla="*/ 141 h 180"/>
                    <a:gd name="T22" fmla="*/ 181 w 186"/>
                    <a:gd name="T23" fmla="*/ 141 h 180"/>
                    <a:gd name="T24" fmla="*/ 169 w 186"/>
                    <a:gd name="T25" fmla="*/ 105 h 180"/>
                    <a:gd name="T26" fmla="*/ 181 w 186"/>
                    <a:gd name="T27" fmla="*/ 89 h 180"/>
                    <a:gd name="T28" fmla="*/ 137 w 186"/>
                    <a:gd name="T29" fmla="*/ 29 h 1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6"/>
                    <a:gd name="T46" fmla="*/ 0 h 180"/>
                    <a:gd name="T47" fmla="*/ 186 w 186"/>
                    <a:gd name="T48" fmla="*/ 180 h 180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6" h="180">
                      <a:moveTo>
                        <a:pt x="137" y="29"/>
                      </a:moveTo>
                      <a:cubicBezTo>
                        <a:pt x="119" y="16"/>
                        <a:pt x="95" y="13"/>
                        <a:pt x="73" y="9"/>
                      </a:cubicBezTo>
                      <a:cubicBezTo>
                        <a:pt x="51" y="5"/>
                        <a:pt x="10" y="0"/>
                        <a:pt x="5" y="5"/>
                      </a:cubicBezTo>
                      <a:cubicBezTo>
                        <a:pt x="0" y="10"/>
                        <a:pt x="34" y="27"/>
                        <a:pt x="41" y="37"/>
                      </a:cubicBezTo>
                      <a:cubicBezTo>
                        <a:pt x="48" y="47"/>
                        <a:pt x="43" y="54"/>
                        <a:pt x="45" y="65"/>
                      </a:cubicBezTo>
                      <a:cubicBezTo>
                        <a:pt x="47" y="76"/>
                        <a:pt x="48" y="97"/>
                        <a:pt x="53" y="101"/>
                      </a:cubicBezTo>
                      <a:cubicBezTo>
                        <a:pt x="58" y="105"/>
                        <a:pt x="62" y="91"/>
                        <a:pt x="76" y="88"/>
                      </a:cubicBezTo>
                      <a:cubicBezTo>
                        <a:pt x="90" y="85"/>
                        <a:pt x="124" y="79"/>
                        <a:pt x="137" y="81"/>
                      </a:cubicBezTo>
                      <a:cubicBezTo>
                        <a:pt x="150" y="83"/>
                        <a:pt x="150" y="86"/>
                        <a:pt x="153" y="101"/>
                      </a:cubicBezTo>
                      <a:cubicBezTo>
                        <a:pt x="156" y="116"/>
                        <a:pt x="152" y="166"/>
                        <a:pt x="153" y="173"/>
                      </a:cubicBezTo>
                      <a:cubicBezTo>
                        <a:pt x="154" y="180"/>
                        <a:pt x="156" y="146"/>
                        <a:pt x="161" y="141"/>
                      </a:cubicBezTo>
                      <a:cubicBezTo>
                        <a:pt x="166" y="136"/>
                        <a:pt x="180" y="147"/>
                        <a:pt x="181" y="141"/>
                      </a:cubicBezTo>
                      <a:cubicBezTo>
                        <a:pt x="182" y="135"/>
                        <a:pt x="169" y="114"/>
                        <a:pt x="169" y="105"/>
                      </a:cubicBezTo>
                      <a:cubicBezTo>
                        <a:pt x="169" y="96"/>
                        <a:pt x="186" y="102"/>
                        <a:pt x="181" y="89"/>
                      </a:cubicBezTo>
                      <a:cubicBezTo>
                        <a:pt x="176" y="76"/>
                        <a:pt x="155" y="42"/>
                        <a:pt x="137" y="29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F200"/>
                    </a:gs>
                    <a:gs pos="100000">
                      <a:srgbClr val="99FF99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5422" name="Freeform 61"/>
              <p:cNvSpPr>
                <a:spLocks/>
              </p:cNvSpPr>
              <p:nvPr/>
            </p:nvSpPr>
            <p:spPr bwMode="auto">
              <a:xfrm flipH="1">
                <a:off x="3320" y="3039"/>
                <a:ext cx="261" cy="79"/>
              </a:xfrm>
              <a:custGeom>
                <a:avLst/>
                <a:gdLst>
                  <a:gd name="T0" fmla="*/ 0 w 406"/>
                  <a:gd name="T1" fmla="*/ 0 h 135"/>
                  <a:gd name="T2" fmla="*/ 44 w 406"/>
                  <a:gd name="T3" fmla="*/ 64 h 135"/>
                  <a:gd name="T4" fmla="*/ 168 w 406"/>
                  <a:gd name="T5" fmla="*/ 124 h 135"/>
                  <a:gd name="T6" fmla="*/ 316 w 406"/>
                  <a:gd name="T7" fmla="*/ 128 h 135"/>
                  <a:gd name="T8" fmla="*/ 402 w 406"/>
                  <a:gd name="T9" fmla="*/ 90 h 135"/>
                  <a:gd name="T10" fmla="*/ 292 w 406"/>
                  <a:gd name="T11" fmla="*/ 112 h 135"/>
                  <a:gd name="T12" fmla="*/ 232 w 406"/>
                  <a:gd name="T13" fmla="*/ 116 h 135"/>
                  <a:gd name="T14" fmla="*/ 120 w 406"/>
                  <a:gd name="T15" fmla="*/ 88 h 135"/>
                  <a:gd name="T16" fmla="*/ 68 w 406"/>
                  <a:gd name="T17" fmla="*/ 72 h 135"/>
                  <a:gd name="T18" fmla="*/ 4 w 406"/>
                  <a:gd name="T19" fmla="*/ 0 h 1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06"/>
                  <a:gd name="T31" fmla="*/ 0 h 135"/>
                  <a:gd name="T32" fmla="*/ 406 w 406"/>
                  <a:gd name="T33" fmla="*/ 135 h 1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06" h="135">
                    <a:moveTo>
                      <a:pt x="0" y="0"/>
                    </a:moveTo>
                    <a:cubicBezTo>
                      <a:pt x="7" y="11"/>
                      <a:pt x="16" y="43"/>
                      <a:pt x="44" y="64"/>
                    </a:cubicBezTo>
                    <a:cubicBezTo>
                      <a:pt x="72" y="85"/>
                      <a:pt x="123" y="113"/>
                      <a:pt x="168" y="124"/>
                    </a:cubicBezTo>
                    <a:cubicBezTo>
                      <a:pt x="213" y="135"/>
                      <a:pt x="277" y="134"/>
                      <a:pt x="316" y="128"/>
                    </a:cubicBezTo>
                    <a:cubicBezTo>
                      <a:pt x="355" y="122"/>
                      <a:pt x="406" y="93"/>
                      <a:pt x="402" y="90"/>
                    </a:cubicBezTo>
                    <a:cubicBezTo>
                      <a:pt x="398" y="87"/>
                      <a:pt x="320" y="108"/>
                      <a:pt x="292" y="112"/>
                    </a:cubicBezTo>
                    <a:cubicBezTo>
                      <a:pt x="264" y="116"/>
                      <a:pt x="261" y="120"/>
                      <a:pt x="232" y="116"/>
                    </a:cubicBezTo>
                    <a:cubicBezTo>
                      <a:pt x="203" y="112"/>
                      <a:pt x="147" y="95"/>
                      <a:pt x="120" y="88"/>
                    </a:cubicBezTo>
                    <a:cubicBezTo>
                      <a:pt x="93" y="81"/>
                      <a:pt x="87" y="87"/>
                      <a:pt x="68" y="72"/>
                    </a:cubicBezTo>
                    <a:cubicBezTo>
                      <a:pt x="49" y="57"/>
                      <a:pt x="17" y="15"/>
                      <a:pt x="4" y="0"/>
                    </a:cubicBezTo>
                  </a:path>
                </a:pathLst>
              </a:custGeom>
              <a:gradFill rotWithShape="1">
                <a:gsLst>
                  <a:gs pos="0">
                    <a:srgbClr val="00F200"/>
                  </a:gs>
                  <a:gs pos="100000">
                    <a:srgbClr val="99FF99"/>
                  </a:gs>
                </a:gsLst>
                <a:path path="rect">
                  <a:fillToRect l="50000" t="50000" r="50000" b="50000"/>
                </a:path>
              </a:gradFill>
              <a:ln w="3175">
                <a:solidFill>
                  <a:srgbClr val="003A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15379" name="Group 62"/>
            <p:cNvGrpSpPr>
              <a:grpSpLocks/>
            </p:cNvGrpSpPr>
            <p:nvPr/>
          </p:nvGrpSpPr>
          <p:grpSpPr bwMode="auto">
            <a:xfrm flipH="1">
              <a:off x="2736" y="2640"/>
              <a:ext cx="528" cy="480"/>
              <a:chOff x="2640" y="3024"/>
              <a:chExt cx="598" cy="575"/>
            </a:xfrm>
          </p:grpSpPr>
          <p:grpSp>
            <p:nvGrpSpPr>
              <p:cNvPr id="15402" name="Group 63"/>
              <p:cNvGrpSpPr>
                <a:grpSpLocks/>
              </p:cNvGrpSpPr>
              <p:nvPr/>
            </p:nvGrpSpPr>
            <p:grpSpPr bwMode="auto">
              <a:xfrm>
                <a:off x="2640" y="3024"/>
                <a:ext cx="598" cy="575"/>
                <a:chOff x="1355" y="3089"/>
                <a:chExt cx="598" cy="575"/>
              </a:xfrm>
            </p:grpSpPr>
            <p:sp>
              <p:nvSpPr>
                <p:cNvPr id="15404" name="Freeform 64"/>
                <p:cNvSpPr>
                  <a:spLocks/>
                </p:cNvSpPr>
                <p:nvPr/>
              </p:nvSpPr>
              <p:spPr bwMode="auto">
                <a:xfrm>
                  <a:off x="1355" y="3089"/>
                  <a:ext cx="598" cy="572"/>
                </a:xfrm>
                <a:custGeom>
                  <a:avLst/>
                  <a:gdLst>
                    <a:gd name="T0" fmla="*/ 85 w 598"/>
                    <a:gd name="T1" fmla="*/ 511 h 572"/>
                    <a:gd name="T2" fmla="*/ 275 w 598"/>
                    <a:gd name="T3" fmla="*/ 569 h 572"/>
                    <a:gd name="T4" fmla="*/ 507 w 598"/>
                    <a:gd name="T5" fmla="*/ 493 h 572"/>
                    <a:gd name="T6" fmla="*/ 591 w 598"/>
                    <a:gd name="T7" fmla="*/ 305 h 572"/>
                    <a:gd name="T8" fmla="*/ 551 w 598"/>
                    <a:gd name="T9" fmla="*/ 113 h 572"/>
                    <a:gd name="T10" fmla="*/ 567 w 598"/>
                    <a:gd name="T11" fmla="*/ 65 h 572"/>
                    <a:gd name="T12" fmla="*/ 565 w 598"/>
                    <a:gd name="T13" fmla="*/ 31 h 572"/>
                    <a:gd name="T14" fmla="*/ 519 w 598"/>
                    <a:gd name="T15" fmla="*/ 17 h 572"/>
                    <a:gd name="T16" fmla="*/ 469 w 598"/>
                    <a:gd name="T17" fmla="*/ 31 h 572"/>
                    <a:gd name="T18" fmla="*/ 443 w 598"/>
                    <a:gd name="T19" fmla="*/ 53 h 572"/>
                    <a:gd name="T20" fmla="*/ 373 w 598"/>
                    <a:gd name="T21" fmla="*/ 31 h 572"/>
                    <a:gd name="T22" fmla="*/ 325 w 598"/>
                    <a:gd name="T23" fmla="*/ 31 h 572"/>
                    <a:gd name="T24" fmla="*/ 303 w 598"/>
                    <a:gd name="T25" fmla="*/ 21 h 572"/>
                    <a:gd name="T26" fmla="*/ 267 w 598"/>
                    <a:gd name="T27" fmla="*/ 9 h 572"/>
                    <a:gd name="T28" fmla="*/ 203 w 598"/>
                    <a:gd name="T29" fmla="*/ 73 h 572"/>
                    <a:gd name="T30" fmla="*/ 133 w 598"/>
                    <a:gd name="T31" fmla="*/ 31 h 572"/>
                    <a:gd name="T32" fmla="*/ 23 w 598"/>
                    <a:gd name="T33" fmla="*/ 49 h 572"/>
                    <a:gd name="T34" fmla="*/ 37 w 598"/>
                    <a:gd name="T35" fmla="*/ 127 h 572"/>
                    <a:gd name="T36" fmla="*/ 3 w 598"/>
                    <a:gd name="T37" fmla="*/ 233 h 572"/>
                    <a:gd name="T38" fmla="*/ 19 w 598"/>
                    <a:gd name="T39" fmla="*/ 409 h 572"/>
                    <a:gd name="T40" fmla="*/ 85 w 598"/>
                    <a:gd name="T41" fmla="*/ 511 h 57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98"/>
                    <a:gd name="T64" fmla="*/ 0 h 572"/>
                    <a:gd name="T65" fmla="*/ 598 w 598"/>
                    <a:gd name="T66" fmla="*/ 572 h 57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98" h="572">
                      <a:moveTo>
                        <a:pt x="85" y="511"/>
                      </a:moveTo>
                      <a:cubicBezTo>
                        <a:pt x="133" y="537"/>
                        <a:pt x="205" y="572"/>
                        <a:pt x="275" y="569"/>
                      </a:cubicBezTo>
                      <a:cubicBezTo>
                        <a:pt x="345" y="566"/>
                        <a:pt x="454" y="537"/>
                        <a:pt x="507" y="493"/>
                      </a:cubicBezTo>
                      <a:cubicBezTo>
                        <a:pt x="560" y="449"/>
                        <a:pt x="584" y="368"/>
                        <a:pt x="591" y="305"/>
                      </a:cubicBezTo>
                      <a:cubicBezTo>
                        <a:pt x="598" y="242"/>
                        <a:pt x="555" y="153"/>
                        <a:pt x="551" y="113"/>
                      </a:cubicBezTo>
                      <a:cubicBezTo>
                        <a:pt x="547" y="73"/>
                        <a:pt x="565" y="79"/>
                        <a:pt x="567" y="65"/>
                      </a:cubicBezTo>
                      <a:cubicBezTo>
                        <a:pt x="569" y="51"/>
                        <a:pt x="573" y="39"/>
                        <a:pt x="565" y="31"/>
                      </a:cubicBezTo>
                      <a:cubicBezTo>
                        <a:pt x="557" y="23"/>
                        <a:pt x="535" y="17"/>
                        <a:pt x="519" y="17"/>
                      </a:cubicBezTo>
                      <a:cubicBezTo>
                        <a:pt x="503" y="17"/>
                        <a:pt x="482" y="25"/>
                        <a:pt x="469" y="31"/>
                      </a:cubicBezTo>
                      <a:cubicBezTo>
                        <a:pt x="456" y="37"/>
                        <a:pt x="459" y="53"/>
                        <a:pt x="443" y="53"/>
                      </a:cubicBezTo>
                      <a:cubicBezTo>
                        <a:pt x="427" y="53"/>
                        <a:pt x="393" y="35"/>
                        <a:pt x="373" y="31"/>
                      </a:cubicBezTo>
                      <a:cubicBezTo>
                        <a:pt x="353" y="27"/>
                        <a:pt x="337" y="33"/>
                        <a:pt x="325" y="31"/>
                      </a:cubicBezTo>
                      <a:cubicBezTo>
                        <a:pt x="313" y="29"/>
                        <a:pt x="313" y="25"/>
                        <a:pt x="303" y="21"/>
                      </a:cubicBezTo>
                      <a:cubicBezTo>
                        <a:pt x="293" y="17"/>
                        <a:pt x="284" y="0"/>
                        <a:pt x="267" y="9"/>
                      </a:cubicBezTo>
                      <a:cubicBezTo>
                        <a:pt x="250" y="18"/>
                        <a:pt x="225" y="69"/>
                        <a:pt x="203" y="73"/>
                      </a:cubicBezTo>
                      <a:cubicBezTo>
                        <a:pt x="181" y="77"/>
                        <a:pt x="163" y="35"/>
                        <a:pt x="133" y="31"/>
                      </a:cubicBezTo>
                      <a:cubicBezTo>
                        <a:pt x="103" y="27"/>
                        <a:pt x="39" y="33"/>
                        <a:pt x="23" y="49"/>
                      </a:cubicBezTo>
                      <a:cubicBezTo>
                        <a:pt x="7" y="65"/>
                        <a:pt x="40" y="96"/>
                        <a:pt x="37" y="127"/>
                      </a:cubicBezTo>
                      <a:cubicBezTo>
                        <a:pt x="34" y="158"/>
                        <a:pt x="6" y="186"/>
                        <a:pt x="3" y="233"/>
                      </a:cubicBezTo>
                      <a:cubicBezTo>
                        <a:pt x="0" y="280"/>
                        <a:pt x="5" y="363"/>
                        <a:pt x="19" y="409"/>
                      </a:cubicBezTo>
                      <a:cubicBezTo>
                        <a:pt x="33" y="455"/>
                        <a:pt x="71" y="490"/>
                        <a:pt x="85" y="51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40C040"/>
                    </a:gs>
                    <a:gs pos="100000">
                      <a:srgbClr val="006600"/>
                    </a:gs>
                  </a:gsLst>
                  <a:lin ang="5400000" scaled="1"/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05" name="Freeform 65"/>
                <p:cNvSpPr>
                  <a:spLocks/>
                </p:cNvSpPr>
                <p:nvPr/>
              </p:nvSpPr>
              <p:spPr bwMode="auto">
                <a:xfrm>
                  <a:off x="1382" y="3143"/>
                  <a:ext cx="354" cy="515"/>
                </a:xfrm>
                <a:custGeom>
                  <a:avLst/>
                  <a:gdLst>
                    <a:gd name="T0" fmla="*/ 0 w 354"/>
                    <a:gd name="T1" fmla="*/ 3 h 515"/>
                    <a:gd name="T2" fmla="*/ 64 w 354"/>
                    <a:gd name="T3" fmla="*/ 11 h 515"/>
                    <a:gd name="T4" fmla="*/ 176 w 354"/>
                    <a:gd name="T5" fmla="*/ 71 h 515"/>
                    <a:gd name="T6" fmla="*/ 288 w 354"/>
                    <a:gd name="T7" fmla="*/ 163 h 515"/>
                    <a:gd name="T8" fmla="*/ 346 w 354"/>
                    <a:gd name="T9" fmla="*/ 313 h 515"/>
                    <a:gd name="T10" fmla="*/ 336 w 354"/>
                    <a:gd name="T11" fmla="*/ 403 h 515"/>
                    <a:gd name="T12" fmla="*/ 272 w 354"/>
                    <a:gd name="T13" fmla="*/ 515 h 5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54"/>
                    <a:gd name="T22" fmla="*/ 0 h 515"/>
                    <a:gd name="T23" fmla="*/ 354 w 354"/>
                    <a:gd name="T24" fmla="*/ 515 h 51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54" h="515">
                      <a:moveTo>
                        <a:pt x="0" y="3"/>
                      </a:moveTo>
                      <a:cubicBezTo>
                        <a:pt x="11" y="4"/>
                        <a:pt x="35" y="0"/>
                        <a:pt x="64" y="11"/>
                      </a:cubicBezTo>
                      <a:cubicBezTo>
                        <a:pt x="93" y="22"/>
                        <a:pt x="139" y="46"/>
                        <a:pt x="176" y="71"/>
                      </a:cubicBezTo>
                      <a:cubicBezTo>
                        <a:pt x="213" y="96"/>
                        <a:pt x="260" y="123"/>
                        <a:pt x="288" y="163"/>
                      </a:cubicBezTo>
                      <a:cubicBezTo>
                        <a:pt x="316" y="203"/>
                        <a:pt x="338" y="273"/>
                        <a:pt x="346" y="313"/>
                      </a:cubicBezTo>
                      <a:cubicBezTo>
                        <a:pt x="354" y="353"/>
                        <a:pt x="348" y="369"/>
                        <a:pt x="336" y="403"/>
                      </a:cubicBezTo>
                      <a:cubicBezTo>
                        <a:pt x="324" y="437"/>
                        <a:pt x="285" y="492"/>
                        <a:pt x="272" y="515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06" name="Freeform 66"/>
                <p:cNvSpPr>
                  <a:spLocks/>
                </p:cNvSpPr>
                <p:nvPr/>
              </p:nvSpPr>
              <p:spPr bwMode="auto">
                <a:xfrm>
                  <a:off x="1658" y="3120"/>
                  <a:ext cx="56" cy="162"/>
                </a:xfrm>
                <a:custGeom>
                  <a:avLst/>
                  <a:gdLst>
                    <a:gd name="T0" fmla="*/ 22 w 56"/>
                    <a:gd name="T1" fmla="*/ 0 h 162"/>
                    <a:gd name="T2" fmla="*/ 52 w 56"/>
                    <a:gd name="T3" fmla="*/ 78 h 162"/>
                    <a:gd name="T4" fmla="*/ 0 w 56"/>
                    <a:gd name="T5" fmla="*/ 162 h 162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162"/>
                    <a:gd name="T11" fmla="*/ 56 w 56"/>
                    <a:gd name="T12" fmla="*/ 162 h 16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162">
                      <a:moveTo>
                        <a:pt x="22" y="0"/>
                      </a:moveTo>
                      <a:cubicBezTo>
                        <a:pt x="27" y="13"/>
                        <a:pt x="56" y="51"/>
                        <a:pt x="52" y="78"/>
                      </a:cubicBezTo>
                      <a:cubicBezTo>
                        <a:pt x="48" y="105"/>
                        <a:pt x="11" y="145"/>
                        <a:pt x="0" y="16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07" name="Freeform 67"/>
                <p:cNvSpPr>
                  <a:spLocks/>
                </p:cNvSpPr>
                <p:nvPr/>
              </p:nvSpPr>
              <p:spPr bwMode="auto">
                <a:xfrm>
                  <a:off x="1680" y="3176"/>
                  <a:ext cx="150" cy="170"/>
                </a:xfrm>
                <a:custGeom>
                  <a:avLst/>
                  <a:gdLst>
                    <a:gd name="T0" fmla="*/ 0 w 150"/>
                    <a:gd name="T1" fmla="*/ 88 h 170"/>
                    <a:gd name="T2" fmla="*/ 50 w 150"/>
                    <a:gd name="T3" fmla="*/ 30 h 170"/>
                    <a:gd name="T4" fmla="*/ 130 w 150"/>
                    <a:gd name="T5" fmla="*/ 10 h 170"/>
                    <a:gd name="T6" fmla="*/ 144 w 150"/>
                    <a:gd name="T7" fmla="*/ 88 h 170"/>
                    <a:gd name="T8" fmla="*/ 96 w 150"/>
                    <a:gd name="T9" fmla="*/ 136 h 170"/>
                    <a:gd name="T10" fmla="*/ 54 w 150"/>
                    <a:gd name="T11" fmla="*/ 146 h 170"/>
                    <a:gd name="T12" fmla="*/ 30 w 150"/>
                    <a:gd name="T13" fmla="*/ 170 h 1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0"/>
                    <a:gd name="T22" fmla="*/ 0 h 170"/>
                    <a:gd name="T23" fmla="*/ 150 w 150"/>
                    <a:gd name="T24" fmla="*/ 170 h 170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0" h="170">
                      <a:moveTo>
                        <a:pt x="0" y="88"/>
                      </a:moveTo>
                      <a:cubicBezTo>
                        <a:pt x="8" y="78"/>
                        <a:pt x="28" y="43"/>
                        <a:pt x="50" y="30"/>
                      </a:cubicBezTo>
                      <a:cubicBezTo>
                        <a:pt x="72" y="17"/>
                        <a:pt x="114" y="0"/>
                        <a:pt x="130" y="10"/>
                      </a:cubicBezTo>
                      <a:cubicBezTo>
                        <a:pt x="146" y="20"/>
                        <a:pt x="150" y="67"/>
                        <a:pt x="144" y="88"/>
                      </a:cubicBezTo>
                      <a:cubicBezTo>
                        <a:pt x="138" y="109"/>
                        <a:pt x="111" y="126"/>
                        <a:pt x="96" y="136"/>
                      </a:cubicBezTo>
                      <a:cubicBezTo>
                        <a:pt x="81" y="146"/>
                        <a:pt x="65" y="140"/>
                        <a:pt x="54" y="146"/>
                      </a:cubicBezTo>
                      <a:cubicBezTo>
                        <a:pt x="43" y="152"/>
                        <a:pt x="35" y="165"/>
                        <a:pt x="30" y="17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08" name="Freeform 68"/>
                <p:cNvSpPr>
                  <a:spLocks/>
                </p:cNvSpPr>
                <p:nvPr/>
              </p:nvSpPr>
              <p:spPr bwMode="auto">
                <a:xfrm>
                  <a:off x="1824" y="3216"/>
                  <a:ext cx="118" cy="190"/>
                </a:xfrm>
                <a:custGeom>
                  <a:avLst/>
                  <a:gdLst>
                    <a:gd name="T0" fmla="*/ 0 w 118"/>
                    <a:gd name="T1" fmla="*/ 0 h 190"/>
                    <a:gd name="T2" fmla="*/ 30 w 118"/>
                    <a:gd name="T3" fmla="*/ 42 h 190"/>
                    <a:gd name="T4" fmla="*/ 96 w 118"/>
                    <a:gd name="T5" fmla="*/ 96 h 190"/>
                    <a:gd name="T6" fmla="*/ 118 w 118"/>
                    <a:gd name="T7" fmla="*/ 190 h 19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8"/>
                    <a:gd name="T13" fmla="*/ 0 h 190"/>
                    <a:gd name="T14" fmla="*/ 118 w 118"/>
                    <a:gd name="T15" fmla="*/ 190 h 19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8" h="190">
                      <a:moveTo>
                        <a:pt x="0" y="0"/>
                      </a:moveTo>
                      <a:cubicBezTo>
                        <a:pt x="5" y="7"/>
                        <a:pt x="14" y="26"/>
                        <a:pt x="30" y="42"/>
                      </a:cubicBezTo>
                      <a:cubicBezTo>
                        <a:pt x="46" y="58"/>
                        <a:pt x="81" y="71"/>
                        <a:pt x="96" y="96"/>
                      </a:cubicBezTo>
                      <a:cubicBezTo>
                        <a:pt x="111" y="121"/>
                        <a:pt x="114" y="171"/>
                        <a:pt x="118" y="19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09" name="Freeform 69"/>
                <p:cNvSpPr>
                  <a:spLocks/>
                </p:cNvSpPr>
                <p:nvPr/>
              </p:nvSpPr>
              <p:spPr bwMode="auto">
                <a:xfrm>
                  <a:off x="1806" y="3138"/>
                  <a:ext cx="114" cy="73"/>
                </a:xfrm>
                <a:custGeom>
                  <a:avLst/>
                  <a:gdLst>
                    <a:gd name="T0" fmla="*/ 0 w 114"/>
                    <a:gd name="T1" fmla="*/ 0 h 73"/>
                    <a:gd name="T2" fmla="*/ 52 w 114"/>
                    <a:gd name="T3" fmla="*/ 68 h 73"/>
                    <a:gd name="T4" fmla="*/ 114 w 114"/>
                    <a:gd name="T5" fmla="*/ 30 h 73"/>
                    <a:gd name="T6" fmla="*/ 0 60000 65536"/>
                    <a:gd name="T7" fmla="*/ 0 60000 65536"/>
                    <a:gd name="T8" fmla="*/ 0 60000 65536"/>
                    <a:gd name="T9" fmla="*/ 0 w 114"/>
                    <a:gd name="T10" fmla="*/ 0 h 73"/>
                    <a:gd name="T11" fmla="*/ 114 w 114"/>
                    <a:gd name="T12" fmla="*/ 73 h 7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4" h="73">
                      <a:moveTo>
                        <a:pt x="0" y="0"/>
                      </a:moveTo>
                      <a:cubicBezTo>
                        <a:pt x="9" y="11"/>
                        <a:pt x="33" y="63"/>
                        <a:pt x="52" y="68"/>
                      </a:cubicBezTo>
                      <a:cubicBezTo>
                        <a:pt x="71" y="73"/>
                        <a:pt x="101" y="38"/>
                        <a:pt x="114" y="3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10" name="Freeform 70"/>
                <p:cNvSpPr>
                  <a:spLocks/>
                </p:cNvSpPr>
                <p:nvPr/>
              </p:nvSpPr>
              <p:spPr bwMode="auto">
                <a:xfrm>
                  <a:off x="1838" y="3382"/>
                  <a:ext cx="60" cy="168"/>
                </a:xfrm>
                <a:custGeom>
                  <a:avLst/>
                  <a:gdLst>
                    <a:gd name="T0" fmla="*/ 0 w 60"/>
                    <a:gd name="T1" fmla="*/ 0 h 168"/>
                    <a:gd name="T2" fmla="*/ 44 w 60"/>
                    <a:gd name="T3" fmla="*/ 60 h 168"/>
                    <a:gd name="T4" fmla="*/ 60 w 60"/>
                    <a:gd name="T5" fmla="*/ 168 h 168"/>
                    <a:gd name="T6" fmla="*/ 0 60000 65536"/>
                    <a:gd name="T7" fmla="*/ 0 60000 65536"/>
                    <a:gd name="T8" fmla="*/ 0 60000 65536"/>
                    <a:gd name="T9" fmla="*/ 0 w 60"/>
                    <a:gd name="T10" fmla="*/ 0 h 168"/>
                    <a:gd name="T11" fmla="*/ 60 w 60"/>
                    <a:gd name="T12" fmla="*/ 168 h 1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0" h="168">
                      <a:moveTo>
                        <a:pt x="0" y="0"/>
                      </a:moveTo>
                      <a:cubicBezTo>
                        <a:pt x="7" y="9"/>
                        <a:pt x="34" y="32"/>
                        <a:pt x="44" y="60"/>
                      </a:cubicBezTo>
                      <a:cubicBezTo>
                        <a:pt x="54" y="88"/>
                        <a:pt x="57" y="146"/>
                        <a:pt x="60" y="16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11" name="Freeform 71"/>
                <p:cNvSpPr>
                  <a:spLocks/>
                </p:cNvSpPr>
                <p:nvPr/>
              </p:nvSpPr>
              <p:spPr bwMode="auto">
                <a:xfrm>
                  <a:off x="1702" y="3354"/>
                  <a:ext cx="114" cy="276"/>
                </a:xfrm>
                <a:custGeom>
                  <a:avLst/>
                  <a:gdLst>
                    <a:gd name="T0" fmla="*/ 0 w 114"/>
                    <a:gd name="T1" fmla="*/ 0 h 276"/>
                    <a:gd name="T2" fmla="*/ 28 w 114"/>
                    <a:gd name="T3" fmla="*/ 40 h 276"/>
                    <a:gd name="T4" fmla="*/ 100 w 114"/>
                    <a:gd name="T5" fmla="*/ 80 h 276"/>
                    <a:gd name="T6" fmla="*/ 112 w 114"/>
                    <a:gd name="T7" fmla="*/ 168 h 276"/>
                    <a:gd name="T8" fmla="*/ 96 w 114"/>
                    <a:gd name="T9" fmla="*/ 276 h 2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4"/>
                    <a:gd name="T16" fmla="*/ 0 h 276"/>
                    <a:gd name="T17" fmla="*/ 114 w 114"/>
                    <a:gd name="T18" fmla="*/ 276 h 2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4" h="276">
                      <a:moveTo>
                        <a:pt x="0" y="0"/>
                      </a:moveTo>
                      <a:cubicBezTo>
                        <a:pt x="5" y="7"/>
                        <a:pt x="11" y="27"/>
                        <a:pt x="28" y="40"/>
                      </a:cubicBezTo>
                      <a:cubicBezTo>
                        <a:pt x="45" y="53"/>
                        <a:pt x="86" y="59"/>
                        <a:pt x="100" y="80"/>
                      </a:cubicBezTo>
                      <a:cubicBezTo>
                        <a:pt x="114" y="101"/>
                        <a:pt x="113" y="135"/>
                        <a:pt x="112" y="168"/>
                      </a:cubicBezTo>
                      <a:cubicBezTo>
                        <a:pt x="111" y="201"/>
                        <a:pt x="99" y="254"/>
                        <a:pt x="96" y="276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12" name="Freeform 72"/>
                <p:cNvSpPr>
                  <a:spLocks/>
                </p:cNvSpPr>
                <p:nvPr/>
              </p:nvSpPr>
              <p:spPr bwMode="auto">
                <a:xfrm>
                  <a:off x="1584" y="3552"/>
                  <a:ext cx="96" cy="48"/>
                </a:xfrm>
                <a:custGeom>
                  <a:avLst/>
                  <a:gdLst>
                    <a:gd name="T0" fmla="*/ 96 w 96"/>
                    <a:gd name="T1" fmla="*/ 0 h 48"/>
                    <a:gd name="T2" fmla="*/ 46 w 96"/>
                    <a:gd name="T3" fmla="*/ 38 h 48"/>
                    <a:gd name="T4" fmla="*/ 0 w 96"/>
                    <a:gd name="T5" fmla="*/ 48 h 48"/>
                    <a:gd name="T6" fmla="*/ 0 60000 65536"/>
                    <a:gd name="T7" fmla="*/ 0 60000 65536"/>
                    <a:gd name="T8" fmla="*/ 0 60000 65536"/>
                    <a:gd name="T9" fmla="*/ 0 w 96"/>
                    <a:gd name="T10" fmla="*/ 0 h 48"/>
                    <a:gd name="T11" fmla="*/ 96 w 96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6" h="48">
                      <a:moveTo>
                        <a:pt x="96" y="0"/>
                      </a:moveTo>
                      <a:cubicBezTo>
                        <a:pt x="88" y="6"/>
                        <a:pt x="62" y="30"/>
                        <a:pt x="46" y="38"/>
                      </a:cubicBezTo>
                      <a:cubicBezTo>
                        <a:pt x="30" y="46"/>
                        <a:pt x="10" y="46"/>
                        <a:pt x="0" y="4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13" name="Freeform 73"/>
                <p:cNvSpPr>
                  <a:spLocks/>
                </p:cNvSpPr>
                <p:nvPr/>
              </p:nvSpPr>
              <p:spPr bwMode="auto">
                <a:xfrm>
                  <a:off x="1390" y="3206"/>
                  <a:ext cx="98" cy="394"/>
                </a:xfrm>
                <a:custGeom>
                  <a:avLst/>
                  <a:gdLst>
                    <a:gd name="T0" fmla="*/ 0 w 98"/>
                    <a:gd name="T1" fmla="*/ 0 h 394"/>
                    <a:gd name="T2" fmla="*/ 56 w 98"/>
                    <a:gd name="T3" fmla="*/ 48 h 394"/>
                    <a:gd name="T4" fmla="*/ 84 w 98"/>
                    <a:gd name="T5" fmla="*/ 108 h 394"/>
                    <a:gd name="T6" fmla="*/ 72 w 98"/>
                    <a:gd name="T7" fmla="*/ 196 h 394"/>
                    <a:gd name="T8" fmla="*/ 40 w 98"/>
                    <a:gd name="T9" fmla="*/ 272 h 394"/>
                    <a:gd name="T10" fmla="*/ 98 w 98"/>
                    <a:gd name="T11" fmla="*/ 394 h 39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394"/>
                    <a:gd name="T20" fmla="*/ 98 w 98"/>
                    <a:gd name="T21" fmla="*/ 394 h 39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394">
                      <a:moveTo>
                        <a:pt x="0" y="0"/>
                      </a:moveTo>
                      <a:cubicBezTo>
                        <a:pt x="9" y="8"/>
                        <a:pt x="42" y="30"/>
                        <a:pt x="56" y="48"/>
                      </a:cubicBezTo>
                      <a:cubicBezTo>
                        <a:pt x="70" y="66"/>
                        <a:pt x="81" y="83"/>
                        <a:pt x="84" y="108"/>
                      </a:cubicBezTo>
                      <a:cubicBezTo>
                        <a:pt x="87" y="133"/>
                        <a:pt x="79" y="169"/>
                        <a:pt x="72" y="196"/>
                      </a:cubicBezTo>
                      <a:cubicBezTo>
                        <a:pt x="65" y="223"/>
                        <a:pt x="36" y="239"/>
                        <a:pt x="40" y="272"/>
                      </a:cubicBezTo>
                      <a:cubicBezTo>
                        <a:pt x="44" y="305"/>
                        <a:pt x="86" y="369"/>
                        <a:pt x="98" y="3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14" name="Freeform 74"/>
                <p:cNvSpPr>
                  <a:spLocks/>
                </p:cNvSpPr>
                <p:nvPr/>
              </p:nvSpPr>
              <p:spPr bwMode="auto">
                <a:xfrm>
                  <a:off x="1424" y="3216"/>
                  <a:ext cx="208" cy="448"/>
                </a:xfrm>
                <a:custGeom>
                  <a:avLst/>
                  <a:gdLst>
                    <a:gd name="T0" fmla="*/ 112 w 208"/>
                    <a:gd name="T1" fmla="*/ 0 h 448"/>
                    <a:gd name="T2" fmla="*/ 112 w 208"/>
                    <a:gd name="T3" fmla="*/ 96 h 448"/>
                    <a:gd name="T4" fmla="*/ 18 w 208"/>
                    <a:gd name="T5" fmla="*/ 210 h 448"/>
                    <a:gd name="T6" fmla="*/ 16 w 208"/>
                    <a:gd name="T7" fmla="*/ 336 h 448"/>
                    <a:gd name="T8" fmla="*/ 112 w 208"/>
                    <a:gd name="T9" fmla="*/ 432 h 448"/>
                    <a:gd name="T10" fmla="*/ 208 w 208"/>
                    <a:gd name="T11" fmla="*/ 432 h 4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08"/>
                    <a:gd name="T19" fmla="*/ 0 h 448"/>
                    <a:gd name="T20" fmla="*/ 208 w 208"/>
                    <a:gd name="T21" fmla="*/ 448 h 4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08" h="448">
                      <a:moveTo>
                        <a:pt x="112" y="0"/>
                      </a:moveTo>
                      <a:cubicBezTo>
                        <a:pt x="120" y="32"/>
                        <a:pt x="128" y="61"/>
                        <a:pt x="112" y="96"/>
                      </a:cubicBezTo>
                      <a:cubicBezTo>
                        <a:pt x="96" y="131"/>
                        <a:pt x="34" y="170"/>
                        <a:pt x="18" y="210"/>
                      </a:cubicBezTo>
                      <a:cubicBezTo>
                        <a:pt x="2" y="250"/>
                        <a:pt x="0" y="299"/>
                        <a:pt x="16" y="336"/>
                      </a:cubicBezTo>
                      <a:cubicBezTo>
                        <a:pt x="32" y="373"/>
                        <a:pt x="80" y="416"/>
                        <a:pt x="112" y="432"/>
                      </a:cubicBezTo>
                      <a:cubicBezTo>
                        <a:pt x="144" y="448"/>
                        <a:pt x="176" y="440"/>
                        <a:pt x="208" y="4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15" name="Freeform 75"/>
                <p:cNvSpPr>
                  <a:spLocks/>
                </p:cNvSpPr>
                <p:nvPr/>
              </p:nvSpPr>
              <p:spPr bwMode="auto">
                <a:xfrm>
                  <a:off x="1362" y="3290"/>
                  <a:ext cx="113" cy="132"/>
                </a:xfrm>
                <a:custGeom>
                  <a:avLst/>
                  <a:gdLst>
                    <a:gd name="T0" fmla="*/ 0 w 113"/>
                    <a:gd name="T1" fmla="*/ 0 h 132"/>
                    <a:gd name="T2" fmla="*/ 100 w 113"/>
                    <a:gd name="T3" fmla="*/ 76 h 132"/>
                    <a:gd name="T4" fmla="*/ 80 w 113"/>
                    <a:gd name="T5" fmla="*/ 132 h 132"/>
                    <a:gd name="T6" fmla="*/ 0 60000 65536"/>
                    <a:gd name="T7" fmla="*/ 0 60000 65536"/>
                    <a:gd name="T8" fmla="*/ 0 60000 65536"/>
                    <a:gd name="T9" fmla="*/ 0 w 113"/>
                    <a:gd name="T10" fmla="*/ 0 h 132"/>
                    <a:gd name="T11" fmla="*/ 113 w 113"/>
                    <a:gd name="T12" fmla="*/ 132 h 1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3" h="132">
                      <a:moveTo>
                        <a:pt x="0" y="0"/>
                      </a:moveTo>
                      <a:cubicBezTo>
                        <a:pt x="17" y="13"/>
                        <a:pt x="87" y="54"/>
                        <a:pt x="100" y="76"/>
                      </a:cubicBezTo>
                      <a:cubicBezTo>
                        <a:pt x="113" y="98"/>
                        <a:pt x="84" y="120"/>
                        <a:pt x="80" y="1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16" name="Freeform 76"/>
                <p:cNvSpPr>
                  <a:spLocks/>
                </p:cNvSpPr>
                <p:nvPr/>
              </p:nvSpPr>
              <p:spPr bwMode="auto">
                <a:xfrm>
                  <a:off x="1488" y="3306"/>
                  <a:ext cx="114" cy="294"/>
                </a:xfrm>
                <a:custGeom>
                  <a:avLst/>
                  <a:gdLst>
                    <a:gd name="T0" fmla="*/ 114 w 114"/>
                    <a:gd name="T1" fmla="*/ 0 h 294"/>
                    <a:gd name="T2" fmla="*/ 48 w 114"/>
                    <a:gd name="T3" fmla="*/ 102 h 294"/>
                    <a:gd name="T4" fmla="*/ 14 w 114"/>
                    <a:gd name="T5" fmla="*/ 176 h 294"/>
                    <a:gd name="T6" fmla="*/ 0 w 114"/>
                    <a:gd name="T7" fmla="*/ 294 h 29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4"/>
                    <a:gd name="T13" fmla="*/ 0 h 294"/>
                    <a:gd name="T14" fmla="*/ 114 w 114"/>
                    <a:gd name="T15" fmla="*/ 294 h 29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4" h="294">
                      <a:moveTo>
                        <a:pt x="114" y="0"/>
                      </a:moveTo>
                      <a:cubicBezTo>
                        <a:pt x="102" y="17"/>
                        <a:pt x="65" y="73"/>
                        <a:pt x="48" y="102"/>
                      </a:cubicBezTo>
                      <a:cubicBezTo>
                        <a:pt x="31" y="131"/>
                        <a:pt x="22" y="144"/>
                        <a:pt x="14" y="176"/>
                      </a:cubicBezTo>
                      <a:cubicBezTo>
                        <a:pt x="6" y="208"/>
                        <a:pt x="3" y="270"/>
                        <a:pt x="0" y="2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17" name="Freeform 77"/>
                <p:cNvSpPr>
                  <a:spLocks/>
                </p:cNvSpPr>
                <p:nvPr/>
              </p:nvSpPr>
              <p:spPr bwMode="auto">
                <a:xfrm>
                  <a:off x="1542" y="3378"/>
                  <a:ext cx="92" cy="12"/>
                </a:xfrm>
                <a:custGeom>
                  <a:avLst/>
                  <a:gdLst>
                    <a:gd name="T0" fmla="*/ 0 w 92"/>
                    <a:gd name="T1" fmla="*/ 12 h 12"/>
                    <a:gd name="T2" fmla="*/ 56 w 92"/>
                    <a:gd name="T3" fmla="*/ 0 h 12"/>
                    <a:gd name="T4" fmla="*/ 92 w 92"/>
                    <a:gd name="T5" fmla="*/ 12 h 12"/>
                    <a:gd name="T6" fmla="*/ 0 60000 65536"/>
                    <a:gd name="T7" fmla="*/ 0 60000 65536"/>
                    <a:gd name="T8" fmla="*/ 0 60000 65536"/>
                    <a:gd name="T9" fmla="*/ 0 w 92"/>
                    <a:gd name="T10" fmla="*/ 0 h 12"/>
                    <a:gd name="T11" fmla="*/ 92 w 92"/>
                    <a:gd name="T12" fmla="*/ 12 h 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" h="12">
                      <a:moveTo>
                        <a:pt x="0" y="12"/>
                      </a:moveTo>
                      <a:cubicBezTo>
                        <a:pt x="9" y="11"/>
                        <a:pt x="41" y="0"/>
                        <a:pt x="56" y="0"/>
                      </a:cubicBezTo>
                      <a:cubicBezTo>
                        <a:pt x="71" y="0"/>
                        <a:pt x="85" y="10"/>
                        <a:pt x="92" y="1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18" name="Freeform 78"/>
                <p:cNvSpPr>
                  <a:spLocks/>
                </p:cNvSpPr>
                <p:nvPr/>
              </p:nvSpPr>
              <p:spPr bwMode="auto">
                <a:xfrm>
                  <a:off x="1504" y="3430"/>
                  <a:ext cx="224" cy="234"/>
                </a:xfrm>
                <a:custGeom>
                  <a:avLst/>
                  <a:gdLst>
                    <a:gd name="T0" fmla="*/ 114 w 224"/>
                    <a:gd name="T1" fmla="*/ 0 h 234"/>
                    <a:gd name="T2" fmla="*/ 32 w 224"/>
                    <a:gd name="T3" fmla="*/ 74 h 234"/>
                    <a:gd name="T4" fmla="*/ 32 w 224"/>
                    <a:gd name="T5" fmla="*/ 122 h 234"/>
                    <a:gd name="T6" fmla="*/ 32 w 224"/>
                    <a:gd name="T7" fmla="*/ 218 h 234"/>
                    <a:gd name="T8" fmla="*/ 224 w 224"/>
                    <a:gd name="T9" fmla="*/ 218 h 2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4"/>
                    <a:gd name="T16" fmla="*/ 0 h 234"/>
                    <a:gd name="T17" fmla="*/ 224 w 224"/>
                    <a:gd name="T18" fmla="*/ 234 h 2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4" h="234">
                      <a:moveTo>
                        <a:pt x="114" y="0"/>
                      </a:moveTo>
                      <a:cubicBezTo>
                        <a:pt x="100" y="13"/>
                        <a:pt x="46" y="54"/>
                        <a:pt x="32" y="74"/>
                      </a:cubicBezTo>
                      <a:cubicBezTo>
                        <a:pt x="18" y="94"/>
                        <a:pt x="32" y="98"/>
                        <a:pt x="32" y="122"/>
                      </a:cubicBezTo>
                      <a:cubicBezTo>
                        <a:pt x="32" y="146"/>
                        <a:pt x="0" y="202"/>
                        <a:pt x="32" y="218"/>
                      </a:cubicBezTo>
                      <a:cubicBezTo>
                        <a:pt x="64" y="234"/>
                        <a:pt x="144" y="226"/>
                        <a:pt x="224" y="21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19" name="Freeform 79"/>
                <p:cNvSpPr>
                  <a:spLocks/>
                </p:cNvSpPr>
                <p:nvPr/>
              </p:nvSpPr>
              <p:spPr bwMode="auto">
                <a:xfrm>
                  <a:off x="1581" y="3453"/>
                  <a:ext cx="100" cy="102"/>
                </a:xfrm>
                <a:custGeom>
                  <a:avLst/>
                  <a:gdLst>
                    <a:gd name="T0" fmla="*/ 99 w 100"/>
                    <a:gd name="T1" fmla="*/ 3 h 102"/>
                    <a:gd name="T2" fmla="*/ 41 w 100"/>
                    <a:gd name="T3" fmla="*/ 61 h 102"/>
                    <a:gd name="T4" fmla="*/ 3 w 100"/>
                    <a:gd name="T5" fmla="*/ 99 h 102"/>
                    <a:gd name="T6" fmla="*/ 61 w 100"/>
                    <a:gd name="T7" fmla="*/ 81 h 102"/>
                    <a:gd name="T8" fmla="*/ 99 w 100"/>
                    <a:gd name="T9" fmla="*/ 3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102"/>
                    <a:gd name="T17" fmla="*/ 100 w 100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102">
                      <a:moveTo>
                        <a:pt x="99" y="3"/>
                      </a:moveTo>
                      <a:cubicBezTo>
                        <a:pt x="96" y="0"/>
                        <a:pt x="57" y="45"/>
                        <a:pt x="41" y="61"/>
                      </a:cubicBezTo>
                      <a:cubicBezTo>
                        <a:pt x="25" y="77"/>
                        <a:pt x="0" y="96"/>
                        <a:pt x="3" y="99"/>
                      </a:cubicBezTo>
                      <a:cubicBezTo>
                        <a:pt x="6" y="102"/>
                        <a:pt x="45" y="97"/>
                        <a:pt x="61" y="81"/>
                      </a:cubicBezTo>
                      <a:cubicBezTo>
                        <a:pt x="77" y="65"/>
                        <a:pt x="100" y="9"/>
                        <a:pt x="99" y="3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20" name="Freeform 80"/>
                <p:cNvSpPr>
                  <a:spLocks/>
                </p:cNvSpPr>
                <p:nvPr/>
              </p:nvSpPr>
              <p:spPr bwMode="auto">
                <a:xfrm>
                  <a:off x="1665" y="3113"/>
                  <a:ext cx="186" cy="180"/>
                </a:xfrm>
                <a:custGeom>
                  <a:avLst/>
                  <a:gdLst>
                    <a:gd name="T0" fmla="*/ 137 w 186"/>
                    <a:gd name="T1" fmla="*/ 29 h 180"/>
                    <a:gd name="T2" fmla="*/ 73 w 186"/>
                    <a:gd name="T3" fmla="*/ 9 h 180"/>
                    <a:gd name="T4" fmla="*/ 5 w 186"/>
                    <a:gd name="T5" fmla="*/ 5 h 180"/>
                    <a:gd name="T6" fmla="*/ 41 w 186"/>
                    <a:gd name="T7" fmla="*/ 37 h 180"/>
                    <a:gd name="T8" fmla="*/ 45 w 186"/>
                    <a:gd name="T9" fmla="*/ 65 h 180"/>
                    <a:gd name="T10" fmla="*/ 53 w 186"/>
                    <a:gd name="T11" fmla="*/ 101 h 180"/>
                    <a:gd name="T12" fmla="*/ 76 w 186"/>
                    <a:gd name="T13" fmla="*/ 88 h 180"/>
                    <a:gd name="T14" fmla="*/ 137 w 186"/>
                    <a:gd name="T15" fmla="*/ 81 h 180"/>
                    <a:gd name="T16" fmla="*/ 153 w 186"/>
                    <a:gd name="T17" fmla="*/ 101 h 180"/>
                    <a:gd name="T18" fmla="*/ 153 w 186"/>
                    <a:gd name="T19" fmla="*/ 173 h 180"/>
                    <a:gd name="T20" fmla="*/ 161 w 186"/>
                    <a:gd name="T21" fmla="*/ 141 h 180"/>
                    <a:gd name="T22" fmla="*/ 181 w 186"/>
                    <a:gd name="T23" fmla="*/ 141 h 180"/>
                    <a:gd name="T24" fmla="*/ 169 w 186"/>
                    <a:gd name="T25" fmla="*/ 105 h 180"/>
                    <a:gd name="T26" fmla="*/ 181 w 186"/>
                    <a:gd name="T27" fmla="*/ 89 h 180"/>
                    <a:gd name="T28" fmla="*/ 137 w 186"/>
                    <a:gd name="T29" fmla="*/ 29 h 1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6"/>
                    <a:gd name="T46" fmla="*/ 0 h 180"/>
                    <a:gd name="T47" fmla="*/ 186 w 186"/>
                    <a:gd name="T48" fmla="*/ 180 h 180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6" h="180">
                      <a:moveTo>
                        <a:pt x="137" y="29"/>
                      </a:moveTo>
                      <a:cubicBezTo>
                        <a:pt x="119" y="16"/>
                        <a:pt x="95" y="13"/>
                        <a:pt x="73" y="9"/>
                      </a:cubicBezTo>
                      <a:cubicBezTo>
                        <a:pt x="51" y="5"/>
                        <a:pt x="10" y="0"/>
                        <a:pt x="5" y="5"/>
                      </a:cubicBezTo>
                      <a:cubicBezTo>
                        <a:pt x="0" y="10"/>
                        <a:pt x="34" y="27"/>
                        <a:pt x="41" y="37"/>
                      </a:cubicBezTo>
                      <a:cubicBezTo>
                        <a:pt x="48" y="47"/>
                        <a:pt x="43" y="54"/>
                        <a:pt x="45" y="65"/>
                      </a:cubicBezTo>
                      <a:cubicBezTo>
                        <a:pt x="47" y="76"/>
                        <a:pt x="48" y="97"/>
                        <a:pt x="53" y="101"/>
                      </a:cubicBezTo>
                      <a:cubicBezTo>
                        <a:pt x="58" y="105"/>
                        <a:pt x="62" y="91"/>
                        <a:pt x="76" y="88"/>
                      </a:cubicBezTo>
                      <a:cubicBezTo>
                        <a:pt x="90" y="85"/>
                        <a:pt x="124" y="79"/>
                        <a:pt x="137" y="81"/>
                      </a:cubicBezTo>
                      <a:cubicBezTo>
                        <a:pt x="150" y="83"/>
                        <a:pt x="150" y="86"/>
                        <a:pt x="153" y="101"/>
                      </a:cubicBezTo>
                      <a:cubicBezTo>
                        <a:pt x="156" y="116"/>
                        <a:pt x="152" y="166"/>
                        <a:pt x="153" y="173"/>
                      </a:cubicBezTo>
                      <a:cubicBezTo>
                        <a:pt x="154" y="180"/>
                        <a:pt x="156" y="146"/>
                        <a:pt x="161" y="141"/>
                      </a:cubicBezTo>
                      <a:cubicBezTo>
                        <a:pt x="166" y="136"/>
                        <a:pt x="180" y="147"/>
                        <a:pt x="181" y="141"/>
                      </a:cubicBezTo>
                      <a:cubicBezTo>
                        <a:pt x="182" y="135"/>
                        <a:pt x="169" y="114"/>
                        <a:pt x="169" y="105"/>
                      </a:cubicBezTo>
                      <a:cubicBezTo>
                        <a:pt x="169" y="96"/>
                        <a:pt x="186" y="102"/>
                        <a:pt x="181" y="89"/>
                      </a:cubicBezTo>
                      <a:cubicBezTo>
                        <a:pt x="176" y="76"/>
                        <a:pt x="155" y="42"/>
                        <a:pt x="137" y="29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5403" name="Freeform 81"/>
              <p:cNvSpPr>
                <a:spLocks/>
              </p:cNvSpPr>
              <p:nvPr/>
            </p:nvSpPr>
            <p:spPr bwMode="auto">
              <a:xfrm>
                <a:off x="2670" y="3462"/>
                <a:ext cx="406" cy="135"/>
              </a:xfrm>
              <a:custGeom>
                <a:avLst/>
                <a:gdLst>
                  <a:gd name="T0" fmla="*/ 0 w 406"/>
                  <a:gd name="T1" fmla="*/ 0 h 135"/>
                  <a:gd name="T2" fmla="*/ 44 w 406"/>
                  <a:gd name="T3" fmla="*/ 64 h 135"/>
                  <a:gd name="T4" fmla="*/ 168 w 406"/>
                  <a:gd name="T5" fmla="*/ 124 h 135"/>
                  <a:gd name="T6" fmla="*/ 316 w 406"/>
                  <a:gd name="T7" fmla="*/ 128 h 135"/>
                  <a:gd name="T8" fmla="*/ 402 w 406"/>
                  <a:gd name="T9" fmla="*/ 90 h 135"/>
                  <a:gd name="T10" fmla="*/ 292 w 406"/>
                  <a:gd name="T11" fmla="*/ 112 h 135"/>
                  <a:gd name="T12" fmla="*/ 232 w 406"/>
                  <a:gd name="T13" fmla="*/ 116 h 135"/>
                  <a:gd name="T14" fmla="*/ 120 w 406"/>
                  <a:gd name="T15" fmla="*/ 88 h 135"/>
                  <a:gd name="T16" fmla="*/ 68 w 406"/>
                  <a:gd name="T17" fmla="*/ 72 h 135"/>
                  <a:gd name="T18" fmla="*/ 4 w 406"/>
                  <a:gd name="T19" fmla="*/ 0 h 1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06"/>
                  <a:gd name="T31" fmla="*/ 0 h 135"/>
                  <a:gd name="T32" fmla="*/ 406 w 406"/>
                  <a:gd name="T33" fmla="*/ 135 h 1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06" h="135">
                    <a:moveTo>
                      <a:pt x="0" y="0"/>
                    </a:moveTo>
                    <a:cubicBezTo>
                      <a:pt x="7" y="11"/>
                      <a:pt x="16" y="43"/>
                      <a:pt x="44" y="64"/>
                    </a:cubicBezTo>
                    <a:cubicBezTo>
                      <a:pt x="72" y="85"/>
                      <a:pt x="123" y="113"/>
                      <a:pt x="168" y="124"/>
                    </a:cubicBezTo>
                    <a:cubicBezTo>
                      <a:pt x="213" y="135"/>
                      <a:pt x="277" y="134"/>
                      <a:pt x="316" y="128"/>
                    </a:cubicBezTo>
                    <a:cubicBezTo>
                      <a:pt x="355" y="122"/>
                      <a:pt x="406" y="93"/>
                      <a:pt x="402" y="90"/>
                    </a:cubicBezTo>
                    <a:cubicBezTo>
                      <a:pt x="398" y="87"/>
                      <a:pt x="320" y="108"/>
                      <a:pt x="292" y="112"/>
                    </a:cubicBezTo>
                    <a:cubicBezTo>
                      <a:pt x="264" y="116"/>
                      <a:pt x="261" y="120"/>
                      <a:pt x="232" y="116"/>
                    </a:cubicBezTo>
                    <a:cubicBezTo>
                      <a:pt x="203" y="112"/>
                      <a:pt x="147" y="95"/>
                      <a:pt x="120" y="88"/>
                    </a:cubicBezTo>
                    <a:cubicBezTo>
                      <a:pt x="93" y="81"/>
                      <a:pt x="87" y="87"/>
                      <a:pt x="68" y="72"/>
                    </a:cubicBezTo>
                    <a:cubicBezTo>
                      <a:pt x="49" y="57"/>
                      <a:pt x="17" y="15"/>
                      <a:pt x="4" y="0"/>
                    </a:cubicBezTo>
                  </a:path>
                </a:pathLst>
              </a:custGeom>
              <a:gradFill rotWithShape="1">
                <a:gsLst>
                  <a:gs pos="0">
                    <a:srgbClr val="003A00"/>
                  </a:gs>
                  <a:gs pos="100000">
                    <a:srgbClr val="003A00"/>
                  </a:gs>
                </a:gsLst>
                <a:lin ang="5400000" scaled="1"/>
              </a:gradFill>
              <a:ln w="3175">
                <a:solidFill>
                  <a:srgbClr val="003A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</p:grpSp>
        <p:sp>
          <p:nvSpPr>
            <p:cNvPr id="15380" name="Freeform 82" descr="Циновка"/>
            <p:cNvSpPr>
              <a:spLocks/>
            </p:cNvSpPr>
            <p:nvPr/>
          </p:nvSpPr>
          <p:spPr bwMode="auto">
            <a:xfrm flipH="1">
              <a:off x="2736" y="2832"/>
              <a:ext cx="1008" cy="1402"/>
            </a:xfrm>
            <a:custGeom>
              <a:avLst/>
              <a:gdLst>
                <a:gd name="T0" fmla="*/ 434 w 912"/>
                <a:gd name="T1" fmla="*/ 1172 h 1194"/>
                <a:gd name="T2" fmla="*/ 701 w 912"/>
                <a:gd name="T3" fmla="*/ 1172 h 1194"/>
                <a:gd name="T4" fmla="*/ 845 w 912"/>
                <a:gd name="T5" fmla="*/ 1107 h 1194"/>
                <a:gd name="T6" fmla="*/ 834 w 912"/>
                <a:gd name="T7" fmla="*/ 912 h 1194"/>
                <a:gd name="T8" fmla="*/ 834 w 912"/>
                <a:gd name="T9" fmla="*/ 783 h 1194"/>
                <a:gd name="T10" fmla="*/ 834 w 912"/>
                <a:gd name="T11" fmla="*/ 653 h 1194"/>
                <a:gd name="T12" fmla="*/ 901 w 912"/>
                <a:gd name="T13" fmla="*/ 328 h 1194"/>
                <a:gd name="T14" fmla="*/ 901 w 912"/>
                <a:gd name="T15" fmla="*/ 133 h 1194"/>
                <a:gd name="T16" fmla="*/ 902 w 912"/>
                <a:gd name="T17" fmla="*/ 53 h 1194"/>
                <a:gd name="T18" fmla="*/ 887 w 912"/>
                <a:gd name="T19" fmla="*/ 23 h 1194"/>
                <a:gd name="T20" fmla="*/ 872 w 912"/>
                <a:gd name="T21" fmla="*/ 7 h 1194"/>
                <a:gd name="T22" fmla="*/ 841 w 912"/>
                <a:gd name="T23" fmla="*/ 68 h 1194"/>
                <a:gd name="T24" fmla="*/ 720 w 912"/>
                <a:gd name="T25" fmla="*/ 98 h 1194"/>
                <a:gd name="T26" fmla="*/ 568 w 912"/>
                <a:gd name="T27" fmla="*/ 129 h 1194"/>
                <a:gd name="T28" fmla="*/ 356 w 912"/>
                <a:gd name="T29" fmla="*/ 114 h 1194"/>
                <a:gd name="T30" fmla="*/ 114 w 912"/>
                <a:gd name="T31" fmla="*/ 98 h 1194"/>
                <a:gd name="T32" fmla="*/ 144 w 912"/>
                <a:gd name="T33" fmla="*/ 83 h 1194"/>
                <a:gd name="T34" fmla="*/ 144 w 912"/>
                <a:gd name="T35" fmla="*/ 23 h 1194"/>
                <a:gd name="T36" fmla="*/ 129 w 912"/>
                <a:gd name="T37" fmla="*/ 53 h 1194"/>
                <a:gd name="T38" fmla="*/ 114 w 912"/>
                <a:gd name="T39" fmla="*/ 53 h 1194"/>
                <a:gd name="T40" fmla="*/ 114 w 912"/>
                <a:gd name="T41" fmla="*/ 83 h 1194"/>
                <a:gd name="T42" fmla="*/ 100 w 912"/>
                <a:gd name="T43" fmla="*/ 263 h 1194"/>
                <a:gd name="T44" fmla="*/ 33 w 912"/>
                <a:gd name="T45" fmla="*/ 718 h 1194"/>
                <a:gd name="T46" fmla="*/ 33 w 912"/>
                <a:gd name="T47" fmla="*/ 912 h 1194"/>
                <a:gd name="T48" fmla="*/ 44 w 912"/>
                <a:gd name="T49" fmla="*/ 1151 h 1194"/>
                <a:gd name="T50" fmla="*/ 300 w 912"/>
                <a:gd name="T51" fmla="*/ 1172 h 1194"/>
                <a:gd name="T52" fmla="*/ 434 w 912"/>
                <a:gd name="T53" fmla="*/ 1172 h 119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912"/>
                <a:gd name="T82" fmla="*/ 0 h 1194"/>
                <a:gd name="T83" fmla="*/ 912 w 912"/>
                <a:gd name="T84" fmla="*/ 1194 h 119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912" h="1194">
                  <a:moveTo>
                    <a:pt x="434" y="1172"/>
                  </a:moveTo>
                  <a:cubicBezTo>
                    <a:pt x="500" y="1172"/>
                    <a:pt x="633" y="1183"/>
                    <a:pt x="701" y="1172"/>
                  </a:cubicBezTo>
                  <a:cubicBezTo>
                    <a:pt x="769" y="1162"/>
                    <a:pt x="823" y="1151"/>
                    <a:pt x="845" y="1107"/>
                  </a:cubicBezTo>
                  <a:cubicBezTo>
                    <a:pt x="868" y="1064"/>
                    <a:pt x="836" y="967"/>
                    <a:pt x="834" y="912"/>
                  </a:cubicBezTo>
                  <a:cubicBezTo>
                    <a:pt x="833" y="858"/>
                    <a:pt x="834" y="826"/>
                    <a:pt x="834" y="783"/>
                  </a:cubicBezTo>
                  <a:cubicBezTo>
                    <a:pt x="834" y="739"/>
                    <a:pt x="823" y="728"/>
                    <a:pt x="834" y="653"/>
                  </a:cubicBezTo>
                  <a:cubicBezTo>
                    <a:pt x="845" y="577"/>
                    <a:pt x="890" y="414"/>
                    <a:pt x="901" y="328"/>
                  </a:cubicBezTo>
                  <a:cubicBezTo>
                    <a:pt x="912" y="241"/>
                    <a:pt x="901" y="179"/>
                    <a:pt x="901" y="133"/>
                  </a:cubicBezTo>
                  <a:cubicBezTo>
                    <a:pt x="901" y="87"/>
                    <a:pt x="904" y="71"/>
                    <a:pt x="902" y="53"/>
                  </a:cubicBezTo>
                  <a:cubicBezTo>
                    <a:pt x="900" y="35"/>
                    <a:pt x="892" y="31"/>
                    <a:pt x="887" y="23"/>
                  </a:cubicBezTo>
                  <a:cubicBezTo>
                    <a:pt x="882" y="15"/>
                    <a:pt x="880" y="0"/>
                    <a:pt x="872" y="7"/>
                  </a:cubicBezTo>
                  <a:cubicBezTo>
                    <a:pt x="864" y="14"/>
                    <a:pt x="866" y="53"/>
                    <a:pt x="841" y="68"/>
                  </a:cubicBezTo>
                  <a:cubicBezTo>
                    <a:pt x="816" y="83"/>
                    <a:pt x="765" y="88"/>
                    <a:pt x="720" y="98"/>
                  </a:cubicBezTo>
                  <a:cubicBezTo>
                    <a:pt x="675" y="108"/>
                    <a:pt x="629" y="126"/>
                    <a:pt x="568" y="129"/>
                  </a:cubicBezTo>
                  <a:cubicBezTo>
                    <a:pt x="507" y="132"/>
                    <a:pt x="432" y="119"/>
                    <a:pt x="356" y="114"/>
                  </a:cubicBezTo>
                  <a:cubicBezTo>
                    <a:pt x="280" y="109"/>
                    <a:pt x="149" y="103"/>
                    <a:pt x="114" y="98"/>
                  </a:cubicBezTo>
                  <a:cubicBezTo>
                    <a:pt x="79" y="93"/>
                    <a:pt x="139" y="95"/>
                    <a:pt x="144" y="83"/>
                  </a:cubicBezTo>
                  <a:cubicBezTo>
                    <a:pt x="149" y="71"/>
                    <a:pt x="146" y="28"/>
                    <a:pt x="144" y="23"/>
                  </a:cubicBezTo>
                  <a:cubicBezTo>
                    <a:pt x="142" y="18"/>
                    <a:pt x="134" y="48"/>
                    <a:pt x="129" y="53"/>
                  </a:cubicBezTo>
                  <a:cubicBezTo>
                    <a:pt x="124" y="58"/>
                    <a:pt x="116" y="48"/>
                    <a:pt x="114" y="53"/>
                  </a:cubicBezTo>
                  <a:cubicBezTo>
                    <a:pt x="112" y="58"/>
                    <a:pt x="116" y="48"/>
                    <a:pt x="114" y="83"/>
                  </a:cubicBezTo>
                  <a:cubicBezTo>
                    <a:pt x="112" y="118"/>
                    <a:pt x="113" y="157"/>
                    <a:pt x="100" y="263"/>
                  </a:cubicBezTo>
                  <a:cubicBezTo>
                    <a:pt x="87" y="369"/>
                    <a:pt x="44" y="609"/>
                    <a:pt x="33" y="718"/>
                  </a:cubicBezTo>
                  <a:cubicBezTo>
                    <a:pt x="22" y="826"/>
                    <a:pt x="32" y="841"/>
                    <a:pt x="33" y="912"/>
                  </a:cubicBezTo>
                  <a:cubicBezTo>
                    <a:pt x="35" y="984"/>
                    <a:pt x="0" y="1107"/>
                    <a:pt x="44" y="1151"/>
                  </a:cubicBezTo>
                  <a:cubicBezTo>
                    <a:pt x="89" y="1194"/>
                    <a:pt x="235" y="1168"/>
                    <a:pt x="300" y="1172"/>
                  </a:cubicBezTo>
                  <a:cubicBezTo>
                    <a:pt x="366" y="1176"/>
                    <a:pt x="367" y="1172"/>
                    <a:pt x="434" y="1172"/>
                  </a:cubicBez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  <p:grpSp>
          <p:nvGrpSpPr>
            <p:cNvPr id="15381" name="Group 83"/>
            <p:cNvGrpSpPr>
              <a:grpSpLocks/>
            </p:cNvGrpSpPr>
            <p:nvPr/>
          </p:nvGrpSpPr>
          <p:grpSpPr bwMode="auto">
            <a:xfrm flipH="1">
              <a:off x="3456" y="3744"/>
              <a:ext cx="528" cy="480"/>
              <a:chOff x="2640" y="3024"/>
              <a:chExt cx="598" cy="575"/>
            </a:xfrm>
          </p:grpSpPr>
          <p:grpSp>
            <p:nvGrpSpPr>
              <p:cNvPr id="15383" name="Group 84"/>
              <p:cNvGrpSpPr>
                <a:grpSpLocks/>
              </p:cNvGrpSpPr>
              <p:nvPr/>
            </p:nvGrpSpPr>
            <p:grpSpPr bwMode="auto">
              <a:xfrm>
                <a:off x="2640" y="3024"/>
                <a:ext cx="598" cy="575"/>
                <a:chOff x="1355" y="3089"/>
                <a:chExt cx="598" cy="575"/>
              </a:xfrm>
            </p:grpSpPr>
            <p:sp>
              <p:nvSpPr>
                <p:cNvPr id="15385" name="Freeform 85"/>
                <p:cNvSpPr>
                  <a:spLocks/>
                </p:cNvSpPr>
                <p:nvPr/>
              </p:nvSpPr>
              <p:spPr bwMode="auto">
                <a:xfrm>
                  <a:off x="1355" y="3089"/>
                  <a:ext cx="598" cy="572"/>
                </a:xfrm>
                <a:custGeom>
                  <a:avLst/>
                  <a:gdLst>
                    <a:gd name="T0" fmla="*/ 85 w 598"/>
                    <a:gd name="T1" fmla="*/ 511 h 572"/>
                    <a:gd name="T2" fmla="*/ 275 w 598"/>
                    <a:gd name="T3" fmla="*/ 569 h 572"/>
                    <a:gd name="T4" fmla="*/ 507 w 598"/>
                    <a:gd name="T5" fmla="*/ 493 h 572"/>
                    <a:gd name="T6" fmla="*/ 591 w 598"/>
                    <a:gd name="T7" fmla="*/ 305 h 572"/>
                    <a:gd name="T8" fmla="*/ 551 w 598"/>
                    <a:gd name="T9" fmla="*/ 113 h 572"/>
                    <a:gd name="T10" fmla="*/ 567 w 598"/>
                    <a:gd name="T11" fmla="*/ 65 h 572"/>
                    <a:gd name="T12" fmla="*/ 565 w 598"/>
                    <a:gd name="T13" fmla="*/ 31 h 572"/>
                    <a:gd name="T14" fmla="*/ 519 w 598"/>
                    <a:gd name="T15" fmla="*/ 17 h 572"/>
                    <a:gd name="T16" fmla="*/ 469 w 598"/>
                    <a:gd name="T17" fmla="*/ 31 h 572"/>
                    <a:gd name="T18" fmla="*/ 443 w 598"/>
                    <a:gd name="T19" fmla="*/ 53 h 572"/>
                    <a:gd name="T20" fmla="*/ 373 w 598"/>
                    <a:gd name="T21" fmla="*/ 31 h 572"/>
                    <a:gd name="T22" fmla="*/ 325 w 598"/>
                    <a:gd name="T23" fmla="*/ 31 h 572"/>
                    <a:gd name="T24" fmla="*/ 303 w 598"/>
                    <a:gd name="T25" fmla="*/ 21 h 572"/>
                    <a:gd name="T26" fmla="*/ 267 w 598"/>
                    <a:gd name="T27" fmla="*/ 9 h 572"/>
                    <a:gd name="T28" fmla="*/ 203 w 598"/>
                    <a:gd name="T29" fmla="*/ 73 h 572"/>
                    <a:gd name="T30" fmla="*/ 133 w 598"/>
                    <a:gd name="T31" fmla="*/ 31 h 572"/>
                    <a:gd name="T32" fmla="*/ 23 w 598"/>
                    <a:gd name="T33" fmla="*/ 49 h 572"/>
                    <a:gd name="T34" fmla="*/ 37 w 598"/>
                    <a:gd name="T35" fmla="*/ 127 h 572"/>
                    <a:gd name="T36" fmla="*/ 3 w 598"/>
                    <a:gd name="T37" fmla="*/ 233 h 572"/>
                    <a:gd name="T38" fmla="*/ 19 w 598"/>
                    <a:gd name="T39" fmla="*/ 409 h 572"/>
                    <a:gd name="T40" fmla="*/ 85 w 598"/>
                    <a:gd name="T41" fmla="*/ 511 h 57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98"/>
                    <a:gd name="T64" fmla="*/ 0 h 572"/>
                    <a:gd name="T65" fmla="*/ 598 w 598"/>
                    <a:gd name="T66" fmla="*/ 572 h 57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98" h="572">
                      <a:moveTo>
                        <a:pt x="85" y="511"/>
                      </a:moveTo>
                      <a:cubicBezTo>
                        <a:pt x="133" y="537"/>
                        <a:pt x="205" y="572"/>
                        <a:pt x="275" y="569"/>
                      </a:cubicBezTo>
                      <a:cubicBezTo>
                        <a:pt x="345" y="566"/>
                        <a:pt x="454" y="537"/>
                        <a:pt x="507" y="493"/>
                      </a:cubicBezTo>
                      <a:cubicBezTo>
                        <a:pt x="560" y="449"/>
                        <a:pt x="584" y="368"/>
                        <a:pt x="591" y="305"/>
                      </a:cubicBezTo>
                      <a:cubicBezTo>
                        <a:pt x="598" y="242"/>
                        <a:pt x="555" y="153"/>
                        <a:pt x="551" y="113"/>
                      </a:cubicBezTo>
                      <a:cubicBezTo>
                        <a:pt x="547" y="73"/>
                        <a:pt x="565" y="79"/>
                        <a:pt x="567" y="65"/>
                      </a:cubicBezTo>
                      <a:cubicBezTo>
                        <a:pt x="569" y="51"/>
                        <a:pt x="573" y="39"/>
                        <a:pt x="565" y="31"/>
                      </a:cubicBezTo>
                      <a:cubicBezTo>
                        <a:pt x="557" y="23"/>
                        <a:pt x="535" y="17"/>
                        <a:pt x="519" y="17"/>
                      </a:cubicBezTo>
                      <a:cubicBezTo>
                        <a:pt x="503" y="17"/>
                        <a:pt x="482" y="25"/>
                        <a:pt x="469" y="31"/>
                      </a:cubicBezTo>
                      <a:cubicBezTo>
                        <a:pt x="456" y="37"/>
                        <a:pt x="459" y="53"/>
                        <a:pt x="443" y="53"/>
                      </a:cubicBezTo>
                      <a:cubicBezTo>
                        <a:pt x="427" y="53"/>
                        <a:pt x="393" y="35"/>
                        <a:pt x="373" y="31"/>
                      </a:cubicBezTo>
                      <a:cubicBezTo>
                        <a:pt x="353" y="27"/>
                        <a:pt x="337" y="33"/>
                        <a:pt x="325" y="31"/>
                      </a:cubicBezTo>
                      <a:cubicBezTo>
                        <a:pt x="313" y="29"/>
                        <a:pt x="313" y="25"/>
                        <a:pt x="303" y="21"/>
                      </a:cubicBezTo>
                      <a:cubicBezTo>
                        <a:pt x="293" y="17"/>
                        <a:pt x="284" y="0"/>
                        <a:pt x="267" y="9"/>
                      </a:cubicBezTo>
                      <a:cubicBezTo>
                        <a:pt x="250" y="18"/>
                        <a:pt x="225" y="69"/>
                        <a:pt x="203" y="73"/>
                      </a:cubicBezTo>
                      <a:cubicBezTo>
                        <a:pt x="181" y="77"/>
                        <a:pt x="163" y="35"/>
                        <a:pt x="133" y="31"/>
                      </a:cubicBezTo>
                      <a:cubicBezTo>
                        <a:pt x="103" y="27"/>
                        <a:pt x="39" y="33"/>
                        <a:pt x="23" y="49"/>
                      </a:cubicBezTo>
                      <a:cubicBezTo>
                        <a:pt x="7" y="65"/>
                        <a:pt x="40" y="96"/>
                        <a:pt x="37" y="127"/>
                      </a:cubicBezTo>
                      <a:cubicBezTo>
                        <a:pt x="34" y="158"/>
                        <a:pt x="6" y="186"/>
                        <a:pt x="3" y="233"/>
                      </a:cubicBezTo>
                      <a:cubicBezTo>
                        <a:pt x="0" y="280"/>
                        <a:pt x="5" y="363"/>
                        <a:pt x="19" y="409"/>
                      </a:cubicBezTo>
                      <a:cubicBezTo>
                        <a:pt x="33" y="455"/>
                        <a:pt x="71" y="490"/>
                        <a:pt x="85" y="51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40C040"/>
                    </a:gs>
                    <a:gs pos="100000">
                      <a:srgbClr val="006600"/>
                    </a:gs>
                  </a:gsLst>
                  <a:lin ang="5400000" scaled="1"/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86" name="Freeform 86"/>
                <p:cNvSpPr>
                  <a:spLocks/>
                </p:cNvSpPr>
                <p:nvPr/>
              </p:nvSpPr>
              <p:spPr bwMode="auto">
                <a:xfrm>
                  <a:off x="1382" y="3143"/>
                  <a:ext cx="354" cy="515"/>
                </a:xfrm>
                <a:custGeom>
                  <a:avLst/>
                  <a:gdLst>
                    <a:gd name="T0" fmla="*/ 0 w 354"/>
                    <a:gd name="T1" fmla="*/ 3 h 515"/>
                    <a:gd name="T2" fmla="*/ 64 w 354"/>
                    <a:gd name="T3" fmla="*/ 11 h 515"/>
                    <a:gd name="T4" fmla="*/ 176 w 354"/>
                    <a:gd name="T5" fmla="*/ 71 h 515"/>
                    <a:gd name="T6" fmla="*/ 288 w 354"/>
                    <a:gd name="T7" fmla="*/ 163 h 515"/>
                    <a:gd name="T8" fmla="*/ 346 w 354"/>
                    <a:gd name="T9" fmla="*/ 313 h 515"/>
                    <a:gd name="T10" fmla="*/ 336 w 354"/>
                    <a:gd name="T11" fmla="*/ 403 h 515"/>
                    <a:gd name="T12" fmla="*/ 272 w 354"/>
                    <a:gd name="T13" fmla="*/ 515 h 5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54"/>
                    <a:gd name="T22" fmla="*/ 0 h 515"/>
                    <a:gd name="T23" fmla="*/ 354 w 354"/>
                    <a:gd name="T24" fmla="*/ 515 h 51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54" h="515">
                      <a:moveTo>
                        <a:pt x="0" y="3"/>
                      </a:moveTo>
                      <a:cubicBezTo>
                        <a:pt x="11" y="4"/>
                        <a:pt x="35" y="0"/>
                        <a:pt x="64" y="11"/>
                      </a:cubicBezTo>
                      <a:cubicBezTo>
                        <a:pt x="93" y="22"/>
                        <a:pt x="139" y="46"/>
                        <a:pt x="176" y="71"/>
                      </a:cubicBezTo>
                      <a:cubicBezTo>
                        <a:pt x="213" y="96"/>
                        <a:pt x="260" y="123"/>
                        <a:pt x="288" y="163"/>
                      </a:cubicBezTo>
                      <a:cubicBezTo>
                        <a:pt x="316" y="203"/>
                        <a:pt x="338" y="273"/>
                        <a:pt x="346" y="313"/>
                      </a:cubicBezTo>
                      <a:cubicBezTo>
                        <a:pt x="354" y="353"/>
                        <a:pt x="348" y="369"/>
                        <a:pt x="336" y="403"/>
                      </a:cubicBezTo>
                      <a:cubicBezTo>
                        <a:pt x="324" y="437"/>
                        <a:pt x="285" y="492"/>
                        <a:pt x="272" y="515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87" name="Freeform 87"/>
                <p:cNvSpPr>
                  <a:spLocks/>
                </p:cNvSpPr>
                <p:nvPr/>
              </p:nvSpPr>
              <p:spPr bwMode="auto">
                <a:xfrm>
                  <a:off x="1658" y="3120"/>
                  <a:ext cx="56" cy="162"/>
                </a:xfrm>
                <a:custGeom>
                  <a:avLst/>
                  <a:gdLst>
                    <a:gd name="T0" fmla="*/ 22 w 56"/>
                    <a:gd name="T1" fmla="*/ 0 h 162"/>
                    <a:gd name="T2" fmla="*/ 52 w 56"/>
                    <a:gd name="T3" fmla="*/ 78 h 162"/>
                    <a:gd name="T4" fmla="*/ 0 w 56"/>
                    <a:gd name="T5" fmla="*/ 162 h 162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162"/>
                    <a:gd name="T11" fmla="*/ 56 w 56"/>
                    <a:gd name="T12" fmla="*/ 162 h 16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162">
                      <a:moveTo>
                        <a:pt x="22" y="0"/>
                      </a:moveTo>
                      <a:cubicBezTo>
                        <a:pt x="27" y="13"/>
                        <a:pt x="56" y="51"/>
                        <a:pt x="52" y="78"/>
                      </a:cubicBezTo>
                      <a:cubicBezTo>
                        <a:pt x="48" y="105"/>
                        <a:pt x="11" y="145"/>
                        <a:pt x="0" y="16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88" name="Freeform 88"/>
                <p:cNvSpPr>
                  <a:spLocks/>
                </p:cNvSpPr>
                <p:nvPr/>
              </p:nvSpPr>
              <p:spPr bwMode="auto">
                <a:xfrm>
                  <a:off x="1680" y="3176"/>
                  <a:ext cx="150" cy="170"/>
                </a:xfrm>
                <a:custGeom>
                  <a:avLst/>
                  <a:gdLst>
                    <a:gd name="T0" fmla="*/ 0 w 150"/>
                    <a:gd name="T1" fmla="*/ 88 h 170"/>
                    <a:gd name="T2" fmla="*/ 50 w 150"/>
                    <a:gd name="T3" fmla="*/ 30 h 170"/>
                    <a:gd name="T4" fmla="*/ 130 w 150"/>
                    <a:gd name="T5" fmla="*/ 10 h 170"/>
                    <a:gd name="T6" fmla="*/ 144 w 150"/>
                    <a:gd name="T7" fmla="*/ 88 h 170"/>
                    <a:gd name="T8" fmla="*/ 96 w 150"/>
                    <a:gd name="T9" fmla="*/ 136 h 170"/>
                    <a:gd name="T10" fmla="*/ 54 w 150"/>
                    <a:gd name="T11" fmla="*/ 146 h 170"/>
                    <a:gd name="T12" fmla="*/ 30 w 150"/>
                    <a:gd name="T13" fmla="*/ 170 h 1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0"/>
                    <a:gd name="T22" fmla="*/ 0 h 170"/>
                    <a:gd name="T23" fmla="*/ 150 w 150"/>
                    <a:gd name="T24" fmla="*/ 170 h 170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0" h="170">
                      <a:moveTo>
                        <a:pt x="0" y="88"/>
                      </a:moveTo>
                      <a:cubicBezTo>
                        <a:pt x="8" y="78"/>
                        <a:pt x="28" y="43"/>
                        <a:pt x="50" y="30"/>
                      </a:cubicBezTo>
                      <a:cubicBezTo>
                        <a:pt x="72" y="17"/>
                        <a:pt x="114" y="0"/>
                        <a:pt x="130" y="10"/>
                      </a:cubicBezTo>
                      <a:cubicBezTo>
                        <a:pt x="146" y="20"/>
                        <a:pt x="150" y="67"/>
                        <a:pt x="144" y="88"/>
                      </a:cubicBezTo>
                      <a:cubicBezTo>
                        <a:pt x="138" y="109"/>
                        <a:pt x="111" y="126"/>
                        <a:pt x="96" y="136"/>
                      </a:cubicBezTo>
                      <a:cubicBezTo>
                        <a:pt x="81" y="146"/>
                        <a:pt x="65" y="140"/>
                        <a:pt x="54" y="146"/>
                      </a:cubicBezTo>
                      <a:cubicBezTo>
                        <a:pt x="43" y="152"/>
                        <a:pt x="35" y="165"/>
                        <a:pt x="30" y="17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89" name="Freeform 89"/>
                <p:cNvSpPr>
                  <a:spLocks/>
                </p:cNvSpPr>
                <p:nvPr/>
              </p:nvSpPr>
              <p:spPr bwMode="auto">
                <a:xfrm>
                  <a:off x="1824" y="3216"/>
                  <a:ext cx="118" cy="190"/>
                </a:xfrm>
                <a:custGeom>
                  <a:avLst/>
                  <a:gdLst>
                    <a:gd name="T0" fmla="*/ 0 w 118"/>
                    <a:gd name="T1" fmla="*/ 0 h 190"/>
                    <a:gd name="T2" fmla="*/ 30 w 118"/>
                    <a:gd name="T3" fmla="*/ 42 h 190"/>
                    <a:gd name="T4" fmla="*/ 96 w 118"/>
                    <a:gd name="T5" fmla="*/ 96 h 190"/>
                    <a:gd name="T6" fmla="*/ 118 w 118"/>
                    <a:gd name="T7" fmla="*/ 190 h 19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8"/>
                    <a:gd name="T13" fmla="*/ 0 h 190"/>
                    <a:gd name="T14" fmla="*/ 118 w 118"/>
                    <a:gd name="T15" fmla="*/ 190 h 19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8" h="190">
                      <a:moveTo>
                        <a:pt x="0" y="0"/>
                      </a:moveTo>
                      <a:cubicBezTo>
                        <a:pt x="5" y="7"/>
                        <a:pt x="14" y="26"/>
                        <a:pt x="30" y="42"/>
                      </a:cubicBezTo>
                      <a:cubicBezTo>
                        <a:pt x="46" y="58"/>
                        <a:pt x="81" y="71"/>
                        <a:pt x="96" y="96"/>
                      </a:cubicBezTo>
                      <a:cubicBezTo>
                        <a:pt x="111" y="121"/>
                        <a:pt x="114" y="171"/>
                        <a:pt x="118" y="19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90" name="Freeform 90"/>
                <p:cNvSpPr>
                  <a:spLocks/>
                </p:cNvSpPr>
                <p:nvPr/>
              </p:nvSpPr>
              <p:spPr bwMode="auto">
                <a:xfrm>
                  <a:off x="1806" y="3138"/>
                  <a:ext cx="114" cy="73"/>
                </a:xfrm>
                <a:custGeom>
                  <a:avLst/>
                  <a:gdLst>
                    <a:gd name="T0" fmla="*/ 0 w 114"/>
                    <a:gd name="T1" fmla="*/ 0 h 73"/>
                    <a:gd name="T2" fmla="*/ 52 w 114"/>
                    <a:gd name="T3" fmla="*/ 68 h 73"/>
                    <a:gd name="T4" fmla="*/ 114 w 114"/>
                    <a:gd name="T5" fmla="*/ 30 h 73"/>
                    <a:gd name="T6" fmla="*/ 0 60000 65536"/>
                    <a:gd name="T7" fmla="*/ 0 60000 65536"/>
                    <a:gd name="T8" fmla="*/ 0 60000 65536"/>
                    <a:gd name="T9" fmla="*/ 0 w 114"/>
                    <a:gd name="T10" fmla="*/ 0 h 73"/>
                    <a:gd name="T11" fmla="*/ 114 w 114"/>
                    <a:gd name="T12" fmla="*/ 73 h 7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4" h="73">
                      <a:moveTo>
                        <a:pt x="0" y="0"/>
                      </a:moveTo>
                      <a:cubicBezTo>
                        <a:pt x="9" y="11"/>
                        <a:pt x="33" y="63"/>
                        <a:pt x="52" y="68"/>
                      </a:cubicBezTo>
                      <a:cubicBezTo>
                        <a:pt x="71" y="73"/>
                        <a:pt x="101" y="38"/>
                        <a:pt x="114" y="3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91" name="Freeform 91"/>
                <p:cNvSpPr>
                  <a:spLocks/>
                </p:cNvSpPr>
                <p:nvPr/>
              </p:nvSpPr>
              <p:spPr bwMode="auto">
                <a:xfrm>
                  <a:off x="1838" y="3382"/>
                  <a:ext cx="60" cy="168"/>
                </a:xfrm>
                <a:custGeom>
                  <a:avLst/>
                  <a:gdLst>
                    <a:gd name="T0" fmla="*/ 0 w 60"/>
                    <a:gd name="T1" fmla="*/ 0 h 168"/>
                    <a:gd name="T2" fmla="*/ 44 w 60"/>
                    <a:gd name="T3" fmla="*/ 60 h 168"/>
                    <a:gd name="T4" fmla="*/ 60 w 60"/>
                    <a:gd name="T5" fmla="*/ 168 h 168"/>
                    <a:gd name="T6" fmla="*/ 0 60000 65536"/>
                    <a:gd name="T7" fmla="*/ 0 60000 65536"/>
                    <a:gd name="T8" fmla="*/ 0 60000 65536"/>
                    <a:gd name="T9" fmla="*/ 0 w 60"/>
                    <a:gd name="T10" fmla="*/ 0 h 168"/>
                    <a:gd name="T11" fmla="*/ 60 w 60"/>
                    <a:gd name="T12" fmla="*/ 168 h 1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0" h="168">
                      <a:moveTo>
                        <a:pt x="0" y="0"/>
                      </a:moveTo>
                      <a:cubicBezTo>
                        <a:pt x="7" y="9"/>
                        <a:pt x="34" y="32"/>
                        <a:pt x="44" y="60"/>
                      </a:cubicBezTo>
                      <a:cubicBezTo>
                        <a:pt x="54" y="88"/>
                        <a:pt x="57" y="146"/>
                        <a:pt x="60" y="16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92" name="Freeform 92"/>
                <p:cNvSpPr>
                  <a:spLocks/>
                </p:cNvSpPr>
                <p:nvPr/>
              </p:nvSpPr>
              <p:spPr bwMode="auto">
                <a:xfrm>
                  <a:off x="1702" y="3354"/>
                  <a:ext cx="114" cy="276"/>
                </a:xfrm>
                <a:custGeom>
                  <a:avLst/>
                  <a:gdLst>
                    <a:gd name="T0" fmla="*/ 0 w 114"/>
                    <a:gd name="T1" fmla="*/ 0 h 276"/>
                    <a:gd name="T2" fmla="*/ 28 w 114"/>
                    <a:gd name="T3" fmla="*/ 40 h 276"/>
                    <a:gd name="T4" fmla="*/ 100 w 114"/>
                    <a:gd name="T5" fmla="*/ 80 h 276"/>
                    <a:gd name="T6" fmla="*/ 112 w 114"/>
                    <a:gd name="T7" fmla="*/ 168 h 276"/>
                    <a:gd name="T8" fmla="*/ 96 w 114"/>
                    <a:gd name="T9" fmla="*/ 276 h 2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4"/>
                    <a:gd name="T16" fmla="*/ 0 h 276"/>
                    <a:gd name="T17" fmla="*/ 114 w 114"/>
                    <a:gd name="T18" fmla="*/ 276 h 2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4" h="276">
                      <a:moveTo>
                        <a:pt x="0" y="0"/>
                      </a:moveTo>
                      <a:cubicBezTo>
                        <a:pt x="5" y="7"/>
                        <a:pt x="11" y="27"/>
                        <a:pt x="28" y="40"/>
                      </a:cubicBezTo>
                      <a:cubicBezTo>
                        <a:pt x="45" y="53"/>
                        <a:pt x="86" y="59"/>
                        <a:pt x="100" y="80"/>
                      </a:cubicBezTo>
                      <a:cubicBezTo>
                        <a:pt x="114" y="101"/>
                        <a:pt x="113" y="135"/>
                        <a:pt x="112" y="168"/>
                      </a:cubicBezTo>
                      <a:cubicBezTo>
                        <a:pt x="111" y="201"/>
                        <a:pt x="99" y="254"/>
                        <a:pt x="96" y="276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93" name="Freeform 93"/>
                <p:cNvSpPr>
                  <a:spLocks/>
                </p:cNvSpPr>
                <p:nvPr/>
              </p:nvSpPr>
              <p:spPr bwMode="auto">
                <a:xfrm>
                  <a:off x="1584" y="3552"/>
                  <a:ext cx="96" cy="48"/>
                </a:xfrm>
                <a:custGeom>
                  <a:avLst/>
                  <a:gdLst>
                    <a:gd name="T0" fmla="*/ 96 w 96"/>
                    <a:gd name="T1" fmla="*/ 0 h 48"/>
                    <a:gd name="T2" fmla="*/ 46 w 96"/>
                    <a:gd name="T3" fmla="*/ 38 h 48"/>
                    <a:gd name="T4" fmla="*/ 0 w 96"/>
                    <a:gd name="T5" fmla="*/ 48 h 48"/>
                    <a:gd name="T6" fmla="*/ 0 60000 65536"/>
                    <a:gd name="T7" fmla="*/ 0 60000 65536"/>
                    <a:gd name="T8" fmla="*/ 0 60000 65536"/>
                    <a:gd name="T9" fmla="*/ 0 w 96"/>
                    <a:gd name="T10" fmla="*/ 0 h 48"/>
                    <a:gd name="T11" fmla="*/ 96 w 96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6" h="48">
                      <a:moveTo>
                        <a:pt x="96" y="0"/>
                      </a:moveTo>
                      <a:cubicBezTo>
                        <a:pt x="88" y="6"/>
                        <a:pt x="62" y="30"/>
                        <a:pt x="46" y="38"/>
                      </a:cubicBezTo>
                      <a:cubicBezTo>
                        <a:pt x="30" y="46"/>
                        <a:pt x="10" y="46"/>
                        <a:pt x="0" y="4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94" name="Freeform 94"/>
                <p:cNvSpPr>
                  <a:spLocks/>
                </p:cNvSpPr>
                <p:nvPr/>
              </p:nvSpPr>
              <p:spPr bwMode="auto">
                <a:xfrm>
                  <a:off x="1390" y="3206"/>
                  <a:ext cx="98" cy="394"/>
                </a:xfrm>
                <a:custGeom>
                  <a:avLst/>
                  <a:gdLst>
                    <a:gd name="T0" fmla="*/ 0 w 98"/>
                    <a:gd name="T1" fmla="*/ 0 h 394"/>
                    <a:gd name="T2" fmla="*/ 56 w 98"/>
                    <a:gd name="T3" fmla="*/ 48 h 394"/>
                    <a:gd name="T4" fmla="*/ 84 w 98"/>
                    <a:gd name="T5" fmla="*/ 108 h 394"/>
                    <a:gd name="T6" fmla="*/ 72 w 98"/>
                    <a:gd name="T7" fmla="*/ 196 h 394"/>
                    <a:gd name="T8" fmla="*/ 40 w 98"/>
                    <a:gd name="T9" fmla="*/ 272 h 394"/>
                    <a:gd name="T10" fmla="*/ 98 w 98"/>
                    <a:gd name="T11" fmla="*/ 394 h 39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394"/>
                    <a:gd name="T20" fmla="*/ 98 w 98"/>
                    <a:gd name="T21" fmla="*/ 394 h 39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394">
                      <a:moveTo>
                        <a:pt x="0" y="0"/>
                      </a:moveTo>
                      <a:cubicBezTo>
                        <a:pt x="9" y="8"/>
                        <a:pt x="42" y="30"/>
                        <a:pt x="56" y="48"/>
                      </a:cubicBezTo>
                      <a:cubicBezTo>
                        <a:pt x="70" y="66"/>
                        <a:pt x="81" y="83"/>
                        <a:pt x="84" y="108"/>
                      </a:cubicBezTo>
                      <a:cubicBezTo>
                        <a:pt x="87" y="133"/>
                        <a:pt x="79" y="169"/>
                        <a:pt x="72" y="196"/>
                      </a:cubicBezTo>
                      <a:cubicBezTo>
                        <a:pt x="65" y="223"/>
                        <a:pt x="36" y="239"/>
                        <a:pt x="40" y="272"/>
                      </a:cubicBezTo>
                      <a:cubicBezTo>
                        <a:pt x="44" y="305"/>
                        <a:pt x="86" y="369"/>
                        <a:pt x="98" y="3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95" name="Freeform 95"/>
                <p:cNvSpPr>
                  <a:spLocks/>
                </p:cNvSpPr>
                <p:nvPr/>
              </p:nvSpPr>
              <p:spPr bwMode="auto">
                <a:xfrm>
                  <a:off x="1424" y="3216"/>
                  <a:ext cx="208" cy="448"/>
                </a:xfrm>
                <a:custGeom>
                  <a:avLst/>
                  <a:gdLst>
                    <a:gd name="T0" fmla="*/ 112 w 208"/>
                    <a:gd name="T1" fmla="*/ 0 h 448"/>
                    <a:gd name="T2" fmla="*/ 112 w 208"/>
                    <a:gd name="T3" fmla="*/ 96 h 448"/>
                    <a:gd name="T4" fmla="*/ 18 w 208"/>
                    <a:gd name="T5" fmla="*/ 210 h 448"/>
                    <a:gd name="T6" fmla="*/ 16 w 208"/>
                    <a:gd name="T7" fmla="*/ 336 h 448"/>
                    <a:gd name="T8" fmla="*/ 112 w 208"/>
                    <a:gd name="T9" fmla="*/ 432 h 448"/>
                    <a:gd name="T10" fmla="*/ 208 w 208"/>
                    <a:gd name="T11" fmla="*/ 432 h 4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08"/>
                    <a:gd name="T19" fmla="*/ 0 h 448"/>
                    <a:gd name="T20" fmla="*/ 208 w 208"/>
                    <a:gd name="T21" fmla="*/ 448 h 4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08" h="448">
                      <a:moveTo>
                        <a:pt x="112" y="0"/>
                      </a:moveTo>
                      <a:cubicBezTo>
                        <a:pt x="120" y="32"/>
                        <a:pt x="128" y="61"/>
                        <a:pt x="112" y="96"/>
                      </a:cubicBezTo>
                      <a:cubicBezTo>
                        <a:pt x="96" y="131"/>
                        <a:pt x="34" y="170"/>
                        <a:pt x="18" y="210"/>
                      </a:cubicBezTo>
                      <a:cubicBezTo>
                        <a:pt x="2" y="250"/>
                        <a:pt x="0" y="299"/>
                        <a:pt x="16" y="336"/>
                      </a:cubicBezTo>
                      <a:cubicBezTo>
                        <a:pt x="32" y="373"/>
                        <a:pt x="80" y="416"/>
                        <a:pt x="112" y="432"/>
                      </a:cubicBezTo>
                      <a:cubicBezTo>
                        <a:pt x="144" y="448"/>
                        <a:pt x="176" y="440"/>
                        <a:pt x="208" y="4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96" name="Freeform 96"/>
                <p:cNvSpPr>
                  <a:spLocks/>
                </p:cNvSpPr>
                <p:nvPr/>
              </p:nvSpPr>
              <p:spPr bwMode="auto">
                <a:xfrm>
                  <a:off x="1362" y="3290"/>
                  <a:ext cx="113" cy="132"/>
                </a:xfrm>
                <a:custGeom>
                  <a:avLst/>
                  <a:gdLst>
                    <a:gd name="T0" fmla="*/ 0 w 113"/>
                    <a:gd name="T1" fmla="*/ 0 h 132"/>
                    <a:gd name="T2" fmla="*/ 100 w 113"/>
                    <a:gd name="T3" fmla="*/ 76 h 132"/>
                    <a:gd name="T4" fmla="*/ 80 w 113"/>
                    <a:gd name="T5" fmla="*/ 132 h 132"/>
                    <a:gd name="T6" fmla="*/ 0 60000 65536"/>
                    <a:gd name="T7" fmla="*/ 0 60000 65536"/>
                    <a:gd name="T8" fmla="*/ 0 60000 65536"/>
                    <a:gd name="T9" fmla="*/ 0 w 113"/>
                    <a:gd name="T10" fmla="*/ 0 h 132"/>
                    <a:gd name="T11" fmla="*/ 113 w 113"/>
                    <a:gd name="T12" fmla="*/ 132 h 1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3" h="132">
                      <a:moveTo>
                        <a:pt x="0" y="0"/>
                      </a:moveTo>
                      <a:cubicBezTo>
                        <a:pt x="17" y="13"/>
                        <a:pt x="87" y="54"/>
                        <a:pt x="100" y="76"/>
                      </a:cubicBezTo>
                      <a:cubicBezTo>
                        <a:pt x="113" y="98"/>
                        <a:pt x="84" y="120"/>
                        <a:pt x="80" y="1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97" name="Freeform 97"/>
                <p:cNvSpPr>
                  <a:spLocks/>
                </p:cNvSpPr>
                <p:nvPr/>
              </p:nvSpPr>
              <p:spPr bwMode="auto">
                <a:xfrm>
                  <a:off x="1488" y="3306"/>
                  <a:ext cx="114" cy="294"/>
                </a:xfrm>
                <a:custGeom>
                  <a:avLst/>
                  <a:gdLst>
                    <a:gd name="T0" fmla="*/ 114 w 114"/>
                    <a:gd name="T1" fmla="*/ 0 h 294"/>
                    <a:gd name="T2" fmla="*/ 48 w 114"/>
                    <a:gd name="T3" fmla="*/ 102 h 294"/>
                    <a:gd name="T4" fmla="*/ 14 w 114"/>
                    <a:gd name="T5" fmla="*/ 176 h 294"/>
                    <a:gd name="T6" fmla="*/ 0 w 114"/>
                    <a:gd name="T7" fmla="*/ 294 h 29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4"/>
                    <a:gd name="T13" fmla="*/ 0 h 294"/>
                    <a:gd name="T14" fmla="*/ 114 w 114"/>
                    <a:gd name="T15" fmla="*/ 294 h 29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4" h="294">
                      <a:moveTo>
                        <a:pt x="114" y="0"/>
                      </a:moveTo>
                      <a:cubicBezTo>
                        <a:pt x="102" y="17"/>
                        <a:pt x="65" y="73"/>
                        <a:pt x="48" y="102"/>
                      </a:cubicBezTo>
                      <a:cubicBezTo>
                        <a:pt x="31" y="131"/>
                        <a:pt x="22" y="144"/>
                        <a:pt x="14" y="176"/>
                      </a:cubicBezTo>
                      <a:cubicBezTo>
                        <a:pt x="6" y="208"/>
                        <a:pt x="3" y="270"/>
                        <a:pt x="0" y="2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98" name="Freeform 98"/>
                <p:cNvSpPr>
                  <a:spLocks/>
                </p:cNvSpPr>
                <p:nvPr/>
              </p:nvSpPr>
              <p:spPr bwMode="auto">
                <a:xfrm>
                  <a:off x="1542" y="3378"/>
                  <a:ext cx="92" cy="12"/>
                </a:xfrm>
                <a:custGeom>
                  <a:avLst/>
                  <a:gdLst>
                    <a:gd name="T0" fmla="*/ 0 w 92"/>
                    <a:gd name="T1" fmla="*/ 12 h 12"/>
                    <a:gd name="T2" fmla="*/ 56 w 92"/>
                    <a:gd name="T3" fmla="*/ 0 h 12"/>
                    <a:gd name="T4" fmla="*/ 92 w 92"/>
                    <a:gd name="T5" fmla="*/ 12 h 12"/>
                    <a:gd name="T6" fmla="*/ 0 60000 65536"/>
                    <a:gd name="T7" fmla="*/ 0 60000 65536"/>
                    <a:gd name="T8" fmla="*/ 0 60000 65536"/>
                    <a:gd name="T9" fmla="*/ 0 w 92"/>
                    <a:gd name="T10" fmla="*/ 0 h 12"/>
                    <a:gd name="T11" fmla="*/ 92 w 92"/>
                    <a:gd name="T12" fmla="*/ 12 h 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" h="12">
                      <a:moveTo>
                        <a:pt x="0" y="12"/>
                      </a:moveTo>
                      <a:cubicBezTo>
                        <a:pt x="9" y="11"/>
                        <a:pt x="41" y="0"/>
                        <a:pt x="56" y="0"/>
                      </a:cubicBezTo>
                      <a:cubicBezTo>
                        <a:pt x="71" y="0"/>
                        <a:pt x="85" y="10"/>
                        <a:pt x="92" y="1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99" name="Freeform 99"/>
                <p:cNvSpPr>
                  <a:spLocks/>
                </p:cNvSpPr>
                <p:nvPr/>
              </p:nvSpPr>
              <p:spPr bwMode="auto">
                <a:xfrm>
                  <a:off x="1504" y="3430"/>
                  <a:ext cx="224" cy="234"/>
                </a:xfrm>
                <a:custGeom>
                  <a:avLst/>
                  <a:gdLst>
                    <a:gd name="T0" fmla="*/ 114 w 224"/>
                    <a:gd name="T1" fmla="*/ 0 h 234"/>
                    <a:gd name="T2" fmla="*/ 32 w 224"/>
                    <a:gd name="T3" fmla="*/ 74 h 234"/>
                    <a:gd name="T4" fmla="*/ 32 w 224"/>
                    <a:gd name="T5" fmla="*/ 122 h 234"/>
                    <a:gd name="T6" fmla="*/ 32 w 224"/>
                    <a:gd name="T7" fmla="*/ 218 h 234"/>
                    <a:gd name="T8" fmla="*/ 224 w 224"/>
                    <a:gd name="T9" fmla="*/ 218 h 2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4"/>
                    <a:gd name="T16" fmla="*/ 0 h 234"/>
                    <a:gd name="T17" fmla="*/ 224 w 224"/>
                    <a:gd name="T18" fmla="*/ 234 h 2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4" h="234">
                      <a:moveTo>
                        <a:pt x="114" y="0"/>
                      </a:moveTo>
                      <a:cubicBezTo>
                        <a:pt x="100" y="13"/>
                        <a:pt x="46" y="54"/>
                        <a:pt x="32" y="74"/>
                      </a:cubicBezTo>
                      <a:cubicBezTo>
                        <a:pt x="18" y="94"/>
                        <a:pt x="32" y="98"/>
                        <a:pt x="32" y="122"/>
                      </a:cubicBezTo>
                      <a:cubicBezTo>
                        <a:pt x="32" y="146"/>
                        <a:pt x="0" y="202"/>
                        <a:pt x="32" y="218"/>
                      </a:cubicBezTo>
                      <a:cubicBezTo>
                        <a:pt x="64" y="234"/>
                        <a:pt x="144" y="226"/>
                        <a:pt x="224" y="21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00" name="Freeform 100"/>
                <p:cNvSpPr>
                  <a:spLocks/>
                </p:cNvSpPr>
                <p:nvPr/>
              </p:nvSpPr>
              <p:spPr bwMode="auto">
                <a:xfrm>
                  <a:off x="1581" y="3453"/>
                  <a:ext cx="100" cy="102"/>
                </a:xfrm>
                <a:custGeom>
                  <a:avLst/>
                  <a:gdLst>
                    <a:gd name="T0" fmla="*/ 99 w 100"/>
                    <a:gd name="T1" fmla="*/ 3 h 102"/>
                    <a:gd name="T2" fmla="*/ 41 w 100"/>
                    <a:gd name="T3" fmla="*/ 61 h 102"/>
                    <a:gd name="T4" fmla="*/ 3 w 100"/>
                    <a:gd name="T5" fmla="*/ 99 h 102"/>
                    <a:gd name="T6" fmla="*/ 61 w 100"/>
                    <a:gd name="T7" fmla="*/ 81 h 102"/>
                    <a:gd name="T8" fmla="*/ 99 w 100"/>
                    <a:gd name="T9" fmla="*/ 3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102"/>
                    <a:gd name="T17" fmla="*/ 100 w 100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102">
                      <a:moveTo>
                        <a:pt x="99" y="3"/>
                      </a:moveTo>
                      <a:cubicBezTo>
                        <a:pt x="96" y="0"/>
                        <a:pt x="57" y="45"/>
                        <a:pt x="41" y="61"/>
                      </a:cubicBezTo>
                      <a:cubicBezTo>
                        <a:pt x="25" y="77"/>
                        <a:pt x="0" y="96"/>
                        <a:pt x="3" y="99"/>
                      </a:cubicBezTo>
                      <a:cubicBezTo>
                        <a:pt x="6" y="102"/>
                        <a:pt x="45" y="97"/>
                        <a:pt x="61" y="81"/>
                      </a:cubicBezTo>
                      <a:cubicBezTo>
                        <a:pt x="77" y="65"/>
                        <a:pt x="100" y="9"/>
                        <a:pt x="99" y="3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01" name="Freeform 101"/>
                <p:cNvSpPr>
                  <a:spLocks/>
                </p:cNvSpPr>
                <p:nvPr/>
              </p:nvSpPr>
              <p:spPr bwMode="auto">
                <a:xfrm>
                  <a:off x="1665" y="3113"/>
                  <a:ext cx="186" cy="180"/>
                </a:xfrm>
                <a:custGeom>
                  <a:avLst/>
                  <a:gdLst>
                    <a:gd name="T0" fmla="*/ 137 w 186"/>
                    <a:gd name="T1" fmla="*/ 29 h 180"/>
                    <a:gd name="T2" fmla="*/ 73 w 186"/>
                    <a:gd name="T3" fmla="*/ 9 h 180"/>
                    <a:gd name="T4" fmla="*/ 5 w 186"/>
                    <a:gd name="T5" fmla="*/ 5 h 180"/>
                    <a:gd name="T6" fmla="*/ 41 w 186"/>
                    <a:gd name="T7" fmla="*/ 37 h 180"/>
                    <a:gd name="T8" fmla="*/ 45 w 186"/>
                    <a:gd name="T9" fmla="*/ 65 h 180"/>
                    <a:gd name="T10" fmla="*/ 53 w 186"/>
                    <a:gd name="T11" fmla="*/ 101 h 180"/>
                    <a:gd name="T12" fmla="*/ 76 w 186"/>
                    <a:gd name="T13" fmla="*/ 88 h 180"/>
                    <a:gd name="T14" fmla="*/ 137 w 186"/>
                    <a:gd name="T15" fmla="*/ 81 h 180"/>
                    <a:gd name="T16" fmla="*/ 153 w 186"/>
                    <a:gd name="T17" fmla="*/ 101 h 180"/>
                    <a:gd name="T18" fmla="*/ 153 w 186"/>
                    <a:gd name="T19" fmla="*/ 173 h 180"/>
                    <a:gd name="T20" fmla="*/ 161 w 186"/>
                    <a:gd name="T21" fmla="*/ 141 h 180"/>
                    <a:gd name="T22" fmla="*/ 181 w 186"/>
                    <a:gd name="T23" fmla="*/ 141 h 180"/>
                    <a:gd name="T24" fmla="*/ 169 w 186"/>
                    <a:gd name="T25" fmla="*/ 105 h 180"/>
                    <a:gd name="T26" fmla="*/ 181 w 186"/>
                    <a:gd name="T27" fmla="*/ 89 h 180"/>
                    <a:gd name="T28" fmla="*/ 137 w 186"/>
                    <a:gd name="T29" fmla="*/ 29 h 1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6"/>
                    <a:gd name="T46" fmla="*/ 0 h 180"/>
                    <a:gd name="T47" fmla="*/ 186 w 186"/>
                    <a:gd name="T48" fmla="*/ 180 h 180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6" h="180">
                      <a:moveTo>
                        <a:pt x="137" y="29"/>
                      </a:moveTo>
                      <a:cubicBezTo>
                        <a:pt x="119" y="16"/>
                        <a:pt x="95" y="13"/>
                        <a:pt x="73" y="9"/>
                      </a:cubicBezTo>
                      <a:cubicBezTo>
                        <a:pt x="51" y="5"/>
                        <a:pt x="10" y="0"/>
                        <a:pt x="5" y="5"/>
                      </a:cubicBezTo>
                      <a:cubicBezTo>
                        <a:pt x="0" y="10"/>
                        <a:pt x="34" y="27"/>
                        <a:pt x="41" y="37"/>
                      </a:cubicBezTo>
                      <a:cubicBezTo>
                        <a:pt x="48" y="47"/>
                        <a:pt x="43" y="54"/>
                        <a:pt x="45" y="65"/>
                      </a:cubicBezTo>
                      <a:cubicBezTo>
                        <a:pt x="47" y="76"/>
                        <a:pt x="48" y="97"/>
                        <a:pt x="53" y="101"/>
                      </a:cubicBezTo>
                      <a:cubicBezTo>
                        <a:pt x="58" y="105"/>
                        <a:pt x="62" y="91"/>
                        <a:pt x="76" y="88"/>
                      </a:cubicBezTo>
                      <a:cubicBezTo>
                        <a:pt x="90" y="85"/>
                        <a:pt x="124" y="79"/>
                        <a:pt x="137" y="81"/>
                      </a:cubicBezTo>
                      <a:cubicBezTo>
                        <a:pt x="150" y="83"/>
                        <a:pt x="150" y="86"/>
                        <a:pt x="153" y="101"/>
                      </a:cubicBezTo>
                      <a:cubicBezTo>
                        <a:pt x="156" y="116"/>
                        <a:pt x="152" y="166"/>
                        <a:pt x="153" y="173"/>
                      </a:cubicBezTo>
                      <a:cubicBezTo>
                        <a:pt x="154" y="180"/>
                        <a:pt x="156" y="146"/>
                        <a:pt x="161" y="141"/>
                      </a:cubicBezTo>
                      <a:cubicBezTo>
                        <a:pt x="166" y="136"/>
                        <a:pt x="180" y="147"/>
                        <a:pt x="181" y="141"/>
                      </a:cubicBezTo>
                      <a:cubicBezTo>
                        <a:pt x="182" y="135"/>
                        <a:pt x="169" y="114"/>
                        <a:pt x="169" y="105"/>
                      </a:cubicBezTo>
                      <a:cubicBezTo>
                        <a:pt x="169" y="96"/>
                        <a:pt x="186" y="102"/>
                        <a:pt x="181" y="89"/>
                      </a:cubicBezTo>
                      <a:cubicBezTo>
                        <a:pt x="176" y="76"/>
                        <a:pt x="155" y="42"/>
                        <a:pt x="137" y="29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5384" name="Freeform 102"/>
              <p:cNvSpPr>
                <a:spLocks/>
              </p:cNvSpPr>
              <p:nvPr/>
            </p:nvSpPr>
            <p:spPr bwMode="auto">
              <a:xfrm>
                <a:off x="2670" y="3462"/>
                <a:ext cx="406" cy="135"/>
              </a:xfrm>
              <a:custGeom>
                <a:avLst/>
                <a:gdLst>
                  <a:gd name="T0" fmla="*/ 0 w 406"/>
                  <a:gd name="T1" fmla="*/ 0 h 135"/>
                  <a:gd name="T2" fmla="*/ 44 w 406"/>
                  <a:gd name="T3" fmla="*/ 64 h 135"/>
                  <a:gd name="T4" fmla="*/ 168 w 406"/>
                  <a:gd name="T5" fmla="*/ 124 h 135"/>
                  <a:gd name="T6" fmla="*/ 316 w 406"/>
                  <a:gd name="T7" fmla="*/ 128 h 135"/>
                  <a:gd name="T8" fmla="*/ 402 w 406"/>
                  <a:gd name="T9" fmla="*/ 90 h 135"/>
                  <a:gd name="T10" fmla="*/ 292 w 406"/>
                  <a:gd name="T11" fmla="*/ 112 h 135"/>
                  <a:gd name="T12" fmla="*/ 232 w 406"/>
                  <a:gd name="T13" fmla="*/ 116 h 135"/>
                  <a:gd name="T14" fmla="*/ 120 w 406"/>
                  <a:gd name="T15" fmla="*/ 88 h 135"/>
                  <a:gd name="T16" fmla="*/ 68 w 406"/>
                  <a:gd name="T17" fmla="*/ 72 h 135"/>
                  <a:gd name="T18" fmla="*/ 4 w 406"/>
                  <a:gd name="T19" fmla="*/ 0 h 1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06"/>
                  <a:gd name="T31" fmla="*/ 0 h 135"/>
                  <a:gd name="T32" fmla="*/ 406 w 406"/>
                  <a:gd name="T33" fmla="*/ 135 h 1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06" h="135">
                    <a:moveTo>
                      <a:pt x="0" y="0"/>
                    </a:moveTo>
                    <a:cubicBezTo>
                      <a:pt x="7" y="11"/>
                      <a:pt x="16" y="43"/>
                      <a:pt x="44" y="64"/>
                    </a:cubicBezTo>
                    <a:cubicBezTo>
                      <a:pt x="72" y="85"/>
                      <a:pt x="123" y="113"/>
                      <a:pt x="168" y="124"/>
                    </a:cubicBezTo>
                    <a:cubicBezTo>
                      <a:pt x="213" y="135"/>
                      <a:pt x="277" y="134"/>
                      <a:pt x="316" y="128"/>
                    </a:cubicBezTo>
                    <a:cubicBezTo>
                      <a:pt x="355" y="122"/>
                      <a:pt x="406" y="93"/>
                      <a:pt x="402" y="90"/>
                    </a:cubicBezTo>
                    <a:cubicBezTo>
                      <a:pt x="398" y="87"/>
                      <a:pt x="320" y="108"/>
                      <a:pt x="292" y="112"/>
                    </a:cubicBezTo>
                    <a:cubicBezTo>
                      <a:pt x="264" y="116"/>
                      <a:pt x="261" y="120"/>
                      <a:pt x="232" y="116"/>
                    </a:cubicBezTo>
                    <a:cubicBezTo>
                      <a:pt x="203" y="112"/>
                      <a:pt x="147" y="95"/>
                      <a:pt x="120" y="88"/>
                    </a:cubicBezTo>
                    <a:cubicBezTo>
                      <a:pt x="93" y="81"/>
                      <a:pt x="87" y="87"/>
                      <a:pt x="68" y="72"/>
                    </a:cubicBezTo>
                    <a:cubicBezTo>
                      <a:pt x="49" y="57"/>
                      <a:pt x="17" y="15"/>
                      <a:pt x="4" y="0"/>
                    </a:cubicBezTo>
                  </a:path>
                </a:pathLst>
              </a:custGeom>
              <a:gradFill rotWithShape="1">
                <a:gsLst>
                  <a:gs pos="0">
                    <a:srgbClr val="003A00"/>
                  </a:gs>
                  <a:gs pos="100000">
                    <a:srgbClr val="003A00"/>
                  </a:gs>
                </a:gsLst>
                <a:lin ang="5400000" scaled="1"/>
              </a:gradFill>
              <a:ln w="3175">
                <a:solidFill>
                  <a:srgbClr val="003A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</p:grpSp>
        <p:sp>
          <p:nvSpPr>
            <p:cNvPr id="15382" name="Freeform 104" descr="Циновка"/>
            <p:cNvSpPr>
              <a:spLocks/>
            </p:cNvSpPr>
            <p:nvPr/>
          </p:nvSpPr>
          <p:spPr bwMode="auto">
            <a:xfrm flipH="1">
              <a:off x="2600" y="2808"/>
              <a:ext cx="1144" cy="360"/>
            </a:xfrm>
            <a:custGeom>
              <a:avLst/>
              <a:gdLst>
                <a:gd name="T0" fmla="*/ 144 w 1144"/>
                <a:gd name="T1" fmla="*/ 32 h 360"/>
                <a:gd name="T2" fmla="*/ 48 w 1144"/>
                <a:gd name="T3" fmla="*/ 32 h 360"/>
                <a:gd name="T4" fmla="*/ 0 w 1144"/>
                <a:gd name="T5" fmla="*/ 224 h 360"/>
                <a:gd name="T6" fmla="*/ 48 w 1144"/>
                <a:gd name="T7" fmla="*/ 272 h 360"/>
                <a:gd name="T8" fmla="*/ 144 w 1144"/>
                <a:gd name="T9" fmla="*/ 272 h 360"/>
                <a:gd name="T10" fmla="*/ 336 w 1144"/>
                <a:gd name="T11" fmla="*/ 272 h 360"/>
                <a:gd name="T12" fmla="*/ 816 w 1144"/>
                <a:gd name="T13" fmla="*/ 320 h 360"/>
                <a:gd name="T14" fmla="*/ 1104 w 1144"/>
                <a:gd name="T15" fmla="*/ 320 h 360"/>
                <a:gd name="T16" fmla="*/ 1056 w 1144"/>
                <a:gd name="T17" fmla="*/ 80 h 360"/>
                <a:gd name="T18" fmla="*/ 960 w 1144"/>
                <a:gd name="T19" fmla="*/ 32 h 360"/>
                <a:gd name="T20" fmla="*/ 816 w 1144"/>
                <a:gd name="T21" fmla="*/ 128 h 360"/>
                <a:gd name="T22" fmla="*/ 551 w 1144"/>
                <a:gd name="T23" fmla="*/ 146 h 360"/>
                <a:gd name="T24" fmla="*/ 339 w 1144"/>
                <a:gd name="T25" fmla="*/ 115 h 360"/>
                <a:gd name="T26" fmla="*/ 192 w 1144"/>
                <a:gd name="T27" fmla="*/ 128 h 360"/>
                <a:gd name="T28" fmla="*/ 144 w 1144"/>
                <a:gd name="T29" fmla="*/ 32 h 3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44"/>
                <a:gd name="T46" fmla="*/ 0 h 360"/>
                <a:gd name="T47" fmla="*/ 1144 w 1144"/>
                <a:gd name="T48" fmla="*/ 360 h 36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44" h="360">
                  <a:moveTo>
                    <a:pt x="144" y="32"/>
                  </a:moveTo>
                  <a:cubicBezTo>
                    <a:pt x="120" y="16"/>
                    <a:pt x="72" y="0"/>
                    <a:pt x="48" y="32"/>
                  </a:cubicBezTo>
                  <a:cubicBezTo>
                    <a:pt x="24" y="64"/>
                    <a:pt x="0" y="184"/>
                    <a:pt x="0" y="224"/>
                  </a:cubicBezTo>
                  <a:cubicBezTo>
                    <a:pt x="0" y="264"/>
                    <a:pt x="24" y="264"/>
                    <a:pt x="48" y="272"/>
                  </a:cubicBezTo>
                  <a:cubicBezTo>
                    <a:pt x="72" y="280"/>
                    <a:pt x="96" y="272"/>
                    <a:pt x="144" y="272"/>
                  </a:cubicBezTo>
                  <a:cubicBezTo>
                    <a:pt x="192" y="272"/>
                    <a:pt x="224" y="264"/>
                    <a:pt x="336" y="272"/>
                  </a:cubicBezTo>
                  <a:cubicBezTo>
                    <a:pt x="448" y="280"/>
                    <a:pt x="688" y="312"/>
                    <a:pt x="816" y="320"/>
                  </a:cubicBezTo>
                  <a:cubicBezTo>
                    <a:pt x="944" y="328"/>
                    <a:pt x="1064" y="360"/>
                    <a:pt x="1104" y="320"/>
                  </a:cubicBezTo>
                  <a:cubicBezTo>
                    <a:pt x="1144" y="280"/>
                    <a:pt x="1080" y="128"/>
                    <a:pt x="1056" y="80"/>
                  </a:cubicBezTo>
                  <a:cubicBezTo>
                    <a:pt x="1032" y="32"/>
                    <a:pt x="1000" y="24"/>
                    <a:pt x="960" y="32"/>
                  </a:cubicBezTo>
                  <a:cubicBezTo>
                    <a:pt x="920" y="40"/>
                    <a:pt x="884" y="109"/>
                    <a:pt x="816" y="128"/>
                  </a:cubicBezTo>
                  <a:cubicBezTo>
                    <a:pt x="748" y="147"/>
                    <a:pt x="630" y="148"/>
                    <a:pt x="551" y="146"/>
                  </a:cubicBezTo>
                  <a:cubicBezTo>
                    <a:pt x="472" y="144"/>
                    <a:pt x="399" y="118"/>
                    <a:pt x="339" y="115"/>
                  </a:cubicBezTo>
                  <a:cubicBezTo>
                    <a:pt x="279" y="112"/>
                    <a:pt x="224" y="142"/>
                    <a:pt x="192" y="128"/>
                  </a:cubicBezTo>
                  <a:cubicBezTo>
                    <a:pt x="160" y="114"/>
                    <a:pt x="168" y="48"/>
                    <a:pt x="144" y="32"/>
                  </a:cubicBez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</p:grpSp>
      <p:sp>
        <p:nvSpPr>
          <p:cNvPr id="92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 sz="320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94" name="AutoShape 32"/>
          <p:cNvSpPr>
            <a:spLocks noChangeArrowheads="1"/>
          </p:cNvSpPr>
          <p:nvPr/>
        </p:nvSpPr>
        <p:spPr bwMode="auto">
          <a:xfrm>
            <a:off x="4500562" y="260351"/>
            <a:ext cx="4391026" cy="525444"/>
          </a:xfrm>
          <a:prstGeom prst="wedgeRoundRectCallout">
            <a:avLst>
              <a:gd name="adj1" fmla="val 49124"/>
              <a:gd name="adj2" fmla="val 426473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Решим задачу:   </a:t>
            </a:r>
          </a:p>
        </p:txBody>
      </p:sp>
      <p:sp>
        <p:nvSpPr>
          <p:cNvPr id="95" name="Прямоугольник 94"/>
          <p:cNvSpPr/>
          <p:nvPr/>
        </p:nvSpPr>
        <p:spPr>
          <a:xfrm>
            <a:off x="3143250" y="4714875"/>
            <a:ext cx="459933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6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4х – </a:t>
            </a:r>
            <a:r>
              <a:rPr lang="ru-RU" sz="6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х</a:t>
            </a:r>
            <a:r>
              <a:rPr lang="ru-RU" sz="6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= 18</a:t>
            </a:r>
            <a:endParaRPr lang="ru-RU" dirty="0">
              <a:solidFill>
                <a:prstClr val="black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41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9" grpId="0"/>
      <p:bldP spid="95" grpId="0"/>
    </p:bld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3857</TotalTime>
  <Words>312</Words>
  <Application>Microsoft Office PowerPoint</Application>
  <PresentationFormat>Экран (4:3)</PresentationFormat>
  <Paragraphs>64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Шаблон оформления с нарциссами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483</cp:revision>
  <dcterms:created xsi:type="dcterms:W3CDTF">2007-07-13T07:27:52Z</dcterms:created>
  <dcterms:modified xsi:type="dcterms:W3CDTF">2015-11-20T11:59:31Z</dcterms:modified>
</cp:coreProperties>
</file>