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2"/>
  </p:notesMasterIdLst>
  <p:handoutMasterIdLst>
    <p:handoutMasterId r:id="rId13"/>
  </p:handoutMasterIdLst>
  <p:sldIdLst>
    <p:sldId id="467" r:id="rId2"/>
    <p:sldId id="634" r:id="rId3"/>
    <p:sldId id="600" r:id="rId4"/>
    <p:sldId id="635" r:id="rId5"/>
    <p:sldId id="628" r:id="rId6"/>
    <p:sldId id="627" r:id="rId7"/>
    <p:sldId id="629" r:id="rId8"/>
    <p:sldId id="630" r:id="rId9"/>
    <p:sldId id="468" r:id="rId10"/>
    <p:sldId id="631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ECADF9"/>
    <a:srgbClr val="FFFF53"/>
    <a:srgbClr val="CC0099"/>
    <a:srgbClr val="FF9900"/>
    <a:srgbClr val="FFCCFF"/>
    <a:srgbClr val="FFFF99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057" autoAdjust="0"/>
  </p:normalViewPr>
  <p:slideViewPr>
    <p:cSldViewPr>
      <p:cViewPr varScale="1">
        <p:scale>
          <a:sx n="71" d="100"/>
          <a:sy n="71" d="100"/>
        </p:scale>
        <p:origin x="-13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10EF2C4-62B3-4C7B-86E9-5E261EF2933F}" type="datetimeFigureOut">
              <a:rPr lang="ru-RU"/>
              <a:pPr>
                <a:defRPr/>
              </a:pPr>
              <a:t>18.11.2015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8384DA4-4ED3-444D-9473-DEF1002F17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5791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6E40D69-F8FE-4D1B-A1FE-DB6F44220D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9394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F2DBD-3DA3-4691-ADE4-D69E53F5A892}" type="datetime1">
              <a:rPr lang="ru-RU"/>
              <a:pPr>
                <a:defRPr/>
              </a:pPr>
              <a:t>18.11.2015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21770-EA12-44B4-A6F3-2192998AAB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2B08D-A762-4D4F-B942-A537A2F84CA6}" type="datetime1">
              <a:rPr lang="ru-RU"/>
              <a:pPr>
                <a:defRPr/>
              </a:pPr>
              <a:t>18.11.2015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2891D-9180-4847-895D-05E1EDC03F9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0C78D-377F-4DA8-8BFC-42618FE6FDA3}" type="datetime1">
              <a:rPr lang="ru-RU"/>
              <a:pPr>
                <a:defRPr/>
              </a:pPr>
              <a:t>18.11.2015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6F3EF-72F5-456D-AA21-5CD0F6BE447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4C01-D9F1-4EE3-9750-5FDDC2E094B4}" type="datetime1">
              <a:rPr lang="ru-RU"/>
              <a:pPr>
                <a:defRPr/>
              </a:pPr>
              <a:t>18.11.2015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A6EA1-A20D-4A60-8941-4EA3A2D5896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5F877-B607-48CE-8BF8-D85AA019942C}" type="datetime1">
              <a:rPr lang="ru-RU"/>
              <a:pPr>
                <a:defRPr/>
              </a:pPr>
              <a:t>18.11.2015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0CEB6-4153-462B-927F-F08E4CB293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E6049-D242-4B9F-B182-FF12EE707071}" type="datetime1">
              <a:rPr lang="ru-RU"/>
              <a:pPr>
                <a:defRPr/>
              </a:pPr>
              <a:t>18.11.2015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5D3D2-AEDC-49FB-82C9-A6AF9C9C7DF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06138-3664-4C6B-8E37-DDC6DC5DC1F8}" type="datetime1">
              <a:rPr lang="ru-RU"/>
              <a:pPr>
                <a:defRPr/>
              </a:pPr>
              <a:t>18.11.2015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85AB2-F76A-4E57-8625-4587ECE23F0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52C28-8819-44B5-8EB7-7614EA268836}" type="datetime1">
              <a:rPr lang="ru-RU"/>
              <a:pPr>
                <a:defRPr/>
              </a:pPr>
              <a:t>18.11.2015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82B36-303C-45D3-A549-0FCB777C02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6CFAD-47D9-4B0F-A9DD-9D8730C5558C}" type="datetime1">
              <a:rPr lang="ru-RU"/>
              <a:pPr>
                <a:defRPr/>
              </a:pPr>
              <a:t>18.11.2015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F5A55-0E79-4656-8124-559B04C42E4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D8FFDE-10C1-4D35-987F-CCC45ADCBF1C}" type="datetime1">
              <a:rPr lang="ru-RU"/>
              <a:pPr>
                <a:defRPr/>
              </a:pPr>
              <a:t>18.11.2015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182EC3-FFED-4233-83A1-2E8530091C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143116"/>
            <a:ext cx="8572560" cy="14465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800" i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  <a:cs typeface="+mn-cs"/>
              </a:rPr>
              <a:t>Устный счет.</a:t>
            </a:r>
            <a:endParaRPr lang="ru-RU" sz="8800" i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n-cs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18.11.2015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8596" y="1793550"/>
            <a:ext cx="5286412" cy="4214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П.13,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609,                 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612,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602.</a:t>
            </a:r>
          </a:p>
        </p:txBody>
      </p:sp>
      <p:sp>
        <p:nvSpPr>
          <p:cNvPr id="25608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322E8C-0FEA-45FF-8E5A-9544C1F6203F}" type="slidenum">
              <a:rPr lang="ru-RU" smtClean="0">
                <a:solidFill>
                  <a:srgbClr val="898989"/>
                </a:solidFill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>
              <a:solidFill>
                <a:srgbClr val="898989"/>
              </a:solidFill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11300" y="1091595"/>
            <a:ext cx="6121400" cy="792163"/>
            <a:chOff x="793" y="1525"/>
            <a:chExt cx="3856" cy="499"/>
          </a:xfrm>
        </p:grpSpPr>
        <p:sp>
          <p:nvSpPr>
            <p:cNvPr id="13329" name="WordArt 9"/>
            <p:cNvSpPr>
              <a:spLocks noChangeArrowheads="1" noChangeShapeType="1" noTextEdit="1"/>
            </p:cNvSpPr>
            <p:nvPr/>
          </p:nvSpPr>
          <p:spPr bwMode="auto">
            <a:xfrm>
              <a:off x="793" y="1525"/>
              <a:ext cx="3856" cy="499"/>
            </a:xfrm>
            <a:prstGeom prst="rect">
              <a:avLst/>
            </a:prstGeom>
          </p:spPr>
          <p:txBody>
            <a:bodyPr wrap="none" fromWordArt="1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/>
              <a:r>
                <a:rPr lang="ru-RU" sz="7200" kern="10" dirty="0">
                  <a:solidFill>
                    <a:srgbClr val="C00000"/>
                  </a:solidFill>
                  <a:latin typeface="Bookman Old Style" pitchFamily="18" charset="0"/>
                </a:rPr>
                <a:t>(</a:t>
              </a:r>
              <a:r>
                <a:rPr lang="ru-RU" sz="7200" kern="10" dirty="0" err="1" smtClean="0">
                  <a:solidFill>
                    <a:srgbClr val="C00000"/>
                  </a:solidFill>
                  <a:latin typeface="Bookman Old Style" pitchFamily="18" charset="0"/>
                </a:rPr>
                <a:t>a+b</a:t>
              </a:r>
              <a:r>
                <a:rPr lang="ru-RU" sz="7200" kern="10" dirty="0" smtClean="0">
                  <a:solidFill>
                    <a:srgbClr val="C00000"/>
                  </a:solidFill>
                  <a:latin typeface="Bookman Old Style" pitchFamily="18" charset="0"/>
                </a:rPr>
                <a:t>) </a:t>
              </a:r>
              <a:r>
                <a:rPr lang="ru-RU" sz="7200" kern="10" dirty="0" err="1" smtClean="0">
                  <a:solidFill>
                    <a:srgbClr val="C00000"/>
                  </a:solidFill>
                  <a:latin typeface="Bookman Old Style" pitchFamily="18" charset="0"/>
                </a:rPr>
                <a:t>с=ас+bс</a:t>
              </a:r>
              <a:endParaRPr lang="ru-RU" sz="7200" kern="10" dirty="0">
                <a:solidFill>
                  <a:srgbClr val="C00000"/>
                </a:solidFill>
                <a:latin typeface="Bookman Old Style" pitchFamily="18" charset="0"/>
              </a:endParaRPr>
            </a:p>
          </p:txBody>
        </p:sp>
        <p:sp>
          <p:nvSpPr>
            <p:cNvPr id="13330" name="Oval 11"/>
            <p:cNvSpPr>
              <a:spLocks noChangeArrowheads="1"/>
            </p:cNvSpPr>
            <p:nvPr/>
          </p:nvSpPr>
          <p:spPr bwMode="auto">
            <a:xfrm>
              <a:off x="2245" y="1888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endParaRPr lang="ru-RU" sz="4800">
                <a:solidFill>
                  <a:srgbClr val="C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511300" y="2946495"/>
            <a:ext cx="6121400" cy="792163"/>
            <a:chOff x="793" y="1525"/>
            <a:chExt cx="3856" cy="499"/>
          </a:xfrm>
        </p:grpSpPr>
        <p:sp>
          <p:nvSpPr>
            <p:cNvPr id="13327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793" y="1525"/>
              <a:ext cx="3856" cy="499"/>
            </a:xfrm>
            <a:prstGeom prst="rect">
              <a:avLst/>
            </a:prstGeom>
          </p:spPr>
          <p:txBody>
            <a:bodyPr wrap="none" fromWordArt="1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/>
              <a:r>
                <a:rPr lang="ru-RU" sz="7200" kern="10" dirty="0">
                  <a:solidFill>
                    <a:srgbClr val="C00000"/>
                  </a:solidFill>
                  <a:latin typeface="Bookman Old Style" pitchFamily="18" charset="0"/>
                </a:rPr>
                <a:t>(</a:t>
              </a:r>
              <a:r>
                <a:rPr lang="ru-RU" sz="7200" kern="10" dirty="0" err="1" smtClean="0">
                  <a:solidFill>
                    <a:srgbClr val="C00000"/>
                  </a:solidFill>
                  <a:latin typeface="Bookman Old Style" pitchFamily="18" charset="0"/>
                </a:rPr>
                <a:t>a</a:t>
              </a:r>
              <a:r>
                <a:rPr lang="ru-RU" sz="7200" kern="10" dirty="0" smtClean="0">
                  <a:solidFill>
                    <a:srgbClr val="C00000"/>
                  </a:solidFill>
                  <a:latin typeface="Bookman Old Style" pitchFamily="18" charset="0"/>
                </a:rPr>
                <a:t>–</a:t>
              </a:r>
              <a:r>
                <a:rPr lang="ru-RU" sz="7200" kern="10" dirty="0" err="1" smtClean="0">
                  <a:solidFill>
                    <a:srgbClr val="C00000"/>
                  </a:solidFill>
                  <a:latin typeface="Bookman Old Style" pitchFamily="18" charset="0"/>
                </a:rPr>
                <a:t>b</a:t>
              </a:r>
              <a:r>
                <a:rPr lang="ru-RU" sz="7200" kern="10" dirty="0">
                  <a:solidFill>
                    <a:srgbClr val="C00000"/>
                  </a:solidFill>
                  <a:latin typeface="Bookman Old Style" pitchFamily="18" charset="0"/>
                </a:rPr>
                <a:t>) </a:t>
              </a:r>
              <a:r>
                <a:rPr lang="ru-RU" sz="7200" kern="10" dirty="0" err="1" smtClean="0">
                  <a:solidFill>
                    <a:srgbClr val="C00000"/>
                  </a:solidFill>
                  <a:latin typeface="Bookman Old Style" pitchFamily="18" charset="0"/>
                </a:rPr>
                <a:t>с=ас</a:t>
              </a:r>
              <a:r>
                <a:rPr lang="ru-RU" sz="7200" kern="10" dirty="0" smtClean="0">
                  <a:solidFill>
                    <a:srgbClr val="C00000"/>
                  </a:solidFill>
                  <a:latin typeface="Bookman Old Style" pitchFamily="18" charset="0"/>
                </a:rPr>
                <a:t>–</a:t>
              </a:r>
              <a:r>
                <a:rPr lang="ru-RU" sz="7200" kern="10" dirty="0" err="1" smtClean="0">
                  <a:solidFill>
                    <a:srgbClr val="C00000"/>
                  </a:solidFill>
                  <a:latin typeface="Bookman Old Style" pitchFamily="18" charset="0"/>
                </a:rPr>
                <a:t>bс</a:t>
              </a:r>
              <a:endParaRPr lang="ru-RU" sz="7200" kern="10" dirty="0">
                <a:solidFill>
                  <a:srgbClr val="C00000"/>
                </a:solidFill>
                <a:latin typeface="Bookman Old Style" pitchFamily="18" charset="0"/>
              </a:endParaRPr>
            </a:p>
          </p:txBody>
        </p:sp>
        <p:sp>
          <p:nvSpPr>
            <p:cNvPr id="13328" name="Oval 16"/>
            <p:cNvSpPr>
              <a:spLocks noChangeArrowheads="1"/>
            </p:cNvSpPr>
            <p:nvPr/>
          </p:nvSpPr>
          <p:spPr bwMode="auto">
            <a:xfrm>
              <a:off x="2199" y="1888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endParaRPr lang="ru-RU" sz="4800">
                <a:solidFill>
                  <a:srgbClr val="C00000"/>
                </a:solidFill>
                <a:latin typeface="Bookman Old Style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pic>
        <p:nvPicPr>
          <p:cNvPr id="17417" name="Picture 9" descr="Винн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18455"/>
            <a:ext cx="5306031" cy="3860850"/>
          </a:xfrm>
          <a:prstGeom prst="roundRect">
            <a:avLst>
              <a:gd name="adj" fmla="val 11111"/>
            </a:avLst>
          </a:prstGeom>
          <a:ln w="190500" cap="rnd">
            <a:solidFill>
              <a:schemeClr val="accent6">
                <a:lumMod val="60000"/>
                <a:lumOff val="40000"/>
              </a:schemeClr>
            </a:solidFill>
            <a:prstDash val="soli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79512" y="4653136"/>
            <a:ext cx="7083991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Пусть </a:t>
            </a:r>
            <a:r>
              <a:rPr lang="ru-RU" sz="2800" dirty="0" err="1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 рублей – цена 1 кг мёда</a:t>
            </a:r>
          </a:p>
          <a:p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для </a:t>
            </a:r>
            <a:r>
              <a:rPr lang="ru-RU" sz="2800" dirty="0" err="1">
                <a:solidFill>
                  <a:srgbClr val="000099"/>
                </a:solidFill>
                <a:latin typeface="Bookman Old Style" pitchFamily="18" charset="0"/>
              </a:rPr>
              <a:t>Винни-Пуха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, а </a:t>
            </a:r>
            <a:r>
              <a:rPr lang="ru-RU" sz="2800" dirty="0">
                <a:solidFill>
                  <a:srgbClr val="C00000"/>
                </a:solidFill>
                <a:latin typeface="Bookman Old Style" pitchFamily="18" charset="0"/>
              </a:rPr>
              <a:t>у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 рублей – цена </a:t>
            </a:r>
          </a:p>
          <a:p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1 кг сгущёнки для Пятачка. </a:t>
            </a:r>
          </a:p>
          <a:p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Что обозначает выражение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250825" y="260648"/>
            <a:ext cx="2665413" cy="649288"/>
            <a:chOff x="158" y="482"/>
            <a:chExt cx="1679" cy="409"/>
          </a:xfrm>
        </p:grpSpPr>
        <p:sp>
          <p:nvSpPr>
            <p:cNvPr id="6161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158" y="482"/>
              <a:ext cx="1679" cy="409"/>
            </a:xfrm>
            <a:prstGeom prst="rect">
              <a:avLst/>
            </a:prstGeom>
          </p:spPr>
          <p:txBody>
            <a:bodyPr wrap="none" fromWordArt="1"/>
            <a:lstStyle/>
            <a:p>
              <a:pPr algn="ctr"/>
              <a:r>
                <a:rPr lang="ru-RU" sz="6000" kern="10" dirty="0">
                  <a:solidFill>
                    <a:srgbClr val="000099"/>
                  </a:solidFill>
                  <a:latin typeface="Bookman Old Style" pitchFamily="18" charset="0"/>
                </a:rPr>
                <a:t>(</a:t>
              </a:r>
              <a:r>
                <a:rPr lang="ru-RU" sz="6000" kern="10" dirty="0" err="1" smtClean="0">
                  <a:solidFill>
                    <a:srgbClr val="000099"/>
                  </a:solidFill>
                  <a:latin typeface="Bookman Old Style" pitchFamily="18" charset="0"/>
                </a:rPr>
                <a:t>х+у</a:t>
              </a:r>
              <a:r>
                <a:rPr lang="ru-RU" sz="6000" kern="10" dirty="0" smtClean="0">
                  <a:solidFill>
                    <a:srgbClr val="000099"/>
                  </a:solidFill>
                  <a:latin typeface="Bookman Old Style" pitchFamily="18" charset="0"/>
                </a:rPr>
                <a:t>) </a:t>
              </a:r>
              <a:r>
                <a:rPr lang="ru-RU" sz="6000" kern="10" dirty="0">
                  <a:solidFill>
                    <a:srgbClr val="000099"/>
                  </a:solidFill>
                  <a:latin typeface="Bookman Old Style" pitchFamily="18" charset="0"/>
                </a:rPr>
                <a:t>5</a:t>
              </a:r>
            </a:p>
          </p:txBody>
        </p:sp>
        <p:sp>
          <p:nvSpPr>
            <p:cNvPr id="6162" name="Oval 14"/>
            <p:cNvSpPr>
              <a:spLocks noChangeArrowheads="1"/>
            </p:cNvSpPr>
            <p:nvPr/>
          </p:nvSpPr>
          <p:spPr bwMode="auto">
            <a:xfrm>
              <a:off x="1429" y="754"/>
              <a:ext cx="90" cy="9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360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323850" y="1268760"/>
            <a:ext cx="2665413" cy="649287"/>
            <a:chOff x="295" y="2296"/>
            <a:chExt cx="1679" cy="409"/>
          </a:xfrm>
        </p:grpSpPr>
        <p:sp>
          <p:nvSpPr>
            <p:cNvPr id="6159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295" y="2296"/>
              <a:ext cx="1679" cy="409"/>
            </a:xfrm>
            <a:prstGeom prst="rect">
              <a:avLst/>
            </a:prstGeom>
          </p:spPr>
          <p:txBody>
            <a:bodyPr wrap="none" fromWordArt="1"/>
            <a:lstStyle/>
            <a:p>
              <a:pPr algn="ctr"/>
              <a:r>
                <a:rPr lang="ru-RU" sz="6000" kern="10" dirty="0">
                  <a:solidFill>
                    <a:srgbClr val="000099"/>
                  </a:solidFill>
                  <a:latin typeface="Bookman Old Style" pitchFamily="18" charset="0"/>
                </a:rPr>
                <a:t>(</a:t>
              </a:r>
              <a:r>
                <a:rPr lang="ru-RU" sz="6000" kern="10" dirty="0" err="1" smtClean="0">
                  <a:solidFill>
                    <a:srgbClr val="000099"/>
                  </a:solidFill>
                  <a:latin typeface="Bookman Old Style" pitchFamily="18" charset="0"/>
                </a:rPr>
                <a:t>х</a:t>
              </a:r>
              <a:r>
                <a:rPr lang="ru-RU" sz="6000" kern="10" dirty="0" smtClean="0">
                  <a:solidFill>
                    <a:srgbClr val="000099"/>
                  </a:solidFill>
                  <a:latin typeface="Bookman Old Style" pitchFamily="18" charset="0"/>
                </a:rPr>
                <a:t>–у) </a:t>
              </a:r>
              <a:r>
                <a:rPr lang="ru-RU" sz="6000" kern="10" dirty="0">
                  <a:solidFill>
                    <a:srgbClr val="000099"/>
                  </a:solidFill>
                  <a:latin typeface="Bookman Old Style" pitchFamily="18" charset="0"/>
                </a:rPr>
                <a:t>5</a:t>
              </a:r>
            </a:p>
          </p:txBody>
        </p:sp>
        <p:sp>
          <p:nvSpPr>
            <p:cNvPr id="6160" name="Oval 16"/>
            <p:cNvSpPr>
              <a:spLocks noChangeArrowheads="1"/>
            </p:cNvSpPr>
            <p:nvPr/>
          </p:nvSpPr>
          <p:spPr bwMode="auto">
            <a:xfrm>
              <a:off x="1519" y="2614"/>
              <a:ext cx="90" cy="9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360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323850" y="3356992"/>
            <a:ext cx="2665413" cy="649287"/>
            <a:chOff x="204" y="2341"/>
            <a:chExt cx="1679" cy="409"/>
          </a:xfrm>
        </p:grpSpPr>
        <p:sp>
          <p:nvSpPr>
            <p:cNvPr id="6157" name="WordArt 18"/>
            <p:cNvSpPr>
              <a:spLocks noChangeArrowheads="1" noChangeShapeType="1" noTextEdit="1"/>
            </p:cNvSpPr>
            <p:nvPr/>
          </p:nvSpPr>
          <p:spPr bwMode="auto">
            <a:xfrm>
              <a:off x="204" y="2341"/>
              <a:ext cx="1679" cy="409"/>
            </a:xfrm>
            <a:prstGeom prst="rect">
              <a:avLst/>
            </a:prstGeom>
          </p:spPr>
          <p:txBody>
            <a:bodyPr wrap="none" fromWordArt="1"/>
            <a:lstStyle/>
            <a:p>
              <a:pPr algn="ctr"/>
              <a:r>
                <a:rPr lang="ru-RU" sz="6000" kern="10" dirty="0">
                  <a:solidFill>
                    <a:srgbClr val="000099"/>
                  </a:solidFill>
                  <a:latin typeface="Bookman Old Style" pitchFamily="18" charset="0"/>
                </a:rPr>
                <a:t>10 </a:t>
              </a:r>
              <a:r>
                <a:rPr lang="ru-RU" sz="6000" kern="10" dirty="0" smtClean="0">
                  <a:solidFill>
                    <a:srgbClr val="000099"/>
                  </a:solidFill>
                  <a:latin typeface="Bookman Old Style" pitchFamily="18" charset="0"/>
                </a:rPr>
                <a:t>(</a:t>
              </a:r>
              <a:r>
                <a:rPr lang="ru-RU" sz="6000" kern="10" dirty="0" err="1" smtClean="0">
                  <a:solidFill>
                    <a:srgbClr val="000099"/>
                  </a:solidFill>
                  <a:latin typeface="Bookman Old Style" pitchFamily="18" charset="0"/>
                </a:rPr>
                <a:t>х</a:t>
              </a:r>
              <a:r>
                <a:rPr lang="ru-RU" sz="6000" kern="10" dirty="0" smtClean="0">
                  <a:solidFill>
                    <a:srgbClr val="000099"/>
                  </a:solidFill>
                  <a:latin typeface="Bookman Old Style" pitchFamily="18" charset="0"/>
                </a:rPr>
                <a:t>–у</a:t>
              </a:r>
              <a:r>
                <a:rPr lang="ru-RU" sz="6000" kern="10" dirty="0">
                  <a:solidFill>
                    <a:srgbClr val="000099"/>
                  </a:solidFill>
                  <a:latin typeface="Bookman Old Style" pitchFamily="18" charset="0"/>
                </a:rPr>
                <a:t>)</a:t>
              </a:r>
            </a:p>
          </p:txBody>
        </p:sp>
        <p:sp>
          <p:nvSpPr>
            <p:cNvPr id="6158" name="Oval 19"/>
            <p:cNvSpPr>
              <a:spLocks noChangeArrowheads="1"/>
            </p:cNvSpPr>
            <p:nvPr/>
          </p:nvSpPr>
          <p:spPr bwMode="auto">
            <a:xfrm>
              <a:off x="840" y="2613"/>
              <a:ext cx="90" cy="9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360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sp>
        <p:nvSpPr>
          <p:cNvPr id="17429" name="WordArt 21"/>
          <p:cNvSpPr>
            <a:spLocks noChangeArrowheads="1" noChangeShapeType="1" noTextEdit="1"/>
          </p:cNvSpPr>
          <p:nvPr/>
        </p:nvSpPr>
        <p:spPr bwMode="auto">
          <a:xfrm>
            <a:off x="395536" y="2348880"/>
            <a:ext cx="2232025" cy="649288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000" kern="10" dirty="0" smtClean="0">
                <a:solidFill>
                  <a:srgbClr val="000099"/>
                </a:solidFill>
                <a:latin typeface="Bookman Old Style" pitchFamily="18" charset="0"/>
              </a:rPr>
              <a:t>5х+5у</a:t>
            </a:r>
            <a:endParaRPr lang="ru-RU" sz="6000" kern="10" dirty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176992" cy="28803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18.11.2015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2525995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</a:rPr>
              <a:t>Упрощение выражений</a:t>
            </a:r>
            <a:endParaRPr lang="ru-RU" sz="4800" b="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1537665" y="260348"/>
            <a:ext cx="6319853" cy="1584325"/>
          </a:xfrm>
          <a:prstGeom prst="wedgeRoundRectCallout">
            <a:avLst>
              <a:gd name="adj1" fmla="val -64461"/>
              <a:gd name="adj2" fmla="val 47604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6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Применим распределительное свойство умножения для упрощения выражений.</a:t>
            </a:r>
          </a:p>
        </p:txBody>
      </p:sp>
      <p:sp>
        <p:nvSpPr>
          <p:cNvPr id="4104" name="WordArt 8"/>
          <p:cNvSpPr>
            <a:spLocks noChangeArrowheads="1" noChangeShapeType="1" noTextEdit="1"/>
          </p:cNvSpPr>
          <p:nvPr/>
        </p:nvSpPr>
        <p:spPr bwMode="auto">
          <a:xfrm>
            <a:off x="802968" y="2357972"/>
            <a:ext cx="7129463" cy="833437"/>
          </a:xfrm>
          <a:prstGeom prst="rect">
            <a:avLst/>
          </a:prstGeom>
        </p:spPr>
        <p:txBody>
          <a:bodyPr wrap="none" fromWordArt="1"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en-US" sz="8000" kern="10" dirty="0" smtClean="0">
                <a:solidFill>
                  <a:srgbClr val="C00000"/>
                </a:solidFill>
                <a:latin typeface="Bookman Old Style" pitchFamily="18" charset="0"/>
              </a:rPr>
              <a:t>a(</a:t>
            </a:r>
            <a:r>
              <a:rPr lang="en-US" sz="8000" kern="10" dirty="0" err="1" smtClean="0">
                <a:solidFill>
                  <a:srgbClr val="C00000"/>
                </a:solidFill>
                <a:latin typeface="Bookman Old Style" pitchFamily="18" charset="0"/>
              </a:rPr>
              <a:t>b+c</a:t>
            </a:r>
            <a:r>
              <a:rPr lang="en-US" sz="8000" kern="10" dirty="0" smtClean="0">
                <a:solidFill>
                  <a:srgbClr val="C00000"/>
                </a:solidFill>
                <a:latin typeface="Bookman Old Style" pitchFamily="18" charset="0"/>
              </a:rPr>
              <a:t>)=</a:t>
            </a:r>
            <a:r>
              <a:rPr lang="ru-RU" sz="8000" kern="10" dirty="0" smtClean="0">
                <a:solidFill>
                  <a:srgbClr val="C00000"/>
                </a:solidFill>
                <a:latin typeface="Bookman Old Style" pitchFamily="18" charset="0"/>
              </a:rPr>
              <a:t>а</a:t>
            </a:r>
            <a:r>
              <a:rPr lang="en-US" sz="8000" kern="10" dirty="0" err="1" smtClean="0">
                <a:solidFill>
                  <a:srgbClr val="C00000"/>
                </a:solidFill>
                <a:latin typeface="Bookman Old Style" pitchFamily="18" charset="0"/>
              </a:rPr>
              <a:t>b+ac</a:t>
            </a:r>
            <a:endParaRPr lang="ru-RU" sz="8000" kern="1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4105" name="WordArt 9"/>
          <p:cNvSpPr>
            <a:spLocks noChangeArrowheads="1" noChangeShapeType="1" noTextEdit="1"/>
          </p:cNvSpPr>
          <p:nvPr/>
        </p:nvSpPr>
        <p:spPr bwMode="auto">
          <a:xfrm>
            <a:off x="107504" y="3803328"/>
            <a:ext cx="3821113" cy="771525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600" kern="10" dirty="0">
                <a:solidFill>
                  <a:srgbClr val="000099"/>
                </a:solidFill>
                <a:latin typeface="Bookman Old Style" pitchFamily="18" charset="0"/>
              </a:rPr>
              <a:t>3(а </a:t>
            </a:r>
            <a:r>
              <a:rPr lang="ru-RU" sz="6600" kern="10" dirty="0" smtClean="0">
                <a:solidFill>
                  <a:srgbClr val="000099"/>
                </a:solidFill>
                <a:latin typeface="Bookman Old Style" pitchFamily="18" charset="0"/>
              </a:rPr>
              <a:t>– </a:t>
            </a:r>
            <a:r>
              <a:rPr lang="ru-RU" sz="6600" kern="10" dirty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6600" kern="10" dirty="0" smtClean="0">
                <a:solidFill>
                  <a:srgbClr val="000099"/>
                </a:solidFill>
                <a:latin typeface="Bookman Old Style" pitchFamily="18" charset="0"/>
              </a:rPr>
              <a:t>)=</a:t>
            </a:r>
            <a:endParaRPr lang="ru-RU" sz="6600" kern="1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4106" name="WordArt 10"/>
          <p:cNvSpPr>
            <a:spLocks noChangeArrowheads="1" noChangeShapeType="1" noTextEdit="1"/>
          </p:cNvSpPr>
          <p:nvPr/>
        </p:nvSpPr>
        <p:spPr bwMode="auto">
          <a:xfrm>
            <a:off x="3923854" y="3789040"/>
            <a:ext cx="2790825" cy="728663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600" kern="10" dirty="0">
                <a:solidFill>
                  <a:srgbClr val="000099"/>
                </a:solidFill>
                <a:latin typeface="Bookman Old Style" pitchFamily="18" charset="0"/>
              </a:rPr>
              <a:t>3а </a:t>
            </a:r>
            <a:r>
              <a:rPr lang="ru-RU" sz="6600" kern="10" dirty="0" smtClean="0">
                <a:solidFill>
                  <a:srgbClr val="000099"/>
                </a:solidFill>
                <a:latin typeface="Bookman Old Style" pitchFamily="18" charset="0"/>
              </a:rPr>
              <a:t>– </a:t>
            </a:r>
            <a:r>
              <a:rPr lang="ru-RU" sz="6600" kern="10" dirty="0">
                <a:solidFill>
                  <a:srgbClr val="000099"/>
                </a:solidFill>
                <a:latin typeface="Bookman Old Style" pitchFamily="18" charset="0"/>
              </a:rPr>
              <a:t>6</a:t>
            </a:r>
          </a:p>
        </p:txBody>
      </p:sp>
      <p:sp>
        <p:nvSpPr>
          <p:cNvPr id="4107" name="WordArt 11"/>
          <p:cNvSpPr>
            <a:spLocks noChangeArrowheads="1" noChangeShapeType="1" noTextEdit="1"/>
          </p:cNvSpPr>
          <p:nvPr/>
        </p:nvSpPr>
        <p:spPr bwMode="auto">
          <a:xfrm>
            <a:off x="213867" y="4789165"/>
            <a:ext cx="3643312" cy="779463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en-US" sz="6600" kern="10" dirty="0" smtClean="0">
                <a:solidFill>
                  <a:srgbClr val="000099"/>
                </a:solidFill>
                <a:latin typeface="Bookman Old Style" pitchFamily="18" charset="0"/>
              </a:rPr>
              <a:t>20(3+x)=</a:t>
            </a:r>
            <a:endParaRPr lang="ru-RU" sz="6600" kern="1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4108" name="WordArt 12"/>
          <p:cNvSpPr>
            <a:spLocks noChangeArrowheads="1" noChangeShapeType="1" noTextEdit="1"/>
          </p:cNvSpPr>
          <p:nvPr/>
        </p:nvSpPr>
        <p:spPr bwMode="auto">
          <a:xfrm>
            <a:off x="4140647" y="4879429"/>
            <a:ext cx="2736850" cy="504825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en-US" sz="6600" kern="10" dirty="0" smtClean="0">
                <a:solidFill>
                  <a:srgbClr val="000099"/>
                </a:solidFill>
                <a:latin typeface="Bookman Old Style" pitchFamily="18" charset="0"/>
              </a:rPr>
              <a:t>60+20x</a:t>
            </a:r>
            <a:endParaRPr lang="ru-RU" sz="6600" kern="1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4109" name="AutoShape 13"/>
          <p:cNvSpPr>
            <a:spLocks/>
          </p:cNvSpPr>
          <p:nvPr/>
        </p:nvSpPr>
        <p:spPr bwMode="auto">
          <a:xfrm rot="5400000">
            <a:off x="1694472" y="1960241"/>
            <a:ext cx="217487" cy="1079500"/>
          </a:xfrm>
          <a:prstGeom prst="leftBracket">
            <a:avLst>
              <a:gd name="adj" fmla="val 136474"/>
            </a:avLst>
          </a:prstGeom>
          <a:noFill/>
          <a:ln w="76200">
            <a:solidFill>
              <a:srgbClr val="CC0000"/>
            </a:solidFill>
            <a:round/>
            <a:headEnd type="none" w="med" len="med"/>
            <a:tailEnd type="stealt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 sz="4000">
              <a:latin typeface="Bookman Old Style" pitchFamily="18" charset="0"/>
              <a:cs typeface="+mn-cs"/>
            </a:endParaRPr>
          </a:p>
        </p:txBody>
      </p:sp>
      <p:sp>
        <p:nvSpPr>
          <p:cNvPr id="4110" name="AutoShape 14"/>
          <p:cNvSpPr>
            <a:spLocks/>
          </p:cNvSpPr>
          <p:nvPr/>
        </p:nvSpPr>
        <p:spPr bwMode="auto">
          <a:xfrm rot="5400000">
            <a:off x="2343760" y="1095054"/>
            <a:ext cx="431800" cy="2592387"/>
          </a:xfrm>
          <a:prstGeom prst="leftBracket">
            <a:avLst>
              <a:gd name="adj" fmla="val 284730"/>
            </a:avLst>
          </a:prstGeom>
          <a:noFill/>
          <a:ln w="76200">
            <a:solidFill>
              <a:srgbClr val="CC0000"/>
            </a:solidFill>
            <a:round/>
            <a:headEnd type="none" w="med" len="med"/>
            <a:tailEnd type="stealt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 animBg="1"/>
      <p:bldP spid="4106" grpId="0" animBg="1"/>
      <p:bldP spid="4107" grpId="0" animBg="1"/>
      <p:bldP spid="410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1567210" y="251759"/>
            <a:ext cx="6553200" cy="1081088"/>
          </a:xfrm>
          <a:prstGeom prst="wedgeRoundRectCallout">
            <a:avLst>
              <a:gd name="adj1" fmla="val -56680"/>
              <a:gd name="adj2" fmla="val 46329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6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Как  </a:t>
            </a:r>
            <a:r>
              <a:rPr lang="ru-RU" sz="26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называется  обратное  преобразование?</a:t>
            </a: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1352897" y="1360021"/>
            <a:ext cx="6981825" cy="1368425"/>
          </a:xfrm>
          <a:prstGeom prst="wedgeRoundRectCallout">
            <a:avLst>
              <a:gd name="adj1" fmla="val 35222"/>
              <a:gd name="adj2" fmla="val 170880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6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Обратное  преобразование  называется  вынесением  общего  множителя  за  скобки.</a:t>
            </a:r>
          </a:p>
        </p:txBody>
      </p:sp>
      <p:sp>
        <p:nvSpPr>
          <p:cNvPr id="5128" name="WordArt 8"/>
          <p:cNvSpPr>
            <a:spLocks noChangeArrowheads="1" noChangeShapeType="1" noTextEdit="1"/>
          </p:cNvSpPr>
          <p:nvPr/>
        </p:nvSpPr>
        <p:spPr bwMode="auto">
          <a:xfrm>
            <a:off x="250825" y="3212976"/>
            <a:ext cx="7129463" cy="833438"/>
          </a:xfrm>
          <a:prstGeom prst="rect">
            <a:avLst/>
          </a:prstGeom>
        </p:spPr>
        <p:txBody>
          <a:bodyPr wrap="none" fromWordArt="1"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en-US" sz="7200" kern="10" dirty="0" err="1" smtClean="0">
                <a:solidFill>
                  <a:srgbClr val="C00000"/>
                </a:solidFill>
                <a:latin typeface="Bookman Old Style" pitchFamily="18" charset="0"/>
              </a:rPr>
              <a:t>ab</a:t>
            </a:r>
            <a:r>
              <a:rPr lang="en-US" sz="7200" kern="10" dirty="0" smtClean="0">
                <a:solidFill>
                  <a:srgbClr val="C00000"/>
                </a:solidFill>
                <a:latin typeface="Bookman Old Style" pitchFamily="18" charset="0"/>
              </a:rPr>
              <a:t>+</a:t>
            </a:r>
            <a:r>
              <a:rPr lang="ru-RU" sz="7200" kern="10" dirty="0" smtClean="0">
                <a:solidFill>
                  <a:srgbClr val="C00000"/>
                </a:solidFill>
                <a:latin typeface="Bookman Old Style" pitchFamily="18" charset="0"/>
              </a:rPr>
              <a:t>а</a:t>
            </a:r>
            <a:r>
              <a:rPr lang="en-US" sz="7200" kern="10" dirty="0" smtClean="0">
                <a:solidFill>
                  <a:srgbClr val="C00000"/>
                </a:solidFill>
                <a:latin typeface="Bookman Old Style" pitchFamily="18" charset="0"/>
              </a:rPr>
              <a:t>c=</a:t>
            </a:r>
            <a:r>
              <a:rPr lang="ru-RU" sz="7200" kern="10" dirty="0" smtClean="0">
                <a:solidFill>
                  <a:srgbClr val="C00000"/>
                </a:solidFill>
                <a:latin typeface="Bookman Old Style" pitchFamily="18" charset="0"/>
              </a:rPr>
              <a:t>а(</a:t>
            </a:r>
            <a:r>
              <a:rPr lang="en-US" sz="7200" kern="10" dirty="0" err="1" smtClean="0">
                <a:solidFill>
                  <a:srgbClr val="C00000"/>
                </a:solidFill>
                <a:latin typeface="Bookman Old Style" pitchFamily="18" charset="0"/>
              </a:rPr>
              <a:t>b+c</a:t>
            </a:r>
            <a:r>
              <a:rPr lang="en-US" sz="7200" kern="10" dirty="0">
                <a:solidFill>
                  <a:srgbClr val="C00000"/>
                </a:solidFill>
                <a:latin typeface="Bookman Old Style" pitchFamily="18" charset="0"/>
              </a:rPr>
              <a:t>)</a:t>
            </a:r>
            <a:endParaRPr lang="ru-RU" sz="7200" kern="1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5129" name="WordArt 9"/>
          <p:cNvSpPr>
            <a:spLocks noChangeArrowheads="1" noChangeShapeType="1" noTextEdit="1"/>
          </p:cNvSpPr>
          <p:nvPr/>
        </p:nvSpPr>
        <p:spPr bwMode="auto">
          <a:xfrm>
            <a:off x="107504" y="4359126"/>
            <a:ext cx="2919412" cy="65405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000" kern="10" dirty="0" smtClean="0">
                <a:solidFill>
                  <a:srgbClr val="000099"/>
                </a:solidFill>
                <a:latin typeface="Bookman Old Style" pitchFamily="18" charset="0"/>
              </a:rPr>
              <a:t>6а–4а=</a:t>
            </a:r>
            <a:endParaRPr lang="ru-RU" sz="6000" kern="1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5130" name="WordArt 10"/>
          <p:cNvSpPr>
            <a:spLocks noChangeArrowheads="1" noChangeShapeType="1" noTextEdit="1"/>
          </p:cNvSpPr>
          <p:nvPr/>
        </p:nvSpPr>
        <p:spPr bwMode="auto">
          <a:xfrm>
            <a:off x="3059832" y="4371380"/>
            <a:ext cx="2940050" cy="785812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000" kern="10" dirty="0" smtClean="0">
                <a:solidFill>
                  <a:srgbClr val="000099"/>
                </a:solidFill>
                <a:latin typeface="Bookman Old Style" pitchFamily="18" charset="0"/>
              </a:rPr>
              <a:t>а(6–4)=</a:t>
            </a:r>
            <a:endParaRPr lang="ru-RU" sz="6000" kern="1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5132" name="WordArt 12"/>
          <p:cNvSpPr>
            <a:spLocks noChangeArrowheads="1" noChangeShapeType="1" noTextEdit="1"/>
          </p:cNvSpPr>
          <p:nvPr/>
        </p:nvSpPr>
        <p:spPr bwMode="auto">
          <a:xfrm>
            <a:off x="285750" y="5373216"/>
            <a:ext cx="2928938" cy="555625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000" kern="10" dirty="0">
                <a:solidFill>
                  <a:srgbClr val="000099"/>
                </a:solidFill>
                <a:latin typeface="Bookman Old Style" pitchFamily="18" charset="0"/>
              </a:rPr>
              <a:t>3а + 9 =</a:t>
            </a:r>
          </a:p>
        </p:txBody>
      </p:sp>
      <p:sp>
        <p:nvSpPr>
          <p:cNvPr id="5133" name="WordArt 13"/>
          <p:cNvSpPr>
            <a:spLocks noChangeArrowheads="1" noChangeShapeType="1" noTextEdit="1"/>
          </p:cNvSpPr>
          <p:nvPr/>
        </p:nvSpPr>
        <p:spPr bwMode="auto">
          <a:xfrm>
            <a:off x="3288258" y="5373216"/>
            <a:ext cx="3155950" cy="714375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000" kern="10" dirty="0">
                <a:solidFill>
                  <a:srgbClr val="000099"/>
                </a:solidFill>
                <a:latin typeface="Bookman Old Style" pitchFamily="18" charset="0"/>
              </a:rPr>
              <a:t>3(а + 3)</a:t>
            </a:r>
          </a:p>
        </p:txBody>
      </p:sp>
      <p:sp>
        <p:nvSpPr>
          <p:cNvPr id="12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6084168" y="4509120"/>
            <a:ext cx="1223962" cy="698500"/>
          </a:xfrm>
          <a:prstGeom prst="ellipse">
            <a:avLst/>
          </a:prstGeom>
          <a:solidFill>
            <a:srgbClr val="FFCCFF"/>
          </a:solidFill>
          <a:ln w="76200">
            <a:solidFill>
              <a:schemeClr val="accent1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2а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animBg="1"/>
      <p:bldP spid="5129" grpId="0" animBg="1"/>
      <p:bldP spid="5130" grpId="0" animBg="1"/>
      <p:bldP spid="5132" grpId="0" animBg="1"/>
      <p:bldP spid="51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1670771" y="297517"/>
            <a:ext cx="5838825" cy="1081087"/>
          </a:xfrm>
          <a:prstGeom prst="wedgeRoundRectCallout">
            <a:avLst>
              <a:gd name="adj1" fmla="val -67949"/>
              <a:gd name="adj2" fmla="val 87991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800" dirty="0">
                <a:solidFill>
                  <a:srgbClr val="FF0000"/>
                </a:solidFill>
                <a:latin typeface="Bookman Old Style" pitchFamily="18" charset="0"/>
              </a:rPr>
              <a:t>Тренируемся…</a:t>
            </a:r>
          </a:p>
          <a:p>
            <a:pPr algn="ctr"/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Раскройте  скобки:</a:t>
            </a:r>
          </a:p>
        </p:txBody>
      </p:sp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792955" y="1700807"/>
            <a:ext cx="3384550" cy="649287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000" kern="10" dirty="0">
                <a:solidFill>
                  <a:srgbClr val="000099"/>
                </a:solidFill>
                <a:latin typeface="Bookman Old Style" pitchFamily="18" charset="0"/>
              </a:rPr>
              <a:t>2(а + с) =</a:t>
            </a:r>
          </a:p>
        </p:txBody>
      </p:sp>
      <p:sp>
        <p:nvSpPr>
          <p:cNvPr id="6151" name="WordArt 7"/>
          <p:cNvSpPr>
            <a:spLocks noChangeArrowheads="1" noChangeShapeType="1" noTextEdit="1"/>
          </p:cNvSpPr>
          <p:nvPr/>
        </p:nvSpPr>
        <p:spPr bwMode="auto">
          <a:xfrm>
            <a:off x="810418" y="2638227"/>
            <a:ext cx="3403600" cy="6477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000" kern="10" dirty="0">
                <a:solidFill>
                  <a:srgbClr val="000099"/>
                </a:solidFill>
                <a:latin typeface="Bookman Old Style" pitchFamily="18" charset="0"/>
              </a:rPr>
              <a:t>4(т </a:t>
            </a:r>
            <a:r>
              <a:rPr lang="ru-RU" sz="6000" kern="10" dirty="0" smtClean="0">
                <a:solidFill>
                  <a:srgbClr val="000099"/>
                </a:solidFill>
                <a:latin typeface="Bookman Old Style" pitchFamily="18" charset="0"/>
              </a:rPr>
              <a:t>– </a:t>
            </a:r>
            <a:r>
              <a:rPr lang="ru-RU" sz="6000" kern="10" dirty="0">
                <a:solidFill>
                  <a:srgbClr val="000099"/>
                </a:solidFill>
                <a:latin typeface="Bookman Old Style" pitchFamily="18" charset="0"/>
              </a:rPr>
              <a:t>2) =</a:t>
            </a:r>
          </a:p>
        </p:txBody>
      </p:sp>
      <p:sp>
        <p:nvSpPr>
          <p:cNvPr id="6152" name="WordArt 8"/>
          <p:cNvSpPr>
            <a:spLocks noChangeArrowheads="1" noChangeShapeType="1" noTextEdit="1"/>
          </p:cNvSpPr>
          <p:nvPr/>
        </p:nvSpPr>
        <p:spPr bwMode="auto">
          <a:xfrm>
            <a:off x="756443" y="3574852"/>
            <a:ext cx="3457575" cy="6477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en-US" sz="6000" kern="10" dirty="0">
                <a:solidFill>
                  <a:srgbClr val="000099"/>
                </a:solidFill>
                <a:latin typeface="Bookman Old Style" pitchFamily="18" charset="0"/>
              </a:rPr>
              <a:t>12(5 </a:t>
            </a:r>
            <a:r>
              <a:rPr lang="ru-RU" sz="6000" kern="10" dirty="0" smtClean="0">
                <a:solidFill>
                  <a:srgbClr val="000099"/>
                </a:solidFill>
                <a:latin typeface="Bookman Old Style" pitchFamily="18" charset="0"/>
              </a:rPr>
              <a:t>–</a:t>
            </a:r>
            <a:r>
              <a:rPr lang="en-US" sz="6000" kern="10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en-US" sz="6000" kern="10" dirty="0">
                <a:solidFill>
                  <a:srgbClr val="000099"/>
                </a:solidFill>
                <a:latin typeface="Bookman Old Style" pitchFamily="18" charset="0"/>
              </a:rPr>
              <a:t>t) =</a:t>
            </a:r>
            <a:endParaRPr lang="ru-RU" sz="6000" kern="1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6153" name="WordArt 9"/>
          <p:cNvSpPr>
            <a:spLocks noChangeArrowheads="1" noChangeShapeType="1" noTextEdit="1"/>
          </p:cNvSpPr>
          <p:nvPr/>
        </p:nvSpPr>
        <p:spPr bwMode="auto">
          <a:xfrm>
            <a:off x="685006" y="4509889"/>
            <a:ext cx="3529012" cy="576263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000" kern="10">
                <a:solidFill>
                  <a:srgbClr val="000099"/>
                </a:solidFill>
                <a:latin typeface="Bookman Old Style" pitchFamily="18" charset="0"/>
              </a:rPr>
              <a:t>3(а + 2) =</a:t>
            </a:r>
          </a:p>
        </p:txBody>
      </p:sp>
      <p:sp>
        <p:nvSpPr>
          <p:cNvPr id="6155" name="WordArt 11"/>
          <p:cNvSpPr>
            <a:spLocks noChangeArrowheads="1" noChangeShapeType="1" noTextEdit="1"/>
          </p:cNvSpPr>
          <p:nvPr/>
        </p:nvSpPr>
        <p:spPr bwMode="auto">
          <a:xfrm>
            <a:off x="4534762" y="1665076"/>
            <a:ext cx="2592388" cy="503237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000" kern="10" dirty="0">
                <a:solidFill>
                  <a:srgbClr val="C00000"/>
                </a:solidFill>
                <a:latin typeface="Bookman Old Style" pitchFamily="18" charset="0"/>
              </a:rPr>
              <a:t>2а + 2</a:t>
            </a:r>
            <a:r>
              <a:rPr lang="en-US" sz="6000" kern="10" dirty="0">
                <a:solidFill>
                  <a:srgbClr val="C00000"/>
                </a:solidFill>
                <a:latin typeface="Bookman Old Style" pitchFamily="18" charset="0"/>
              </a:rPr>
              <a:t>c</a:t>
            </a:r>
            <a:endParaRPr lang="ru-RU" sz="6000" kern="1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6156" name="WordArt 12"/>
          <p:cNvSpPr>
            <a:spLocks noChangeArrowheads="1" noChangeShapeType="1" noTextEdit="1"/>
          </p:cNvSpPr>
          <p:nvPr/>
        </p:nvSpPr>
        <p:spPr bwMode="auto">
          <a:xfrm>
            <a:off x="4572793" y="2638227"/>
            <a:ext cx="2595563" cy="598487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000" kern="10" dirty="0">
                <a:solidFill>
                  <a:srgbClr val="C00000"/>
                </a:solidFill>
                <a:latin typeface="Bookman Old Style" pitchFamily="18" charset="0"/>
              </a:rPr>
              <a:t>4т </a:t>
            </a:r>
            <a:r>
              <a:rPr lang="ru-RU" sz="6000" kern="10" dirty="0" smtClean="0">
                <a:solidFill>
                  <a:srgbClr val="C00000"/>
                </a:solidFill>
                <a:latin typeface="Bookman Old Style" pitchFamily="18" charset="0"/>
              </a:rPr>
              <a:t>– </a:t>
            </a:r>
            <a:r>
              <a:rPr lang="ru-RU" sz="6000" kern="10" dirty="0">
                <a:solidFill>
                  <a:srgbClr val="C00000"/>
                </a:solidFill>
                <a:latin typeface="Bookman Old Style" pitchFamily="18" charset="0"/>
              </a:rPr>
              <a:t>8</a:t>
            </a:r>
          </a:p>
        </p:txBody>
      </p:sp>
      <p:sp>
        <p:nvSpPr>
          <p:cNvPr id="6157" name="WordArt 13"/>
          <p:cNvSpPr>
            <a:spLocks noChangeArrowheads="1" noChangeShapeType="1" noTextEdit="1"/>
          </p:cNvSpPr>
          <p:nvPr/>
        </p:nvSpPr>
        <p:spPr bwMode="auto">
          <a:xfrm>
            <a:off x="4501356" y="3646289"/>
            <a:ext cx="2808287" cy="503238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en-US" sz="6000" kern="10" dirty="0">
                <a:solidFill>
                  <a:srgbClr val="C00000"/>
                </a:solidFill>
                <a:latin typeface="Bookman Old Style" pitchFamily="18" charset="0"/>
              </a:rPr>
              <a:t>60 </a:t>
            </a:r>
            <a:r>
              <a:rPr lang="ru-RU" sz="6000" kern="10" dirty="0" smtClean="0">
                <a:solidFill>
                  <a:srgbClr val="C00000"/>
                </a:solidFill>
                <a:latin typeface="Bookman Old Style" pitchFamily="18" charset="0"/>
              </a:rPr>
              <a:t>–</a:t>
            </a:r>
            <a:r>
              <a:rPr lang="en-US" sz="6000" kern="10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en-US" sz="6000" kern="10" dirty="0">
                <a:solidFill>
                  <a:srgbClr val="C00000"/>
                </a:solidFill>
                <a:latin typeface="Bookman Old Style" pitchFamily="18" charset="0"/>
              </a:rPr>
              <a:t>12t</a:t>
            </a:r>
            <a:endParaRPr lang="ru-RU" sz="6000" kern="1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6158" name="WordArt 14"/>
          <p:cNvSpPr>
            <a:spLocks noChangeArrowheads="1" noChangeShapeType="1" noTextEdit="1"/>
          </p:cNvSpPr>
          <p:nvPr/>
        </p:nvSpPr>
        <p:spPr bwMode="auto">
          <a:xfrm>
            <a:off x="4501356" y="4582914"/>
            <a:ext cx="2166937" cy="582613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000" kern="10">
                <a:solidFill>
                  <a:srgbClr val="C00000"/>
                </a:solidFill>
                <a:latin typeface="Bookman Old Style" pitchFamily="18" charset="0"/>
              </a:rPr>
              <a:t>3а + 6</a:t>
            </a:r>
          </a:p>
        </p:txBody>
      </p:sp>
      <p:sp>
        <p:nvSpPr>
          <p:cNvPr id="1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 animBg="1"/>
      <p:bldP spid="6156" grpId="0" animBg="1"/>
      <p:bldP spid="6157" grpId="0" animBg="1"/>
      <p:bldP spid="615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179388" y="260350"/>
            <a:ext cx="5832475" cy="1368425"/>
          </a:xfrm>
          <a:prstGeom prst="wedgeRoundRectCallout">
            <a:avLst>
              <a:gd name="adj1" fmla="val 69681"/>
              <a:gd name="adj2" fmla="val 1046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800">
                <a:solidFill>
                  <a:srgbClr val="FF0000"/>
                </a:solidFill>
                <a:latin typeface="Bookman Old Style" pitchFamily="18" charset="0"/>
              </a:rPr>
              <a:t>Тренируемся.</a:t>
            </a:r>
          </a:p>
          <a:p>
            <a:pPr algn="ctr"/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Вынесите  общий  множитель  за  скобки.</a:t>
            </a:r>
          </a:p>
        </p:txBody>
      </p:sp>
      <p:sp>
        <p:nvSpPr>
          <p:cNvPr id="7174" name="WordArt 6"/>
          <p:cNvSpPr>
            <a:spLocks noChangeArrowheads="1" noChangeShapeType="1" noTextEdit="1"/>
          </p:cNvSpPr>
          <p:nvPr/>
        </p:nvSpPr>
        <p:spPr bwMode="auto">
          <a:xfrm>
            <a:off x="467369" y="1772816"/>
            <a:ext cx="3168650" cy="503237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000" kern="10" dirty="0" smtClean="0">
                <a:solidFill>
                  <a:srgbClr val="000099"/>
                </a:solidFill>
                <a:latin typeface="Bookman Old Style" pitchFamily="18" charset="0"/>
              </a:rPr>
              <a:t>2а+2</a:t>
            </a:r>
            <a:r>
              <a:rPr lang="en-US" sz="6000" kern="10" dirty="0">
                <a:solidFill>
                  <a:srgbClr val="000099"/>
                </a:solidFill>
                <a:latin typeface="Bookman Old Style" pitchFamily="18" charset="0"/>
              </a:rPr>
              <a:t>b =</a:t>
            </a:r>
            <a:endParaRPr lang="ru-RU" sz="6000" kern="1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7175" name="WordArt 7"/>
          <p:cNvSpPr>
            <a:spLocks noChangeArrowheads="1" noChangeShapeType="1" noTextEdit="1"/>
          </p:cNvSpPr>
          <p:nvPr/>
        </p:nvSpPr>
        <p:spPr bwMode="auto">
          <a:xfrm>
            <a:off x="467369" y="2744763"/>
            <a:ext cx="3168650" cy="503237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000" kern="10" dirty="0" smtClean="0">
                <a:solidFill>
                  <a:srgbClr val="000099"/>
                </a:solidFill>
                <a:latin typeface="Bookman Old Style" pitchFamily="18" charset="0"/>
              </a:rPr>
              <a:t>4а–4</a:t>
            </a:r>
            <a:r>
              <a:rPr lang="en-US" sz="6000" kern="10" dirty="0">
                <a:solidFill>
                  <a:srgbClr val="000099"/>
                </a:solidFill>
                <a:latin typeface="Bookman Old Style" pitchFamily="18" charset="0"/>
              </a:rPr>
              <a:t>c =</a:t>
            </a:r>
            <a:endParaRPr lang="ru-RU" sz="6000" kern="1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7176" name="WordArt 8"/>
          <p:cNvSpPr>
            <a:spLocks noChangeArrowheads="1" noChangeShapeType="1" noTextEdit="1"/>
          </p:cNvSpPr>
          <p:nvPr/>
        </p:nvSpPr>
        <p:spPr bwMode="auto">
          <a:xfrm>
            <a:off x="467369" y="3716710"/>
            <a:ext cx="3168650" cy="503238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000" kern="10" dirty="0" smtClean="0">
                <a:solidFill>
                  <a:srgbClr val="000099"/>
                </a:solidFill>
                <a:latin typeface="Bookman Old Style" pitchFamily="18" charset="0"/>
              </a:rPr>
              <a:t>2а+3</a:t>
            </a:r>
            <a:r>
              <a:rPr lang="en-US" sz="6000" kern="10" dirty="0">
                <a:solidFill>
                  <a:srgbClr val="000099"/>
                </a:solidFill>
                <a:latin typeface="Bookman Old Style" pitchFamily="18" charset="0"/>
              </a:rPr>
              <a:t>a =</a:t>
            </a:r>
            <a:endParaRPr lang="ru-RU" sz="6000" kern="1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7177" name="WordArt 9"/>
          <p:cNvSpPr>
            <a:spLocks noChangeArrowheads="1" noChangeShapeType="1" noTextEdit="1"/>
          </p:cNvSpPr>
          <p:nvPr/>
        </p:nvSpPr>
        <p:spPr bwMode="auto">
          <a:xfrm>
            <a:off x="323528" y="4688658"/>
            <a:ext cx="3168650" cy="503237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en-US" sz="6000" kern="10" dirty="0" smtClean="0">
                <a:solidFill>
                  <a:srgbClr val="000099"/>
                </a:solidFill>
                <a:latin typeface="Bookman Old Style" pitchFamily="18" charset="0"/>
              </a:rPr>
              <a:t>7m</a:t>
            </a:r>
            <a:r>
              <a:rPr lang="ru-RU" sz="6000" kern="10" dirty="0" smtClean="0">
                <a:solidFill>
                  <a:srgbClr val="000099"/>
                </a:solidFill>
                <a:latin typeface="Bookman Old Style" pitchFamily="18" charset="0"/>
              </a:rPr>
              <a:t>–</a:t>
            </a:r>
            <a:r>
              <a:rPr lang="en-US" sz="6000" kern="10" dirty="0" smtClean="0">
                <a:solidFill>
                  <a:srgbClr val="000099"/>
                </a:solidFill>
                <a:latin typeface="Bookman Old Style" pitchFamily="18" charset="0"/>
              </a:rPr>
              <a:t>6m </a:t>
            </a:r>
            <a:r>
              <a:rPr lang="en-US" sz="6000" kern="10" dirty="0">
                <a:solidFill>
                  <a:srgbClr val="000099"/>
                </a:solidFill>
                <a:latin typeface="Bookman Old Style" pitchFamily="18" charset="0"/>
              </a:rPr>
              <a:t>=</a:t>
            </a:r>
            <a:endParaRPr lang="ru-RU" sz="6000" kern="1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7178" name="WordArt 10"/>
          <p:cNvSpPr>
            <a:spLocks noChangeArrowheads="1" noChangeShapeType="1" noTextEdit="1"/>
          </p:cNvSpPr>
          <p:nvPr/>
        </p:nvSpPr>
        <p:spPr bwMode="auto">
          <a:xfrm>
            <a:off x="540394" y="5660603"/>
            <a:ext cx="3168650" cy="503238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en-US" sz="6000" kern="10" dirty="0" smtClean="0">
                <a:solidFill>
                  <a:srgbClr val="000099"/>
                </a:solidFill>
                <a:latin typeface="Bookman Old Style" pitchFamily="18" charset="0"/>
              </a:rPr>
              <a:t>3x+x </a:t>
            </a:r>
            <a:r>
              <a:rPr lang="en-US" sz="6000" kern="10" dirty="0">
                <a:solidFill>
                  <a:srgbClr val="000099"/>
                </a:solidFill>
                <a:latin typeface="Bookman Old Style" pitchFamily="18" charset="0"/>
              </a:rPr>
              <a:t>=</a:t>
            </a:r>
            <a:endParaRPr lang="ru-RU" sz="6000" kern="1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7179" name="WordArt 11"/>
          <p:cNvSpPr>
            <a:spLocks noChangeArrowheads="1" noChangeShapeType="1" noTextEdit="1"/>
          </p:cNvSpPr>
          <p:nvPr/>
        </p:nvSpPr>
        <p:spPr bwMode="auto">
          <a:xfrm>
            <a:off x="3852936" y="1772816"/>
            <a:ext cx="2592388" cy="646112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000" kern="10">
                <a:solidFill>
                  <a:srgbClr val="C00000"/>
                </a:solidFill>
                <a:latin typeface="Bookman Old Style" pitchFamily="18" charset="0"/>
              </a:rPr>
              <a:t>2(а + </a:t>
            </a:r>
            <a:r>
              <a:rPr lang="en-US" sz="6000" kern="10">
                <a:solidFill>
                  <a:srgbClr val="C00000"/>
                </a:solidFill>
                <a:latin typeface="Bookman Old Style" pitchFamily="18" charset="0"/>
              </a:rPr>
              <a:t>b)</a:t>
            </a:r>
            <a:endParaRPr lang="ru-RU" sz="6000" kern="1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7181" name="WordArt 13"/>
          <p:cNvSpPr>
            <a:spLocks noChangeArrowheads="1" noChangeShapeType="1" noTextEdit="1"/>
          </p:cNvSpPr>
          <p:nvPr/>
        </p:nvSpPr>
        <p:spPr bwMode="auto">
          <a:xfrm>
            <a:off x="3852936" y="2726903"/>
            <a:ext cx="2592388" cy="646112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000" kern="10" dirty="0">
                <a:solidFill>
                  <a:srgbClr val="C00000"/>
                </a:solidFill>
                <a:latin typeface="Bookman Old Style" pitchFamily="18" charset="0"/>
              </a:rPr>
              <a:t>4(а </a:t>
            </a:r>
            <a:r>
              <a:rPr lang="ru-RU" sz="6000" kern="10" dirty="0" smtClean="0">
                <a:solidFill>
                  <a:srgbClr val="C00000"/>
                </a:solidFill>
                <a:latin typeface="Bookman Old Style" pitchFamily="18" charset="0"/>
              </a:rPr>
              <a:t>– </a:t>
            </a:r>
            <a:r>
              <a:rPr lang="en-US" sz="6000" kern="10" dirty="0">
                <a:solidFill>
                  <a:srgbClr val="C00000"/>
                </a:solidFill>
                <a:latin typeface="Bookman Old Style" pitchFamily="18" charset="0"/>
              </a:rPr>
              <a:t>c)</a:t>
            </a:r>
            <a:endParaRPr lang="ru-RU" sz="6000" kern="1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7182" name="WordArt 14"/>
          <p:cNvSpPr>
            <a:spLocks noChangeArrowheads="1" noChangeShapeType="1" noTextEdit="1"/>
          </p:cNvSpPr>
          <p:nvPr/>
        </p:nvSpPr>
        <p:spPr bwMode="auto">
          <a:xfrm>
            <a:off x="3924374" y="3680990"/>
            <a:ext cx="4248150" cy="646112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000" kern="10" dirty="0">
                <a:solidFill>
                  <a:srgbClr val="C00000"/>
                </a:solidFill>
                <a:latin typeface="Bookman Old Style" pitchFamily="18" charset="0"/>
              </a:rPr>
              <a:t>а(2 + 3</a:t>
            </a:r>
            <a:r>
              <a:rPr lang="ru-RU" sz="6000" kern="10" dirty="0" smtClean="0">
                <a:solidFill>
                  <a:srgbClr val="C00000"/>
                </a:solidFill>
                <a:latin typeface="Bookman Old Style" pitchFamily="18" charset="0"/>
              </a:rPr>
              <a:t>)= </a:t>
            </a:r>
            <a:r>
              <a:rPr lang="ru-RU" sz="6000" kern="10" dirty="0">
                <a:solidFill>
                  <a:srgbClr val="C00000"/>
                </a:solidFill>
                <a:latin typeface="Bookman Old Style" pitchFamily="18" charset="0"/>
              </a:rPr>
              <a:t>5</a:t>
            </a:r>
            <a:r>
              <a:rPr lang="en-US" sz="6000" kern="10" dirty="0">
                <a:solidFill>
                  <a:srgbClr val="C00000"/>
                </a:solidFill>
                <a:latin typeface="Bookman Old Style" pitchFamily="18" charset="0"/>
              </a:rPr>
              <a:t>a</a:t>
            </a:r>
            <a:endParaRPr lang="ru-RU" sz="6000" kern="1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7183" name="WordArt 15"/>
          <p:cNvSpPr>
            <a:spLocks noChangeArrowheads="1" noChangeShapeType="1" noTextEdit="1"/>
          </p:cNvSpPr>
          <p:nvPr/>
        </p:nvSpPr>
        <p:spPr bwMode="auto">
          <a:xfrm>
            <a:off x="3924374" y="4635077"/>
            <a:ext cx="4464050" cy="646113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en-US" sz="6000" kern="10" dirty="0">
                <a:solidFill>
                  <a:srgbClr val="C00000"/>
                </a:solidFill>
                <a:latin typeface="Bookman Old Style" pitchFamily="18" charset="0"/>
              </a:rPr>
              <a:t>m(7 </a:t>
            </a:r>
            <a:r>
              <a:rPr lang="ru-RU" sz="6000" kern="10" dirty="0" smtClean="0">
                <a:solidFill>
                  <a:srgbClr val="C00000"/>
                </a:solidFill>
                <a:latin typeface="Bookman Old Style" pitchFamily="18" charset="0"/>
              </a:rPr>
              <a:t>–</a:t>
            </a:r>
            <a:r>
              <a:rPr lang="en-US" sz="6000" kern="10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en-US" sz="6000" kern="10" dirty="0">
                <a:solidFill>
                  <a:srgbClr val="C00000"/>
                </a:solidFill>
                <a:latin typeface="Bookman Old Style" pitchFamily="18" charset="0"/>
              </a:rPr>
              <a:t>6</a:t>
            </a:r>
            <a:r>
              <a:rPr lang="en-US" sz="6000" kern="10" dirty="0" smtClean="0">
                <a:solidFill>
                  <a:srgbClr val="C00000"/>
                </a:solidFill>
                <a:latin typeface="Bookman Old Style" pitchFamily="18" charset="0"/>
              </a:rPr>
              <a:t>)= </a:t>
            </a:r>
            <a:r>
              <a:rPr lang="en-US" sz="6000" kern="10" dirty="0">
                <a:solidFill>
                  <a:srgbClr val="C00000"/>
                </a:solidFill>
                <a:latin typeface="Bookman Old Style" pitchFamily="18" charset="0"/>
              </a:rPr>
              <a:t>m</a:t>
            </a:r>
            <a:endParaRPr lang="ru-RU" sz="6000" kern="1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7184" name="WordArt 16"/>
          <p:cNvSpPr>
            <a:spLocks noChangeArrowheads="1" noChangeShapeType="1" noTextEdit="1"/>
          </p:cNvSpPr>
          <p:nvPr/>
        </p:nvSpPr>
        <p:spPr bwMode="auto">
          <a:xfrm>
            <a:off x="3924374" y="5589166"/>
            <a:ext cx="4321175" cy="646112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en-US" sz="6000" kern="10" dirty="0">
                <a:solidFill>
                  <a:srgbClr val="C00000"/>
                </a:solidFill>
                <a:latin typeface="Bookman Old Style" pitchFamily="18" charset="0"/>
              </a:rPr>
              <a:t>x(3 + 1</a:t>
            </a:r>
            <a:r>
              <a:rPr lang="en-US" sz="6000" kern="10" dirty="0" smtClean="0">
                <a:solidFill>
                  <a:srgbClr val="C00000"/>
                </a:solidFill>
                <a:latin typeface="Bookman Old Style" pitchFamily="18" charset="0"/>
              </a:rPr>
              <a:t>)= </a:t>
            </a:r>
            <a:r>
              <a:rPr lang="en-US" sz="6000" kern="10" dirty="0">
                <a:solidFill>
                  <a:srgbClr val="C00000"/>
                </a:solidFill>
                <a:latin typeface="Bookman Old Style" pitchFamily="18" charset="0"/>
              </a:rPr>
              <a:t>4x</a:t>
            </a:r>
            <a:endParaRPr lang="ru-RU" sz="6000" kern="1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 animBg="1"/>
      <p:bldP spid="7181" grpId="0" animBg="1"/>
      <p:bldP spid="7182" grpId="0" animBg="1"/>
      <p:bldP spid="7183" grpId="0" animBg="1"/>
      <p:bldP spid="718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Решаем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8878" y="1583365"/>
            <a:ext cx="4519186" cy="452431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96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560</a:t>
            </a:r>
          </a:p>
          <a:p>
            <a:pPr algn="ctr">
              <a:defRPr/>
            </a:pPr>
            <a:r>
              <a:rPr lang="ru-RU" sz="96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561</a:t>
            </a:r>
            <a:endParaRPr lang="ru-RU" sz="66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  <a:p>
            <a:pPr algn="ctr">
              <a:defRPr/>
            </a:pPr>
            <a:r>
              <a:rPr lang="ru-RU" sz="96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563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3718</TotalTime>
  <Words>217</Words>
  <Application>Microsoft Office PowerPoint</Application>
  <PresentationFormat>Экран (4:3)</PresentationFormat>
  <Paragraphs>61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Шаблон оформления с нарциссами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468</cp:revision>
  <dcterms:created xsi:type="dcterms:W3CDTF">2007-07-13T07:27:52Z</dcterms:created>
  <dcterms:modified xsi:type="dcterms:W3CDTF">2015-11-18T09:58:32Z</dcterms:modified>
</cp:coreProperties>
</file>