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467" r:id="rId2"/>
    <p:sldId id="628" r:id="rId3"/>
    <p:sldId id="631" r:id="rId4"/>
    <p:sldId id="627" r:id="rId5"/>
    <p:sldId id="596" r:id="rId6"/>
    <p:sldId id="624" r:id="rId7"/>
    <p:sldId id="625" r:id="rId8"/>
    <p:sldId id="626" r:id="rId9"/>
    <p:sldId id="597" r:id="rId10"/>
    <p:sldId id="599" r:id="rId11"/>
    <p:sldId id="606" r:id="rId12"/>
    <p:sldId id="611" r:id="rId13"/>
    <p:sldId id="592" r:id="rId14"/>
    <p:sldId id="63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E1FF"/>
    <a:srgbClr val="FFCCFF"/>
    <a:srgbClr val="F5D0FC"/>
    <a:srgbClr val="FFFF53"/>
    <a:srgbClr val="ECADF9"/>
    <a:srgbClr val="CCFF99"/>
    <a:srgbClr val="CCFF66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7D740F9-1BF1-4622-9973-DDFD400D1C08}" type="datetimeFigureOut">
              <a:rPr lang="ru-RU"/>
              <a:pPr>
                <a:defRPr/>
              </a:pPr>
              <a:t>14.11.2015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7565FB7-DB6E-449C-8888-5620E2D87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210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7C3CF85-6A78-4F40-9BB5-0C14D3D3A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58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D12EF7-AD15-48D5-96B9-C592076155CC}" type="slidenum">
              <a:rPr lang="ru-RU" smtClean="0"/>
              <a:pPr>
                <a:defRPr/>
              </a:pPr>
              <a:t>10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97E7-9472-4F4C-8684-0AF3367FAC09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2503A-9E32-443E-93F9-1A0D88E678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53263-7491-4815-9FF1-18F9C2C76BC7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E7496-16C2-41A5-98BD-B2FF06873E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D22A5-FBE1-4100-A0EB-7089E37D0113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6F351-D27B-43D3-AD8C-D172180BA6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ED33F-A106-440F-B33E-040F8EA8CA9B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D9EF-C5F6-4235-9F39-18EC1CDB48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E60F-61C0-40DF-8780-9912DA08CC7D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B692-FEFB-48D7-B406-90899D4420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E5048-5AAA-484D-9407-6748D9EBA9A7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723D7-D8AE-4703-94C3-E1B66DD69D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6504-1986-4B96-A517-DF60009CEF2D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29FB2-A2FA-4E10-A720-A7B7C26DC1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F8F4-B884-4505-A2F6-9C3952B03BD7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D98F-FC80-44FE-9772-FB48200361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DCF8-4183-4751-BE7A-F45531293D8C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B4B2-B419-4EDF-A124-3A62B9A784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72B188-6ECC-4D80-8355-747FB273957E}" type="datetime1">
              <a:rPr lang="ru-RU"/>
              <a:pPr>
                <a:defRPr/>
              </a:pPr>
              <a:t>14.11.2015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3A2F7-8C98-4364-AA87-417D94CE29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085" name="AutoShape 3"/>
          <p:cNvSpPr>
            <a:spLocks noChangeArrowheads="1"/>
          </p:cNvSpPr>
          <p:nvPr/>
        </p:nvSpPr>
        <p:spPr bwMode="auto">
          <a:xfrm>
            <a:off x="179388" y="260350"/>
            <a:ext cx="6553200" cy="647700"/>
          </a:xfrm>
          <a:prstGeom prst="wedgeRoundRectCallout">
            <a:avLst>
              <a:gd name="adj1" fmla="val 66981"/>
              <a:gd name="adj2" fmla="val 512745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 удобным способом: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71550" y="1557338"/>
            <a:ext cx="2016125" cy="647700"/>
            <a:chOff x="612" y="1117"/>
            <a:chExt cx="1270" cy="408"/>
          </a:xfrm>
          <a:solidFill>
            <a:srgbClr val="FFFF00"/>
          </a:solidFill>
        </p:grpSpPr>
        <p:sp>
          <p:nvSpPr>
            <p:cNvPr id="4137" name="Rectangle 6"/>
            <p:cNvSpPr>
              <a:spLocks noChangeArrowheads="1"/>
            </p:cNvSpPr>
            <p:nvPr/>
          </p:nvSpPr>
          <p:spPr bwMode="auto">
            <a:xfrm>
              <a:off x="612" y="1117"/>
              <a:ext cx="1270" cy="408"/>
            </a:xfrm>
            <a:prstGeom prst="rect">
              <a:avLst/>
            </a:prstGeom>
            <a:grpFill/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7" name="Object 7"/>
            <p:cNvGraphicFramePr>
              <a:graphicFrameLocks noChangeAspect="1"/>
            </p:cNvGraphicFramePr>
            <p:nvPr/>
          </p:nvGraphicFramePr>
          <p:xfrm>
            <a:off x="657" y="1157"/>
            <a:ext cx="1209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8" name="Формула" r:id="rId4" imgW="672840" imgH="177480" progId="Equation.3">
                    <p:embed/>
                  </p:oleObj>
                </mc:Choice>
                <mc:Fallback>
                  <p:oleObj name="Формула" r:id="rId4" imgW="672840" imgH="177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1157"/>
                          <a:ext cx="1209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71550" y="2565400"/>
            <a:ext cx="2070100" cy="647700"/>
            <a:chOff x="612" y="1117"/>
            <a:chExt cx="1304" cy="408"/>
          </a:xfrm>
          <a:solidFill>
            <a:srgbClr val="FFFF00"/>
          </a:solidFill>
        </p:grpSpPr>
        <p:sp>
          <p:nvSpPr>
            <p:cNvPr id="4136" name="Rectangle 9"/>
            <p:cNvSpPr>
              <a:spLocks noChangeArrowheads="1"/>
            </p:cNvSpPr>
            <p:nvPr/>
          </p:nvSpPr>
          <p:spPr bwMode="auto">
            <a:xfrm>
              <a:off x="612" y="1117"/>
              <a:ext cx="1270" cy="408"/>
            </a:xfrm>
            <a:prstGeom prst="rect">
              <a:avLst/>
            </a:prstGeom>
            <a:grpFill/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6" name="Object 10"/>
            <p:cNvGraphicFramePr>
              <a:graphicFrameLocks noChangeAspect="1"/>
            </p:cNvGraphicFramePr>
            <p:nvPr/>
          </p:nvGraphicFramePr>
          <p:xfrm>
            <a:off x="703" y="1117"/>
            <a:ext cx="1213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Формула" r:id="rId6" imgW="634680" imgH="177480" progId="Equation.3">
                    <p:embed/>
                  </p:oleObj>
                </mc:Choice>
                <mc:Fallback>
                  <p:oleObj name="Формула" r:id="rId6" imgW="634680" imgH="1774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1117"/>
                          <a:ext cx="1213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71550" y="3500438"/>
            <a:ext cx="2016125" cy="647700"/>
            <a:chOff x="612" y="1117"/>
            <a:chExt cx="1270" cy="408"/>
          </a:xfrm>
          <a:solidFill>
            <a:srgbClr val="FFFF00"/>
          </a:solidFill>
        </p:grpSpPr>
        <p:sp>
          <p:nvSpPr>
            <p:cNvPr id="4135" name="Rectangle 12"/>
            <p:cNvSpPr>
              <a:spLocks noChangeArrowheads="1"/>
            </p:cNvSpPr>
            <p:nvPr/>
          </p:nvSpPr>
          <p:spPr bwMode="auto">
            <a:xfrm>
              <a:off x="612" y="1117"/>
              <a:ext cx="1270" cy="408"/>
            </a:xfrm>
            <a:prstGeom prst="rect">
              <a:avLst/>
            </a:prstGeom>
            <a:grpFill/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5" name="Object 13"/>
            <p:cNvGraphicFramePr>
              <a:graphicFrameLocks noChangeAspect="1"/>
            </p:cNvGraphicFramePr>
            <p:nvPr/>
          </p:nvGraphicFramePr>
          <p:xfrm>
            <a:off x="748" y="1145"/>
            <a:ext cx="1043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0" name="Формула" r:id="rId8" imgW="558720" imgH="177480" progId="Equation.3">
                    <p:embed/>
                  </p:oleObj>
                </mc:Choice>
                <mc:Fallback>
                  <p:oleObj name="Формула" r:id="rId8" imgW="558720" imgH="1774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1145"/>
                          <a:ext cx="1043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971550" y="4437064"/>
            <a:ext cx="2016125" cy="649288"/>
            <a:chOff x="612" y="1117"/>
            <a:chExt cx="1270" cy="409"/>
          </a:xfrm>
          <a:solidFill>
            <a:srgbClr val="FFFF00"/>
          </a:solidFill>
        </p:grpSpPr>
        <p:sp>
          <p:nvSpPr>
            <p:cNvPr id="4134" name="Rectangle 15"/>
            <p:cNvSpPr>
              <a:spLocks noChangeArrowheads="1"/>
            </p:cNvSpPr>
            <p:nvPr/>
          </p:nvSpPr>
          <p:spPr bwMode="auto">
            <a:xfrm>
              <a:off x="612" y="1117"/>
              <a:ext cx="1270" cy="408"/>
            </a:xfrm>
            <a:prstGeom prst="rect">
              <a:avLst/>
            </a:prstGeom>
            <a:grpFill/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4" name="Object 16"/>
            <p:cNvGraphicFramePr>
              <a:graphicFrameLocks noChangeAspect="1"/>
            </p:cNvGraphicFramePr>
            <p:nvPr/>
          </p:nvGraphicFramePr>
          <p:xfrm>
            <a:off x="748" y="1187"/>
            <a:ext cx="1030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1" name="Формула" r:id="rId10" imgW="545760" imgH="177480" progId="Equation.3">
                    <p:embed/>
                  </p:oleObj>
                </mc:Choice>
                <mc:Fallback>
                  <p:oleObj name="Формула" r:id="rId10" imgW="545760" imgH="17748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1187"/>
                          <a:ext cx="1030" cy="3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971550" y="5373688"/>
            <a:ext cx="2028825" cy="647700"/>
            <a:chOff x="612" y="1117"/>
            <a:chExt cx="1278" cy="408"/>
          </a:xfrm>
          <a:solidFill>
            <a:srgbClr val="FFFF00"/>
          </a:solidFill>
        </p:grpSpPr>
        <p:sp>
          <p:nvSpPr>
            <p:cNvPr id="4133" name="Rectangle 18"/>
            <p:cNvSpPr>
              <a:spLocks noChangeArrowheads="1"/>
            </p:cNvSpPr>
            <p:nvPr/>
          </p:nvSpPr>
          <p:spPr bwMode="auto">
            <a:xfrm>
              <a:off x="612" y="1117"/>
              <a:ext cx="1270" cy="408"/>
            </a:xfrm>
            <a:prstGeom prst="rect">
              <a:avLst/>
            </a:prstGeom>
            <a:grpFill/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3" name="Object 19"/>
            <p:cNvGraphicFramePr>
              <a:graphicFrameLocks noChangeAspect="1"/>
            </p:cNvGraphicFramePr>
            <p:nvPr/>
          </p:nvGraphicFramePr>
          <p:xfrm>
            <a:off x="612" y="1208"/>
            <a:ext cx="1278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2" name="Формула" r:id="rId12" imgW="723600" imgH="177480" progId="Equation.3">
                    <p:embed/>
                  </p:oleObj>
                </mc:Choice>
                <mc:Fallback>
                  <p:oleObj name="Формула" r:id="rId12" imgW="723600" imgH="177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1208"/>
                          <a:ext cx="1278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3203575" y="1557338"/>
            <a:ext cx="4105275" cy="657225"/>
            <a:chOff x="2018" y="981"/>
            <a:chExt cx="2586" cy="414"/>
          </a:xfrm>
        </p:grpSpPr>
        <p:sp>
          <p:nvSpPr>
            <p:cNvPr id="4132" name="Rectangle 21"/>
            <p:cNvSpPr>
              <a:spLocks noChangeArrowheads="1"/>
            </p:cNvSpPr>
            <p:nvPr/>
          </p:nvSpPr>
          <p:spPr bwMode="auto">
            <a:xfrm>
              <a:off x="2018" y="981"/>
              <a:ext cx="2586" cy="408"/>
            </a:xfrm>
            <a:prstGeom prst="rect">
              <a:avLst/>
            </a:prstGeom>
            <a:solidFill>
              <a:srgbClr val="FFDD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2" name="Object 22"/>
            <p:cNvGraphicFramePr>
              <a:graphicFrameLocks noChangeAspect="1"/>
            </p:cNvGraphicFramePr>
            <p:nvPr/>
          </p:nvGraphicFramePr>
          <p:xfrm>
            <a:off x="2117" y="981"/>
            <a:ext cx="2215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3" name="Формула" r:id="rId14" imgW="1168200" imgH="215640" progId="Equation.3">
                    <p:embed/>
                  </p:oleObj>
                </mc:Choice>
                <mc:Fallback>
                  <p:oleObj name="Формула" r:id="rId14" imgW="1168200" imgH="21564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7" y="981"/>
                          <a:ext cx="2215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203575" y="2565402"/>
            <a:ext cx="4105275" cy="719138"/>
            <a:chOff x="2018" y="1616"/>
            <a:chExt cx="2586" cy="453"/>
          </a:xfrm>
        </p:grpSpPr>
        <p:sp>
          <p:nvSpPr>
            <p:cNvPr id="4131" name="Rectangle 25"/>
            <p:cNvSpPr>
              <a:spLocks noChangeArrowheads="1"/>
            </p:cNvSpPr>
            <p:nvPr/>
          </p:nvSpPr>
          <p:spPr bwMode="auto">
            <a:xfrm>
              <a:off x="2018" y="1616"/>
              <a:ext cx="2586" cy="408"/>
            </a:xfrm>
            <a:prstGeom prst="rect">
              <a:avLst/>
            </a:prstGeom>
            <a:solidFill>
              <a:srgbClr val="FFDD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1" name="Object 26"/>
            <p:cNvGraphicFramePr>
              <a:graphicFrameLocks noChangeAspect="1"/>
            </p:cNvGraphicFramePr>
            <p:nvPr/>
          </p:nvGraphicFramePr>
          <p:xfrm>
            <a:off x="2018" y="1692"/>
            <a:ext cx="2565" cy="3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4" name="Формула" r:id="rId16" imgW="1485720" imgH="215640" progId="Equation.3">
                    <p:embed/>
                  </p:oleObj>
                </mc:Choice>
                <mc:Fallback>
                  <p:oleObj name="Формула" r:id="rId16" imgW="1485720" imgH="21564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1692"/>
                          <a:ext cx="2565" cy="3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3203575" y="3429000"/>
            <a:ext cx="4105275" cy="657225"/>
            <a:chOff x="2018" y="1616"/>
            <a:chExt cx="2586" cy="414"/>
          </a:xfrm>
        </p:grpSpPr>
        <p:sp>
          <p:nvSpPr>
            <p:cNvPr id="4130" name="Rectangle 29"/>
            <p:cNvSpPr>
              <a:spLocks noChangeArrowheads="1"/>
            </p:cNvSpPr>
            <p:nvPr/>
          </p:nvSpPr>
          <p:spPr bwMode="auto">
            <a:xfrm>
              <a:off x="2018" y="1616"/>
              <a:ext cx="2586" cy="408"/>
            </a:xfrm>
            <a:prstGeom prst="rect">
              <a:avLst/>
            </a:prstGeom>
            <a:solidFill>
              <a:srgbClr val="FFDD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100" name="Object 30"/>
            <p:cNvGraphicFramePr>
              <a:graphicFrameLocks noChangeAspect="1"/>
            </p:cNvGraphicFramePr>
            <p:nvPr/>
          </p:nvGraphicFramePr>
          <p:xfrm>
            <a:off x="2253" y="1616"/>
            <a:ext cx="202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5" name="Формула" r:id="rId18" imgW="1066680" imgH="215640" progId="Equation.3">
                    <p:embed/>
                  </p:oleObj>
                </mc:Choice>
                <mc:Fallback>
                  <p:oleObj name="Формула" r:id="rId18" imgW="1066680" imgH="21564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3" y="1616"/>
                          <a:ext cx="2024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3203575" y="4437063"/>
            <a:ext cx="4105275" cy="657225"/>
            <a:chOff x="2018" y="1616"/>
            <a:chExt cx="2586" cy="414"/>
          </a:xfrm>
        </p:grpSpPr>
        <p:sp>
          <p:nvSpPr>
            <p:cNvPr id="4129" name="Rectangle 32"/>
            <p:cNvSpPr>
              <a:spLocks noChangeArrowheads="1"/>
            </p:cNvSpPr>
            <p:nvPr/>
          </p:nvSpPr>
          <p:spPr bwMode="auto">
            <a:xfrm>
              <a:off x="2018" y="1616"/>
              <a:ext cx="2586" cy="408"/>
            </a:xfrm>
            <a:prstGeom prst="rect">
              <a:avLst/>
            </a:prstGeom>
            <a:solidFill>
              <a:srgbClr val="FFDD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099" name="Object 33"/>
            <p:cNvGraphicFramePr>
              <a:graphicFrameLocks noChangeAspect="1"/>
            </p:cNvGraphicFramePr>
            <p:nvPr/>
          </p:nvGraphicFramePr>
          <p:xfrm>
            <a:off x="2097" y="1616"/>
            <a:ext cx="2336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6" name="Формула" r:id="rId20" imgW="1231560" imgH="215640" progId="Equation.3">
                    <p:embed/>
                  </p:oleObj>
                </mc:Choice>
                <mc:Fallback>
                  <p:oleObj name="Формула" r:id="rId20" imgW="1231560" imgH="21564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7" y="1616"/>
                          <a:ext cx="2336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3203575" y="5373688"/>
            <a:ext cx="4105275" cy="657225"/>
            <a:chOff x="2018" y="1616"/>
            <a:chExt cx="2586" cy="414"/>
          </a:xfrm>
        </p:grpSpPr>
        <p:sp>
          <p:nvSpPr>
            <p:cNvPr id="4128" name="Rectangle 35"/>
            <p:cNvSpPr>
              <a:spLocks noChangeArrowheads="1"/>
            </p:cNvSpPr>
            <p:nvPr/>
          </p:nvSpPr>
          <p:spPr bwMode="auto">
            <a:xfrm>
              <a:off x="2018" y="1616"/>
              <a:ext cx="2586" cy="408"/>
            </a:xfrm>
            <a:prstGeom prst="rect">
              <a:avLst/>
            </a:prstGeom>
            <a:solidFill>
              <a:srgbClr val="FFDD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i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4098" name="Object 36"/>
            <p:cNvGraphicFramePr>
              <a:graphicFrameLocks noChangeAspect="1"/>
            </p:cNvGraphicFramePr>
            <p:nvPr/>
          </p:nvGraphicFramePr>
          <p:xfrm>
            <a:off x="2110" y="1616"/>
            <a:ext cx="2311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7" name="Формула" r:id="rId22" imgW="1218960" imgH="215640" progId="Equation.3">
                    <p:embed/>
                  </p:oleObj>
                </mc:Choice>
                <mc:Fallback>
                  <p:oleObj name="Формула" r:id="rId22" imgW="1218960" imgH="21564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0" y="1616"/>
                          <a:ext cx="2311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209381" y="188913"/>
            <a:ext cx="7127875" cy="574675"/>
          </a:xfrm>
          <a:prstGeom prst="wedgeRoundRectCallout">
            <a:avLst>
              <a:gd name="adj1" fmla="val -39997"/>
              <a:gd name="adj2" fmla="val 25006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задачу, составляя выражение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79784" y="767044"/>
            <a:ext cx="84406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        Буратино пригласил в гости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своих друзей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, для чего понадобились чашки и блюдца. Чашка стоит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 12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рублей, а блюдце 8 рублей. Буратино купил 15 чашек с блюдцами. Сколько стоит вся покупка? На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сколько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дороже   обошлись все 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чашки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, чем все   блюдца?</a:t>
            </a:r>
          </a:p>
        </p:txBody>
      </p:sp>
      <p:grpSp>
        <p:nvGrpSpPr>
          <p:cNvPr id="2" name="Group 308"/>
          <p:cNvGrpSpPr>
            <a:grpSpLocks/>
          </p:cNvGrpSpPr>
          <p:nvPr/>
        </p:nvGrpSpPr>
        <p:grpSpPr bwMode="auto">
          <a:xfrm>
            <a:off x="379784" y="4523389"/>
            <a:ext cx="2295525" cy="1868488"/>
            <a:chOff x="1655" y="2976"/>
            <a:chExt cx="1446" cy="1177"/>
          </a:xfrm>
        </p:grpSpPr>
        <p:grpSp>
          <p:nvGrpSpPr>
            <p:cNvPr id="16416" name="Group 205"/>
            <p:cNvGrpSpPr>
              <a:grpSpLocks/>
            </p:cNvGrpSpPr>
            <p:nvPr/>
          </p:nvGrpSpPr>
          <p:grpSpPr bwMode="auto">
            <a:xfrm>
              <a:off x="2018" y="2976"/>
              <a:ext cx="1083" cy="1086"/>
              <a:chOff x="3334" y="2417"/>
              <a:chExt cx="1083" cy="1086"/>
            </a:xfrm>
          </p:grpSpPr>
          <p:grpSp>
            <p:nvGrpSpPr>
              <p:cNvPr id="16507" name="Group 110"/>
              <p:cNvGrpSpPr>
                <a:grpSpLocks/>
              </p:cNvGrpSpPr>
              <p:nvPr/>
            </p:nvGrpSpPr>
            <p:grpSpPr bwMode="auto">
              <a:xfrm rot="-2317262">
                <a:off x="3335" y="2417"/>
                <a:ext cx="1082" cy="739"/>
                <a:chOff x="432" y="1248"/>
                <a:chExt cx="1205" cy="864"/>
              </a:xfrm>
            </p:grpSpPr>
            <p:sp>
              <p:nvSpPr>
                <p:cNvPr id="24687" name="Freeform 111"/>
                <p:cNvSpPr>
                  <a:spLocks/>
                </p:cNvSpPr>
                <p:nvPr/>
              </p:nvSpPr>
              <p:spPr bwMode="auto">
                <a:xfrm>
                  <a:off x="433" y="1321"/>
                  <a:ext cx="1097" cy="787"/>
                </a:xfrm>
                <a:custGeom>
                  <a:avLst/>
                  <a:gdLst/>
                  <a:ahLst/>
                  <a:cxnLst>
                    <a:cxn ang="0">
                      <a:pos x="29" y="69"/>
                    </a:cxn>
                    <a:cxn ang="0">
                      <a:pos x="157" y="717"/>
                    </a:cxn>
                    <a:cxn ang="0">
                      <a:pos x="365" y="1029"/>
                    </a:cxn>
                    <a:cxn ang="0">
                      <a:pos x="557" y="1125"/>
                    </a:cxn>
                    <a:cxn ang="0">
                      <a:pos x="941" y="1125"/>
                    </a:cxn>
                    <a:cxn ang="0">
                      <a:pos x="1277" y="1117"/>
                    </a:cxn>
                    <a:cxn ang="0">
                      <a:pos x="1549" y="813"/>
                    </a:cxn>
                    <a:cxn ang="0">
                      <a:pos x="1661" y="477"/>
                    </a:cxn>
                    <a:cxn ang="0">
                      <a:pos x="1725" y="61"/>
                    </a:cxn>
                    <a:cxn ang="0">
                      <a:pos x="1533" y="109"/>
                    </a:cxn>
                    <a:cxn ang="0">
                      <a:pos x="1341" y="189"/>
                    </a:cxn>
                    <a:cxn ang="0">
                      <a:pos x="829" y="205"/>
                    </a:cxn>
                    <a:cxn ang="0">
                      <a:pos x="333" y="189"/>
                    </a:cxn>
                    <a:cxn ang="0">
                      <a:pos x="29" y="69"/>
                    </a:cxn>
                  </a:cxnLst>
                  <a:rect l="0" t="0" r="r" b="b"/>
                  <a:pathLst>
                    <a:path w="1746" h="1169">
                      <a:moveTo>
                        <a:pt x="29" y="69"/>
                      </a:moveTo>
                      <a:cubicBezTo>
                        <a:pt x="0" y="157"/>
                        <a:pt x="101" y="557"/>
                        <a:pt x="157" y="717"/>
                      </a:cubicBezTo>
                      <a:cubicBezTo>
                        <a:pt x="213" y="877"/>
                        <a:pt x="298" y="961"/>
                        <a:pt x="365" y="1029"/>
                      </a:cubicBezTo>
                      <a:cubicBezTo>
                        <a:pt x="432" y="1097"/>
                        <a:pt x="461" y="1109"/>
                        <a:pt x="557" y="1125"/>
                      </a:cubicBezTo>
                      <a:cubicBezTo>
                        <a:pt x="653" y="1141"/>
                        <a:pt x="821" y="1126"/>
                        <a:pt x="941" y="1125"/>
                      </a:cubicBezTo>
                      <a:cubicBezTo>
                        <a:pt x="1061" y="1124"/>
                        <a:pt x="1176" y="1169"/>
                        <a:pt x="1277" y="1117"/>
                      </a:cubicBezTo>
                      <a:cubicBezTo>
                        <a:pt x="1378" y="1065"/>
                        <a:pt x="1485" y="920"/>
                        <a:pt x="1549" y="813"/>
                      </a:cubicBezTo>
                      <a:cubicBezTo>
                        <a:pt x="1613" y="706"/>
                        <a:pt x="1632" y="602"/>
                        <a:pt x="1661" y="477"/>
                      </a:cubicBezTo>
                      <a:cubicBezTo>
                        <a:pt x="1690" y="352"/>
                        <a:pt x="1746" y="122"/>
                        <a:pt x="1725" y="61"/>
                      </a:cubicBezTo>
                      <a:cubicBezTo>
                        <a:pt x="1704" y="0"/>
                        <a:pt x="1597" y="88"/>
                        <a:pt x="1533" y="109"/>
                      </a:cubicBezTo>
                      <a:cubicBezTo>
                        <a:pt x="1469" y="130"/>
                        <a:pt x="1458" y="173"/>
                        <a:pt x="1341" y="189"/>
                      </a:cubicBezTo>
                      <a:cubicBezTo>
                        <a:pt x="1224" y="205"/>
                        <a:pt x="997" y="205"/>
                        <a:pt x="829" y="205"/>
                      </a:cubicBezTo>
                      <a:cubicBezTo>
                        <a:pt x="661" y="205"/>
                        <a:pt x="466" y="212"/>
                        <a:pt x="333" y="189"/>
                      </a:cubicBezTo>
                      <a:cubicBezTo>
                        <a:pt x="200" y="166"/>
                        <a:pt x="92" y="94"/>
                        <a:pt x="29" y="6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FFF"/>
                    </a:gs>
                    <a:gs pos="50000">
                      <a:schemeClr val="bg1"/>
                    </a:gs>
                    <a:gs pos="100000">
                      <a:srgbClr val="00FF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6553" name="Oval 112"/>
                <p:cNvSpPr>
                  <a:spLocks noChangeArrowheads="1"/>
                </p:cNvSpPr>
                <p:nvPr/>
              </p:nvSpPr>
              <p:spPr bwMode="auto">
                <a:xfrm>
                  <a:off x="435" y="1248"/>
                  <a:ext cx="1086" cy="22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C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24689" name="Freeform 113"/>
                <p:cNvSpPr>
                  <a:spLocks/>
                </p:cNvSpPr>
                <p:nvPr/>
              </p:nvSpPr>
              <p:spPr bwMode="auto">
                <a:xfrm rot="850600">
                  <a:off x="1339" y="1438"/>
                  <a:ext cx="297" cy="549"/>
                </a:xfrm>
                <a:custGeom>
                  <a:avLst/>
                  <a:gdLst/>
                  <a:ahLst/>
                  <a:cxnLst>
                    <a:cxn ang="0">
                      <a:pos x="102" y="270"/>
                    </a:cxn>
                    <a:cxn ang="0">
                      <a:pos x="103" y="248"/>
                    </a:cxn>
                    <a:cxn ang="0">
                      <a:pos x="112" y="203"/>
                    </a:cxn>
                    <a:cxn ang="0">
                      <a:pos x="145" y="149"/>
                    </a:cxn>
                    <a:cxn ang="0">
                      <a:pos x="190" y="92"/>
                    </a:cxn>
                    <a:cxn ang="0">
                      <a:pos x="271" y="83"/>
                    </a:cxn>
                    <a:cxn ang="0">
                      <a:pos x="298" y="158"/>
                    </a:cxn>
                    <a:cxn ang="0">
                      <a:pos x="289" y="245"/>
                    </a:cxn>
                    <a:cxn ang="0">
                      <a:pos x="235" y="332"/>
                    </a:cxn>
                    <a:cxn ang="0">
                      <a:pos x="145" y="389"/>
                    </a:cxn>
                    <a:cxn ang="0">
                      <a:pos x="76" y="425"/>
                    </a:cxn>
                    <a:cxn ang="0">
                      <a:pos x="22" y="479"/>
                    </a:cxn>
                    <a:cxn ang="0">
                      <a:pos x="7" y="554"/>
                    </a:cxn>
                    <a:cxn ang="0">
                      <a:pos x="7" y="619"/>
                    </a:cxn>
                    <a:cxn ang="0">
                      <a:pos x="46" y="581"/>
                    </a:cxn>
                    <a:cxn ang="0">
                      <a:pos x="71" y="497"/>
                    </a:cxn>
                    <a:cxn ang="0">
                      <a:pos x="192" y="444"/>
                    </a:cxn>
                    <a:cxn ang="0">
                      <a:pos x="318" y="354"/>
                    </a:cxn>
                    <a:cxn ang="0">
                      <a:pos x="375" y="167"/>
                    </a:cxn>
                    <a:cxn ang="0">
                      <a:pos x="329" y="31"/>
                    </a:cxn>
                    <a:cxn ang="0">
                      <a:pos x="242" y="0"/>
                    </a:cxn>
                    <a:cxn ang="0">
                      <a:pos x="147" y="34"/>
                    </a:cxn>
                    <a:cxn ang="0">
                      <a:pos x="85" y="102"/>
                    </a:cxn>
                    <a:cxn ang="0">
                      <a:pos x="54" y="230"/>
                    </a:cxn>
                    <a:cxn ang="0">
                      <a:pos x="82" y="295"/>
                    </a:cxn>
                    <a:cxn ang="0">
                      <a:pos x="105" y="295"/>
                    </a:cxn>
                    <a:cxn ang="0">
                      <a:pos x="102" y="270"/>
                    </a:cxn>
                  </a:cxnLst>
                  <a:rect l="0" t="0" r="r" b="b"/>
                  <a:pathLst>
                    <a:path w="377" h="623">
                      <a:moveTo>
                        <a:pt x="102" y="270"/>
                      </a:moveTo>
                      <a:cubicBezTo>
                        <a:pt x="102" y="262"/>
                        <a:pt x="101" y="259"/>
                        <a:pt x="103" y="248"/>
                      </a:cubicBezTo>
                      <a:cubicBezTo>
                        <a:pt x="105" y="237"/>
                        <a:pt x="105" y="219"/>
                        <a:pt x="112" y="203"/>
                      </a:cubicBezTo>
                      <a:cubicBezTo>
                        <a:pt x="119" y="187"/>
                        <a:pt x="132" y="167"/>
                        <a:pt x="145" y="149"/>
                      </a:cubicBezTo>
                      <a:cubicBezTo>
                        <a:pt x="158" y="131"/>
                        <a:pt x="169" y="103"/>
                        <a:pt x="190" y="92"/>
                      </a:cubicBezTo>
                      <a:cubicBezTo>
                        <a:pt x="211" y="81"/>
                        <a:pt x="253" y="72"/>
                        <a:pt x="271" y="83"/>
                      </a:cubicBezTo>
                      <a:cubicBezTo>
                        <a:pt x="289" y="94"/>
                        <a:pt x="295" y="131"/>
                        <a:pt x="298" y="158"/>
                      </a:cubicBezTo>
                      <a:cubicBezTo>
                        <a:pt x="301" y="185"/>
                        <a:pt x="299" y="216"/>
                        <a:pt x="289" y="245"/>
                      </a:cubicBezTo>
                      <a:cubicBezTo>
                        <a:pt x="279" y="274"/>
                        <a:pt x="259" y="308"/>
                        <a:pt x="235" y="332"/>
                      </a:cubicBezTo>
                      <a:cubicBezTo>
                        <a:pt x="211" y="356"/>
                        <a:pt x="171" y="374"/>
                        <a:pt x="145" y="389"/>
                      </a:cubicBezTo>
                      <a:cubicBezTo>
                        <a:pt x="119" y="404"/>
                        <a:pt x="96" y="410"/>
                        <a:pt x="76" y="425"/>
                      </a:cubicBezTo>
                      <a:cubicBezTo>
                        <a:pt x="56" y="440"/>
                        <a:pt x="33" y="458"/>
                        <a:pt x="22" y="479"/>
                      </a:cubicBezTo>
                      <a:cubicBezTo>
                        <a:pt x="11" y="500"/>
                        <a:pt x="9" y="531"/>
                        <a:pt x="7" y="554"/>
                      </a:cubicBezTo>
                      <a:cubicBezTo>
                        <a:pt x="5" y="577"/>
                        <a:pt x="0" y="615"/>
                        <a:pt x="7" y="619"/>
                      </a:cubicBezTo>
                      <a:cubicBezTo>
                        <a:pt x="13" y="623"/>
                        <a:pt x="36" y="601"/>
                        <a:pt x="46" y="581"/>
                      </a:cubicBezTo>
                      <a:cubicBezTo>
                        <a:pt x="56" y="560"/>
                        <a:pt x="47" y="520"/>
                        <a:pt x="71" y="497"/>
                      </a:cubicBezTo>
                      <a:cubicBezTo>
                        <a:pt x="95" y="474"/>
                        <a:pt x="151" y="468"/>
                        <a:pt x="192" y="444"/>
                      </a:cubicBezTo>
                      <a:cubicBezTo>
                        <a:pt x="233" y="420"/>
                        <a:pt x="287" y="401"/>
                        <a:pt x="318" y="354"/>
                      </a:cubicBezTo>
                      <a:cubicBezTo>
                        <a:pt x="349" y="307"/>
                        <a:pt x="373" y="220"/>
                        <a:pt x="375" y="167"/>
                      </a:cubicBezTo>
                      <a:cubicBezTo>
                        <a:pt x="377" y="113"/>
                        <a:pt x="352" y="59"/>
                        <a:pt x="329" y="31"/>
                      </a:cubicBezTo>
                      <a:cubicBezTo>
                        <a:pt x="307" y="3"/>
                        <a:pt x="272" y="0"/>
                        <a:pt x="242" y="0"/>
                      </a:cubicBezTo>
                      <a:cubicBezTo>
                        <a:pt x="212" y="0"/>
                        <a:pt x="173" y="18"/>
                        <a:pt x="147" y="34"/>
                      </a:cubicBezTo>
                      <a:cubicBezTo>
                        <a:pt x="121" y="51"/>
                        <a:pt x="100" y="69"/>
                        <a:pt x="85" y="102"/>
                      </a:cubicBezTo>
                      <a:cubicBezTo>
                        <a:pt x="70" y="136"/>
                        <a:pt x="55" y="198"/>
                        <a:pt x="54" y="230"/>
                      </a:cubicBezTo>
                      <a:cubicBezTo>
                        <a:pt x="53" y="262"/>
                        <a:pt x="74" y="285"/>
                        <a:pt x="82" y="295"/>
                      </a:cubicBezTo>
                      <a:cubicBezTo>
                        <a:pt x="91" y="305"/>
                        <a:pt x="102" y="299"/>
                        <a:pt x="105" y="295"/>
                      </a:cubicBezTo>
                      <a:cubicBezTo>
                        <a:pt x="108" y="291"/>
                        <a:pt x="104" y="278"/>
                        <a:pt x="102" y="27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00FFFF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grpSp>
              <p:nvGrpSpPr>
                <p:cNvPr id="16555" name="Group 114"/>
                <p:cNvGrpSpPr>
                  <a:grpSpLocks/>
                </p:cNvGrpSpPr>
                <p:nvPr/>
              </p:nvGrpSpPr>
              <p:grpSpPr bwMode="auto">
                <a:xfrm rot="8216327" flipV="1">
                  <a:off x="646" y="1442"/>
                  <a:ext cx="573" cy="642"/>
                  <a:chOff x="2736" y="1968"/>
                  <a:chExt cx="1512" cy="1723"/>
                </a:xfrm>
              </p:grpSpPr>
              <p:sp>
                <p:nvSpPr>
                  <p:cNvPr id="16556" name="Freeform 115"/>
                  <p:cNvSpPr>
                    <a:spLocks/>
                  </p:cNvSpPr>
                  <p:nvPr/>
                </p:nvSpPr>
                <p:spPr bwMode="auto">
                  <a:xfrm rot="-2195918" flipH="1" flipV="1">
                    <a:off x="2736" y="2736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557" name="Freeform 116"/>
                  <p:cNvSpPr>
                    <a:spLocks/>
                  </p:cNvSpPr>
                  <p:nvPr/>
                </p:nvSpPr>
                <p:spPr bwMode="auto">
                  <a:xfrm rot="-6210861" flipH="1" flipV="1">
                    <a:off x="3240" y="2856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558" name="Freeform 117"/>
                  <p:cNvSpPr>
                    <a:spLocks/>
                  </p:cNvSpPr>
                  <p:nvPr/>
                </p:nvSpPr>
                <p:spPr bwMode="auto">
                  <a:xfrm>
                    <a:off x="2880" y="2304"/>
                    <a:ext cx="1104" cy="1160"/>
                  </a:xfrm>
                  <a:custGeom>
                    <a:avLst/>
                    <a:gdLst>
                      <a:gd name="T0" fmla="*/ 1104 w 1104"/>
                      <a:gd name="T1" fmla="*/ 0 h 1160"/>
                      <a:gd name="T2" fmla="*/ 768 w 1104"/>
                      <a:gd name="T3" fmla="*/ 96 h 1160"/>
                      <a:gd name="T4" fmla="*/ 576 w 1104"/>
                      <a:gd name="T5" fmla="*/ 384 h 1160"/>
                      <a:gd name="T6" fmla="*/ 384 w 1104"/>
                      <a:gd name="T7" fmla="*/ 816 h 1160"/>
                      <a:gd name="T8" fmla="*/ 192 w 1104"/>
                      <a:gd name="T9" fmla="*/ 1104 h 1160"/>
                      <a:gd name="T10" fmla="*/ 0 w 1104"/>
                      <a:gd name="T11" fmla="*/ 1152 h 116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04"/>
                      <a:gd name="T19" fmla="*/ 0 h 1160"/>
                      <a:gd name="T20" fmla="*/ 1104 w 1104"/>
                      <a:gd name="T21" fmla="*/ 1160 h 116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04" h="1160">
                        <a:moveTo>
                          <a:pt x="1104" y="0"/>
                        </a:moveTo>
                        <a:cubicBezTo>
                          <a:pt x="980" y="16"/>
                          <a:pt x="856" y="32"/>
                          <a:pt x="768" y="96"/>
                        </a:cubicBezTo>
                        <a:cubicBezTo>
                          <a:pt x="680" y="160"/>
                          <a:pt x="640" y="264"/>
                          <a:pt x="576" y="384"/>
                        </a:cubicBezTo>
                        <a:cubicBezTo>
                          <a:pt x="512" y="504"/>
                          <a:pt x="448" y="696"/>
                          <a:pt x="384" y="816"/>
                        </a:cubicBezTo>
                        <a:cubicBezTo>
                          <a:pt x="320" y="936"/>
                          <a:pt x="256" y="1048"/>
                          <a:pt x="192" y="1104"/>
                        </a:cubicBezTo>
                        <a:cubicBezTo>
                          <a:pt x="128" y="1160"/>
                          <a:pt x="64" y="1156"/>
                          <a:pt x="0" y="1152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59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3168" y="268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594" name="Oval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95" name="Line 1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0" name="Group 121"/>
                  <p:cNvGrpSpPr>
                    <a:grpSpLocks/>
                  </p:cNvGrpSpPr>
                  <p:nvPr/>
                </p:nvGrpSpPr>
                <p:grpSpPr bwMode="auto">
                  <a:xfrm rot="1513970">
                    <a:off x="3190" y="2356"/>
                    <a:ext cx="321" cy="229"/>
                    <a:chOff x="3120" y="2688"/>
                    <a:chExt cx="288" cy="192"/>
                  </a:xfrm>
                </p:grpSpPr>
                <p:sp>
                  <p:nvSpPr>
                    <p:cNvPr id="16592" name="Oval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93" name="Line 1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1" name="Group 124"/>
                  <p:cNvGrpSpPr>
                    <a:grpSpLocks/>
                  </p:cNvGrpSpPr>
                  <p:nvPr/>
                </p:nvGrpSpPr>
                <p:grpSpPr bwMode="auto">
                  <a:xfrm rot="643732">
                    <a:off x="2880" y="3312"/>
                    <a:ext cx="192" cy="144"/>
                    <a:chOff x="3120" y="2688"/>
                    <a:chExt cx="288" cy="192"/>
                  </a:xfrm>
                </p:grpSpPr>
                <p:sp>
                  <p:nvSpPr>
                    <p:cNvPr id="16590" name="Oval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91" name="Line 1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2832" y="3456"/>
                    <a:ext cx="192" cy="144"/>
                    <a:chOff x="3120" y="2688"/>
                    <a:chExt cx="288" cy="192"/>
                  </a:xfrm>
                </p:grpSpPr>
                <p:sp>
                  <p:nvSpPr>
                    <p:cNvPr id="16588" name="Oval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89" name="Line 1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3" name="Group 130"/>
                  <p:cNvGrpSpPr>
                    <a:grpSpLocks/>
                  </p:cNvGrpSpPr>
                  <p:nvPr/>
                </p:nvGrpSpPr>
                <p:grpSpPr bwMode="auto">
                  <a:xfrm flipH="1">
                    <a:off x="3360" y="292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586" name="Oval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87" name="Line 1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4" name="Group 133"/>
                  <p:cNvGrpSpPr>
                    <a:grpSpLocks/>
                  </p:cNvGrpSpPr>
                  <p:nvPr/>
                </p:nvGrpSpPr>
                <p:grpSpPr bwMode="auto">
                  <a:xfrm flipH="1">
                    <a:off x="3168" y="316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584" name="Oval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85" name="Line 1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5" name="Group 136"/>
                  <p:cNvGrpSpPr>
                    <a:grpSpLocks/>
                  </p:cNvGrpSpPr>
                  <p:nvPr/>
                </p:nvGrpSpPr>
                <p:grpSpPr bwMode="auto">
                  <a:xfrm rot="2952321" flipH="1">
                    <a:off x="3095" y="3289"/>
                    <a:ext cx="193" cy="143"/>
                    <a:chOff x="3120" y="2688"/>
                    <a:chExt cx="288" cy="192"/>
                  </a:xfrm>
                </p:grpSpPr>
                <p:sp>
                  <p:nvSpPr>
                    <p:cNvPr id="16582" name="Oval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83" name="Line 1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6" name="Group 139"/>
                  <p:cNvGrpSpPr>
                    <a:grpSpLocks/>
                  </p:cNvGrpSpPr>
                  <p:nvPr/>
                </p:nvGrpSpPr>
                <p:grpSpPr bwMode="auto">
                  <a:xfrm rot="4092680" flipH="1">
                    <a:off x="2884" y="3496"/>
                    <a:ext cx="228" cy="161"/>
                    <a:chOff x="3120" y="2688"/>
                    <a:chExt cx="288" cy="192"/>
                  </a:xfrm>
                </p:grpSpPr>
                <p:sp>
                  <p:nvSpPr>
                    <p:cNvPr id="16580" name="Oval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81" name="Line 1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7" name="Group 142"/>
                  <p:cNvGrpSpPr>
                    <a:grpSpLocks/>
                  </p:cNvGrpSpPr>
                  <p:nvPr/>
                </p:nvGrpSpPr>
                <p:grpSpPr bwMode="auto">
                  <a:xfrm rot="643732">
                    <a:off x="2928" y="3120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578" name="Oval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79" name="Line 1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8" name="Group 145"/>
                  <p:cNvGrpSpPr>
                    <a:grpSpLocks/>
                  </p:cNvGrpSpPr>
                  <p:nvPr/>
                </p:nvGrpSpPr>
                <p:grpSpPr bwMode="auto">
                  <a:xfrm rot="1863947" flipH="1">
                    <a:off x="3024" y="3456"/>
                    <a:ext cx="193" cy="143"/>
                    <a:chOff x="3120" y="2688"/>
                    <a:chExt cx="288" cy="192"/>
                  </a:xfrm>
                </p:grpSpPr>
                <p:sp>
                  <p:nvSpPr>
                    <p:cNvPr id="16576" name="Oval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77" name="Line 1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69" name="Group 148"/>
                  <p:cNvGrpSpPr>
                    <a:grpSpLocks/>
                  </p:cNvGrpSpPr>
                  <p:nvPr/>
                </p:nvGrpSpPr>
                <p:grpSpPr bwMode="auto">
                  <a:xfrm flipH="1">
                    <a:off x="3456" y="2592"/>
                    <a:ext cx="384" cy="240"/>
                    <a:chOff x="3120" y="2688"/>
                    <a:chExt cx="288" cy="192"/>
                  </a:xfrm>
                </p:grpSpPr>
                <p:sp>
                  <p:nvSpPr>
                    <p:cNvPr id="16574" name="Oval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75" name="Line 1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6570" name="Freeform 151"/>
                  <p:cNvSpPr>
                    <a:spLocks/>
                  </p:cNvSpPr>
                  <p:nvPr/>
                </p:nvSpPr>
                <p:spPr bwMode="auto">
                  <a:xfrm rot="10800000">
                    <a:off x="3168" y="1968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71" name="Group 152"/>
                  <p:cNvGrpSpPr>
                    <a:grpSpLocks/>
                  </p:cNvGrpSpPr>
                  <p:nvPr/>
                </p:nvGrpSpPr>
                <p:grpSpPr bwMode="auto">
                  <a:xfrm rot="993773" flipH="1">
                    <a:off x="3792" y="2400"/>
                    <a:ext cx="456" cy="312"/>
                    <a:chOff x="3120" y="2688"/>
                    <a:chExt cx="288" cy="192"/>
                  </a:xfrm>
                </p:grpSpPr>
                <p:sp>
                  <p:nvSpPr>
                    <p:cNvPr id="16572" name="Oval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73" name="Line 1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16508" name="Group 155"/>
              <p:cNvGrpSpPr>
                <a:grpSpLocks/>
              </p:cNvGrpSpPr>
              <p:nvPr/>
            </p:nvGrpSpPr>
            <p:grpSpPr bwMode="auto">
              <a:xfrm>
                <a:off x="3334" y="2931"/>
                <a:ext cx="998" cy="572"/>
                <a:chOff x="656" y="1050"/>
                <a:chExt cx="1456" cy="966"/>
              </a:xfrm>
            </p:grpSpPr>
            <p:sp>
              <p:nvSpPr>
                <p:cNvPr id="24732" name="Freeform 156"/>
                <p:cNvSpPr>
                  <a:spLocks/>
                </p:cNvSpPr>
                <p:nvPr/>
              </p:nvSpPr>
              <p:spPr bwMode="auto">
                <a:xfrm>
                  <a:off x="656" y="1050"/>
                  <a:ext cx="1317" cy="966"/>
                </a:xfrm>
                <a:custGeom>
                  <a:avLst/>
                  <a:gdLst/>
                  <a:ahLst/>
                  <a:cxnLst>
                    <a:cxn ang="0">
                      <a:pos x="19" y="129"/>
                    </a:cxn>
                    <a:cxn ang="0">
                      <a:pos x="134" y="594"/>
                    </a:cxn>
                    <a:cxn ang="0">
                      <a:pos x="290" y="851"/>
                    </a:cxn>
                    <a:cxn ang="0">
                      <a:pos x="434" y="930"/>
                    </a:cxn>
                    <a:cxn ang="0">
                      <a:pos x="723" y="930"/>
                    </a:cxn>
                    <a:cxn ang="0">
                      <a:pos x="975" y="923"/>
                    </a:cxn>
                    <a:cxn ang="0">
                      <a:pos x="1179" y="673"/>
                    </a:cxn>
                    <a:cxn ang="0">
                      <a:pos x="1263" y="397"/>
                    </a:cxn>
                    <a:cxn ang="0">
                      <a:pos x="1311" y="54"/>
                    </a:cxn>
                    <a:cxn ang="0">
                      <a:pos x="1297" y="75"/>
                    </a:cxn>
                    <a:cxn ang="0">
                      <a:pos x="1261" y="105"/>
                    </a:cxn>
                    <a:cxn ang="0">
                      <a:pos x="1135" y="141"/>
                    </a:cxn>
                    <a:cxn ang="0">
                      <a:pos x="853" y="183"/>
                    </a:cxn>
                    <a:cxn ang="0">
                      <a:pos x="559" y="183"/>
                    </a:cxn>
                    <a:cxn ang="0">
                      <a:pos x="241" y="147"/>
                    </a:cxn>
                    <a:cxn ang="0">
                      <a:pos x="97" y="111"/>
                    </a:cxn>
                    <a:cxn ang="0">
                      <a:pos x="37" y="87"/>
                    </a:cxn>
                    <a:cxn ang="0">
                      <a:pos x="19" y="45"/>
                    </a:cxn>
                    <a:cxn ang="0">
                      <a:pos x="19" y="129"/>
                    </a:cxn>
                  </a:cxnLst>
                  <a:rect l="0" t="0" r="r" b="b"/>
                  <a:pathLst>
                    <a:path w="1317" h="966">
                      <a:moveTo>
                        <a:pt x="19" y="129"/>
                      </a:moveTo>
                      <a:cubicBezTo>
                        <a:pt x="38" y="220"/>
                        <a:pt x="89" y="474"/>
                        <a:pt x="134" y="594"/>
                      </a:cubicBezTo>
                      <a:cubicBezTo>
                        <a:pt x="179" y="714"/>
                        <a:pt x="240" y="795"/>
                        <a:pt x="290" y="851"/>
                      </a:cubicBezTo>
                      <a:cubicBezTo>
                        <a:pt x="340" y="907"/>
                        <a:pt x="362" y="917"/>
                        <a:pt x="434" y="930"/>
                      </a:cubicBezTo>
                      <a:cubicBezTo>
                        <a:pt x="506" y="943"/>
                        <a:pt x="632" y="931"/>
                        <a:pt x="723" y="930"/>
                      </a:cubicBezTo>
                      <a:cubicBezTo>
                        <a:pt x="813" y="929"/>
                        <a:pt x="899" y="966"/>
                        <a:pt x="975" y="923"/>
                      </a:cubicBezTo>
                      <a:cubicBezTo>
                        <a:pt x="1051" y="880"/>
                        <a:pt x="1131" y="761"/>
                        <a:pt x="1179" y="673"/>
                      </a:cubicBezTo>
                      <a:cubicBezTo>
                        <a:pt x="1227" y="585"/>
                        <a:pt x="1241" y="499"/>
                        <a:pt x="1263" y="397"/>
                      </a:cubicBezTo>
                      <a:cubicBezTo>
                        <a:pt x="1285" y="294"/>
                        <a:pt x="1305" y="108"/>
                        <a:pt x="1311" y="54"/>
                      </a:cubicBezTo>
                      <a:cubicBezTo>
                        <a:pt x="1317" y="0"/>
                        <a:pt x="1305" y="66"/>
                        <a:pt x="1297" y="75"/>
                      </a:cubicBezTo>
                      <a:cubicBezTo>
                        <a:pt x="1289" y="84"/>
                        <a:pt x="1288" y="94"/>
                        <a:pt x="1261" y="105"/>
                      </a:cubicBezTo>
                      <a:cubicBezTo>
                        <a:pt x="1234" y="116"/>
                        <a:pt x="1203" y="128"/>
                        <a:pt x="1135" y="141"/>
                      </a:cubicBezTo>
                      <a:cubicBezTo>
                        <a:pt x="1067" y="154"/>
                        <a:pt x="949" y="176"/>
                        <a:pt x="853" y="183"/>
                      </a:cubicBezTo>
                      <a:cubicBezTo>
                        <a:pt x="757" y="190"/>
                        <a:pt x="661" y="189"/>
                        <a:pt x="559" y="183"/>
                      </a:cubicBezTo>
                      <a:cubicBezTo>
                        <a:pt x="457" y="177"/>
                        <a:pt x="318" y="159"/>
                        <a:pt x="241" y="147"/>
                      </a:cubicBezTo>
                      <a:cubicBezTo>
                        <a:pt x="164" y="135"/>
                        <a:pt x="131" y="121"/>
                        <a:pt x="97" y="111"/>
                      </a:cubicBezTo>
                      <a:cubicBezTo>
                        <a:pt x="63" y="101"/>
                        <a:pt x="50" y="98"/>
                        <a:pt x="37" y="87"/>
                      </a:cubicBezTo>
                      <a:cubicBezTo>
                        <a:pt x="24" y="76"/>
                        <a:pt x="22" y="38"/>
                        <a:pt x="19" y="45"/>
                      </a:cubicBezTo>
                      <a:cubicBezTo>
                        <a:pt x="16" y="52"/>
                        <a:pt x="0" y="38"/>
                        <a:pt x="19" y="1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FFF"/>
                    </a:gs>
                    <a:gs pos="50000">
                      <a:schemeClr val="bg1"/>
                    </a:gs>
                    <a:gs pos="100000">
                      <a:srgbClr val="00FF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grpSp>
              <p:nvGrpSpPr>
                <p:cNvPr id="16510" name="Group 157"/>
                <p:cNvGrpSpPr>
                  <a:grpSpLocks/>
                </p:cNvGrpSpPr>
                <p:nvPr/>
              </p:nvGrpSpPr>
              <p:grpSpPr bwMode="auto">
                <a:xfrm>
                  <a:off x="902" y="1197"/>
                  <a:ext cx="1210" cy="679"/>
                  <a:chOff x="902" y="1197"/>
                  <a:chExt cx="1210" cy="679"/>
                </a:xfrm>
              </p:grpSpPr>
              <p:sp>
                <p:nvSpPr>
                  <p:cNvPr id="24734" name="Freeform 158"/>
                  <p:cNvSpPr>
                    <a:spLocks/>
                  </p:cNvSpPr>
                  <p:nvPr/>
                </p:nvSpPr>
                <p:spPr bwMode="auto">
                  <a:xfrm rot="850600">
                    <a:off x="1757" y="1197"/>
                    <a:ext cx="355" cy="670"/>
                  </a:xfrm>
                  <a:custGeom>
                    <a:avLst/>
                    <a:gdLst/>
                    <a:ahLst/>
                    <a:cxnLst>
                      <a:cxn ang="0">
                        <a:pos x="102" y="270"/>
                      </a:cxn>
                      <a:cxn ang="0">
                        <a:pos x="103" y="248"/>
                      </a:cxn>
                      <a:cxn ang="0">
                        <a:pos x="112" y="203"/>
                      </a:cxn>
                      <a:cxn ang="0">
                        <a:pos x="145" y="149"/>
                      </a:cxn>
                      <a:cxn ang="0">
                        <a:pos x="190" y="92"/>
                      </a:cxn>
                      <a:cxn ang="0">
                        <a:pos x="271" y="83"/>
                      </a:cxn>
                      <a:cxn ang="0">
                        <a:pos x="298" y="158"/>
                      </a:cxn>
                      <a:cxn ang="0">
                        <a:pos x="289" y="245"/>
                      </a:cxn>
                      <a:cxn ang="0">
                        <a:pos x="235" y="332"/>
                      </a:cxn>
                      <a:cxn ang="0">
                        <a:pos x="145" y="389"/>
                      </a:cxn>
                      <a:cxn ang="0">
                        <a:pos x="76" y="425"/>
                      </a:cxn>
                      <a:cxn ang="0">
                        <a:pos x="22" y="479"/>
                      </a:cxn>
                      <a:cxn ang="0">
                        <a:pos x="7" y="554"/>
                      </a:cxn>
                      <a:cxn ang="0">
                        <a:pos x="7" y="619"/>
                      </a:cxn>
                      <a:cxn ang="0">
                        <a:pos x="46" y="581"/>
                      </a:cxn>
                      <a:cxn ang="0">
                        <a:pos x="71" y="497"/>
                      </a:cxn>
                      <a:cxn ang="0">
                        <a:pos x="192" y="444"/>
                      </a:cxn>
                      <a:cxn ang="0">
                        <a:pos x="318" y="354"/>
                      </a:cxn>
                      <a:cxn ang="0">
                        <a:pos x="375" y="167"/>
                      </a:cxn>
                      <a:cxn ang="0">
                        <a:pos x="329" y="31"/>
                      </a:cxn>
                      <a:cxn ang="0">
                        <a:pos x="242" y="0"/>
                      </a:cxn>
                      <a:cxn ang="0">
                        <a:pos x="147" y="34"/>
                      </a:cxn>
                      <a:cxn ang="0">
                        <a:pos x="85" y="102"/>
                      </a:cxn>
                      <a:cxn ang="0">
                        <a:pos x="54" y="230"/>
                      </a:cxn>
                      <a:cxn ang="0">
                        <a:pos x="82" y="295"/>
                      </a:cxn>
                      <a:cxn ang="0">
                        <a:pos x="105" y="295"/>
                      </a:cxn>
                      <a:cxn ang="0">
                        <a:pos x="102" y="270"/>
                      </a:cxn>
                    </a:cxnLst>
                    <a:rect l="0" t="0" r="r" b="b"/>
                    <a:pathLst>
                      <a:path w="377" h="623">
                        <a:moveTo>
                          <a:pt x="102" y="270"/>
                        </a:moveTo>
                        <a:cubicBezTo>
                          <a:pt x="102" y="262"/>
                          <a:pt x="101" y="259"/>
                          <a:pt x="103" y="248"/>
                        </a:cubicBezTo>
                        <a:cubicBezTo>
                          <a:pt x="105" y="237"/>
                          <a:pt x="105" y="219"/>
                          <a:pt x="112" y="203"/>
                        </a:cubicBezTo>
                        <a:cubicBezTo>
                          <a:pt x="119" y="187"/>
                          <a:pt x="132" y="167"/>
                          <a:pt x="145" y="149"/>
                        </a:cubicBezTo>
                        <a:cubicBezTo>
                          <a:pt x="158" y="131"/>
                          <a:pt x="169" y="103"/>
                          <a:pt x="190" y="92"/>
                        </a:cubicBezTo>
                        <a:cubicBezTo>
                          <a:pt x="211" y="81"/>
                          <a:pt x="253" y="72"/>
                          <a:pt x="271" y="83"/>
                        </a:cubicBezTo>
                        <a:cubicBezTo>
                          <a:pt x="289" y="94"/>
                          <a:pt x="295" y="131"/>
                          <a:pt x="298" y="158"/>
                        </a:cubicBezTo>
                        <a:cubicBezTo>
                          <a:pt x="301" y="185"/>
                          <a:pt x="299" y="216"/>
                          <a:pt x="289" y="245"/>
                        </a:cubicBezTo>
                        <a:cubicBezTo>
                          <a:pt x="279" y="274"/>
                          <a:pt x="259" y="308"/>
                          <a:pt x="235" y="332"/>
                        </a:cubicBezTo>
                        <a:cubicBezTo>
                          <a:pt x="211" y="356"/>
                          <a:pt x="171" y="374"/>
                          <a:pt x="145" y="389"/>
                        </a:cubicBezTo>
                        <a:cubicBezTo>
                          <a:pt x="119" y="404"/>
                          <a:pt x="96" y="410"/>
                          <a:pt x="76" y="425"/>
                        </a:cubicBezTo>
                        <a:cubicBezTo>
                          <a:pt x="56" y="440"/>
                          <a:pt x="33" y="458"/>
                          <a:pt x="22" y="479"/>
                        </a:cubicBezTo>
                        <a:cubicBezTo>
                          <a:pt x="11" y="500"/>
                          <a:pt x="9" y="531"/>
                          <a:pt x="7" y="554"/>
                        </a:cubicBezTo>
                        <a:cubicBezTo>
                          <a:pt x="5" y="577"/>
                          <a:pt x="0" y="615"/>
                          <a:pt x="7" y="619"/>
                        </a:cubicBezTo>
                        <a:cubicBezTo>
                          <a:pt x="13" y="623"/>
                          <a:pt x="36" y="601"/>
                          <a:pt x="46" y="581"/>
                        </a:cubicBezTo>
                        <a:cubicBezTo>
                          <a:pt x="56" y="560"/>
                          <a:pt x="47" y="520"/>
                          <a:pt x="71" y="497"/>
                        </a:cubicBezTo>
                        <a:cubicBezTo>
                          <a:pt x="95" y="474"/>
                          <a:pt x="151" y="468"/>
                          <a:pt x="192" y="444"/>
                        </a:cubicBezTo>
                        <a:cubicBezTo>
                          <a:pt x="233" y="420"/>
                          <a:pt x="287" y="401"/>
                          <a:pt x="318" y="354"/>
                        </a:cubicBezTo>
                        <a:cubicBezTo>
                          <a:pt x="349" y="307"/>
                          <a:pt x="373" y="220"/>
                          <a:pt x="375" y="167"/>
                        </a:cubicBezTo>
                        <a:cubicBezTo>
                          <a:pt x="377" y="113"/>
                          <a:pt x="352" y="59"/>
                          <a:pt x="329" y="31"/>
                        </a:cubicBezTo>
                        <a:cubicBezTo>
                          <a:pt x="307" y="3"/>
                          <a:pt x="272" y="0"/>
                          <a:pt x="242" y="0"/>
                        </a:cubicBezTo>
                        <a:cubicBezTo>
                          <a:pt x="212" y="0"/>
                          <a:pt x="173" y="18"/>
                          <a:pt x="147" y="34"/>
                        </a:cubicBezTo>
                        <a:cubicBezTo>
                          <a:pt x="121" y="51"/>
                          <a:pt x="100" y="69"/>
                          <a:pt x="85" y="102"/>
                        </a:cubicBezTo>
                        <a:cubicBezTo>
                          <a:pt x="70" y="136"/>
                          <a:pt x="55" y="198"/>
                          <a:pt x="54" y="230"/>
                        </a:cubicBezTo>
                        <a:cubicBezTo>
                          <a:pt x="53" y="262"/>
                          <a:pt x="74" y="285"/>
                          <a:pt x="82" y="295"/>
                        </a:cubicBezTo>
                        <a:cubicBezTo>
                          <a:pt x="91" y="305"/>
                          <a:pt x="102" y="299"/>
                          <a:pt x="105" y="295"/>
                        </a:cubicBezTo>
                        <a:cubicBezTo>
                          <a:pt x="108" y="291"/>
                          <a:pt x="104" y="278"/>
                          <a:pt x="102" y="270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00FFFF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16512" name="Freeform 159"/>
                  <p:cNvSpPr>
                    <a:spLocks/>
                  </p:cNvSpPr>
                  <p:nvPr/>
                </p:nvSpPr>
                <p:spPr bwMode="auto">
                  <a:xfrm rot="10412245" flipH="1">
                    <a:off x="1283" y="1406"/>
                    <a:ext cx="326" cy="219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2 h 808"/>
                      <a:gd name="T4" fmla="*/ 9 w 1025"/>
                      <a:gd name="T5" fmla="*/ 54 h 808"/>
                      <a:gd name="T6" fmla="*/ 27 w 1025"/>
                      <a:gd name="T7" fmla="*/ 44 h 808"/>
                      <a:gd name="T8" fmla="*/ 32 w 1025"/>
                      <a:gd name="T9" fmla="*/ 45 h 808"/>
                      <a:gd name="T10" fmla="*/ 28 w 1025"/>
                      <a:gd name="T11" fmla="*/ 58 h 808"/>
                      <a:gd name="T12" fmla="*/ 50 w 1025"/>
                      <a:gd name="T13" fmla="*/ 54 h 808"/>
                      <a:gd name="T14" fmla="*/ 58 w 1025"/>
                      <a:gd name="T15" fmla="*/ 50 h 808"/>
                      <a:gd name="T16" fmla="*/ 62 w 1025"/>
                      <a:gd name="T17" fmla="*/ 54 h 808"/>
                      <a:gd name="T18" fmla="*/ 87 w 1025"/>
                      <a:gd name="T19" fmla="*/ 49 h 808"/>
                      <a:gd name="T20" fmla="*/ 102 w 1025"/>
                      <a:gd name="T21" fmla="*/ 49 h 808"/>
                      <a:gd name="T22" fmla="*/ 97 w 1025"/>
                      <a:gd name="T23" fmla="*/ 46 h 808"/>
                      <a:gd name="T24" fmla="*/ 88 w 1025"/>
                      <a:gd name="T25" fmla="*/ 34 h 808"/>
                      <a:gd name="T26" fmla="*/ 92 w 1025"/>
                      <a:gd name="T27" fmla="*/ 26 h 808"/>
                      <a:gd name="T28" fmla="*/ 88 w 1025"/>
                      <a:gd name="T29" fmla="*/ 20 h 808"/>
                      <a:gd name="T30" fmla="*/ 66 w 1025"/>
                      <a:gd name="T31" fmla="*/ 27 h 808"/>
                      <a:gd name="T32" fmla="*/ 67 w 1025"/>
                      <a:gd name="T33" fmla="*/ 18 h 808"/>
                      <a:gd name="T34" fmla="*/ 64 w 1025"/>
                      <a:gd name="T35" fmla="*/ 13 h 808"/>
                      <a:gd name="T36" fmla="*/ 64 w 1025"/>
                      <a:gd name="T37" fmla="*/ 8 h 808"/>
                      <a:gd name="T38" fmla="*/ 29 w 1025"/>
                      <a:gd name="T39" fmla="*/ 17 h 808"/>
                      <a:gd name="T40" fmla="*/ 41 w 1025"/>
                      <a:gd name="T41" fmla="*/ 13 h 808"/>
                      <a:gd name="T42" fmla="*/ 37 w 1025"/>
                      <a:gd name="T43" fmla="*/ 10 h 808"/>
                      <a:gd name="T44" fmla="*/ 30 w 1025"/>
                      <a:gd name="T45" fmla="*/ 2 h 808"/>
                      <a:gd name="T46" fmla="*/ 4 w 1025"/>
                      <a:gd name="T47" fmla="*/ 25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513" name="Freeform 160"/>
                  <p:cNvSpPr>
                    <a:spLocks/>
                  </p:cNvSpPr>
                  <p:nvPr/>
                </p:nvSpPr>
                <p:spPr bwMode="auto">
                  <a:xfrm rot="14427187" flipH="1">
                    <a:off x="1153" y="1603"/>
                    <a:ext cx="328" cy="217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1 h 808"/>
                      <a:gd name="T4" fmla="*/ 9 w 1025"/>
                      <a:gd name="T5" fmla="*/ 53 h 808"/>
                      <a:gd name="T6" fmla="*/ 27 w 1025"/>
                      <a:gd name="T7" fmla="*/ 43 h 808"/>
                      <a:gd name="T8" fmla="*/ 32 w 1025"/>
                      <a:gd name="T9" fmla="*/ 44 h 808"/>
                      <a:gd name="T10" fmla="*/ 29 w 1025"/>
                      <a:gd name="T11" fmla="*/ 57 h 808"/>
                      <a:gd name="T12" fmla="*/ 50 w 1025"/>
                      <a:gd name="T13" fmla="*/ 53 h 808"/>
                      <a:gd name="T14" fmla="*/ 58 w 1025"/>
                      <a:gd name="T15" fmla="*/ 49 h 808"/>
                      <a:gd name="T16" fmla="*/ 63 w 1025"/>
                      <a:gd name="T17" fmla="*/ 53 h 808"/>
                      <a:gd name="T18" fmla="*/ 89 w 1025"/>
                      <a:gd name="T19" fmla="*/ 48 h 808"/>
                      <a:gd name="T20" fmla="*/ 103 w 1025"/>
                      <a:gd name="T21" fmla="*/ 48 h 808"/>
                      <a:gd name="T22" fmla="*/ 99 w 1025"/>
                      <a:gd name="T23" fmla="*/ 45 h 808"/>
                      <a:gd name="T24" fmla="*/ 89 w 1025"/>
                      <a:gd name="T25" fmla="*/ 34 h 808"/>
                      <a:gd name="T26" fmla="*/ 93 w 1025"/>
                      <a:gd name="T27" fmla="*/ 26 h 808"/>
                      <a:gd name="T28" fmla="*/ 89 w 1025"/>
                      <a:gd name="T29" fmla="*/ 20 h 808"/>
                      <a:gd name="T30" fmla="*/ 67 w 1025"/>
                      <a:gd name="T31" fmla="*/ 27 h 808"/>
                      <a:gd name="T32" fmla="*/ 68 w 1025"/>
                      <a:gd name="T33" fmla="*/ 17 h 808"/>
                      <a:gd name="T34" fmla="*/ 65 w 1025"/>
                      <a:gd name="T35" fmla="*/ 13 h 808"/>
                      <a:gd name="T36" fmla="*/ 65 w 1025"/>
                      <a:gd name="T37" fmla="*/ 8 h 808"/>
                      <a:gd name="T38" fmla="*/ 29 w 1025"/>
                      <a:gd name="T39" fmla="*/ 17 h 808"/>
                      <a:gd name="T40" fmla="*/ 42 w 1025"/>
                      <a:gd name="T41" fmla="*/ 13 h 808"/>
                      <a:gd name="T42" fmla="*/ 37 w 1025"/>
                      <a:gd name="T43" fmla="*/ 9 h 808"/>
                      <a:gd name="T44" fmla="*/ 30 w 1025"/>
                      <a:gd name="T45" fmla="*/ 2 h 808"/>
                      <a:gd name="T46" fmla="*/ 4 w 1025"/>
                      <a:gd name="T47" fmla="*/ 24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514" name="Freeform 161"/>
                  <p:cNvSpPr>
                    <a:spLocks/>
                  </p:cNvSpPr>
                  <p:nvPr/>
                </p:nvSpPr>
                <p:spPr bwMode="auto">
                  <a:xfrm rot="8216327" flipV="1">
                    <a:off x="1056" y="1324"/>
                    <a:ext cx="500" cy="529"/>
                  </a:xfrm>
                  <a:custGeom>
                    <a:avLst/>
                    <a:gdLst>
                      <a:gd name="T0" fmla="*/ 226 w 1104"/>
                      <a:gd name="T1" fmla="*/ 0 h 1160"/>
                      <a:gd name="T2" fmla="*/ 158 w 1104"/>
                      <a:gd name="T3" fmla="*/ 20 h 1160"/>
                      <a:gd name="T4" fmla="*/ 118 w 1104"/>
                      <a:gd name="T5" fmla="*/ 80 h 1160"/>
                      <a:gd name="T6" fmla="*/ 79 w 1104"/>
                      <a:gd name="T7" fmla="*/ 170 h 1160"/>
                      <a:gd name="T8" fmla="*/ 39 w 1104"/>
                      <a:gd name="T9" fmla="*/ 229 h 1160"/>
                      <a:gd name="T10" fmla="*/ 0 w 1104"/>
                      <a:gd name="T11" fmla="*/ 239 h 116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04"/>
                      <a:gd name="T19" fmla="*/ 0 h 1160"/>
                      <a:gd name="T20" fmla="*/ 1104 w 1104"/>
                      <a:gd name="T21" fmla="*/ 1160 h 116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04" h="1160">
                        <a:moveTo>
                          <a:pt x="1104" y="0"/>
                        </a:moveTo>
                        <a:cubicBezTo>
                          <a:pt x="980" y="16"/>
                          <a:pt x="856" y="32"/>
                          <a:pt x="768" y="96"/>
                        </a:cubicBezTo>
                        <a:cubicBezTo>
                          <a:pt x="680" y="160"/>
                          <a:pt x="640" y="264"/>
                          <a:pt x="576" y="384"/>
                        </a:cubicBezTo>
                        <a:cubicBezTo>
                          <a:pt x="512" y="504"/>
                          <a:pt x="448" y="696"/>
                          <a:pt x="384" y="816"/>
                        </a:cubicBezTo>
                        <a:cubicBezTo>
                          <a:pt x="320" y="936"/>
                          <a:pt x="256" y="1048"/>
                          <a:pt x="192" y="1104"/>
                        </a:cubicBezTo>
                        <a:cubicBezTo>
                          <a:pt x="128" y="1160"/>
                          <a:pt x="64" y="1156"/>
                          <a:pt x="0" y="1152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15" name="Group 162"/>
                  <p:cNvGrpSpPr>
                    <a:grpSpLocks/>
                  </p:cNvGrpSpPr>
                  <p:nvPr/>
                </p:nvGrpSpPr>
                <p:grpSpPr bwMode="auto">
                  <a:xfrm rot="8216327" flipV="1">
                    <a:off x="1249" y="1476"/>
                    <a:ext cx="131" cy="88"/>
                    <a:chOff x="3120" y="2688"/>
                    <a:chExt cx="288" cy="192"/>
                  </a:xfrm>
                </p:grpSpPr>
                <p:sp>
                  <p:nvSpPr>
                    <p:cNvPr id="16550" name="Oval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51" name="Line 1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16" name="Group 165"/>
                  <p:cNvGrpSpPr>
                    <a:grpSpLocks/>
                  </p:cNvGrpSpPr>
                  <p:nvPr/>
                </p:nvGrpSpPr>
                <p:grpSpPr bwMode="auto">
                  <a:xfrm rot="6702356" flipV="1">
                    <a:off x="1132" y="1375"/>
                    <a:ext cx="146" cy="104"/>
                    <a:chOff x="3120" y="2688"/>
                    <a:chExt cx="288" cy="192"/>
                  </a:xfrm>
                </p:grpSpPr>
                <p:sp>
                  <p:nvSpPr>
                    <p:cNvPr id="16548" name="Oval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49" name="Line 1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17" name="Group 168"/>
                  <p:cNvGrpSpPr>
                    <a:grpSpLocks/>
                  </p:cNvGrpSpPr>
                  <p:nvPr/>
                </p:nvGrpSpPr>
                <p:grpSpPr bwMode="auto">
                  <a:xfrm rot="7572594" flipV="1">
                    <a:off x="1568" y="1582"/>
                    <a:ext cx="87" cy="66"/>
                    <a:chOff x="3120" y="2688"/>
                    <a:chExt cx="288" cy="192"/>
                  </a:xfrm>
                </p:grpSpPr>
                <p:sp>
                  <p:nvSpPr>
                    <p:cNvPr id="16546" name="Oval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47" name="Line 17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18" name="Group 171"/>
                  <p:cNvGrpSpPr>
                    <a:grpSpLocks/>
                  </p:cNvGrpSpPr>
                  <p:nvPr/>
                </p:nvGrpSpPr>
                <p:grpSpPr bwMode="auto">
                  <a:xfrm rot="8216327" flipV="1">
                    <a:off x="1630" y="1615"/>
                    <a:ext cx="87" cy="66"/>
                    <a:chOff x="3120" y="2688"/>
                    <a:chExt cx="288" cy="192"/>
                  </a:xfrm>
                </p:grpSpPr>
                <p:sp>
                  <p:nvSpPr>
                    <p:cNvPr id="16544" name="Oval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45" name="Line 17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19" name="Group 174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260" y="1615"/>
                    <a:ext cx="131" cy="88"/>
                    <a:chOff x="3120" y="2688"/>
                    <a:chExt cx="288" cy="192"/>
                  </a:xfrm>
                </p:grpSpPr>
                <p:sp>
                  <p:nvSpPr>
                    <p:cNvPr id="16542" name="Oval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43" name="Line 1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0" name="Group 177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398" y="1635"/>
                    <a:ext cx="131" cy="87"/>
                    <a:chOff x="3120" y="2688"/>
                    <a:chExt cx="288" cy="192"/>
                  </a:xfrm>
                </p:grpSpPr>
                <p:sp>
                  <p:nvSpPr>
                    <p:cNvPr id="16540" name="Oval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41" name="Line 1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1" name="Group 180"/>
                  <p:cNvGrpSpPr>
                    <a:grpSpLocks/>
                  </p:cNvGrpSpPr>
                  <p:nvPr/>
                </p:nvGrpSpPr>
                <p:grpSpPr bwMode="auto">
                  <a:xfrm rot="5264004" flipH="1" flipV="1">
                    <a:off x="1490" y="1641"/>
                    <a:ext cx="88" cy="64"/>
                    <a:chOff x="3120" y="2688"/>
                    <a:chExt cx="288" cy="192"/>
                  </a:xfrm>
                </p:grpSpPr>
                <p:sp>
                  <p:nvSpPr>
                    <p:cNvPr id="16538" name="Oval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39" name="Line 18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2" name="Group 183"/>
                  <p:cNvGrpSpPr>
                    <a:grpSpLocks/>
                  </p:cNvGrpSpPr>
                  <p:nvPr/>
                </p:nvGrpSpPr>
                <p:grpSpPr bwMode="auto">
                  <a:xfrm rot="4123645" flipH="1" flipV="1">
                    <a:off x="1613" y="1649"/>
                    <a:ext cx="104" cy="73"/>
                    <a:chOff x="3120" y="2688"/>
                    <a:chExt cx="288" cy="192"/>
                  </a:xfrm>
                </p:grpSpPr>
                <p:sp>
                  <p:nvSpPr>
                    <p:cNvPr id="16536" name="Oval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37" name="Line 18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3" name="Group 186"/>
                  <p:cNvGrpSpPr>
                    <a:grpSpLocks/>
                  </p:cNvGrpSpPr>
                  <p:nvPr/>
                </p:nvGrpSpPr>
                <p:grpSpPr bwMode="auto">
                  <a:xfrm rot="7572594" flipV="1">
                    <a:off x="1463" y="1544"/>
                    <a:ext cx="130" cy="87"/>
                    <a:chOff x="3120" y="2688"/>
                    <a:chExt cx="288" cy="192"/>
                  </a:xfrm>
                </p:grpSpPr>
                <p:sp>
                  <p:nvSpPr>
                    <p:cNvPr id="16534" name="Oval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35" name="Line 1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4" name="Group 189"/>
                  <p:cNvGrpSpPr>
                    <a:grpSpLocks/>
                  </p:cNvGrpSpPr>
                  <p:nvPr/>
                </p:nvGrpSpPr>
                <p:grpSpPr bwMode="auto">
                  <a:xfrm rot="6352379" flipH="1" flipV="1">
                    <a:off x="1565" y="1674"/>
                    <a:ext cx="88" cy="65"/>
                    <a:chOff x="3120" y="2688"/>
                    <a:chExt cx="288" cy="192"/>
                  </a:xfrm>
                </p:grpSpPr>
                <p:sp>
                  <p:nvSpPr>
                    <p:cNvPr id="16532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33" name="Line 19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525" name="Group 192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094" y="1544"/>
                    <a:ext cx="173" cy="110"/>
                    <a:chOff x="3120" y="2688"/>
                    <a:chExt cx="288" cy="192"/>
                  </a:xfrm>
                </p:grpSpPr>
                <p:sp>
                  <p:nvSpPr>
                    <p:cNvPr id="16530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31" name="Line 19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6526" name="Freeform 195"/>
                  <p:cNvSpPr>
                    <a:spLocks/>
                  </p:cNvSpPr>
                  <p:nvPr/>
                </p:nvSpPr>
                <p:spPr bwMode="auto">
                  <a:xfrm rot="19016327" flipV="1">
                    <a:off x="902" y="1284"/>
                    <a:ext cx="326" cy="219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2 h 808"/>
                      <a:gd name="T4" fmla="*/ 9 w 1025"/>
                      <a:gd name="T5" fmla="*/ 54 h 808"/>
                      <a:gd name="T6" fmla="*/ 27 w 1025"/>
                      <a:gd name="T7" fmla="*/ 44 h 808"/>
                      <a:gd name="T8" fmla="*/ 32 w 1025"/>
                      <a:gd name="T9" fmla="*/ 45 h 808"/>
                      <a:gd name="T10" fmla="*/ 28 w 1025"/>
                      <a:gd name="T11" fmla="*/ 58 h 808"/>
                      <a:gd name="T12" fmla="*/ 50 w 1025"/>
                      <a:gd name="T13" fmla="*/ 54 h 808"/>
                      <a:gd name="T14" fmla="*/ 58 w 1025"/>
                      <a:gd name="T15" fmla="*/ 50 h 808"/>
                      <a:gd name="T16" fmla="*/ 62 w 1025"/>
                      <a:gd name="T17" fmla="*/ 54 h 808"/>
                      <a:gd name="T18" fmla="*/ 87 w 1025"/>
                      <a:gd name="T19" fmla="*/ 49 h 808"/>
                      <a:gd name="T20" fmla="*/ 102 w 1025"/>
                      <a:gd name="T21" fmla="*/ 49 h 808"/>
                      <a:gd name="T22" fmla="*/ 97 w 1025"/>
                      <a:gd name="T23" fmla="*/ 46 h 808"/>
                      <a:gd name="T24" fmla="*/ 88 w 1025"/>
                      <a:gd name="T25" fmla="*/ 34 h 808"/>
                      <a:gd name="T26" fmla="*/ 92 w 1025"/>
                      <a:gd name="T27" fmla="*/ 26 h 808"/>
                      <a:gd name="T28" fmla="*/ 88 w 1025"/>
                      <a:gd name="T29" fmla="*/ 20 h 808"/>
                      <a:gd name="T30" fmla="*/ 66 w 1025"/>
                      <a:gd name="T31" fmla="*/ 27 h 808"/>
                      <a:gd name="T32" fmla="*/ 67 w 1025"/>
                      <a:gd name="T33" fmla="*/ 18 h 808"/>
                      <a:gd name="T34" fmla="*/ 64 w 1025"/>
                      <a:gd name="T35" fmla="*/ 13 h 808"/>
                      <a:gd name="T36" fmla="*/ 64 w 1025"/>
                      <a:gd name="T37" fmla="*/ 8 h 808"/>
                      <a:gd name="T38" fmla="*/ 29 w 1025"/>
                      <a:gd name="T39" fmla="*/ 17 h 808"/>
                      <a:gd name="T40" fmla="*/ 41 w 1025"/>
                      <a:gd name="T41" fmla="*/ 13 h 808"/>
                      <a:gd name="T42" fmla="*/ 37 w 1025"/>
                      <a:gd name="T43" fmla="*/ 10 h 808"/>
                      <a:gd name="T44" fmla="*/ 30 w 1025"/>
                      <a:gd name="T45" fmla="*/ 2 h 808"/>
                      <a:gd name="T46" fmla="*/ 4 w 1025"/>
                      <a:gd name="T47" fmla="*/ 25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27" name="Group 196"/>
                  <p:cNvGrpSpPr>
                    <a:grpSpLocks/>
                  </p:cNvGrpSpPr>
                  <p:nvPr/>
                </p:nvGrpSpPr>
                <p:grpSpPr bwMode="auto">
                  <a:xfrm rot="7222551" flipH="1" flipV="1">
                    <a:off x="907" y="1591"/>
                    <a:ext cx="206" cy="142"/>
                    <a:chOff x="3120" y="2688"/>
                    <a:chExt cx="288" cy="192"/>
                  </a:xfrm>
                </p:grpSpPr>
                <p:sp>
                  <p:nvSpPr>
                    <p:cNvPr id="16528" name="Oval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29" name="Line 19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16417" name="Group 206"/>
            <p:cNvGrpSpPr>
              <a:grpSpLocks/>
            </p:cNvGrpSpPr>
            <p:nvPr/>
          </p:nvGrpSpPr>
          <p:grpSpPr bwMode="auto">
            <a:xfrm>
              <a:off x="1655" y="3067"/>
              <a:ext cx="1083" cy="1086"/>
              <a:chOff x="3334" y="2417"/>
              <a:chExt cx="1083" cy="1086"/>
            </a:xfrm>
          </p:grpSpPr>
          <p:grpSp>
            <p:nvGrpSpPr>
              <p:cNvPr id="16418" name="Group 207"/>
              <p:cNvGrpSpPr>
                <a:grpSpLocks/>
              </p:cNvGrpSpPr>
              <p:nvPr/>
            </p:nvGrpSpPr>
            <p:grpSpPr bwMode="auto">
              <a:xfrm rot="-2317262">
                <a:off x="3335" y="2417"/>
                <a:ext cx="1082" cy="739"/>
                <a:chOff x="432" y="1248"/>
                <a:chExt cx="1205" cy="864"/>
              </a:xfrm>
            </p:grpSpPr>
            <p:sp>
              <p:nvSpPr>
                <p:cNvPr id="24784" name="Freeform 208"/>
                <p:cNvSpPr>
                  <a:spLocks/>
                </p:cNvSpPr>
                <p:nvPr/>
              </p:nvSpPr>
              <p:spPr bwMode="auto">
                <a:xfrm>
                  <a:off x="433" y="1321"/>
                  <a:ext cx="1097" cy="787"/>
                </a:xfrm>
                <a:custGeom>
                  <a:avLst/>
                  <a:gdLst/>
                  <a:ahLst/>
                  <a:cxnLst>
                    <a:cxn ang="0">
                      <a:pos x="29" y="69"/>
                    </a:cxn>
                    <a:cxn ang="0">
                      <a:pos x="157" y="717"/>
                    </a:cxn>
                    <a:cxn ang="0">
                      <a:pos x="365" y="1029"/>
                    </a:cxn>
                    <a:cxn ang="0">
                      <a:pos x="557" y="1125"/>
                    </a:cxn>
                    <a:cxn ang="0">
                      <a:pos x="941" y="1125"/>
                    </a:cxn>
                    <a:cxn ang="0">
                      <a:pos x="1277" y="1117"/>
                    </a:cxn>
                    <a:cxn ang="0">
                      <a:pos x="1549" y="813"/>
                    </a:cxn>
                    <a:cxn ang="0">
                      <a:pos x="1661" y="477"/>
                    </a:cxn>
                    <a:cxn ang="0">
                      <a:pos x="1725" y="61"/>
                    </a:cxn>
                    <a:cxn ang="0">
                      <a:pos x="1533" y="109"/>
                    </a:cxn>
                    <a:cxn ang="0">
                      <a:pos x="1341" y="189"/>
                    </a:cxn>
                    <a:cxn ang="0">
                      <a:pos x="829" y="205"/>
                    </a:cxn>
                    <a:cxn ang="0">
                      <a:pos x="333" y="189"/>
                    </a:cxn>
                    <a:cxn ang="0">
                      <a:pos x="29" y="69"/>
                    </a:cxn>
                  </a:cxnLst>
                  <a:rect l="0" t="0" r="r" b="b"/>
                  <a:pathLst>
                    <a:path w="1746" h="1169">
                      <a:moveTo>
                        <a:pt x="29" y="69"/>
                      </a:moveTo>
                      <a:cubicBezTo>
                        <a:pt x="0" y="157"/>
                        <a:pt x="101" y="557"/>
                        <a:pt x="157" y="717"/>
                      </a:cubicBezTo>
                      <a:cubicBezTo>
                        <a:pt x="213" y="877"/>
                        <a:pt x="298" y="961"/>
                        <a:pt x="365" y="1029"/>
                      </a:cubicBezTo>
                      <a:cubicBezTo>
                        <a:pt x="432" y="1097"/>
                        <a:pt x="461" y="1109"/>
                        <a:pt x="557" y="1125"/>
                      </a:cubicBezTo>
                      <a:cubicBezTo>
                        <a:pt x="653" y="1141"/>
                        <a:pt x="821" y="1126"/>
                        <a:pt x="941" y="1125"/>
                      </a:cubicBezTo>
                      <a:cubicBezTo>
                        <a:pt x="1061" y="1124"/>
                        <a:pt x="1176" y="1169"/>
                        <a:pt x="1277" y="1117"/>
                      </a:cubicBezTo>
                      <a:cubicBezTo>
                        <a:pt x="1378" y="1065"/>
                        <a:pt x="1485" y="920"/>
                        <a:pt x="1549" y="813"/>
                      </a:cubicBezTo>
                      <a:cubicBezTo>
                        <a:pt x="1613" y="706"/>
                        <a:pt x="1632" y="602"/>
                        <a:pt x="1661" y="477"/>
                      </a:cubicBezTo>
                      <a:cubicBezTo>
                        <a:pt x="1690" y="352"/>
                        <a:pt x="1746" y="122"/>
                        <a:pt x="1725" y="61"/>
                      </a:cubicBezTo>
                      <a:cubicBezTo>
                        <a:pt x="1704" y="0"/>
                        <a:pt x="1597" y="88"/>
                        <a:pt x="1533" y="109"/>
                      </a:cubicBezTo>
                      <a:cubicBezTo>
                        <a:pt x="1469" y="130"/>
                        <a:pt x="1458" y="173"/>
                        <a:pt x="1341" y="189"/>
                      </a:cubicBezTo>
                      <a:cubicBezTo>
                        <a:pt x="1224" y="205"/>
                        <a:pt x="997" y="205"/>
                        <a:pt x="829" y="205"/>
                      </a:cubicBezTo>
                      <a:cubicBezTo>
                        <a:pt x="661" y="205"/>
                        <a:pt x="466" y="212"/>
                        <a:pt x="333" y="189"/>
                      </a:cubicBezTo>
                      <a:cubicBezTo>
                        <a:pt x="200" y="166"/>
                        <a:pt x="92" y="94"/>
                        <a:pt x="29" y="6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FFF"/>
                    </a:gs>
                    <a:gs pos="50000">
                      <a:schemeClr val="bg1"/>
                    </a:gs>
                    <a:gs pos="100000">
                      <a:srgbClr val="00FF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6464" name="Oval 209"/>
                <p:cNvSpPr>
                  <a:spLocks noChangeArrowheads="1"/>
                </p:cNvSpPr>
                <p:nvPr/>
              </p:nvSpPr>
              <p:spPr bwMode="auto">
                <a:xfrm>
                  <a:off x="435" y="1248"/>
                  <a:ext cx="1086" cy="22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C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24786" name="Freeform 210"/>
                <p:cNvSpPr>
                  <a:spLocks/>
                </p:cNvSpPr>
                <p:nvPr/>
              </p:nvSpPr>
              <p:spPr bwMode="auto">
                <a:xfrm rot="850600">
                  <a:off x="1339" y="1438"/>
                  <a:ext cx="297" cy="549"/>
                </a:xfrm>
                <a:custGeom>
                  <a:avLst/>
                  <a:gdLst/>
                  <a:ahLst/>
                  <a:cxnLst>
                    <a:cxn ang="0">
                      <a:pos x="102" y="270"/>
                    </a:cxn>
                    <a:cxn ang="0">
                      <a:pos x="103" y="248"/>
                    </a:cxn>
                    <a:cxn ang="0">
                      <a:pos x="112" y="203"/>
                    </a:cxn>
                    <a:cxn ang="0">
                      <a:pos x="145" y="149"/>
                    </a:cxn>
                    <a:cxn ang="0">
                      <a:pos x="190" y="92"/>
                    </a:cxn>
                    <a:cxn ang="0">
                      <a:pos x="271" y="83"/>
                    </a:cxn>
                    <a:cxn ang="0">
                      <a:pos x="298" y="158"/>
                    </a:cxn>
                    <a:cxn ang="0">
                      <a:pos x="289" y="245"/>
                    </a:cxn>
                    <a:cxn ang="0">
                      <a:pos x="235" y="332"/>
                    </a:cxn>
                    <a:cxn ang="0">
                      <a:pos x="145" y="389"/>
                    </a:cxn>
                    <a:cxn ang="0">
                      <a:pos x="76" y="425"/>
                    </a:cxn>
                    <a:cxn ang="0">
                      <a:pos x="22" y="479"/>
                    </a:cxn>
                    <a:cxn ang="0">
                      <a:pos x="7" y="554"/>
                    </a:cxn>
                    <a:cxn ang="0">
                      <a:pos x="7" y="619"/>
                    </a:cxn>
                    <a:cxn ang="0">
                      <a:pos x="46" y="581"/>
                    </a:cxn>
                    <a:cxn ang="0">
                      <a:pos x="71" y="497"/>
                    </a:cxn>
                    <a:cxn ang="0">
                      <a:pos x="192" y="444"/>
                    </a:cxn>
                    <a:cxn ang="0">
                      <a:pos x="318" y="354"/>
                    </a:cxn>
                    <a:cxn ang="0">
                      <a:pos x="375" y="167"/>
                    </a:cxn>
                    <a:cxn ang="0">
                      <a:pos x="329" y="31"/>
                    </a:cxn>
                    <a:cxn ang="0">
                      <a:pos x="242" y="0"/>
                    </a:cxn>
                    <a:cxn ang="0">
                      <a:pos x="147" y="34"/>
                    </a:cxn>
                    <a:cxn ang="0">
                      <a:pos x="85" y="102"/>
                    </a:cxn>
                    <a:cxn ang="0">
                      <a:pos x="54" y="230"/>
                    </a:cxn>
                    <a:cxn ang="0">
                      <a:pos x="82" y="295"/>
                    </a:cxn>
                    <a:cxn ang="0">
                      <a:pos x="105" y="295"/>
                    </a:cxn>
                    <a:cxn ang="0">
                      <a:pos x="102" y="270"/>
                    </a:cxn>
                  </a:cxnLst>
                  <a:rect l="0" t="0" r="r" b="b"/>
                  <a:pathLst>
                    <a:path w="377" h="623">
                      <a:moveTo>
                        <a:pt x="102" y="270"/>
                      </a:moveTo>
                      <a:cubicBezTo>
                        <a:pt x="102" y="262"/>
                        <a:pt x="101" y="259"/>
                        <a:pt x="103" y="248"/>
                      </a:cubicBezTo>
                      <a:cubicBezTo>
                        <a:pt x="105" y="237"/>
                        <a:pt x="105" y="219"/>
                        <a:pt x="112" y="203"/>
                      </a:cubicBezTo>
                      <a:cubicBezTo>
                        <a:pt x="119" y="187"/>
                        <a:pt x="132" y="167"/>
                        <a:pt x="145" y="149"/>
                      </a:cubicBezTo>
                      <a:cubicBezTo>
                        <a:pt x="158" y="131"/>
                        <a:pt x="169" y="103"/>
                        <a:pt x="190" y="92"/>
                      </a:cubicBezTo>
                      <a:cubicBezTo>
                        <a:pt x="211" y="81"/>
                        <a:pt x="253" y="72"/>
                        <a:pt x="271" y="83"/>
                      </a:cubicBezTo>
                      <a:cubicBezTo>
                        <a:pt x="289" y="94"/>
                        <a:pt x="295" y="131"/>
                        <a:pt x="298" y="158"/>
                      </a:cubicBezTo>
                      <a:cubicBezTo>
                        <a:pt x="301" y="185"/>
                        <a:pt x="299" y="216"/>
                        <a:pt x="289" y="245"/>
                      </a:cubicBezTo>
                      <a:cubicBezTo>
                        <a:pt x="279" y="274"/>
                        <a:pt x="259" y="308"/>
                        <a:pt x="235" y="332"/>
                      </a:cubicBezTo>
                      <a:cubicBezTo>
                        <a:pt x="211" y="356"/>
                        <a:pt x="171" y="374"/>
                        <a:pt x="145" y="389"/>
                      </a:cubicBezTo>
                      <a:cubicBezTo>
                        <a:pt x="119" y="404"/>
                        <a:pt x="96" y="410"/>
                        <a:pt x="76" y="425"/>
                      </a:cubicBezTo>
                      <a:cubicBezTo>
                        <a:pt x="56" y="440"/>
                        <a:pt x="33" y="458"/>
                        <a:pt x="22" y="479"/>
                      </a:cubicBezTo>
                      <a:cubicBezTo>
                        <a:pt x="11" y="500"/>
                        <a:pt x="9" y="531"/>
                        <a:pt x="7" y="554"/>
                      </a:cubicBezTo>
                      <a:cubicBezTo>
                        <a:pt x="5" y="577"/>
                        <a:pt x="0" y="615"/>
                        <a:pt x="7" y="619"/>
                      </a:cubicBezTo>
                      <a:cubicBezTo>
                        <a:pt x="13" y="623"/>
                        <a:pt x="36" y="601"/>
                        <a:pt x="46" y="581"/>
                      </a:cubicBezTo>
                      <a:cubicBezTo>
                        <a:pt x="56" y="560"/>
                        <a:pt x="47" y="520"/>
                        <a:pt x="71" y="497"/>
                      </a:cubicBezTo>
                      <a:cubicBezTo>
                        <a:pt x="95" y="474"/>
                        <a:pt x="151" y="468"/>
                        <a:pt x="192" y="444"/>
                      </a:cubicBezTo>
                      <a:cubicBezTo>
                        <a:pt x="233" y="420"/>
                        <a:pt x="287" y="401"/>
                        <a:pt x="318" y="354"/>
                      </a:cubicBezTo>
                      <a:cubicBezTo>
                        <a:pt x="349" y="307"/>
                        <a:pt x="373" y="220"/>
                        <a:pt x="375" y="167"/>
                      </a:cubicBezTo>
                      <a:cubicBezTo>
                        <a:pt x="377" y="113"/>
                        <a:pt x="352" y="59"/>
                        <a:pt x="329" y="31"/>
                      </a:cubicBezTo>
                      <a:cubicBezTo>
                        <a:pt x="307" y="3"/>
                        <a:pt x="272" y="0"/>
                        <a:pt x="242" y="0"/>
                      </a:cubicBezTo>
                      <a:cubicBezTo>
                        <a:pt x="212" y="0"/>
                        <a:pt x="173" y="18"/>
                        <a:pt x="147" y="34"/>
                      </a:cubicBezTo>
                      <a:cubicBezTo>
                        <a:pt x="121" y="51"/>
                        <a:pt x="100" y="69"/>
                        <a:pt x="85" y="102"/>
                      </a:cubicBezTo>
                      <a:cubicBezTo>
                        <a:pt x="70" y="136"/>
                        <a:pt x="55" y="198"/>
                        <a:pt x="54" y="230"/>
                      </a:cubicBezTo>
                      <a:cubicBezTo>
                        <a:pt x="53" y="262"/>
                        <a:pt x="74" y="285"/>
                        <a:pt x="82" y="295"/>
                      </a:cubicBezTo>
                      <a:cubicBezTo>
                        <a:pt x="91" y="305"/>
                        <a:pt x="102" y="299"/>
                        <a:pt x="105" y="295"/>
                      </a:cubicBezTo>
                      <a:cubicBezTo>
                        <a:pt x="108" y="291"/>
                        <a:pt x="104" y="278"/>
                        <a:pt x="102" y="27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00FFFF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grpSp>
              <p:nvGrpSpPr>
                <p:cNvPr id="16466" name="Group 211"/>
                <p:cNvGrpSpPr>
                  <a:grpSpLocks/>
                </p:cNvGrpSpPr>
                <p:nvPr/>
              </p:nvGrpSpPr>
              <p:grpSpPr bwMode="auto">
                <a:xfrm rot="8216327" flipV="1">
                  <a:off x="646" y="1442"/>
                  <a:ext cx="573" cy="642"/>
                  <a:chOff x="2736" y="1968"/>
                  <a:chExt cx="1512" cy="1723"/>
                </a:xfrm>
              </p:grpSpPr>
              <p:sp>
                <p:nvSpPr>
                  <p:cNvPr id="16467" name="Freeform 212"/>
                  <p:cNvSpPr>
                    <a:spLocks/>
                  </p:cNvSpPr>
                  <p:nvPr/>
                </p:nvSpPr>
                <p:spPr bwMode="auto">
                  <a:xfrm rot="-2195918" flipH="1" flipV="1">
                    <a:off x="2736" y="2736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8" name="Freeform 213"/>
                  <p:cNvSpPr>
                    <a:spLocks/>
                  </p:cNvSpPr>
                  <p:nvPr/>
                </p:nvSpPr>
                <p:spPr bwMode="auto">
                  <a:xfrm rot="-6210861" flipH="1" flipV="1">
                    <a:off x="3240" y="2856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9" name="Freeform 214"/>
                  <p:cNvSpPr>
                    <a:spLocks/>
                  </p:cNvSpPr>
                  <p:nvPr/>
                </p:nvSpPr>
                <p:spPr bwMode="auto">
                  <a:xfrm>
                    <a:off x="2880" y="2304"/>
                    <a:ext cx="1104" cy="1160"/>
                  </a:xfrm>
                  <a:custGeom>
                    <a:avLst/>
                    <a:gdLst>
                      <a:gd name="T0" fmla="*/ 1104 w 1104"/>
                      <a:gd name="T1" fmla="*/ 0 h 1160"/>
                      <a:gd name="T2" fmla="*/ 768 w 1104"/>
                      <a:gd name="T3" fmla="*/ 96 h 1160"/>
                      <a:gd name="T4" fmla="*/ 576 w 1104"/>
                      <a:gd name="T5" fmla="*/ 384 h 1160"/>
                      <a:gd name="T6" fmla="*/ 384 w 1104"/>
                      <a:gd name="T7" fmla="*/ 816 h 1160"/>
                      <a:gd name="T8" fmla="*/ 192 w 1104"/>
                      <a:gd name="T9" fmla="*/ 1104 h 1160"/>
                      <a:gd name="T10" fmla="*/ 0 w 1104"/>
                      <a:gd name="T11" fmla="*/ 1152 h 116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04"/>
                      <a:gd name="T19" fmla="*/ 0 h 1160"/>
                      <a:gd name="T20" fmla="*/ 1104 w 1104"/>
                      <a:gd name="T21" fmla="*/ 1160 h 116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04" h="1160">
                        <a:moveTo>
                          <a:pt x="1104" y="0"/>
                        </a:moveTo>
                        <a:cubicBezTo>
                          <a:pt x="980" y="16"/>
                          <a:pt x="856" y="32"/>
                          <a:pt x="768" y="96"/>
                        </a:cubicBezTo>
                        <a:cubicBezTo>
                          <a:pt x="680" y="160"/>
                          <a:pt x="640" y="264"/>
                          <a:pt x="576" y="384"/>
                        </a:cubicBezTo>
                        <a:cubicBezTo>
                          <a:pt x="512" y="504"/>
                          <a:pt x="448" y="696"/>
                          <a:pt x="384" y="816"/>
                        </a:cubicBezTo>
                        <a:cubicBezTo>
                          <a:pt x="320" y="936"/>
                          <a:pt x="256" y="1048"/>
                          <a:pt x="192" y="1104"/>
                        </a:cubicBezTo>
                        <a:cubicBezTo>
                          <a:pt x="128" y="1160"/>
                          <a:pt x="64" y="1156"/>
                          <a:pt x="0" y="1152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470" name="Group 215"/>
                  <p:cNvGrpSpPr>
                    <a:grpSpLocks/>
                  </p:cNvGrpSpPr>
                  <p:nvPr/>
                </p:nvGrpSpPr>
                <p:grpSpPr bwMode="auto">
                  <a:xfrm>
                    <a:off x="3168" y="268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505" name="Oval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06" name="Line 2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1" name="Group 218"/>
                  <p:cNvGrpSpPr>
                    <a:grpSpLocks/>
                  </p:cNvGrpSpPr>
                  <p:nvPr/>
                </p:nvGrpSpPr>
                <p:grpSpPr bwMode="auto">
                  <a:xfrm rot="1513970">
                    <a:off x="3190" y="2356"/>
                    <a:ext cx="321" cy="229"/>
                    <a:chOff x="3120" y="2688"/>
                    <a:chExt cx="288" cy="192"/>
                  </a:xfrm>
                </p:grpSpPr>
                <p:sp>
                  <p:nvSpPr>
                    <p:cNvPr id="16503" name="Oval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04" name="Line 2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2" name="Group 221"/>
                  <p:cNvGrpSpPr>
                    <a:grpSpLocks/>
                  </p:cNvGrpSpPr>
                  <p:nvPr/>
                </p:nvGrpSpPr>
                <p:grpSpPr bwMode="auto">
                  <a:xfrm rot="643732">
                    <a:off x="2880" y="3312"/>
                    <a:ext cx="192" cy="144"/>
                    <a:chOff x="3120" y="2688"/>
                    <a:chExt cx="288" cy="192"/>
                  </a:xfrm>
                </p:grpSpPr>
                <p:sp>
                  <p:nvSpPr>
                    <p:cNvPr id="16501" name="Oval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02" name="Line 2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3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2832" y="3456"/>
                    <a:ext cx="192" cy="144"/>
                    <a:chOff x="3120" y="2688"/>
                    <a:chExt cx="288" cy="192"/>
                  </a:xfrm>
                </p:grpSpPr>
                <p:sp>
                  <p:nvSpPr>
                    <p:cNvPr id="16499" name="Oval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00" name="Line 2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4" name="Group 227"/>
                  <p:cNvGrpSpPr>
                    <a:grpSpLocks/>
                  </p:cNvGrpSpPr>
                  <p:nvPr/>
                </p:nvGrpSpPr>
                <p:grpSpPr bwMode="auto">
                  <a:xfrm flipH="1">
                    <a:off x="3360" y="292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497" name="Oval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8" name="Line 2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5" name="Group 230"/>
                  <p:cNvGrpSpPr>
                    <a:grpSpLocks/>
                  </p:cNvGrpSpPr>
                  <p:nvPr/>
                </p:nvGrpSpPr>
                <p:grpSpPr bwMode="auto">
                  <a:xfrm flipH="1">
                    <a:off x="3168" y="3168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495" name="Oval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6" name="Line 2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6" name="Group 233"/>
                  <p:cNvGrpSpPr>
                    <a:grpSpLocks/>
                  </p:cNvGrpSpPr>
                  <p:nvPr/>
                </p:nvGrpSpPr>
                <p:grpSpPr bwMode="auto">
                  <a:xfrm rot="2952321" flipH="1">
                    <a:off x="3095" y="3289"/>
                    <a:ext cx="193" cy="143"/>
                    <a:chOff x="3120" y="2688"/>
                    <a:chExt cx="288" cy="192"/>
                  </a:xfrm>
                </p:grpSpPr>
                <p:sp>
                  <p:nvSpPr>
                    <p:cNvPr id="16493" name="Oval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4" name="Line 2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7" name="Group 236"/>
                  <p:cNvGrpSpPr>
                    <a:grpSpLocks/>
                  </p:cNvGrpSpPr>
                  <p:nvPr/>
                </p:nvGrpSpPr>
                <p:grpSpPr bwMode="auto">
                  <a:xfrm rot="4092680" flipH="1">
                    <a:off x="2884" y="3496"/>
                    <a:ext cx="228" cy="161"/>
                    <a:chOff x="3120" y="2688"/>
                    <a:chExt cx="288" cy="192"/>
                  </a:xfrm>
                </p:grpSpPr>
                <p:sp>
                  <p:nvSpPr>
                    <p:cNvPr id="16491" name="Oval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2" name="Line 2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8" name="Group 239"/>
                  <p:cNvGrpSpPr>
                    <a:grpSpLocks/>
                  </p:cNvGrpSpPr>
                  <p:nvPr/>
                </p:nvGrpSpPr>
                <p:grpSpPr bwMode="auto">
                  <a:xfrm rot="643732">
                    <a:off x="2928" y="3120"/>
                    <a:ext cx="288" cy="192"/>
                    <a:chOff x="3120" y="2688"/>
                    <a:chExt cx="288" cy="192"/>
                  </a:xfrm>
                </p:grpSpPr>
                <p:sp>
                  <p:nvSpPr>
                    <p:cNvPr id="16489" name="Oval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0" name="Line 2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79" name="Group 242"/>
                  <p:cNvGrpSpPr>
                    <a:grpSpLocks/>
                  </p:cNvGrpSpPr>
                  <p:nvPr/>
                </p:nvGrpSpPr>
                <p:grpSpPr bwMode="auto">
                  <a:xfrm rot="1863947" flipH="1">
                    <a:off x="3024" y="3456"/>
                    <a:ext cx="193" cy="143"/>
                    <a:chOff x="3120" y="2688"/>
                    <a:chExt cx="288" cy="192"/>
                  </a:xfrm>
                </p:grpSpPr>
                <p:sp>
                  <p:nvSpPr>
                    <p:cNvPr id="16487" name="Oval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88" name="Line 2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80" name="Group 245"/>
                  <p:cNvGrpSpPr>
                    <a:grpSpLocks/>
                  </p:cNvGrpSpPr>
                  <p:nvPr/>
                </p:nvGrpSpPr>
                <p:grpSpPr bwMode="auto">
                  <a:xfrm flipH="1">
                    <a:off x="3456" y="2592"/>
                    <a:ext cx="384" cy="240"/>
                    <a:chOff x="3120" y="2688"/>
                    <a:chExt cx="288" cy="192"/>
                  </a:xfrm>
                </p:grpSpPr>
                <p:sp>
                  <p:nvSpPr>
                    <p:cNvPr id="16485" name="Oval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86" name="Line 2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6481" name="Freeform 248"/>
                  <p:cNvSpPr>
                    <a:spLocks/>
                  </p:cNvSpPr>
                  <p:nvPr/>
                </p:nvSpPr>
                <p:spPr bwMode="auto">
                  <a:xfrm rot="10800000">
                    <a:off x="3168" y="1968"/>
                    <a:ext cx="720" cy="480"/>
                  </a:xfrm>
                  <a:custGeom>
                    <a:avLst/>
                    <a:gdLst>
                      <a:gd name="T0" fmla="*/ 24 w 1025"/>
                      <a:gd name="T1" fmla="*/ 185 h 808"/>
                      <a:gd name="T2" fmla="*/ 24 w 1025"/>
                      <a:gd name="T3" fmla="*/ 201 h 808"/>
                      <a:gd name="T4" fmla="*/ 44 w 1025"/>
                      <a:gd name="T5" fmla="*/ 261 h 808"/>
                      <a:gd name="T6" fmla="*/ 131 w 1025"/>
                      <a:gd name="T7" fmla="*/ 210 h 808"/>
                      <a:gd name="T8" fmla="*/ 155 w 1025"/>
                      <a:gd name="T9" fmla="*/ 216 h 808"/>
                      <a:gd name="T10" fmla="*/ 138 w 1025"/>
                      <a:gd name="T11" fmla="*/ 278 h 808"/>
                      <a:gd name="T12" fmla="*/ 241 w 1025"/>
                      <a:gd name="T13" fmla="*/ 261 h 808"/>
                      <a:gd name="T14" fmla="*/ 281 w 1025"/>
                      <a:gd name="T15" fmla="*/ 238 h 808"/>
                      <a:gd name="T16" fmla="*/ 304 w 1025"/>
                      <a:gd name="T17" fmla="*/ 261 h 808"/>
                      <a:gd name="T18" fmla="*/ 427 w 1025"/>
                      <a:gd name="T19" fmla="*/ 235 h 808"/>
                      <a:gd name="T20" fmla="*/ 498 w 1025"/>
                      <a:gd name="T21" fmla="*/ 235 h 808"/>
                      <a:gd name="T22" fmla="*/ 474 w 1025"/>
                      <a:gd name="T23" fmla="*/ 219 h 808"/>
                      <a:gd name="T24" fmla="*/ 431 w 1025"/>
                      <a:gd name="T25" fmla="*/ 165 h 808"/>
                      <a:gd name="T26" fmla="*/ 447 w 1025"/>
                      <a:gd name="T27" fmla="*/ 125 h 808"/>
                      <a:gd name="T28" fmla="*/ 431 w 1025"/>
                      <a:gd name="T29" fmla="*/ 97 h 808"/>
                      <a:gd name="T30" fmla="*/ 320 w 1025"/>
                      <a:gd name="T31" fmla="*/ 131 h 808"/>
                      <a:gd name="T32" fmla="*/ 328 w 1025"/>
                      <a:gd name="T33" fmla="*/ 86 h 808"/>
                      <a:gd name="T34" fmla="*/ 313 w 1025"/>
                      <a:gd name="T35" fmla="*/ 63 h 808"/>
                      <a:gd name="T36" fmla="*/ 313 w 1025"/>
                      <a:gd name="T37" fmla="*/ 40 h 808"/>
                      <a:gd name="T38" fmla="*/ 143 w 1025"/>
                      <a:gd name="T39" fmla="*/ 83 h 808"/>
                      <a:gd name="T40" fmla="*/ 202 w 1025"/>
                      <a:gd name="T41" fmla="*/ 63 h 808"/>
                      <a:gd name="T42" fmla="*/ 178 w 1025"/>
                      <a:gd name="T43" fmla="*/ 46 h 808"/>
                      <a:gd name="T44" fmla="*/ 147 w 1025"/>
                      <a:gd name="T45" fmla="*/ 12 h 808"/>
                      <a:gd name="T46" fmla="*/ 20 w 1025"/>
                      <a:gd name="T47" fmla="*/ 119 h 808"/>
                      <a:gd name="T48" fmla="*/ 24 w 1025"/>
                      <a:gd name="T49" fmla="*/ 185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482" name="Group 249"/>
                  <p:cNvGrpSpPr>
                    <a:grpSpLocks/>
                  </p:cNvGrpSpPr>
                  <p:nvPr/>
                </p:nvGrpSpPr>
                <p:grpSpPr bwMode="auto">
                  <a:xfrm rot="993773" flipH="1">
                    <a:off x="3792" y="2400"/>
                    <a:ext cx="456" cy="312"/>
                    <a:chOff x="3120" y="2688"/>
                    <a:chExt cx="288" cy="192"/>
                  </a:xfrm>
                </p:grpSpPr>
                <p:sp>
                  <p:nvSpPr>
                    <p:cNvPr id="16483" name="Oval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84" name="Line 25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16419" name="Group 252"/>
              <p:cNvGrpSpPr>
                <a:grpSpLocks/>
              </p:cNvGrpSpPr>
              <p:nvPr/>
            </p:nvGrpSpPr>
            <p:grpSpPr bwMode="auto">
              <a:xfrm>
                <a:off x="3334" y="2931"/>
                <a:ext cx="998" cy="572"/>
                <a:chOff x="656" y="1050"/>
                <a:chExt cx="1456" cy="966"/>
              </a:xfrm>
            </p:grpSpPr>
            <p:sp>
              <p:nvSpPr>
                <p:cNvPr id="24829" name="Freeform 253"/>
                <p:cNvSpPr>
                  <a:spLocks/>
                </p:cNvSpPr>
                <p:nvPr/>
              </p:nvSpPr>
              <p:spPr bwMode="auto">
                <a:xfrm>
                  <a:off x="656" y="1050"/>
                  <a:ext cx="1317" cy="966"/>
                </a:xfrm>
                <a:custGeom>
                  <a:avLst/>
                  <a:gdLst/>
                  <a:ahLst/>
                  <a:cxnLst>
                    <a:cxn ang="0">
                      <a:pos x="19" y="129"/>
                    </a:cxn>
                    <a:cxn ang="0">
                      <a:pos x="134" y="594"/>
                    </a:cxn>
                    <a:cxn ang="0">
                      <a:pos x="290" y="851"/>
                    </a:cxn>
                    <a:cxn ang="0">
                      <a:pos x="434" y="930"/>
                    </a:cxn>
                    <a:cxn ang="0">
                      <a:pos x="723" y="930"/>
                    </a:cxn>
                    <a:cxn ang="0">
                      <a:pos x="975" y="923"/>
                    </a:cxn>
                    <a:cxn ang="0">
                      <a:pos x="1179" y="673"/>
                    </a:cxn>
                    <a:cxn ang="0">
                      <a:pos x="1263" y="397"/>
                    </a:cxn>
                    <a:cxn ang="0">
                      <a:pos x="1311" y="54"/>
                    </a:cxn>
                    <a:cxn ang="0">
                      <a:pos x="1297" y="75"/>
                    </a:cxn>
                    <a:cxn ang="0">
                      <a:pos x="1261" y="105"/>
                    </a:cxn>
                    <a:cxn ang="0">
                      <a:pos x="1135" y="141"/>
                    </a:cxn>
                    <a:cxn ang="0">
                      <a:pos x="853" y="183"/>
                    </a:cxn>
                    <a:cxn ang="0">
                      <a:pos x="559" y="183"/>
                    </a:cxn>
                    <a:cxn ang="0">
                      <a:pos x="241" y="147"/>
                    </a:cxn>
                    <a:cxn ang="0">
                      <a:pos x="97" y="111"/>
                    </a:cxn>
                    <a:cxn ang="0">
                      <a:pos x="37" y="87"/>
                    </a:cxn>
                    <a:cxn ang="0">
                      <a:pos x="19" y="45"/>
                    </a:cxn>
                    <a:cxn ang="0">
                      <a:pos x="19" y="129"/>
                    </a:cxn>
                  </a:cxnLst>
                  <a:rect l="0" t="0" r="r" b="b"/>
                  <a:pathLst>
                    <a:path w="1317" h="966">
                      <a:moveTo>
                        <a:pt x="19" y="129"/>
                      </a:moveTo>
                      <a:cubicBezTo>
                        <a:pt x="38" y="220"/>
                        <a:pt x="89" y="474"/>
                        <a:pt x="134" y="594"/>
                      </a:cubicBezTo>
                      <a:cubicBezTo>
                        <a:pt x="179" y="714"/>
                        <a:pt x="240" y="795"/>
                        <a:pt x="290" y="851"/>
                      </a:cubicBezTo>
                      <a:cubicBezTo>
                        <a:pt x="340" y="907"/>
                        <a:pt x="362" y="917"/>
                        <a:pt x="434" y="930"/>
                      </a:cubicBezTo>
                      <a:cubicBezTo>
                        <a:pt x="506" y="943"/>
                        <a:pt x="632" y="931"/>
                        <a:pt x="723" y="930"/>
                      </a:cubicBezTo>
                      <a:cubicBezTo>
                        <a:pt x="813" y="929"/>
                        <a:pt x="899" y="966"/>
                        <a:pt x="975" y="923"/>
                      </a:cubicBezTo>
                      <a:cubicBezTo>
                        <a:pt x="1051" y="880"/>
                        <a:pt x="1131" y="761"/>
                        <a:pt x="1179" y="673"/>
                      </a:cubicBezTo>
                      <a:cubicBezTo>
                        <a:pt x="1227" y="585"/>
                        <a:pt x="1241" y="499"/>
                        <a:pt x="1263" y="397"/>
                      </a:cubicBezTo>
                      <a:cubicBezTo>
                        <a:pt x="1285" y="294"/>
                        <a:pt x="1305" y="108"/>
                        <a:pt x="1311" y="54"/>
                      </a:cubicBezTo>
                      <a:cubicBezTo>
                        <a:pt x="1317" y="0"/>
                        <a:pt x="1305" y="66"/>
                        <a:pt x="1297" y="75"/>
                      </a:cubicBezTo>
                      <a:cubicBezTo>
                        <a:pt x="1289" y="84"/>
                        <a:pt x="1288" y="94"/>
                        <a:pt x="1261" y="105"/>
                      </a:cubicBezTo>
                      <a:cubicBezTo>
                        <a:pt x="1234" y="116"/>
                        <a:pt x="1203" y="128"/>
                        <a:pt x="1135" y="141"/>
                      </a:cubicBezTo>
                      <a:cubicBezTo>
                        <a:pt x="1067" y="154"/>
                        <a:pt x="949" y="176"/>
                        <a:pt x="853" y="183"/>
                      </a:cubicBezTo>
                      <a:cubicBezTo>
                        <a:pt x="757" y="190"/>
                        <a:pt x="661" y="189"/>
                        <a:pt x="559" y="183"/>
                      </a:cubicBezTo>
                      <a:cubicBezTo>
                        <a:pt x="457" y="177"/>
                        <a:pt x="318" y="159"/>
                        <a:pt x="241" y="147"/>
                      </a:cubicBezTo>
                      <a:cubicBezTo>
                        <a:pt x="164" y="135"/>
                        <a:pt x="131" y="121"/>
                        <a:pt x="97" y="111"/>
                      </a:cubicBezTo>
                      <a:cubicBezTo>
                        <a:pt x="63" y="101"/>
                        <a:pt x="50" y="98"/>
                        <a:pt x="37" y="87"/>
                      </a:cubicBezTo>
                      <a:cubicBezTo>
                        <a:pt x="24" y="76"/>
                        <a:pt x="22" y="38"/>
                        <a:pt x="19" y="45"/>
                      </a:cubicBezTo>
                      <a:cubicBezTo>
                        <a:pt x="16" y="52"/>
                        <a:pt x="0" y="38"/>
                        <a:pt x="19" y="1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FFF"/>
                    </a:gs>
                    <a:gs pos="50000">
                      <a:schemeClr val="bg1"/>
                    </a:gs>
                    <a:gs pos="100000">
                      <a:srgbClr val="00FF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grpSp>
              <p:nvGrpSpPr>
                <p:cNvPr id="16421" name="Group 254"/>
                <p:cNvGrpSpPr>
                  <a:grpSpLocks/>
                </p:cNvGrpSpPr>
                <p:nvPr/>
              </p:nvGrpSpPr>
              <p:grpSpPr bwMode="auto">
                <a:xfrm>
                  <a:off x="902" y="1197"/>
                  <a:ext cx="1210" cy="679"/>
                  <a:chOff x="902" y="1197"/>
                  <a:chExt cx="1210" cy="679"/>
                </a:xfrm>
              </p:grpSpPr>
              <p:sp>
                <p:nvSpPr>
                  <p:cNvPr id="24831" name="Freeform 255"/>
                  <p:cNvSpPr>
                    <a:spLocks/>
                  </p:cNvSpPr>
                  <p:nvPr/>
                </p:nvSpPr>
                <p:spPr bwMode="auto">
                  <a:xfrm rot="850600">
                    <a:off x="1757" y="1197"/>
                    <a:ext cx="355" cy="670"/>
                  </a:xfrm>
                  <a:custGeom>
                    <a:avLst/>
                    <a:gdLst/>
                    <a:ahLst/>
                    <a:cxnLst>
                      <a:cxn ang="0">
                        <a:pos x="102" y="270"/>
                      </a:cxn>
                      <a:cxn ang="0">
                        <a:pos x="103" y="248"/>
                      </a:cxn>
                      <a:cxn ang="0">
                        <a:pos x="112" y="203"/>
                      </a:cxn>
                      <a:cxn ang="0">
                        <a:pos x="145" y="149"/>
                      </a:cxn>
                      <a:cxn ang="0">
                        <a:pos x="190" y="92"/>
                      </a:cxn>
                      <a:cxn ang="0">
                        <a:pos x="271" y="83"/>
                      </a:cxn>
                      <a:cxn ang="0">
                        <a:pos x="298" y="158"/>
                      </a:cxn>
                      <a:cxn ang="0">
                        <a:pos x="289" y="245"/>
                      </a:cxn>
                      <a:cxn ang="0">
                        <a:pos x="235" y="332"/>
                      </a:cxn>
                      <a:cxn ang="0">
                        <a:pos x="145" y="389"/>
                      </a:cxn>
                      <a:cxn ang="0">
                        <a:pos x="76" y="425"/>
                      </a:cxn>
                      <a:cxn ang="0">
                        <a:pos x="22" y="479"/>
                      </a:cxn>
                      <a:cxn ang="0">
                        <a:pos x="7" y="554"/>
                      </a:cxn>
                      <a:cxn ang="0">
                        <a:pos x="7" y="619"/>
                      </a:cxn>
                      <a:cxn ang="0">
                        <a:pos x="46" y="581"/>
                      </a:cxn>
                      <a:cxn ang="0">
                        <a:pos x="71" y="497"/>
                      </a:cxn>
                      <a:cxn ang="0">
                        <a:pos x="192" y="444"/>
                      </a:cxn>
                      <a:cxn ang="0">
                        <a:pos x="318" y="354"/>
                      </a:cxn>
                      <a:cxn ang="0">
                        <a:pos x="375" y="167"/>
                      </a:cxn>
                      <a:cxn ang="0">
                        <a:pos x="329" y="31"/>
                      </a:cxn>
                      <a:cxn ang="0">
                        <a:pos x="242" y="0"/>
                      </a:cxn>
                      <a:cxn ang="0">
                        <a:pos x="147" y="34"/>
                      </a:cxn>
                      <a:cxn ang="0">
                        <a:pos x="85" y="102"/>
                      </a:cxn>
                      <a:cxn ang="0">
                        <a:pos x="54" y="230"/>
                      </a:cxn>
                      <a:cxn ang="0">
                        <a:pos x="82" y="295"/>
                      </a:cxn>
                      <a:cxn ang="0">
                        <a:pos x="105" y="295"/>
                      </a:cxn>
                      <a:cxn ang="0">
                        <a:pos x="102" y="270"/>
                      </a:cxn>
                    </a:cxnLst>
                    <a:rect l="0" t="0" r="r" b="b"/>
                    <a:pathLst>
                      <a:path w="377" h="623">
                        <a:moveTo>
                          <a:pt x="102" y="270"/>
                        </a:moveTo>
                        <a:cubicBezTo>
                          <a:pt x="102" y="262"/>
                          <a:pt x="101" y="259"/>
                          <a:pt x="103" y="248"/>
                        </a:cubicBezTo>
                        <a:cubicBezTo>
                          <a:pt x="105" y="237"/>
                          <a:pt x="105" y="219"/>
                          <a:pt x="112" y="203"/>
                        </a:cubicBezTo>
                        <a:cubicBezTo>
                          <a:pt x="119" y="187"/>
                          <a:pt x="132" y="167"/>
                          <a:pt x="145" y="149"/>
                        </a:cubicBezTo>
                        <a:cubicBezTo>
                          <a:pt x="158" y="131"/>
                          <a:pt x="169" y="103"/>
                          <a:pt x="190" y="92"/>
                        </a:cubicBezTo>
                        <a:cubicBezTo>
                          <a:pt x="211" y="81"/>
                          <a:pt x="253" y="72"/>
                          <a:pt x="271" y="83"/>
                        </a:cubicBezTo>
                        <a:cubicBezTo>
                          <a:pt x="289" y="94"/>
                          <a:pt x="295" y="131"/>
                          <a:pt x="298" y="158"/>
                        </a:cubicBezTo>
                        <a:cubicBezTo>
                          <a:pt x="301" y="185"/>
                          <a:pt x="299" y="216"/>
                          <a:pt x="289" y="245"/>
                        </a:cubicBezTo>
                        <a:cubicBezTo>
                          <a:pt x="279" y="274"/>
                          <a:pt x="259" y="308"/>
                          <a:pt x="235" y="332"/>
                        </a:cubicBezTo>
                        <a:cubicBezTo>
                          <a:pt x="211" y="356"/>
                          <a:pt x="171" y="374"/>
                          <a:pt x="145" y="389"/>
                        </a:cubicBezTo>
                        <a:cubicBezTo>
                          <a:pt x="119" y="404"/>
                          <a:pt x="96" y="410"/>
                          <a:pt x="76" y="425"/>
                        </a:cubicBezTo>
                        <a:cubicBezTo>
                          <a:pt x="56" y="440"/>
                          <a:pt x="33" y="458"/>
                          <a:pt x="22" y="479"/>
                        </a:cubicBezTo>
                        <a:cubicBezTo>
                          <a:pt x="11" y="500"/>
                          <a:pt x="9" y="531"/>
                          <a:pt x="7" y="554"/>
                        </a:cubicBezTo>
                        <a:cubicBezTo>
                          <a:pt x="5" y="577"/>
                          <a:pt x="0" y="615"/>
                          <a:pt x="7" y="619"/>
                        </a:cubicBezTo>
                        <a:cubicBezTo>
                          <a:pt x="13" y="623"/>
                          <a:pt x="36" y="601"/>
                          <a:pt x="46" y="581"/>
                        </a:cubicBezTo>
                        <a:cubicBezTo>
                          <a:pt x="56" y="560"/>
                          <a:pt x="47" y="520"/>
                          <a:pt x="71" y="497"/>
                        </a:cubicBezTo>
                        <a:cubicBezTo>
                          <a:pt x="95" y="474"/>
                          <a:pt x="151" y="468"/>
                          <a:pt x="192" y="444"/>
                        </a:cubicBezTo>
                        <a:cubicBezTo>
                          <a:pt x="233" y="420"/>
                          <a:pt x="287" y="401"/>
                          <a:pt x="318" y="354"/>
                        </a:cubicBezTo>
                        <a:cubicBezTo>
                          <a:pt x="349" y="307"/>
                          <a:pt x="373" y="220"/>
                          <a:pt x="375" y="167"/>
                        </a:cubicBezTo>
                        <a:cubicBezTo>
                          <a:pt x="377" y="113"/>
                          <a:pt x="352" y="59"/>
                          <a:pt x="329" y="31"/>
                        </a:cubicBezTo>
                        <a:cubicBezTo>
                          <a:pt x="307" y="3"/>
                          <a:pt x="272" y="0"/>
                          <a:pt x="242" y="0"/>
                        </a:cubicBezTo>
                        <a:cubicBezTo>
                          <a:pt x="212" y="0"/>
                          <a:pt x="173" y="18"/>
                          <a:pt x="147" y="34"/>
                        </a:cubicBezTo>
                        <a:cubicBezTo>
                          <a:pt x="121" y="51"/>
                          <a:pt x="100" y="69"/>
                          <a:pt x="85" y="102"/>
                        </a:cubicBezTo>
                        <a:cubicBezTo>
                          <a:pt x="70" y="136"/>
                          <a:pt x="55" y="198"/>
                          <a:pt x="54" y="230"/>
                        </a:cubicBezTo>
                        <a:cubicBezTo>
                          <a:pt x="53" y="262"/>
                          <a:pt x="74" y="285"/>
                          <a:pt x="82" y="295"/>
                        </a:cubicBezTo>
                        <a:cubicBezTo>
                          <a:pt x="91" y="305"/>
                          <a:pt x="102" y="299"/>
                          <a:pt x="105" y="295"/>
                        </a:cubicBezTo>
                        <a:cubicBezTo>
                          <a:pt x="108" y="291"/>
                          <a:pt x="104" y="278"/>
                          <a:pt x="102" y="270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00FFFF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16423" name="Freeform 256"/>
                  <p:cNvSpPr>
                    <a:spLocks/>
                  </p:cNvSpPr>
                  <p:nvPr/>
                </p:nvSpPr>
                <p:spPr bwMode="auto">
                  <a:xfrm rot="10412245" flipH="1">
                    <a:off x="1283" y="1406"/>
                    <a:ext cx="326" cy="219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2 h 808"/>
                      <a:gd name="T4" fmla="*/ 9 w 1025"/>
                      <a:gd name="T5" fmla="*/ 54 h 808"/>
                      <a:gd name="T6" fmla="*/ 27 w 1025"/>
                      <a:gd name="T7" fmla="*/ 44 h 808"/>
                      <a:gd name="T8" fmla="*/ 32 w 1025"/>
                      <a:gd name="T9" fmla="*/ 45 h 808"/>
                      <a:gd name="T10" fmla="*/ 28 w 1025"/>
                      <a:gd name="T11" fmla="*/ 58 h 808"/>
                      <a:gd name="T12" fmla="*/ 50 w 1025"/>
                      <a:gd name="T13" fmla="*/ 54 h 808"/>
                      <a:gd name="T14" fmla="*/ 58 w 1025"/>
                      <a:gd name="T15" fmla="*/ 50 h 808"/>
                      <a:gd name="T16" fmla="*/ 62 w 1025"/>
                      <a:gd name="T17" fmla="*/ 54 h 808"/>
                      <a:gd name="T18" fmla="*/ 87 w 1025"/>
                      <a:gd name="T19" fmla="*/ 49 h 808"/>
                      <a:gd name="T20" fmla="*/ 102 w 1025"/>
                      <a:gd name="T21" fmla="*/ 49 h 808"/>
                      <a:gd name="T22" fmla="*/ 97 w 1025"/>
                      <a:gd name="T23" fmla="*/ 46 h 808"/>
                      <a:gd name="T24" fmla="*/ 88 w 1025"/>
                      <a:gd name="T25" fmla="*/ 34 h 808"/>
                      <a:gd name="T26" fmla="*/ 92 w 1025"/>
                      <a:gd name="T27" fmla="*/ 26 h 808"/>
                      <a:gd name="T28" fmla="*/ 88 w 1025"/>
                      <a:gd name="T29" fmla="*/ 20 h 808"/>
                      <a:gd name="T30" fmla="*/ 66 w 1025"/>
                      <a:gd name="T31" fmla="*/ 27 h 808"/>
                      <a:gd name="T32" fmla="*/ 67 w 1025"/>
                      <a:gd name="T33" fmla="*/ 18 h 808"/>
                      <a:gd name="T34" fmla="*/ 64 w 1025"/>
                      <a:gd name="T35" fmla="*/ 13 h 808"/>
                      <a:gd name="T36" fmla="*/ 64 w 1025"/>
                      <a:gd name="T37" fmla="*/ 8 h 808"/>
                      <a:gd name="T38" fmla="*/ 29 w 1025"/>
                      <a:gd name="T39" fmla="*/ 17 h 808"/>
                      <a:gd name="T40" fmla="*/ 41 w 1025"/>
                      <a:gd name="T41" fmla="*/ 13 h 808"/>
                      <a:gd name="T42" fmla="*/ 37 w 1025"/>
                      <a:gd name="T43" fmla="*/ 10 h 808"/>
                      <a:gd name="T44" fmla="*/ 30 w 1025"/>
                      <a:gd name="T45" fmla="*/ 2 h 808"/>
                      <a:gd name="T46" fmla="*/ 4 w 1025"/>
                      <a:gd name="T47" fmla="*/ 25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24" name="Freeform 257"/>
                  <p:cNvSpPr>
                    <a:spLocks/>
                  </p:cNvSpPr>
                  <p:nvPr/>
                </p:nvSpPr>
                <p:spPr bwMode="auto">
                  <a:xfrm rot="14427187" flipH="1">
                    <a:off x="1153" y="1603"/>
                    <a:ext cx="328" cy="217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1 h 808"/>
                      <a:gd name="T4" fmla="*/ 9 w 1025"/>
                      <a:gd name="T5" fmla="*/ 53 h 808"/>
                      <a:gd name="T6" fmla="*/ 27 w 1025"/>
                      <a:gd name="T7" fmla="*/ 43 h 808"/>
                      <a:gd name="T8" fmla="*/ 32 w 1025"/>
                      <a:gd name="T9" fmla="*/ 44 h 808"/>
                      <a:gd name="T10" fmla="*/ 29 w 1025"/>
                      <a:gd name="T11" fmla="*/ 57 h 808"/>
                      <a:gd name="T12" fmla="*/ 50 w 1025"/>
                      <a:gd name="T13" fmla="*/ 53 h 808"/>
                      <a:gd name="T14" fmla="*/ 58 w 1025"/>
                      <a:gd name="T15" fmla="*/ 49 h 808"/>
                      <a:gd name="T16" fmla="*/ 63 w 1025"/>
                      <a:gd name="T17" fmla="*/ 53 h 808"/>
                      <a:gd name="T18" fmla="*/ 89 w 1025"/>
                      <a:gd name="T19" fmla="*/ 48 h 808"/>
                      <a:gd name="T20" fmla="*/ 103 w 1025"/>
                      <a:gd name="T21" fmla="*/ 48 h 808"/>
                      <a:gd name="T22" fmla="*/ 99 w 1025"/>
                      <a:gd name="T23" fmla="*/ 45 h 808"/>
                      <a:gd name="T24" fmla="*/ 89 w 1025"/>
                      <a:gd name="T25" fmla="*/ 34 h 808"/>
                      <a:gd name="T26" fmla="*/ 93 w 1025"/>
                      <a:gd name="T27" fmla="*/ 26 h 808"/>
                      <a:gd name="T28" fmla="*/ 89 w 1025"/>
                      <a:gd name="T29" fmla="*/ 20 h 808"/>
                      <a:gd name="T30" fmla="*/ 67 w 1025"/>
                      <a:gd name="T31" fmla="*/ 27 h 808"/>
                      <a:gd name="T32" fmla="*/ 68 w 1025"/>
                      <a:gd name="T33" fmla="*/ 17 h 808"/>
                      <a:gd name="T34" fmla="*/ 65 w 1025"/>
                      <a:gd name="T35" fmla="*/ 13 h 808"/>
                      <a:gd name="T36" fmla="*/ 65 w 1025"/>
                      <a:gd name="T37" fmla="*/ 8 h 808"/>
                      <a:gd name="T38" fmla="*/ 29 w 1025"/>
                      <a:gd name="T39" fmla="*/ 17 h 808"/>
                      <a:gd name="T40" fmla="*/ 42 w 1025"/>
                      <a:gd name="T41" fmla="*/ 13 h 808"/>
                      <a:gd name="T42" fmla="*/ 37 w 1025"/>
                      <a:gd name="T43" fmla="*/ 9 h 808"/>
                      <a:gd name="T44" fmla="*/ 30 w 1025"/>
                      <a:gd name="T45" fmla="*/ 2 h 808"/>
                      <a:gd name="T46" fmla="*/ 4 w 1025"/>
                      <a:gd name="T47" fmla="*/ 24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25" name="Freeform 258"/>
                  <p:cNvSpPr>
                    <a:spLocks/>
                  </p:cNvSpPr>
                  <p:nvPr/>
                </p:nvSpPr>
                <p:spPr bwMode="auto">
                  <a:xfrm rot="8216327" flipV="1">
                    <a:off x="1056" y="1324"/>
                    <a:ext cx="500" cy="529"/>
                  </a:xfrm>
                  <a:custGeom>
                    <a:avLst/>
                    <a:gdLst>
                      <a:gd name="T0" fmla="*/ 226 w 1104"/>
                      <a:gd name="T1" fmla="*/ 0 h 1160"/>
                      <a:gd name="T2" fmla="*/ 158 w 1104"/>
                      <a:gd name="T3" fmla="*/ 20 h 1160"/>
                      <a:gd name="T4" fmla="*/ 118 w 1104"/>
                      <a:gd name="T5" fmla="*/ 80 h 1160"/>
                      <a:gd name="T6" fmla="*/ 79 w 1104"/>
                      <a:gd name="T7" fmla="*/ 170 h 1160"/>
                      <a:gd name="T8" fmla="*/ 39 w 1104"/>
                      <a:gd name="T9" fmla="*/ 229 h 1160"/>
                      <a:gd name="T10" fmla="*/ 0 w 1104"/>
                      <a:gd name="T11" fmla="*/ 239 h 116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04"/>
                      <a:gd name="T19" fmla="*/ 0 h 1160"/>
                      <a:gd name="T20" fmla="*/ 1104 w 1104"/>
                      <a:gd name="T21" fmla="*/ 1160 h 116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04" h="1160">
                        <a:moveTo>
                          <a:pt x="1104" y="0"/>
                        </a:moveTo>
                        <a:cubicBezTo>
                          <a:pt x="980" y="16"/>
                          <a:pt x="856" y="32"/>
                          <a:pt x="768" y="96"/>
                        </a:cubicBezTo>
                        <a:cubicBezTo>
                          <a:pt x="680" y="160"/>
                          <a:pt x="640" y="264"/>
                          <a:pt x="576" y="384"/>
                        </a:cubicBezTo>
                        <a:cubicBezTo>
                          <a:pt x="512" y="504"/>
                          <a:pt x="448" y="696"/>
                          <a:pt x="384" y="816"/>
                        </a:cubicBezTo>
                        <a:cubicBezTo>
                          <a:pt x="320" y="936"/>
                          <a:pt x="256" y="1048"/>
                          <a:pt x="192" y="1104"/>
                        </a:cubicBezTo>
                        <a:cubicBezTo>
                          <a:pt x="128" y="1160"/>
                          <a:pt x="64" y="1156"/>
                          <a:pt x="0" y="1152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426" name="Group 259"/>
                  <p:cNvGrpSpPr>
                    <a:grpSpLocks/>
                  </p:cNvGrpSpPr>
                  <p:nvPr/>
                </p:nvGrpSpPr>
                <p:grpSpPr bwMode="auto">
                  <a:xfrm rot="8216327" flipV="1">
                    <a:off x="1249" y="1476"/>
                    <a:ext cx="131" cy="88"/>
                    <a:chOff x="3120" y="2688"/>
                    <a:chExt cx="288" cy="192"/>
                  </a:xfrm>
                </p:grpSpPr>
                <p:sp>
                  <p:nvSpPr>
                    <p:cNvPr id="16461" name="Oval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62" name="Line 26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27" name="Group 262"/>
                  <p:cNvGrpSpPr>
                    <a:grpSpLocks/>
                  </p:cNvGrpSpPr>
                  <p:nvPr/>
                </p:nvGrpSpPr>
                <p:grpSpPr bwMode="auto">
                  <a:xfrm rot="6702356" flipV="1">
                    <a:off x="1132" y="1375"/>
                    <a:ext cx="146" cy="104"/>
                    <a:chOff x="3120" y="2688"/>
                    <a:chExt cx="288" cy="192"/>
                  </a:xfrm>
                </p:grpSpPr>
                <p:sp>
                  <p:nvSpPr>
                    <p:cNvPr id="16459" name="Oval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60" name="Line 2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28" name="Group 265"/>
                  <p:cNvGrpSpPr>
                    <a:grpSpLocks/>
                  </p:cNvGrpSpPr>
                  <p:nvPr/>
                </p:nvGrpSpPr>
                <p:grpSpPr bwMode="auto">
                  <a:xfrm rot="7572594" flipV="1">
                    <a:off x="1568" y="1582"/>
                    <a:ext cx="87" cy="66"/>
                    <a:chOff x="3120" y="2688"/>
                    <a:chExt cx="288" cy="192"/>
                  </a:xfrm>
                </p:grpSpPr>
                <p:sp>
                  <p:nvSpPr>
                    <p:cNvPr id="16457" name="Oval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58" name="Line 2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29" name="Group 268"/>
                  <p:cNvGrpSpPr>
                    <a:grpSpLocks/>
                  </p:cNvGrpSpPr>
                  <p:nvPr/>
                </p:nvGrpSpPr>
                <p:grpSpPr bwMode="auto">
                  <a:xfrm rot="8216327" flipV="1">
                    <a:off x="1630" y="1615"/>
                    <a:ext cx="87" cy="66"/>
                    <a:chOff x="3120" y="2688"/>
                    <a:chExt cx="288" cy="192"/>
                  </a:xfrm>
                </p:grpSpPr>
                <p:sp>
                  <p:nvSpPr>
                    <p:cNvPr id="16455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56" name="Line 27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0" name="Group 271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260" y="1615"/>
                    <a:ext cx="131" cy="88"/>
                    <a:chOff x="3120" y="2688"/>
                    <a:chExt cx="288" cy="192"/>
                  </a:xfrm>
                </p:grpSpPr>
                <p:sp>
                  <p:nvSpPr>
                    <p:cNvPr id="16453" name="Oval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54" name="Line 27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1" name="Group 274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398" y="1635"/>
                    <a:ext cx="131" cy="87"/>
                    <a:chOff x="3120" y="2688"/>
                    <a:chExt cx="288" cy="192"/>
                  </a:xfrm>
                </p:grpSpPr>
                <p:sp>
                  <p:nvSpPr>
                    <p:cNvPr id="16451" name="Oval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52" name="Line 27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2" name="Group 277"/>
                  <p:cNvGrpSpPr>
                    <a:grpSpLocks/>
                  </p:cNvGrpSpPr>
                  <p:nvPr/>
                </p:nvGrpSpPr>
                <p:grpSpPr bwMode="auto">
                  <a:xfrm rot="5264004" flipH="1" flipV="1">
                    <a:off x="1490" y="1641"/>
                    <a:ext cx="88" cy="64"/>
                    <a:chOff x="3120" y="2688"/>
                    <a:chExt cx="288" cy="192"/>
                  </a:xfrm>
                </p:grpSpPr>
                <p:sp>
                  <p:nvSpPr>
                    <p:cNvPr id="16449" name="Oval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50" name="Line 2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3" name="Group 280"/>
                  <p:cNvGrpSpPr>
                    <a:grpSpLocks/>
                  </p:cNvGrpSpPr>
                  <p:nvPr/>
                </p:nvGrpSpPr>
                <p:grpSpPr bwMode="auto">
                  <a:xfrm rot="4123645" flipH="1" flipV="1">
                    <a:off x="1613" y="1649"/>
                    <a:ext cx="104" cy="73"/>
                    <a:chOff x="3120" y="2688"/>
                    <a:chExt cx="288" cy="192"/>
                  </a:xfrm>
                </p:grpSpPr>
                <p:sp>
                  <p:nvSpPr>
                    <p:cNvPr id="16447" name="Oval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48" name="Line 28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4" name="Group 283"/>
                  <p:cNvGrpSpPr>
                    <a:grpSpLocks/>
                  </p:cNvGrpSpPr>
                  <p:nvPr/>
                </p:nvGrpSpPr>
                <p:grpSpPr bwMode="auto">
                  <a:xfrm rot="7572594" flipV="1">
                    <a:off x="1463" y="1544"/>
                    <a:ext cx="130" cy="87"/>
                    <a:chOff x="3120" y="2688"/>
                    <a:chExt cx="288" cy="192"/>
                  </a:xfrm>
                </p:grpSpPr>
                <p:sp>
                  <p:nvSpPr>
                    <p:cNvPr id="16445" name="Oval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46" name="Line 28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5" name="Group 286"/>
                  <p:cNvGrpSpPr>
                    <a:grpSpLocks/>
                  </p:cNvGrpSpPr>
                  <p:nvPr/>
                </p:nvGrpSpPr>
                <p:grpSpPr bwMode="auto">
                  <a:xfrm rot="6352379" flipH="1" flipV="1">
                    <a:off x="1565" y="1674"/>
                    <a:ext cx="88" cy="65"/>
                    <a:chOff x="3120" y="2688"/>
                    <a:chExt cx="288" cy="192"/>
                  </a:xfrm>
                </p:grpSpPr>
                <p:sp>
                  <p:nvSpPr>
                    <p:cNvPr id="16443" name="Oval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44" name="Line 2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6436" name="Group 289"/>
                  <p:cNvGrpSpPr>
                    <a:grpSpLocks/>
                  </p:cNvGrpSpPr>
                  <p:nvPr/>
                </p:nvGrpSpPr>
                <p:grpSpPr bwMode="auto">
                  <a:xfrm rot="8216327" flipH="1" flipV="1">
                    <a:off x="1094" y="1544"/>
                    <a:ext cx="173" cy="110"/>
                    <a:chOff x="3120" y="2688"/>
                    <a:chExt cx="288" cy="192"/>
                  </a:xfrm>
                </p:grpSpPr>
                <p:sp>
                  <p:nvSpPr>
                    <p:cNvPr id="16441" name="Oval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42" name="Line 29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6437" name="Freeform 292"/>
                  <p:cNvSpPr>
                    <a:spLocks/>
                  </p:cNvSpPr>
                  <p:nvPr/>
                </p:nvSpPr>
                <p:spPr bwMode="auto">
                  <a:xfrm rot="19016327" flipV="1">
                    <a:off x="902" y="1284"/>
                    <a:ext cx="326" cy="219"/>
                  </a:xfrm>
                  <a:custGeom>
                    <a:avLst/>
                    <a:gdLst>
                      <a:gd name="T0" fmla="*/ 5 w 1025"/>
                      <a:gd name="T1" fmla="*/ 38 h 808"/>
                      <a:gd name="T2" fmla="*/ 5 w 1025"/>
                      <a:gd name="T3" fmla="*/ 42 h 808"/>
                      <a:gd name="T4" fmla="*/ 9 w 1025"/>
                      <a:gd name="T5" fmla="*/ 54 h 808"/>
                      <a:gd name="T6" fmla="*/ 27 w 1025"/>
                      <a:gd name="T7" fmla="*/ 44 h 808"/>
                      <a:gd name="T8" fmla="*/ 32 w 1025"/>
                      <a:gd name="T9" fmla="*/ 45 h 808"/>
                      <a:gd name="T10" fmla="*/ 28 w 1025"/>
                      <a:gd name="T11" fmla="*/ 58 h 808"/>
                      <a:gd name="T12" fmla="*/ 50 w 1025"/>
                      <a:gd name="T13" fmla="*/ 54 h 808"/>
                      <a:gd name="T14" fmla="*/ 58 w 1025"/>
                      <a:gd name="T15" fmla="*/ 50 h 808"/>
                      <a:gd name="T16" fmla="*/ 62 w 1025"/>
                      <a:gd name="T17" fmla="*/ 54 h 808"/>
                      <a:gd name="T18" fmla="*/ 87 w 1025"/>
                      <a:gd name="T19" fmla="*/ 49 h 808"/>
                      <a:gd name="T20" fmla="*/ 102 w 1025"/>
                      <a:gd name="T21" fmla="*/ 49 h 808"/>
                      <a:gd name="T22" fmla="*/ 97 w 1025"/>
                      <a:gd name="T23" fmla="*/ 46 h 808"/>
                      <a:gd name="T24" fmla="*/ 88 w 1025"/>
                      <a:gd name="T25" fmla="*/ 34 h 808"/>
                      <a:gd name="T26" fmla="*/ 92 w 1025"/>
                      <a:gd name="T27" fmla="*/ 26 h 808"/>
                      <a:gd name="T28" fmla="*/ 88 w 1025"/>
                      <a:gd name="T29" fmla="*/ 20 h 808"/>
                      <a:gd name="T30" fmla="*/ 66 w 1025"/>
                      <a:gd name="T31" fmla="*/ 27 h 808"/>
                      <a:gd name="T32" fmla="*/ 67 w 1025"/>
                      <a:gd name="T33" fmla="*/ 18 h 808"/>
                      <a:gd name="T34" fmla="*/ 64 w 1025"/>
                      <a:gd name="T35" fmla="*/ 13 h 808"/>
                      <a:gd name="T36" fmla="*/ 64 w 1025"/>
                      <a:gd name="T37" fmla="*/ 8 h 808"/>
                      <a:gd name="T38" fmla="*/ 29 w 1025"/>
                      <a:gd name="T39" fmla="*/ 17 h 808"/>
                      <a:gd name="T40" fmla="*/ 41 w 1025"/>
                      <a:gd name="T41" fmla="*/ 13 h 808"/>
                      <a:gd name="T42" fmla="*/ 37 w 1025"/>
                      <a:gd name="T43" fmla="*/ 10 h 808"/>
                      <a:gd name="T44" fmla="*/ 30 w 1025"/>
                      <a:gd name="T45" fmla="*/ 2 h 808"/>
                      <a:gd name="T46" fmla="*/ 4 w 1025"/>
                      <a:gd name="T47" fmla="*/ 25 h 808"/>
                      <a:gd name="T48" fmla="*/ 5 w 1025"/>
                      <a:gd name="T49" fmla="*/ 38 h 808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025"/>
                      <a:gd name="T76" fmla="*/ 0 h 808"/>
                      <a:gd name="T77" fmla="*/ 1025 w 1025"/>
                      <a:gd name="T78" fmla="*/ 808 h 808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025" h="808">
                        <a:moveTo>
                          <a:pt x="49" y="523"/>
                        </a:moveTo>
                        <a:cubicBezTo>
                          <a:pt x="57" y="531"/>
                          <a:pt x="42" y="535"/>
                          <a:pt x="49" y="571"/>
                        </a:cubicBezTo>
                        <a:cubicBezTo>
                          <a:pt x="56" y="607"/>
                          <a:pt x="53" y="735"/>
                          <a:pt x="89" y="739"/>
                        </a:cubicBezTo>
                        <a:cubicBezTo>
                          <a:pt x="125" y="743"/>
                          <a:pt x="228" y="616"/>
                          <a:pt x="265" y="595"/>
                        </a:cubicBezTo>
                        <a:cubicBezTo>
                          <a:pt x="302" y="574"/>
                          <a:pt x="310" y="579"/>
                          <a:pt x="313" y="611"/>
                        </a:cubicBezTo>
                        <a:cubicBezTo>
                          <a:pt x="316" y="643"/>
                          <a:pt x="252" y="766"/>
                          <a:pt x="281" y="787"/>
                        </a:cubicBezTo>
                        <a:cubicBezTo>
                          <a:pt x="310" y="808"/>
                          <a:pt x="441" y="758"/>
                          <a:pt x="489" y="739"/>
                        </a:cubicBezTo>
                        <a:cubicBezTo>
                          <a:pt x="537" y="720"/>
                          <a:pt x="548" y="675"/>
                          <a:pt x="569" y="675"/>
                        </a:cubicBezTo>
                        <a:cubicBezTo>
                          <a:pt x="590" y="675"/>
                          <a:pt x="568" y="740"/>
                          <a:pt x="617" y="739"/>
                        </a:cubicBezTo>
                        <a:cubicBezTo>
                          <a:pt x="666" y="738"/>
                          <a:pt x="800" y="679"/>
                          <a:pt x="865" y="667"/>
                        </a:cubicBezTo>
                        <a:cubicBezTo>
                          <a:pt x="930" y="655"/>
                          <a:pt x="993" y="675"/>
                          <a:pt x="1009" y="667"/>
                        </a:cubicBezTo>
                        <a:cubicBezTo>
                          <a:pt x="1025" y="659"/>
                          <a:pt x="984" y="652"/>
                          <a:pt x="961" y="619"/>
                        </a:cubicBezTo>
                        <a:cubicBezTo>
                          <a:pt x="938" y="586"/>
                          <a:pt x="882" y="511"/>
                          <a:pt x="873" y="467"/>
                        </a:cubicBezTo>
                        <a:cubicBezTo>
                          <a:pt x="864" y="423"/>
                          <a:pt x="905" y="387"/>
                          <a:pt x="905" y="355"/>
                        </a:cubicBezTo>
                        <a:cubicBezTo>
                          <a:pt x="905" y="323"/>
                          <a:pt x="916" y="272"/>
                          <a:pt x="873" y="275"/>
                        </a:cubicBezTo>
                        <a:cubicBezTo>
                          <a:pt x="830" y="278"/>
                          <a:pt x="684" y="376"/>
                          <a:pt x="649" y="371"/>
                        </a:cubicBezTo>
                        <a:cubicBezTo>
                          <a:pt x="614" y="366"/>
                          <a:pt x="668" y="275"/>
                          <a:pt x="665" y="243"/>
                        </a:cubicBezTo>
                        <a:cubicBezTo>
                          <a:pt x="662" y="211"/>
                          <a:pt x="638" y="200"/>
                          <a:pt x="633" y="179"/>
                        </a:cubicBezTo>
                        <a:cubicBezTo>
                          <a:pt x="628" y="158"/>
                          <a:pt x="690" y="106"/>
                          <a:pt x="633" y="115"/>
                        </a:cubicBezTo>
                        <a:cubicBezTo>
                          <a:pt x="576" y="124"/>
                          <a:pt x="326" y="224"/>
                          <a:pt x="289" y="235"/>
                        </a:cubicBezTo>
                        <a:cubicBezTo>
                          <a:pt x="252" y="246"/>
                          <a:pt x="397" y="196"/>
                          <a:pt x="409" y="179"/>
                        </a:cubicBezTo>
                        <a:cubicBezTo>
                          <a:pt x="421" y="162"/>
                          <a:pt x="380" y="155"/>
                          <a:pt x="361" y="131"/>
                        </a:cubicBezTo>
                        <a:cubicBezTo>
                          <a:pt x="342" y="107"/>
                          <a:pt x="350" y="0"/>
                          <a:pt x="297" y="35"/>
                        </a:cubicBezTo>
                        <a:cubicBezTo>
                          <a:pt x="244" y="70"/>
                          <a:pt x="82" y="258"/>
                          <a:pt x="41" y="339"/>
                        </a:cubicBezTo>
                        <a:cubicBezTo>
                          <a:pt x="0" y="420"/>
                          <a:pt x="47" y="485"/>
                          <a:pt x="49" y="523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FF00"/>
                      </a:gs>
                      <a:gs pos="50000">
                        <a:srgbClr val="003300"/>
                      </a:gs>
                      <a:gs pos="100000">
                        <a:srgbClr val="00FF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438" name="Group 293"/>
                  <p:cNvGrpSpPr>
                    <a:grpSpLocks/>
                  </p:cNvGrpSpPr>
                  <p:nvPr/>
                </p:nvGrpSpPr>
                <p:grpSpPr bwMode="auto">
                  <a:xfrm rot="7222551" flipH="1" flipV="1">
                    <a:off x="907" y="1591"/>
                    <a:ext cx="206" cy="142"/>
                    <a:chOff x="3120" y="2688"/>
                    <a:chExt cx="288" cy="192"/>
                  </a:xfrm>
                </p:grpSpPr>
                <p:sp>
                  <p:nvSpPr>
                    <p:cNvPr id="16439" name="Oval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0" y="2688"/>
                      <a:ext cx="192" cy="19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660066"/>
                        </a:gs>
                        <a:gs pos="100000">
                          <a:schemeClr val="tx2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40" name="Line 29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2688"/>
                      <a:ext cx="96" cy="4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196" name="Group 309"/>
          <p:cNvGrpSpPr>
            <a:grpSpLocks/>
          </p:cNvGrpSpPr>
          <p:nvPr/>
        </p:nvGrpSpPr>
        <p:grpSpPr bwMode="auto">
          <a:xfrm>
            <a:off x="2921772" y="5320566"/>
            <a:ext cx="3455988" cy="1116012"/>
            <a:chOff x="3424" y="3158"/>
            <a:chExt cx="2336" cy="1021"/>
          </a:xfrm>
        </p:grpSpPr>
        <p:grpSp>
          <p:nvGrpSpPr>
            <p:cNvPr id="16398" name="Group 204"/>
            <p:cNvGrpSpPr>
              <a:grpSpLocks/>
            </p:cNvGrpSpPr>
            <p:nvPr/>
          </p:nvGrpSpPr>
          <p:grpSpPr bwMode="auto">
            <a:xfrm>
              <a:off x="4172" y="3158"/>
              <a:ext cx="1588" cy="613"/>
              <a:chOff x="3560" y="3203"/>
              <a:chExt cx="1632" cy="795"/>
            </a:xfrm>
          </p:grpSpPr>
          <p:grpSp>
            <p:nvGrpSpPr>
              <p:cNvPr id="16411" name="Group 199"/>
              <p:cNvGrpSpPr>
                <a:grpSpLocks/>
              </p:cNvGrpSpPr>
              <p:nvPr/>
            </p:nvGrpSpPr>
            <p:grpSpPr bwMode="auto">
              <a:xfrm>
                <a:off x="3560" y="3203"/>
                <a:ext cx="1632" cy="795"/>
                <a:chOff x="96" y="3093"/>
                <a:chExt cx="1632" cy="795"/>
              </a:xfrm>
            </p:grpSpPr>
            <p:sp>
              <p:nvSpPr>
                <p:cNvPr id="24776" name="Freeform 200"/>
                <p:cNvSpPr>
                  <a:spLocks/>
                </p:cNvSpPr>
                <p:nvPr/>
              </p:nvSpPr>
              <p:spPr bwMode="auto">
                <a:xfrm>
                  <a:off x="96" y="3342"/>
                  <a:ext cx="1632" cy="546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272" y="392"/>
                    </a:cxn>
                    <a:cxn ang="0">
                      <a:pos x="792" y="640"/>
                    </a:cxn>
                    <a:cxn ang="0">
                      <a:pos x="1640" y="632"/>
                    </a:cxn>
                    <a:cxn ang="0">
                      <a:pos x="2080" y="392"/>
                    </a:cxn>
                    <a:cxn ang="0">
                      <a:pos x="2344" y="0"/>
                    </a:cxn>
                  </a:cxnLst>
                  <a:rect l="0" t="0" r="r" b="b"/>
                  <a:pathLst>
                    <a:path w="2344" h="680">
                      <a:moveTo>
                        <a:pt x="0" y="56"/>
                      </a:moveTo>
                      <a:cubicBezTo>
                        <a:pt x="65" y="185"/>
                        <a:pt x="140" y="295"/>
                        <a:pt x="272" y="392"/>
                      </a:cubicBezTo>
                      <a:cubicBezTo>
                        <a:pt x="404" y="489"/>
                        <a:pt x="564" y="600"/>
                        <a:pt x="792" y="640"/>
                      </a:cubicBezTo>
                      <a:cubicBezTo>
                        <a:pt x="1020" y="680"/>
                        <a:pt x="1425" y="673"/>
                        <a:pt x="1640" y="632"/>
                      </a:cubicBezTo>
                      <a:cubicBezTo>
                        <a:pt x="1855" y="591"/>
                        <a:pt x="1963" y="497"/>
                        <a:pt x="2080" y="392"/>
                      </a:cubicBezTo>
                      <a:cubicBezTo>
                        <a:pt x="2197" y="287"/>
                        <a:pt x="2274" y="153"/>
                        <a:pt x="2344" y="0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33CCCC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6414" name="Oval 201"/>
                <p:cNvSpPr>
                  <a:spLocks noChangeArrowheads="1"/>
                </p:cNvSpPr>
                <p:nvPr/>
              </p:nvSpPr>
              <p:spPr bwMode="auto">
                <a:xfrm>
                  <a:off x="96" y="3093"/>
                  <a:ext cx="1632" cy="5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pic>
              <p:nvPicPr>
                <p:cNvPr id="16415" name="Picture 202" descr="uz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08" y="3662"/>
                  <a:ext cx="1042" cy="1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4779" name="Freeform 203"/>
              <p:cNvSpPr>
                <a:spLocks/>
              </p:cNvSpPr>
              <p:nvPr/>
            </p:nvSpPr>
            <p:spPr bwMode="auto">
              <a:xfrm>
                <a:off x="3742" y="3474"/>
                <a:ext cx="1297" cy="145"/>
              </a:xfrm>
              <a:custGeom>
                <a:avLst/>
                <a:gdLst/>
                <a:ahLst/>
                <a:cxnLst>
                  <a:cxn ang="0">
                    <a:pos x="0" y="145"/>
                  </a:cxn>
                  <a:cxn ang="0">
                    <a:pos x="27" y="94"/>
                  </a:cxn>
                  <a:cxn ang="0">
                    <a:pos x="144" y="49"/>
                  </a:cxn>
                  <a:cxn ang="0">
                    <a:pos x="423" y="10"/>
                  </a:cxn>
                  <a:cxn ang="0">
                    <a:pos x="672" y="1"/>
                  </a:cxn>
                  <a:cxn ang="0">
                    <a:pos x="957" y="16"/>
                  </a:cxn>
                  <a:cxn ang="0">
                    <a:pos x="1197" y="64"/>
                  </a:cxn>
                  <a:cxn ang="0">
                    <a:pos x="1281" y="112"/>
                  </a:cxn>
                  <a:cxn ang="0">
                    <a:pos x="1296" y="145"/>
                  </a:cxn>
                </a:cxnLst>
                <a:rect l="0" t="0" r="r" b="b"/>
                <a:pathLst>
                  <a:path w="1297" h="145">
                    <a:moveTo>
                      <a:pt x="0" y="145"/>
                    </a:moveTo>
                    <a:cubicBezTo>
                      <a:pt x="4" y="137"/>
                      <a:pt x="3" y="110"/>
                      <a:pt x="27" y="94"/>
                    </a:cubicBezTo>
                    <a:cubicBezTo>
                      <a:pt x="51" y="78"/>
                      <a:pt x="78" y="63"/>
                      <a:pt x="144" y="49"/>
                    </a:cubicBezTo>
                    <a:cubicBezTo>
                      <a:pt x="210" y="35"/>
                      <a:pt x="335" y="18"/>
                      <a:pt x="423" y="10"/>
                    </a:cubicBezTo>
                    <a:cubicBezTo>
                      <a:pt x="511" y="2"/>
                      <a:pt x="583" y="0"/>
                      <a:pt x="672" y="1"/>
                    </a:cubicBezTo>
                    <a:cubicBezTo>
                      <a:pt x="761" y="2"/>
                      <a:pt x="870" y="5"/>
                      <a:pt x="957" y="16"/>
                    </a:cubicBezTo>
                    <a:cubicBezTo>
                      <a:pt x="1044" y="27"/>
                      <a:pt x="1143" y="48"/>
                      <a:pt x="1197" y="64"/>
                    </a:cubicBezTo>
                    <a:cubicBezTo>
                      <a:pt x="1251" y="80"/>
                      <a:pt x="1265" y="99"/>
                      <a:pt x="1281" y="112"/>
                    </a:cubicBezTo>
                    <a:cubicBezTo>
                      <a:pt x="1297" y="125"/>
                      <a:pt x="1293" y="138"/>
                      <a:pt x="1296" y="145"/>
                    </a:cubicBezTo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06"/>
                      <a:invGamma/>
                    </a:schemeClr>
                  </a:gs>
                  <a:gs pos="100000">
                    <a:schemeClr val="accent1">
                      <a:alpha val="80000"/>
                    </a:scheme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  <p:grpSp>
          <p:nvGrpSpPr>
            <p:cNvPr id="16399" name="Group 296"/>
            <p:cNvGrpSpPr>
              <a:grpSpLocks/>
            </p:cNvGrpSpPr>
            <p:nvPr/>
          </p:nvGrpSpPr>
          <p:grpSpPr bwMode="auto">
            <a:xfrm>
              <a:off x="3424" y="3521"/>
              <a:ext cx="1588" cy="613"/>
              <a:chOff x="3560" y="3203"/>
              <a:chExt cx="1632" cy="795"/>
            </a:xfrm>
          </p:grpSpPr>
          <p:grpSp>
            <p:nvGrpSpPr>
              <p:cNvPr id="16406" name="Group 297"/>
              <p:cNvGrpSpPr>
                <a:grpSpLocks/>
              </p:cNvGrpSpPr>
              <p:nvPr/>
            </p:nvGrpSpPr>
            <p:grpSpPr bwMode="auto">
              <a:xfrm>
                <a:off x="3560" y="3203"/>
                <a:ext cx="1632" cy="795"/>
                <a:chOff x="96" y="3093"/>
                <a:chExt cx="1632" cy="795"/>
              </a:xfrm>
            </p:grpSpPr>
            <p:sp>
              <p:nvSpPr>
                <p:cNvPr id="24874" name="Freeform 298"/>
                <p:cNvSpPr>
                  <a:spLocks/>
                </p:cNvSpPr>
                <p:nvPr/>
              </p:nvSpPr>
              <p:spPr bwMode="auto">
                <a:xfrm>
                  <a:off x="96" y="3342"/>
                  <a:ext cx="1632" cy="546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272" y="392"/>
                    </a:cxn>
                    <a:cxn ang="0">
                      <a:pos x="792" y="640"/>
                    </a:cxn>
                    <a:cxn ang="0">
                      <a:pos x="1640" y="632"/>
                    </a:cxn>
                    <a:cxn ang="0">
                      <a:pos x="2080" y="392"/>
                    </a:cxn>
                    <a:cxn ang="0">
                      <a:pos x="2344" y="0"/>
                    </a:cxn>
                  </a:cxnLst>
                  <a:rect l="0" t="0" r="r" b="b"/>
                  <a:pathLst>
                    <a:path w="2344" h="680">
                      <a:moveTo>
                        <a:pt x="0" y="56"/>
                      </a:moveTo>
                      <a:cubicBezTo>
                        <a:pt x="65" y="185"/>
                        <a:pt x="140" y="295"/>
                        <a:pt x="272" y="392"/>
                      </a:cubicBezTo>
                      <a:cubicBezTo>
                        <a:pt x="404" y="489"/>
                        <a:pt x="564" y="600"/>
                        <a:pt x="792" y="640"/>
                      </a:cubicBezTo>
                      <a:cubicBezTo>
                        <a:pt x="1020" y="680"/>
                        <a:pt x="1425" y="673"/>
                        <a:pt x="1640" y="632"/>
                      </a:cubicBezTo>
                      <a:cubicBezTo>
                        <a:pt x="1855" y="591"/>
                        <a:pt x="1963" y="497"/>
                        <a:pt x="2080" y="392"/>
                      </a:cubicBezTo>
                      <a:cubicBezTo>
                        <a:pt x="2197" y="287"/>
                        <a:pt x="2274" y="153"/>
                        <a:pt x="2344" y="0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33CCCC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6409" name="Oval 299"/>
                <p:cNvSpPr>
                  <a:spLocks noChangeArrowheads="1"/>
                </p:cNvSpPr>
                <p:nvPr/>
              </p:nvSpPr>
              <p:spPr bwMode="auto">
                <a:xfrm>
                  <a:off x="96" y="3093"/>
                  <a:ext cx="1632" cy="5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pic>
              <p:nvPicPr>
                <p:cNvPr id="16410" name="Picture 300" descr="uz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08" y="3662"/>
                  <a:ext cx="1042" cy="1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4877" name="Freeform 301"/>
              <p:cNvSpPr>
                <a:spLocks/>
              </p:cNvSpPr>
              <p:nvPr/>
            </p:nvSpPr>
            <p:spPr bwMode="auto">
              <a:xfrm>
                <a:off x="3742" y="3474"/>
                <a:ext cx="1297" cy="145"/>
              </a:xfrm>
              <a:custGeom>
                <a:avLst/>
                <a:gdLst/>
                <a:ahLst/>
                <a:cxnLst>
                  <a:cxn ang="0">
                    <a:pos x="0" y="145"/>
                  </a:cxn>
                  <a:cxn ang="0">
                    <a:pos x="27" y="94"/>
                  </a:cxn>
                  <a:cxn ang="0">
                    <a:pos x="144" y="49"/>
                  </a:cxn>
                  <a:cxn ang="0">
                    <a:pos x="423" y="10"/>
                  </a:cxn>
                  <a:cxn ang="0">
                    <a:pos x="672" y="1"/>
                  </a:cxn>
                  <a:cxn ang="0">
                    <a:pos x="957" y="16"/>
                  </a:cxn>
                  <a:cxn ang="0">
                    <a:pos x="1197" y="64"/>
                  </a:cxn>
                  <a:cxn ang="0">
                    <a:pos x="1281" y="112"/>
                  </a:cxn>
                  <a:cxn ang="0">
                    <a:pos x="1296" y="145"/>
                  </a:cxn>
                </a:cxnLst>
                <a:rect l="0" t="0" r="r" b="b"/>
                <a:pathLst>
                  <a:path w="1297" h="145">
                    <a:moveTo>
                      <a:pt x="0" y="145"/>
                    </a:moveTo>
                    <a:cubicBezTo>
                      <a:pt x="4" y="137"/>
                      <a:pt x="3" y="110"/>
                      <a:pt x="27" y="94"/>
                    </a:cubicBezTo>
                    <a:cubicBezTo>
                      <a:pt x="51" y="78"/>
                      <a:pt x="78" y="63"/>
                      <a:pt x="144" y="49"/>
                    </a:cubicBezTo>
                    <a:cubicBezTo>
                      <a:pt x="210" y="35"/>
                      <a:pt x="335" y="18"/>
                      <a:pt x="423" y="10"/>
                    </a:cubicBezTo>
                    <a:cubicBezTo>
                      <a:pt x="511" y="2"/>
                      <a:pt x="583" y="0"/>
                      <a:pt x="672" y="1"/>
                    </a:cubicBezTo>
                    <a:cubicBezTo>
                      <a:pt x="761" y="2"/>
                      <a:pt x="870" y="5"/>
                      <a:pt x="957" y="16"/>
                    </a:cubicBezTo>
                    <a:cubicBezTo>
                      <a:pt x="1044" y="27"/>
                      <a:pt x="1143" y="48"/>
                      <a:pt x="1197" y="64"/>
                    </a:cubicBezTo>
                    <a:cubicBezTo>
                      <a:pt x="1251" y="80"/>
                      <a:pt x="1265" y="99"/>
                      <a:pt x="1281" y="112"/>
                    </a:cubicBezTo>
                    <a:cubicBezTo>
                      <a:pt x="1297" y="125"/>
                      <a:pt x="1293" y="138"/>
                      <a:pt x="1296" y="145"/>
                    </a:cubicBezTo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06"/>
                      <a:invGamma/>
                    </a:schemeClr>
                  </a:gs>
                  <a:gs pos="100000">
                    <a:schemeClr val="accent1">
                      <a:alpha val="80000"/>
                    </a:scheme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  <p:grpSp>
          <p:nvGrpSpPr>
            <p:cNvPr id="16400" name="Group 302"/>
            <p:cNvGrpSpPr>
              <a:grpSpLocks/>
            </p:cNvGrpSpPr>
            <p:nvPr/>
          </p:nvGrpSpPr>
          <p:grpSpPr bwMode="auto">
            <a:xfrm>
              <a:off x="4172" y="3566"/>
              <a:ext cx="1588" cy="613"/>
              <a:chOff x="3560" y="3203"/>
              <a:chExt cx="1632" cy="795"/>
            </a:xfrm>
          </p:grpSpPr>
          <p:grpSp>
            <p:nvGrpSpPr>
              <p:cNvPr id="16401" name="Group 303"/>
              <p:cNvGrpSpPr>
                <a:grpSpLocks/>
              </p:cNvGrpSpPr>
              <p:nvPr/>
            </p:nvGrpSpPr>
            <p:grpSpPr bwMode="auto">
              <a:xfrm>
                <a:off x="3560" y="3203"/>
                <a:ext cx="1632" cy="795"/>
                <a:chOff x="96" y="3093"/>
                <a:chExt cx="1632" cy="795"/>
              </a:xfrm>
            </p:grpSpPr>
            <p:sp>
              <p:nvSpPr>
                <p:cNvPr id="24880" name="Freeform 304"/>
                <p:cNvSpPr>
                  <a:spLocks/>
                </p:cNvSpPr>
                <p:nvPr/>
              </p:nvSpPr>
              <p:spPr bwMode="auto">
                <a:xfrm>
                  <a:off x="96" y="3342"/>
                  <a:ext cx="1632" cy="546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272" y="392"/>
                    </a:cxn>
                    <a:cxn ang="0">
                      <a:pos x="792" y="640"/>
                    </a:cxn>
                    <a:cxn ang="0">
                      <a:pos x="1640" y="632"/>
                    </a:cxn>
                    <a:cxn ang="0">
                      <a:pos x="2080" y="392"/>
                    </a:cxn>
                    <a:cxn ang="0">
                      <a:pos x="2344" y="0"/>
                    </a:cxn>
                  </a:cxnLst>
                  <a:rect l="0" t="0" r="r" b="b"/>
                  <a:pathLst>
                    <a:path w="2344" h="680">
                      <a:moveTo>
                        <a:pt x="0" y="56"/>
                      </a:moveTo>
                      <a:cubicBezTo>
                        <a:pt x="65" y="185"/>
                        <a:pt x="140" y="295"/>
                        <a:pt x="272" y="392"/>
                      </a:cubicBezTo>
                      <a:cubicBezTo>
                        <a:pt x="404" y="489"/>
                        <a:pt x="564" y="600"/>
                        <a:pt x="792" y="640"/>
                      </a:cubicBezTo>
                      <a:cubicBezTo>
                        <a:pt x="1020" y="680"/>
                        <a:pt x="1425" y="673"/>
                        <a:pt x="1640" y="632"/>
                      </a:cubicBezTo>
                      <a:cubicBezTo>
                        <a:pt x="1855" y="591"/>
                        <a:pt x="1963" y="497"/>
                        <a:pt x="2080" y="392"/>
                      </a:cubicBezTo>
                      <a:cubicBezTo>
                        <a:pt x="2197" y="287"/>
                        <a:pt x="2274" y="153"/>
                        <a:pt x="2344" y="0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33CCCC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99"/>
                    </a:solidFill>
                    <a:latin typeface="Bookman Old Style" pitchFamily="18" charset="0"/>
                    <a:cs typeface="+mn-cs"/>
                  </a:endParaRPr>
                </a:p>
              </p:txBody>
            </p:sp>
            <p:sp>
              <p:nvSpPr>
                <p:cNvPr id="16404" name="Oval 305"/>
                <p:cNvSpPr>
                  <a:spLocks noChangeArrowheads="1"/>
                </p:cNvSpPr>
                <p:nvPr/>
              </p:nvSpPr>
              <p:spPr bwMode="auto">
                <a:xfrm>
                  <a:off x="96" y="3093"/>
                  <a:ext cx="1632" cy="5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pic>
              <p:nvPicPr>
                <p:cNvPr id="16405" name="Picture 306" descr="uz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08" y="3662"/>
                  <a:ext cx="1042" cy="1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4883" name="Freeform 307"/>
              <p:cNvSpPr>
                <a:spLocks/>
              </p:cNvSpPr>
              <p:nvPr/>
            </p:nvSpPr>
            <p:spPr bwMode="auto">
              <a:xfrm>
                <a:off x="3742" y="3474"/>
                <a:ext cx="1297" cy="145"/>
              </a:xfrm>
              <a:custGeom>
                <a:avLst/>
                <a:gdLst/>
                <a:ahLst/>
                <a:cxnLst>
                  <a:cxn ang="0">
                    <a:pos x="0" y="145"/>
                  </a:cxn>
                  <a:cxn ang="0">
                    <a:pos x="27" y="94"/>
                  </a:cxn>
                  <a:cxn ang="0">
                    <a:pos x="144" y="49"/>
                  </a:cxn>
                  <a:cxn ang="0">
                    <a:pos x="423" y="10"/>
                  </a:cxn>
                  <a:cxn ang="0">
                    <a:pos x="672" y="1"/>
                  </a:cxn>
                  <a:cxn ang="0">
                    <a:pos x="957" y="16"/>
                  </a:cxn>
                  <a:cxn ang="0">
                    <a:pos x="1197" y="64"/>
                  </a:cxn>
                  <a:cxn ang="0">
                    <a:pos x="1281" y="112"/>
                  </a:cxn>
                  <a:cxn ang="0">
                    <a:pos x="1296" y="145"/>
                  </a:cxn>
                </a:cxnLst>
                <a:rect l="0" t="0" r="r" b="b"/>
                <a:pathLst>
                  <a:path w="1297" h="145">
                    <a:moveTo>
                      <a:pt x="0" y="145"/>
                    </a:moveTo>
                    <a:cubicBezTo>
                      <a:pt x="4" y="137"/>
                      <a:pt x="3" y="110"/>
                      <a:pt x="27" y="94"/>
                    </a:cubicBezTo>
                    <a:cubicBezTo>
                      <a:pt x="51" y="78"/>
                      <a:pt x="78" y="63"/>
                      <a:pt x="144" y="49"/>
                    </a:cubicBezTo>
                    <a:cubicBezTo>
                      <a:pt x="210" y="35"/>
                      <a:pt x="335" y="18"/>
                      <a:pt x="423" y="10"/>
                    </a:cubicBezTo>
                    <a:cubicBezTo>
                      <a:pt x="511" y="2"/>
                      <a:pt x="583" y="0"/>
                      <a:pt x="672" y="1"/>
                    </a:cubicBezTo>
                    <a:cubicBezTo>
                      <a:pt x="761" y="2"/>
                      <a:pt x="870" y="5"/>
                      <a:pt x="957" y="16"/>
                    </a:cubicBezTo>
                    <a:cubicBezTo>
                      <a:pt x="1044" y="27"/>
                      <a:pt x="1143" y="48"/>
                      <a:pt x="1197" y="64"/>
                    </a:cubicBezTo>
                    <a:cubicBezTo>
                      <a:pt x="1251" y="80"/>
                      <a:pt x="1265" y="99"/>
                      <a:pt x="1281" y="112"/>
                    </a:cubicBezTo>
                    <a:cubicBezTo>
                      <a:pt x="1297" y="125"/>
                      <a:pt x="1293" y="138"/>
                      <a:pt x="1296" y="145"/>
                    </a:cubicBezTo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06"/>
                      <a:invGamma/>
                    </a:schemeClr>
                  </a:gs>
                  <a:gs pos="100000">
                    <a:schemeClr val="accent1">
                      <a:alpha val="80000"/>
                    </a:scheme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rot="410213">
            <a:off x="-252413" y="4221163"/>
            <a:ext cx="9812338" cy="1171575"/>
            <a:chOff x="-165" y="584"/>
            <a:chExt cx="6181" cy="642"/>
          </a:xfrm>
        </p:grpSpPr>
        <p:sp>
          <p:nvSpPr>
            <p:cNvPr id="21672" name="Rectangle 5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>
                <a:latin typeface="Georgia" pitchFamily="18" charset="0"/>
              </a:endParaRPr>
            </a:p>
          </p:txBody>
        </p:sp>
        <p:sp>
          <p:nvSpPr>
            <p:cNvPr id="21673" name="Line 6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1058229" y="240284"/>
            <a:ext cx="7127875" cy="836613"/>
          </a:xfrm>
          <a:prstGeom prst="wedgeRoundRectCallout">
            <a:avLst>
              <a:gd name="adj1" fmla="val -56435"/>
              <a:gd name="adj2" fmla="val 11053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Составь задачу по рисунку и реши её, используя выражение.  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16463" y="3933825"/>
            <a:ext cx="633412" cy="685800"/>
            <a:chOff x="2448" y="3168"/>
            <a:chExt cx="399" cy="432"/>
          </a:xfrm>
        </p:grpSpPr>
        <p:grpSp>
          <p:nvGrpSpPr>
            <p:cNvPr id="21667" name="Group 17"/>
            <p:cNvGrpSpPr>
              <a:grpSpLocks/>
            </p:cNvGrpSpPr>
            <p:nvPr/>
          </p:nvGrpSpPr>
          <p:grpSpPr bwMode="auto">
            <a:xfrm>
              <a:off x="2448" y="3456"/>
              <a:ext cx="336" cy="144"/>
              <a:chOff x="1792" y="4000"/>
              <a:chExt cx="352" cy="160"/>
            </a:xfrm>
          </p:grpSpPr>
          <p:sp>
            <p:nvSpPr>
              <p:cNvPr id="21669" name="Oval 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670" name="Oval 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671" name="Oval 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21668" name="Freeform 21"/>
            <p:cNvSpPr>
              <a:spLocks/>
            </p:cNvSpPr>
            <p:nvPr/>
          </p:nvSpPr>
          <p:spPr bwMode="auto">
            <a:xfrm>
              <a:off x="2616" y="3168"/>
              <a:ext cx="231" cy="318"/>
            </a:xfrm>
            <a:custGeom>
              <a:avLst/>
              <a:gdLst>
                <a:gd name="T0" fmla="*/ 0 w 454"/>
                <a:gd name="T1" fmla="*/ 109 h 544"/>
                <a:gd name="T2" fmla="*/ 118 w 454"/>
                <a:gd name="T3" fmla="*/ 109 h 544"/>
                <a:gd name="T4" fmla="*/ 0 w 454"/>
                <a:gd name="T5" fmla="*/ 0 h 544"/>
                <a:gd name="T6" fmla="*/ 0 w 454"/>
                <a:gd name="T7" fmla="*/ 186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-2124075" y="4149725"/>
            <a:ext cx="1828800" cy="762000"/>
            <a:chOff x="528" y="720"/>
            <a:chExt cx="1152" cy="480"/>
          </a:xfrm>
        </p:grpSpPr>
        <p:grpSp>
          <p:nvGrpSpPr>
            <p:cNvPr id="21579" name="Group 76"/>
            <p:cNvGrpSpPr>
              <a:grpSpLocks/>
            </p:cNvGrpSpPr>
            <p:nvPr/>
          </p:nvGrpSpPr>
          <p:grpSpPr bwMode="auto">
            <a:xfrm rot="155749" flipH="1">
              <a:off x="528" y="720"/>
              <a:ext cx="1152" cy="465"/>
              <a:chOff x="1474" y="2432"/>
              <a:chExt cx="4038" cy="1633"/>
            </a:xfrm>
          </p:grpSpPr>
          <p:sp>
            <p:nvSpPr>
              <p:cNvPr id="21616" name="Freeform 77"/>
              <p:cNvSpPr>
                <a:spLocks/>
              </p:cNvSpPr>
              <p:nvPr/>
            </p:nvSpPr>
            <p:spPr bwMode="auto">
              <a:xfrm>
                <a:off x="3560" y="3339"/>
                <a:ext cx="1406" cy="454"/>
              </a:xfrm>
              <a:custGeom>
                <a:avLst/>
                <a:gdLst>
                  <a:gd name="T0" fmla="*/ 0 w 1406"/>
                  <a:gd name="T1" fmla="*/ 454 h 454"/>
                  <a:gd name="T2" fmla="*/ 317 w 1406"/>
                  <a:gd name="T3" fmla="*/ 227 h 454"/>
                  <a:gd name="T4" fmla="*/ 771 w 1406"/>
                  <a:gd name="T5" fmla="*/ 318 h 454"/>
                  <a:gd name="T6" fmla="*/ 1406 w 1406"/>
                  <a:gd name="T7" fmla="*/ 273 h 454"/>
                  <a:gd name="T8" fmla="*/ 1406 w 1406"/>
                  <a:gd name="T9" fmla="*/ 91 h 454"/>
                  <a:gd name="T10" fmla="*/ 952 w 1406"/>
                  <a:gd name="T11" fmla="*/ 0 h 454"/>
                  <a:gd name="T12" fmla="*/ 45 w 1406"/>
                  <a:gd name="T13" fmla="*/ 46 h 454"/>
                  <a:gd name="T14" fmla="*/ 45 w 1406"/>
                  <a:gd name="T15" fmla="*/ 409 h 4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06"/>
                  <a:gd name="T25" fmla="*/ 0 h 454"/>
                  <a:gd name="T26" fmla="*/ 1406 w 1406"/>
                  <a:gd name="T27" fmla="*/ 454 h 4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06" h="454">
                    <a:moveTo>
                      <a:pt x="0" y="454"/>
                    </a:moveTo>
                    <a:lnTo>
                      <a:pt x="317" y="227"/>
                    </a:lnTo>
                    <a:lnTo>
                      <a:pt x="771" y="318"/>
                    </a:lnTo>
                    <a:lnTo>
                      <a:pt x="1406" y="273"/>
                    </a:lnTo>
                    <a:lnTo>
                      <a:pt x="1406" y="91"/>
                    </a:lnTo>
                    <a:lnTo>
                      <a:pt x="952" y="0"/>
                    </a:lnTo>
                    <a:lnTo>
                      <a:pt x="45" y="46"/>
                    </a:lnTo>
                    <a:lnTo>
                      <a:pt x="45" y="409"/>
                    </a:lnTo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tx2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17" name="Freeform 78"/>
              <p:cNvSpPr>
                <a:spLocks/>
              </p:cNvSpPr>
              <p:nvPr/>
            </p:nvSpPr>
            <p:spPr bwMode="auto">
              <a:xfrm>
                <a:off x="2320" y="2614"/>
                <a:ext cx="216" cy="146"/>
              </a:xfrm>
              <a:custGeom>
                <a:avLst/>
                <a:gdLst>
                  <a:gd name="T0" fmla="*/ 106 w 216"/>
                  <a:gd name="T1" fmla="*/ 136 h 146"/>
                  <a:gd name="T2" fmla="*/ 72 w 216"/>
                  <a:gd name="T3" fmla="*/ 146 h 146"/>
                  <a:gd name="T4" fmla="*/ 0 w 216"/>
                  <a:gd name="T5" fmla="*/ 58 h 146"/>
                  <a:gd name="T6" fmla="*/ 106 w 216"/>
                  <a:gd name="T7" fmla="*/ 0 h 146"/>
                  <a:gd name="T8" fmla="*/ 216 w 216"/>
                  <a:gd name="T9" fmla="*/ 74 h 146"/>
                  <a:gd name="T10" fmla="*/ 136 w 216"/>
                  <a:gd name="T11" fmla="*/ 146 h 146"/>
                  <a:gd name="T12" fmla="*/ 106 w 216"/>
                  <a:gd name="T13" fmla="*/ 136 h 1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6"/>
                  <a:gd name="T22" fmla="*/ 0 h 146"/>
                  <a:gd name="T23" fmla="*/ 216 w 216"/>
                  <a:gd name="T24" fmla="*/ 146 h 14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6" h="146">
                    <a:moveTo>
                      <a:pt x="106" y="136"/>
                    </a:moveTo>
                    <a:lnTo>
                      <a:pt x="72" y="146"/>
                    </a:lnTo>
                    <a:lnTo>
                      <a:pt x="0" y="58"/>
                    </a:lnTo>
                    <a:lnTo>
                      <a:pt x="106" y="0"/>
                    </a:lnTo>
                    <a:lnTo>
                      <a:pt x="216" y="74"/>
                    </a:lnTo>
                    <a:lnTo>
                      <a:pt x="136" y="146"/>
                    </a:lnTo>
                    <a:lnTo>
                      <a:pt x="106" y="1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27" name="Freeform 79"/>
              <p:cNvSpPr>
                <a:spLocks/>
              </p:cNvSpPr>
              <p:nvPr/>
            </p:nvSpPr>
            <p:spPr bwMode="auto">
              <a:xfrm>
                <a:off x="3109" y="2693"/>
                <a:ext cx="2387" cy="1092"/>
              </a:xfrm>
              <a:custGeom>
                <a:avLst/>
                <a:gdLst/>
                <a:ahLst/>
                <a:cxnLst>
                  <a:cxn ang="0">
                    <a:pos x="0" y="1089"/>
                  </a:cxn>
                  <a:cxn ang="0">
                    <a:pos x="499" y="1089"/>
                  </a:cxn>
                  <a:cxn ang="0">
                    <a:pos x="509" y="684"/>
                  </a:cxn>
                  <a:cxn ang="0">
                    <a:pos x="2358" y="771"/>
                  </a:cxn>
                  <a:cxn ang="0">
                    <a:pos x="2389" y="316"/>
                  </a:cxn>
                  <a:cxn ang="0">
                    <a:pos x="309" y="252"/>
                  </a:cxn>
                  <a:cxn ang="0">
                    <a:pos x="325" y="296"/>
                  </a:cxn>
                  <a:cxn ang="0">
                    <a:pos x="325" y="312"/>
                  </a:cxn>
                  <a:cxn ang="0">
                    <a:pos x="309" y="296"/>
                  </a:cxn>
                  <a:cxn ang="0">
                    <a:pos x="227" y="91"/>
                  </a:cxn>
                  <a:cxn ang="0">
                    <a:pos x="227" y="0"/>
                  </a:cxn>
                  <a:cxn ang="0">
                    <a:pos x="227" y="136"/>
                  </a:cxn>
                  <a:cxn ang="0">
                    <a:pos x="45" y="136"/>
                  </a:cxn>
                  <a:cxn ang="0">
                    <a:pos x="45" y="454"/>
                  </a:cxn>
                  <a:cxn ang="0">
                    <a:pos x="0" y="1089"/>
                  </a:cxn>
                </a:cxnLst>
                <a:rect l="0" t="0" r="r" b="b"/>
                <a:pathLst>
                  <a:path w="2389" h="1089">
                    <a:moveTo>
                      <a:pt x="0" y="1089"/>
                    </a:moveTo>
                    <a:lnTo>
                      <a:pt x="499" y="1089"/>
                    </a:lnTo>
                    <a:lnTo>
                      <a:pt x="509" y="684"/>
                    </a:lnTo>
                    <a:lnTo>
                      <a:pt x="2358" y="771"/>
                    </a:lnTo>
                    <a:lnTo>
                      <a:pt x="2389" y="316"/>
                    </a:lnTo>
                    <a:lnTo>
                      <a:pt x="309" y="252"/>
                    </a:lnTo>
                    <a:lnTo>
                      <a:pt x="325" y="296"/>
                    </a:lnTo>
                    <a:lnTo>
                      <a:pt x="325" y="312"/>
                    </a:lnTo>
                    <a:lnTo>
                      <a:pt x="309" y="296"/>
                    </a:lnTo>
                    <a:lnTo>
                      <a:pt x="227" y="91"/>
                    </a:lnTo>
                    <a:lnTo>
                      <a:pt x="227" y="0"/>
                    </a:lnTo>
                    <a:lnTo>
                      <a:pt x="227" y="136"/>
                    </a:lnTo>
                    <a:lnTo>
                      <a:pt x="45" y="136"/>
                    </a:lnTo>
                    <a:lnTo>
                      <a:pt x="45" y="454"/>
                    </a:lnTo>
                    <a:lnTo>
                      <a:pt x="0" y="108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tx2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7728" name="Freeform 80"/>
              <p:cNvSpPr>
                <a:spLocks/>
              </p:cNvSpPr>
              <p:nvPr/>
            </p:nvSpPr>
            <p:spPr bwMode="auto">
              <a:xfrm>
                <a:off x="2547" y="2431"/>
                <a:ext cx="617" cy="1299"/>
              </a:xfrm>
              <a:custGeom>
                <a:avLst/>
                <a:gdLst/>
                <a:ahLst/>
                <a:cxnLst>
                  <a:cxn ang="0">
                    <a:pos x="56" y="116"/>
                  </a:cxn>
                  <a:cxn ang="0">
                    <a:pos x="117" y="46"/>
                  </a:cxn>
                  <a:cxn ang="0">
                    <a:pos x="184" y="20"/>
                  </a:cxn>
                  <a:cxn ang="0">
                    <a:pos x="299" y="0"/>
                  </a:cxn>
                  <a:cxn ang="0">
                    <a:pos x="504" y="28"/>
                  </a:cxn>
                  <a:cxn ang="0">
                    <a:pos x="560" y="36"/>
                  </a:cxn>
                  <a:cxn ang="0">
                    <a:pos x="600" y="92"/>
                  </a:cxn>
                  <a:cxn ang="0">
                    <a:pos x="616" y="272"/>
                  </a:cxn>
                  <a:cxn ang="0">
                    <a:pos x="571" y="1089"/>
                  </a:cxn>
                  <a:cxn ang="0">
                    <a:pos x="480" y="1134"/>
                  </a:cxn>
                  <a:cxn ang="0">
                    <a:pos x="464" y="1300"/>
                  </a:cxn>
                  <a:cxn ang="0">
                    <a:pos x="152" y="1284"/>
                  </a:cxn>
                  <a:cxn ang="0">
                    <a:pos x="104" y="1116"/>
                  </a:cxn>
                  <a:cxn ang="0">
                    <a:pos x="24" y="988"/>
                  </a:cxn>
                  <a:cxn ang="0">
                    <a:pos x="0" y="980"/>
                  </a:cxn>
                  <a:cxn ang="0">
                    <a:pos x="72" y="544"/>
                  </a:cxn>
                  <a:cxn ang="0">
                    <a:pos x="16" y="492"/>
                  </a:cxn>
                  <a:cxn ang="0">
                    <a:pos x="0" y="412"/>
                  </a:cxn>
                  <a:cxn ang="0">
                    <a:pos x="24" y="332"/>
                  </a:cxn>
                  <a:cxn ang="0">
                    <a:pos x="64" y="180"/>
                  </a:cxn>
                  <a:cxn ang="0">
                    <a:pos x="56" y="116"/>
                  </a:cxn>
                </a:cxnLst>
                <a:rect l="0" t="0" r="r" b="b"/>
                <a:pathLst>
                  <a:path w="616" h="1300">
                    <a:moveTo>
                      <a:pt x="56" y="116"/>
                    </a:moveTo>
                    <a:lnTo>
                      <a:pt x="117" y="46"/>
                    </a:lnTo>
                    <a:lnTo>
                      <a:pt x="184" y="20"/>
                    </a:lnTo>
                    <a:lnTo>
                      <a:pt x="299" y="0"/>
                    </a:lnTo>
                    <a:lnTo>
                      <a:pt x="504" y="28"/>
                    </a:lnTo>
                    <a:lnTo>
                      <a:pt x="560" y="36"/>
                    </a:lnTo>
                    <a:lnTo>
                      <a:pt x="600" y="92"/>
                    </a:lnTo>
                    <a:lnTo>
                      <a:pt x="616" y="272"/>
                    </a:lnTo>
                    <a:lnTo>
                      <a:pt x="571" y="1089"/>
                    </a:lnTo>
                    <a:lnTo>
                      <a:pt x="480" y="1134"/>
                    </a:lnTo>
                    <a:lnTo>
                      <a:pt x="464" y="1300"/>
                    </a:lnTo>
                    <a:lnTo>
                      <a:pt x="152" y="1284"/>
                    </a:lnTo>
                    <a:lnTo>
                      <a:pt x="104" y="1116"/>
                    </a:lnTo>
                    <a:lnTo>
                      <a:pt x="24" y="988"/>
                    </a:lnTo>
                    <a:lnTo>
                      <a:pt x="0" y="980"/>
                    </a:lnTo>
                    <a:lnTo>
                      <a:pt x="72" y="544"/>
                    </a:lnTo>
                    <a:lnTo>
                      <a:pt x="16" y="492"/>
                    </a:lnTo>
                    <a:lnTo>
                      <a:pt x="0" y="412"/>
                    </a:lnTo>
                    <a:lnTo>
                      <a:pt x="24" y="332"/>
                    </a:lnTo>
                    <a:lnTo>
                      <a:pt x="64" y="180"/>
                    </a:lnTo>
                    <a:lnTo>
                      <a:pt x="56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50000">
                    <a:schemeClr val="bg2"/>
                  </a:gs>
                  <a:gs pos="100000">
                    <a:schemeClr val="tx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7729" name="Freeform 81"/>
              <p:cNvSpPr>
                <a:spLocks/>
              </p:cNvSpPr>
              <p:nvPr/>
            </p:nvSpPr>
            <p:spPr bwMode="auto">
              <a:xfrm>
                <a:off x="1479" y="2751"/>
                <a:ext cx="1199" cy="1001"/>
              </a:xfrm>
              <a:custGeom>
                <a:avLst/>
                <a:gdLst/>
                <a:ahLst/>
                <a:cxnLst>
                  <a:cxn ang="0">
                    <a:pos x="1088" y="0"/>
                  </a:cxn>
                  <a:cxn ang="0">
                    <a:pos x="790" y="22"/>
                  </a:cxn>
                  <a:cxn ang="0">
                    <a:pos x="350" y="102"/>
                  </a:cxn>
                  <a:cxn ang="0">
                    <a:pos x="272" y="136"/>
                  </a:cxn>
                  <a:cxn ang="0">
                    <a:pos x="206" y="174"/>
                  </a:cxn>
                  <a:cxn ang="0">
                    <a:pos x="136" y="408"/>
                  </a:cxn>
                  <a:cxn ang="0">
                    <a:pos x="166" y="502"/>
                  </a:cxn>
                  <a:cxn ang="0">
                    <a:pos x="0" y="725"/>
                  </a:cxn>
                  <a:cxn ang="0">
                    <a:pos x="6" y="822"/>
                  </a:cxn>
                  <a:cxn ang="0">
                    <a:pos x="30" y="846"/>
                  </a:cxn>
                  <a:cxn ang="0">
                    <a:pos x="91" y="816"/>
                  </a:cxn>
                  <a:cxn ang="0">
                    <a:pos x="136" y="725"/>
                  </a:cxn>
                  <a:cxn ang="0">
                    <a:pos x="317" y="725"/>
                  </a:cxn>
                  <a:cxn ang="0">
                    <a:pos x="390" y="766"/>
                  </a:cxn>
                  <a:cxn ang="0">
                    <a:pos x="408" y="635"/>
                  </a:cxn>
                  <a:cxn ang="0">
                    <a:pos x="408" y="725"/>
                  </a:cxn>
                  <a:cxn ang="0">
                    <a:pos x="499" y="635"/>
                  </a:cxn>
                  <a:cxn ang="0">
                    <a:pos x="635" y="589"/>
                  </a:cxn>
                  <a:cxn ang="0">
                    <a:pos x="862" y="635"/>
                  </a:cxn>
                  <a:cxn ang="0">
                    <a:pos x="952" y="725"/>
                  </a:cxn>
                  <a:cxn ang="0">
                    <a:pos x="998" y="816"/>
                  </a:cxn>
                  <a:cxn ang="0">
                    <a:pos x="1043" y="771"/>
                  </a:cxn>
                  <a:cxn ang="0">
                    <a:pos x="1078" y="822"/>
                  </a:cxn>
                  <a:cxn ang="0">
                    <a:pos x="1126" y="910"/>
                  </a:cxn>
                  <a:cxn ang="0">
                    <a:pos x="1134" y="998"/>
                  </a:cxn>
                  <a:cxn ang="0">
                    <a:pos x="1198" y="1006"/>
                  </a:cxn>
                  <a:cxn ang="0">
                    <a:pos x="1182" y="910"/>
                  </a:cxn>
                  <a:cxn ang="0">
                    <a:pos x="1158" y="838"/>
                  </a:cxn>
                  <a:cxn ang="0">
                    <a:pos x="1126" y="774"/>
                  </a:cxn>
                  <a:cxn ang="0">
                    <a:pos x="1086" y="718"/>
                  </a:cxn>
                  <a:cxn ang="0">
                    <a:pos x="1043" y="680"/>
                  </a:cxn>
                  <a:cxn ang="0">
                    <a:pos x="1043" y="635"/>
                  </a:cxn>
                  <a:cxn ang="0">
                    <a:pos x="1070" y="526"/>
                  </a:cxn>
                  <a:cxn ang="0">
                    <a:pos x="1134" y="226"/>
                  </a:cxn>
                  <a:cxn ang="0">
                    <a:pos x="1070" y="158"/>
                  </a:cxn>
                  <a:cxn ang="0">
                    <a:pos x="1062" y="70"/>
                  </a:cxn>
                  <a:cxn ang="0">
                    <a:pos x="1088" y="0"/>
                  </a:cxn>
                </a:cxnLst>
                <a:rect l="0" t="0" r="r" b="b"/>
                <a:pathLst>
                  <a:path w="1198" h="1006">
                    <a:moveTo>
                      <a:pt x="1088" y="0"/>
                    </a:moveTo>
                    <a:lnTo>
                      <a:pt x="790" y="22"/>
                    </a:lnTo>
                    <a:lnTo>
                      <a:pt x="350" y="102"/>
                    </a:lnTo>
                    <a:lnTo>
                      <a:pt x="272" y="136"/>
                    </a:lnTo>
                    <a:lnTo>
                      <a:pt x="206" y="174"/>
                    </a:lnTo>
                    <a:lnTo>
                      <a:pt x="136" y="408"/>
                    </a:lnTo>
                    <a:lnTo>
                      <a:pt x="166" y="502"/>
                    </a:lnTo>
                    <a:lnTo>
                      <a:pt x="0" y="725"/>
                    </a:lnTo>
                    <a:lnTo>
                      <a:pt x="6" y="822"/>
                    </a:lnTo>
                    <a:lnTo>
                      <a:pt x="30" y="846"/>
                    </a:lnTo>
                    <a:lnTo>
                      <a:pt x="91" y="816"/>
                    </a:lnTo>
                    <a:lnTo>
                      <a:pt x="136" y="725"/>
                    </a:lnTo>
                    <a:lnTo>
                      <a:pt x="317" y="725"/>
                    </a:lnTo>
                    <a:lnTo>
                      <a:pt x="390" y="766"/>
                    </a:lnTo>
                    <a:lnTo>
                      <a:pt x="408" y="635"/>
                    </a:lnTo>
                    <a:lnTo>
                      <a:pt x="408" y="725"/>
                    </a:lnTo>
                    <a:lnTo>
                      <a:pt x="499" y="635"/>
                    </a:lnTo>
                    <a:lnTo>
                      <a:pt x="635" y="589"/>
                    </a:lnTo>
                    <a:lnTo>
                      <a:pt x="862" y="635"/>
                    </a:lnTo>
                    <a:lnTo>
                      <a:pt x="952" y="725"/>
                    </a:lnTo>
                    <a:lnTo>
                      <a:pt x="998" y="816"/>
                    </a:lnTo>
                    <a:lnTo>
                      <a:pt x="1043" y="771"/>
                    </a:lnTo>
                    <a:lnTo>
                      <a:pt x="1078" y="822"/>
                    </a:lnTo>
                    <a:lnTo>
                      <a:pt x="1126" y="910"/>
                    </a:lnTo>
                    <a:lnTo>
                      <a:pt x="1134" y="998"/>
                    </a:lnTo>
                    <a:lnTo>
                      <a:pt x="1198" y="1006"/>
                    </a:lnTo>
                    <a:lnTo>
                      <a:pt x="1182" y="910"/>
                    </a:lnTo>
                    <a:lnTo>
                      <a:pt x="1158" y="838"/>
                    </a:lnTo>
                    <a:lnTo>
                      <a:pt x="1126" y="774"/>
                    </a:lnTo>
                    <a:lnTo>
                      <a:pt x="1086" y="718"/>
                    </a:lnTo>
                    <a:lnTo>
                      <a:pt x="1043" y="680"/>
                    </a:lnTo>
                    <a:lnTo>
                      <a:pt x="1043" y="635"/>
                    </a:lnTo>
                    <a:lnTo>
                      <a:pt x="1070" y="526"/>
                    </a:lnTo>
                    <a:lnTo>
                      <a:pt x="1134" y="226"/>
                    </a:lnTo>
                    <a:lnTo>
                      <a:pt x="1070" y="158"/>
                    </a:lnTo>
                    <a:lnTo>
                      <a:pt x="1062" y="70"/>
                    </a:lnTo>
                    <a:lnTo>
                      <a:pt x="108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50000">
                    <a:schemeClr val="bg2"/>
                  </a:gs>
                  <a:gs pos="100000">
                    <a:schemeClr val="tx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7730" name="Freeform 82"/>
              <p:cNvSpPr>
                <a:spLocks/>
              </p:cNvSpPr>
              <p:nvPr/>
            </p:nvSpPr>
            <p:spPr bwMode="auto">
              <a:xfrm>
                <a:off x="1621" y="2924"/>
                <a:ext cx="974" cy="59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50" y="57"/>
                  </a:cxn>
                  <a:cxn ang="0">
                    <a:pos x="246" y="105"/>
                  </a:cxn>
                  <a:cxn ang="0">
                    <a:pos x="408" y="136"/>
                  </a:cxn>
                  <a:cxn ang="0">
                    <a:pos x="726" y="136"/>
                  </a:cxn>
                  <a:cxn ang="0">
                    <a:pos x="974" y="89"/>
                  </a:cxn>
                  <a:cxn ang="0">
                    <a:pos x="952" y="363"/>
                  </a:cxn>
                  <a:cxn ang="0">
                    <a:pos x="862" y="363"/>
                  </a:cxn>
                  <a:cxn ang="0">
                    <a:pos x="635" y="318"/>
                  </a:cxn>
                  <a:cxn ang="0">
                    <a:pos x="317" y="272"/>
                  </a:cxn>
                  <a:cxn ang="0">
                    <a:pos x="91" y="272"/>
                  </a:cxn>
                  <a:cxn ang="0">
                    <a:pos x="0" y="227"/>
                  </a:cxn>
                  <a:cxn ang="0">
                    <a:pos x="45" y="363"/>
                  </a:cxn>
                  <a:cxn ang="0">
                    <a:pos x="227" y="363"/>
                  </a:cxn>
                  <a:cxn ang="0">
                    <a:pos x="408" y="363"/>
                  </a:cxn>
                  <a:cxn ang="0">
                    <a:pos x="678" y="369"/>
                  </a:cxn>
                  <a:cxn ang="0">
                    <a:pos x="806" y="417"/>
                  </a:cxn>
                  <a:cxn ang="0">
                    <a:pos x="862" y="499"/>
                  </a:cxn>
                  <a:cxn ang="0">
                    <a:pos x="907" y="590"/>
                  </a:cxn>
                </a:cxnLst>
                <a:rect l="0" t="0" r="r" b="b"/>
                <a:pathLst>
                  <a:path w="974" h="590">
                    <a:moveTo>
                      <a:pt x="91" y="0"/>
                    </a:moveTo>
                    <a:lnTo>
                      <a:pt x="150" y="57"/>
                    </a:lnTo>
                    <a:lnTo>
                      <a:pt x="246" y="105"/>
                    </a:lnTo>
                    <a:lnTo>
                      <a:pt x="408" y="136"/>
                    </a:lnTo>
                    <a:lnTo>
                      <a:pt x="726" y="136"/>
                    </a:lnTo>
                    <a:lnTo>
                      <a:pt x="974" y="89"/>
                    </a:lnTo>
                    <a:lnTo>
                      <a:pt x="952" y="363"/>
                    </a:lnTo>
                    <a:lnTo>
                      <a:pt x="862" y="363"/>
                    </a:lnTo>
                    <a:lnTo>
                      <a:pt x="635" y="318"/>
                    </a:lnTo>
                    <a:lnTo>
                      <a:pt x="317" y="272"/>
                    </a:lnTo>
                    <a:lnTo>
                      <a:pt x="91" y="272"/>
                    </a:lnTo>
                    <a:lnTo>
                      <a:pt x="0" y="227"/>
                    </a:lnTo>
                    <a:lnTo>
                      <a:pt x="45" y="363"/>
                    </a:lnTo>
                    <a:lnTo>
                      <a:pt x="227" y="363"/>
                    </a:lnTo>
                    <a:lnTo>
                      <a:pt x="408" y="363"/>
                    </a:lnTo>
                    <a:lnTo>
                      <a:pt x="678" y="369"/>
                    </a:lnTo>
                    <a:lnTo>
                      <a:pt x="806" y="417"/>
                    </a:lnTo>
                    <a:lnTo>
                      <a:pt x="862" y="499"/>
                    </a:lnTo>
                    <a:lnTo>
                      <a:pt x="907" y="590"/>
                    </a:lnTo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50000">
                    <a:schemeClr val="bg2"/>
                  </a:gs>
                  <a:gs pos="100000">
                    <a:schemeClr val="tx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1622" name="Freeform 83"/>
              <p:cNvSpPr>
                <a:spLocks/>
              </p:cNvSpPr>
              <p:nvPr/>
            </p:nvSpPr>
            <p:spPr bwMode="auto">
              <a:xfrm>
                <a:off x="2544" y="2614"/>
                <a:ext cx="109" cy="342"/>
              </a:xfrm>
              <a:custGeom>
                <a:avLst/>
                <a:gdLst>
                  <a:gd name="T0" fmla="*/ 64 w 109"/>
                  <a:gd name="T1" fmla="*/ 0 h 342"/>
                  <a:gd name="T2" fmla="*/ 109 w 109"/>
                  <a:gd name="T3" fmla="*/ 45 h 342"/>
                  <a:gd name="T4" fmla="*/ 40 w 109"/>
                  <a:gd name="T5" fmla="*/ 342 h 342"/>
                  <a:gd name="T6" fmla="*/ 0 w 109"/>
                  <a:gd name="T7" fmla="*/ 302 h 342"/>
                  <a:gd name="T8" fmla="*/ 0 w 109"/>
                  <a:gd name="T9" fmla="*/ 222 h 342"/>
                  <a:gd name="T10" fmla="*/ 18 w 109"/>
                  <a:gd name="T11" fmla="*/ 136 h 342"/>
                  <a:gd name="T12" fmla="*/ 64 w 109"/>
                  <a:gd name="T13" fmla="*/ 0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9"/>
                  <a:gd name="T22" fmla="*/ 0 h 342"/>
                  <a:gd name="T23" fmla="*/ 109 w 109"/>
                  <a:gd name="T24" fmla="*/ 342 h 3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9" h="342">
                    <a:moveTo>
                      <a:pt x="64" y="0"/>
                    </a:moveTo>
                    <a:lnTo>
                      <a:pt x="109" y="45"/>
                    </a:lnTo>
                    <a:lnTo>
                      <a:pt x="40" y="342"/>
                    </a:lnTo>
                    <a:lnTo>
                      <a:pt x="0" y="302"/>
                    </a:lnTo>
                    <a:lnTo>
                      <a:pt x="0" y="222"/>
                    </a:lnTo>
                    <a:lnTo>
                      <a:pt x="18" y="136"/>
                    </a:lnTo>
                    <a:lnTo>
                      <a:pt x="6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23" name="Freeform 84"/>
              <p:cNvSpPr>
                <a:spLocks/>
              </p:cNvSpPr>
              <p:nvPr/>
            </p:nvSpPr>
            <p:spPr bwMode="auto">
              <a:xfrm>
                <a:off x="2699" y="3566"/>
                <a:ext cx="293" cy="166"/>
              </a:xfrm>
              <a:custGeom>
                <a:avLst/>
                <a:gdLst>
                  <a:gd name="T0" fmla="*/ 272 w 293"/>
                  <a:gd name="T1" fmla="*/ 0 h 166"/>
                  <a:gd name="T2" fmla="*/ 0 w 293"/>
                  <a:gd name="T3" fmla="*/ 136 h 166"/>
                  <a:gd name="T4" fmla="*/ 0 w 293"/>
                  <a:gd name="T5" fmla="*/ 0 h 166"/>
                  <a:gd name="T6" fmla="*/ 293 w 293"/>
                  <a:gd name="T7" fmla="*/ 166 h 166"/>
                  <a:gd name="T8" fmla="*/ 272 w 293"/>
                  <a:gd name="T9" fmla="*/ 0 h 1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3"/>
                  <a:gd name="T16" fmla="*/ 0 h 166"/>
                  <a:gd name="T17" fmla="*/ 293 w 293"/>
                  <a:gd name="T18" fmla="*/ 166 h 1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3" h="166">
                    <a:moveTo>
                      <a:pt x="272" y="0"/>
                    </a:moveTo>
                    <a:lnTo>
                      <a:pt x="0" y="136"/>
                    </a:lnTo>
                    <a:lnTo>
                      <a:pt x="0" y="0"/>
                    </a:lnTo>
                    <a:lnTo>
                      <a:pt x="293" y="166"/>
                    </a:lnTo>
                    <a:lnTo>
                      <a:pt x="272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33" name="Freeform 85"/>
              <p:cNvSpPr>
                <a:spLocks/>
              </p:cNvSpPr>
              <p:nvPr/>
            </p:nvSpPr>
            <p:spPr bwMode="auto">
              <a:xfrm>
                <a:off x="2570" y="2651"/>
                <a:ext cx="501" cy="885"/>
              </a:xfrm>
              <a:custGeom>
                <a:avLst/>
                <a:gdLst/>
                <a:ahLst/>
                <a:cxnLst>
                  <a:cxn ang="0">
                    <a:pos x="446" y="880"/>
                  </a:cxn>
                  <a:cxn ang="0">
                    <a:pos x="270" y="888"/>
                  </a:cxn>
                  <a:cxn ang="0">
                    <a:pos x="46" y="869"/>
                  </a:cxn>
                  <a:cxn ang="0">
                    <a:pos x="0" y="778"/>
                  </a:cxn>
                  <a:cxn ang="0">
                    <a:pos x="46" y="370"/>
                  </a:cxn>
                  <a:cxn ang="0">
                    <a:pos x="137" y="7"/>
                  </a:cxn>
                  <a:cxn ang="0">
                    <a:pos x="198" y="0"/>
                  </a:cxn>
                  <a:cxn ang="0">
                    <a:pos x="273" y="7"/>
                  </a:cxn>
                  <a:cxn ang="0">
                    <a:pos x="390" y="16"/>
                  </a:cxn>
                  <a:cxn ang="0">
                    <a:pos x="499" y="52"/>
                  </a:cxn>
                  <a:cxn ang="0">
                    <a:pos x="499" y="98"/>
                  </a:cxn>
                  <a:cxn ang="0">
                    <a:pos x="446" y="880"/>
                  </a:cxn>
                </a:cxnLst>
                <a:rect l="0" t="0" r="r" b="b"/>
                <a:pathLst>
                  <a:path w="499" h="888">
                    <a:moveTo>
                      <a:pt x="446" y="880"/>
                    </a:moveTo>
                    <a:lnTo>
                      <a:pt x="270" y="888"/>
                    </a:lnTo>
                    <a:lnTo>
                      <a:pt x="46" y="869"/>
                    </a:lnTo>
                    <a:lnTo>
                      <a:pt x="0" y="778"/>
                    </a:lnTo>
                    <a:lnTo>
                      <a:pt x="46" y="370"/>
                    </a:lnTo>
                    <a:lnTo>
                      <a:pt x="137" y="7"/>
                    </a:lnTo>
                    <a:lnTo>
                      <a:pt x="198" y="0"/>
                    </a:lnTo>
                    <a:lnTo>
                      <a:pt x="273" y="7"/>
                    </a:lnTo>
                    <a:lnTo>
                      <a:pt x="390" y="16"/>
                    </a:lnTo>
                    <a:lnTo>
                      <a:pt x="499" y="52"/>
                    </a:lnTo>
                    <a:lnTo>
                      <a:pt x="499" y="98"/>
                    </a:lnTo>
                    <a:lnTo>
                      <a:pt x="446" y="88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50000">
                    <a:schemeClr val="bg2"/>
                  </a:gs>
                  <a:gs pos="100000">
                    <a:schemeClr val="tx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1625" name="Freeform 86" descr="Дуб"/>
              <p:cNvSpPr>
                <a:spLocks/>
              </p:cNvSpPr>
              <p:nvPr/>
            </p:nvSpPr>
            <p:spPr bwMode="auto">
              <a:xfrm>
                <a:off x="5464" y="2722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26" name="Freeform 87" descr="Дуб"/>
              <p:cNvSpPr>
                <a:spLocks/>
              </p:cNvSpPr>
              <p:nvPr/>
            </p:nvSpPr>
            <p:spPr bwMode="auto">
              <a:xfrm>
                <a:off x="3470" y="2913"/>
                <a:ext cx="2042" cy="109"/>
              </a:xfrm>
              <a:custGeom>
                <a:avLst/>
                <a:gdLst>
                  <a:gd name="T0" fmla="*/ 2041 w 2042"/>
                  <a:gd name="T1" fmla="*/ 45 h 109"/>
                  <a:gd name="T2" fmla="*/ 0 w 2042"/>
                  <a:gd name="T3" fmla="*/ 0 h 109"/>
                  <a:gd name="T4" fmla="*/ 2 w 2042"/>
                  <a:gd name="T5" fmla="*/ 53 h 109"/>
                  <a:gd name="T6" fmla="*/ 2042 w 2042"/>
                  <a:gd name="T7" fmla="*/ 109 h 109"/>
                  <a:gd name="T8" fmla="*/ 2041 w 2042"/>
                  <a:gd name="T9" fmla="*/ 45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2"/>
                  <a:gd name="T16" fmla="*/ 0 h 109"/>
                  <a:gd name="T17" fmla="*/ 2042 w 2042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2" h="109">
                    <a:moveTo>
                      <a:pt x="2041" y="45"/>
                    </a:moveTo>
                    <a:lnTo>
                      <a:pt x="0" y="0"/>
                    </a:lnTo>
                    <a:lnTo>
                      <a:pt x="2" y="53"/>
                    </a:lnTo>
                    <a:lnTo>
                      <a:pt x="2042" y="109"/>
                    </a:lnTo>
                    <a:lnTo>
                      <a:pt x="2041" y="45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27" name="Freeform 88" descr="Дуб"/>
              <p:cNvSpPr>
                <a:spLocks/>
              </p:cNvSpPr>
              <p:nvPr/>
            </p:nvSpPr>
            <p:spPr bwMode="auto">
              <a:xfrm>
                <a:off x="3470" y="2659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28" name="Freeform 89" descr="Дуб"/>
              <p:cNvSpPr>
                <a:spLocks/>
              </p:cNvSpPr>
              <p:nvPr/>
            </p:nvSpPr>
            <p:spPr bwMode="auto">
              <a:xfrm>
                <a:off x="3969" y="2659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29" name="Freeform 90" descr="Дуб"/>
              <p:cNvSpPr>
                <a:spLocks/>
              </p:cNvSpPr>
              <p:nvPr/>
            </p:nvSpPr>
            <p:spPr bwMode="auto">
              <a:xfrm>
                <a:off x="4513" y="2659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0" name="Freeform 91" descr="Дуб"/>
              <p:cNvSpPr>
                <a:spLocks/>
              </p:cNvSpPr>
              <p:nvPr/>
            </p:nvSpPr>
            <p:spPr bwMode="auto">
              <a:xfrm>
                <a:off x="5012" y="2659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1" name="Freeform 92" descr="Дуб"/>
              <p:cNvSpPr>
                <a:spLocks/>
              </p:cNvSpPr>
              <p:nvPr/>
            </p:nvSpPr>
            <p:spPr bwMode="auto">
              <a:xfrm>
                <a:off x="3334" y="2448"/>
                <a:ext cx="47" cy="336"/>
              </a:xfrm>
              <a:custGeom>
                <a:avLst/>
                <a:gdLst>
                  <a:gd name="T0" fmla="*/ 32 w 47"/>
                  <a:gd name="T1" fmla="*/ 336 h 336"/>
                  <a:gd name="T2" fmla="*/ 47 w 47"/>
                  <a:gd name="T3" fmla="*/ 30 h 336"/>
                  <a:gd name="T4" fmla="*/ 16 w 47"/>
                  <a:gd name="T5" fmla="*/ 32 h 336"/>
                  <a:gd name="T6" fmla="*/ 26 w 47"/>
                  <a:gd name="T7" fmla="*/ 0 h 336"/>
                  <a:gd name="T8" fmla="*/ 0 w 47"/>
                  <a:gd name="T9" fmla="*/ 320 h 336"/>
                  <a:gd name="T10" fmla="*/ 32 w 47"/>
                  <a:gd name="T11" fmla="*/ 336 h 3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36"/>
                  <a:gd name="T20" fmla="*/ 47 w 47"/>
                  <a:gd name="T21" fmla="*/ 336 h 3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36">
                    <a:moveTo>
                      <a:pt x="32" y="336"/>
                    </a:moveTo>
                    <a:lnTo>
                      <a:pt x="47" y="30"/>
                    </a:lnTo>
                    <a:lnTo>
                      <a:pt x="16" y="32"/>
                    </a:lnTo>
                    <a:lnTo>
                      <a:pt x="26" y="0"/>
                    </a:lnTo>
                    <a:lnTo>
                      <a:pt x="0" y="320"/>
                    </a:lnTo>
                    <a:lnTo>
                      <a:pt x="32" y="33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2" name="Freeform 93" descr="Дуб"/>
              <p:cNvSpPr>
                <a:spLocks/>
              </p:cNvSpPr>
              <p:nvPr/>
            </p:nvSpPr>
            <p:spPr bwMode="auto">
              <a:xfrm>
                <a:off x="3360" y="2568"/>
                <a:ext cx="110" cy="272"/>
              </a:xfrm>
              <a:custGeom>
                <a:avLst/>
                <a:gdLst>
                  <a:gd name="T0" fmla="*/ 0 w 110"/>
                  <a:gd name="T1" fmla="*/ 0 h 272"/>
                  <a:gd name="T2" fmla="*/ 110 w 110"/>
                  <a:gd name="T3" fmla="*/ 182 h 272"/>
                  <a:gd name="T4" fmla="*/ 110 w 110"/>
                  <a:gd name="T5" fmla="*/ 272 h 272"/>
                  <a:gd name="T6" fmla="*/ 0 w 110"/>
                  <a:gd name="T7" fmla="*/ 80 h 272"/>
                  <a:gd name="T8" fmla="*/ 0 w 110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272"/>
                  <a:gd name="T17" fmla="*/ 110 w 110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272">
                    <a:moveTo>
                      <a:pt x="0" y="0"/>
                    </a:moveTo>
                    <a:lnTo>
                      <a:pt x="110" y="182"/>
                    </a:lnTo>
                    <a:lnTo>
                      <a:pt x="110" y="272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3" name="Freeform 94" descr="Дуб"/>
              <p:cNvSpPr>
                <a:spLocks/>
              </p:cNvSpPr>
              <p:nvPr/>
            </p:nvSpPr>
            <p:spPr bwMode="auto">
              <a:xfrm>
                <a:off x="3360" y="2704"/>
                <a:ext cx="110" cy="272"/>
              </a:xfrm>
              <a:custGeom>
                <a:avLst/>
                <a:gdLst>
                  <a:gd name="T0" fmla="*/ 0 w 110"/>
                  <a:gd name="T1" fmla="*/ 0 h 272"/>
                  <a:gd name="T2" fmla="*/ 110 w 110"/>
                  <a:gd name="T3" fmla="*/ 182 h 272"/>
                  <a:gd name="T4" fmla="*/ 110 w 110"/>
                  <a:gd name="T5" fmla="*/ 272 h 272"/>
                  <a:gd name="T6" fmla="*/ 0 w 110"/>
                  <a:gd name="T7" fmla="*/ 80 h 272"/>
                  <a:gd name="T8" fmla="*/ 0 w 110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272"/>
                  <a:gd name="T17" fmla="*/ 110 w 110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272">
                    <a:moveTo>
                      <a:pt x="0" y="0"/>
                    </a:moveTo>
                    <a:lnTo>
                      <a:pt x="110" y="182"/>
                    </a:lnTo>
                    <a:lnTo>
                      <a:pt x="110" y="272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4" name="Freeform 95" descr="Дуб"/>
              <p:cNvSpPr>
                <a:spLocks/>
              </p:cNvSpPr>
              <p:nvPr/>
            </p:nvSpPr>
            <p:spPr bwMode="auto">
              <a:xfrm>
                <a:off x="3379" y="2523"/>
                <a:ext cx="1678" cy="109"/>
              </a:xfrm>
              <a:custGeom>
                <a:avLst/>
                <a:gdLst>
                  <a:gd name="T0" fmla="*/ 1378 w 2042"/>
                  <a:gd name="T1" fmla="*/ 45 h 109"/>
                  <a:gd name="T2" fmla="*/ 0 w 2042"/>
                  <a:gd name="T3" fmla="*/ 0 h 109"/>
                  <a:gd name="T4" fmla="*/ 2 w 2042"/>
                  <a:gd name="T5" fmla="*/ 53 h 109"/>
                  <a:gd name="T6" fmla="*/ 1379 w 2042"/>
                  <a:gd name="T7" fmla="*/ 109 h 109"/>
                  <a:gd name="T8" fmla="*/ 1378 w 2042"/>
                  <a:gd name="T9" fmla="*/ 45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2"/>
                  <a:gd name="T16" fmla="*/ 0 h 109"/>
                  <a:gd name="T17" fmla="*/ 2042 w 2042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2" h="109">
                    <a:moveTo>
                      <a:pt x="2041" y="45"/>
                    </a:moveTo>
                    <a:lnTo>
                      <a:pt x="0" y="0"/>
                    </a:lnTo>
                    <a:lnTo>
                      <a:pt x="2" y="53"/>
                    </a:lnTo>
                    <a:lnTo>
                      <a:pt x="2042" y="109"/>
                    </a:lnTo>
                    <a:lnTo>
                      <a:pt x="2041" y="45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5" name="Freeform 96" descr="Дуб"/>
              <p:cNvSpPr>
                <a:spLocks/>
              </p:cNvSpPr>
              <p:nvPr/>
            </p:nvSpPr>
            <p:spPr bwMode="auto">
              <a:xfrm>
                <a:off x="3368" y="2440"/>
                <a:ext cx="1689" cy="101"/>
              </a:xfrm>
              <a:custGeom>
                <a:avLst/>
                <a:gdLst>
                  <a:gd name="T0" fmla="*/ 1688 w 1689"/>
                  <a:gd name="T1" fmla="*/ 37 h 101"/>
                  <a:gd name="T2" fmla="*/ 0 w 1689"/>
                  <a:gd name="T3" fmla="*/ 0 h 101"/>
                  <a:gd name="T4" fmla="*/ 13 w 1689"/>
                  <a:gd name="T5" fmla="*/ 45 h 101"/>
                  <a:gd name="T6" fmla="*/ 1689 w 1689"/>
                  <a:gd name="T7" fmla="*/ 101 h 101"/>
                  <a:gd name="T8" fmla="*/ 1688 w 1689"/>
                  <a:gd name="T9" fmla="*/ 37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89"/>
                  <a:gd name="T16" fmla="*/ 0 h 101"/>
                  <a:gd name="T17" fmla="*/ 1689 w 1689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89" h="101">
                    <a:moveTo>
                      <a:pt x="1688" y="37"/>
                    </a:moveTo>
                    <a:lnTo>
                      <a:pt x="0" y="0"/>
                    </a:lnTo>
                    <a:lnTo>
                      <a:pt x="13" y="45"/>
                    </a:lnTo>
                    <a:lnTo>
                      <a:pt x="1689" y="101"/>
                    </a:lnTo>
                    <a:lnTo>
                      <a:pt x="1688" y="37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6" name="Freeform 97" descr="Дуб"/>
              <p:cNvSpPr>
                <a:spLocks/>
              </p:cNvSpPr>
              <p:nvPr/>
            </p:nvSpPr>
            <p:spPr bwMode="auto">
              <a:xfrm>
                <a:off x="3833" y="2432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7" name="Freeform 98" descr="Дуб"/>
              <p:cNvSpPr>
                <a:spLocks/>
              </p:cNvSpPr>
              <p:nvPr/>
            </p:nvSpPr>
            <p:spPr bwMode="auto">
              <a:xfrm>
                <a:off x="5057" y="2478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8" name="Freeform 99" descr="Дуб"/>
              <p:cNvSpPr>
                <a:spLocks/>
              </p:cNvSpPr>
              <p:nvPr/>
            </p:nvSpPr>
            <p:spPr bwMode="auto">
              <a:xfrm>
                <a:off x="4377" y="2432"/>
                <a:ext cx="47" cy="306"/>
              </a:xfrm>
              <a:custGeom>
                <a:avLst/>
                <a:gdLst>
                  <a:gd name="T0" fmla="*/ 32 w 47"/>
                  <a:gd name="T1" fmla="*/ 306 h 306"/>
                  <a:gd name="T2" fmla="*/ 47 w 47"/>
                  <a:gd name="T3" fmla="*/ 0 h 306"/>
                  <a:gd name="T4" fmla="*/ 16 w 47"/>
                  <a:gd name="T5" fmla="*/ 2 h 306"/>
                  <a:gd name="T6" fmla="*/ 1 w 47"/>
                  <a:gd name="T7" fmla="*/ 0 h 306"/>
                  <a:gd name="T8" fmla="*/ 0 w 47"/>
                  <a:gd name="T9" fmla="*/ 290 h 306"/>
                  <a:gd name="T10" fmla="*/ 32 w 47"/>
                  <a:gd name="T11" fmla="*/ 306 h 3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306"/>
                  <a:gd name="T20" fmla="*/ 47 w 47"/>
                  <a:gd name="T21" fmla="*/ 306 h 3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306">
                    <a:moveTo>
                      <a:pt x="32" y="306"/>
                    </a:moveTo>
                    <a:lnTo>
                      <a:pt x="47" y="0"/>
                    </a:lnTo>
                    <a:lnTo>
                      <a:pt x="16" y="2"/>
                    </a:lnTo>
                    <a:lnTo>
                      <a:pt x="1" y="0"/>
                    </a:lnTo>
                    <a:lnTo>
                      <a:pt x="0" y="290"/>
                    </a:lnTo>
                    <a:lnTo>
                      <a:pt x="32" y="306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9" name="Freeform 100" descr="Дуб"/>
              <p:cNvSpPr>
                <a:spLocks/>
              </p:cNvSpPr>
              <p:nvPr/>
            </p:nvSpPr>
            <p:spPr bwMode="auto">
              <a:xfrm>
                <a:off x="3470" y="2614"/>
                <a:ext cx="2042" cy="109"/>
              </a:xfrm>
              <a:custGeom>
                <a:avLst/>
                <a:gdLst>
                  <a:gd name="T0" fmla="*/ 2041 w 2042"/>
                  <a:gd name="T1" fmla="*/ 45 h 109"/>
                  <a:gd name="T2" fmla="*/ 0 w 2042"/>
                  <a:gd name="T3" fmla="*/ 0 h 109"/>
                  <a:gd name="T4" fmla="*/ 2 w 2042"/>
                  <a:gd name="T5" fmla="*/ 53 h 109"/>
                  <a:gd name="T6" fmla="*/ 2042 w 2042"/>
                  <a:gd name="T7" fmla="*/ 109 h 109"/>
                  <a:gd name="T8" fmla="*/ 2041 w 2042"/>
                  <a:gd name="T9" fmla="*/ 45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2"/>
                  <a:gd name="T16" fmla="*/ 0 h 109"/>
                  <a:gd name="T17" fmla="*/ 2042 w 2042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2" h="109">
                    <a:moveTo>
                      <a:pt x="2041" y="45"/>
                    </a:moveTo>
                    <a:lnTo>
                      <a:pt x="0" y="0"/>
                    </a:lnTo>
                    <a:lnTo>
                      <a:pt x="2" y="53"/>
                    </a:lnTo>
                    <a:lnTo>
                      <a:pt x="2042" y="109"/>
                    </a:lnTo>
                    <a:lnTo>
                      <a:pt x="2041" y="45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40" name="Freeform 101" descr="Дуб"/>
              <p:cNvSpPr>
                <a:spLocks/>
              </p:cNvSpPr>
              <p:nvPr/>
            </p:nvSpPr>
            <p:spPr bwMode="auto">
              <a:xfrm>
                <a:off x="3470" y="2704"/>
                <a:ext cx="2042" cy="109"/>
              </a:xfrm>
              <a:custGeom>
                <a:avLst/>
                <a:gdLst>
                  <a:gd name="T0" fmla="*/ 2041 w 2042"/>
                  <a:gd name="T1" fmla="*/ 45 h 109"/>
                  <a:gd name="T2" fmla="*/ 0 w 2042"/>
                  <a:gd name="T3" fmla="*/ 0 h 109"/>
                  <a:gd name="T4" fmla="*/ 2 w 2042"/>
                  <a:gd name="T5" fmla="*/ 53 h 109"/>
                  <a:gd name="T6" fmla="*/ 2042 w 2042"/>
                  <a:gd name="T7" fmla="*/ 109 h 109"/>
                  <a:gd name="T8" fmla="*/ 2041 w 2042"/>
                  <a:gd name="T9" fmla="*/ 45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2"/>
                  <a:gd name="T16" fmla="*/ 0 h 109"/>
                  <a:gd name="T17" fmla="*/ 2042 w 2042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2" h="109">
                    <a:moveTo>
                      <a:pt x="2041" y="45"/>
                    </a:moveTo>
                    <a:lnTo>
                      <a:pt x="0" y="0"/>
                    </a:lnTo>
                    <a:lnTo>
                      <a:pt x="2" y="53"/>
                    </a:lnTo>
                    <a:lnTo>
                      <a:pt x="2042" y="109"/>
                    </a:lnTo>
                    <a:lnTo>
                      <a:pt x="2041" y="45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41" name="Freeform 102" descr="Дуб"/>
              <p:cNvSpPr>
                <a:spLocks/>
              </p:cNvSpPr>
              <p:nvPr/>
            </p:nvSpPr>
            <p:spPr bwMode="auto">
              <a:xfrm flipH="1" flipV="1">
                <a:off x="3470" y="2795"/>
                <a:ext cx="2042" cy="109"/>
              </a:xfrm>
              <a:custGeom>
                <a:avLst/>
                <a:gdLst>
                  <a:gd name="T0" fmla="*/ 2041 w 2042"/>
                  <a:gd name="T1" fmla="*/ 45 h 109"/>
                  <a:gd name="T2" fmla="*/ 0 w 2042"/>
                  <a:gd name="T3" fmla="*/ 0 h 109"/>
                  <a:gd name="T4" fmla="*/ 2 w 2042"/>
                  <a:gd name="T5" fmla="*/ 53 h 109"/>
                  <a:gd name="T6" fmla="*/ 2042 w 2042"/>
                  <a:gd name="T7" fmla="*/ 109 h 109"/>
                  <a:gd name="T8" fmla="*/ 2041 w 2042"/>
                  <a:gd name="T9" fmla="*/ 45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2"/>
                  <a:gd name="T16" fmla="*/ 0 h 109"/>
                  <a:gd name="T17" fmla="*/ 2042 w 2042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2" h="109">
                    <a:moveTo>
                      <a:pt x="2041" y="45"/>
                    </a:moveTo>
                    <a:lnTo>
                      <a:pt x="0" y="0"/>
                    </a:lnTo>
                    <a:lnTo>
                      <a:pt x="2" y="53"/>
                    </a:lnTo>
                    <a:lnTo>
                      <a:pt x="2042" y="109"/>
                    </a:lnTo>
                    <a:lnTo>
                      <a:pt x="2041" y="45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42" name="Freeform 103" descr="Дуб"/>
              <p:cNvSpPr>
                <a:spLocks/>
              </p:cNvSpPr>
              <p:nvPr/>
            </p:nvSpPr>
            <p:spPr bwMode="auto">
              <a:xfrm>
                <a:off x="3360" y="2432"/>
                <a:ext cx="110" cy="272"/>
              </a:xfrm>
              <a:custGeom>
                <a:avLst/>
                <a:gdLst>
                  <a:gd name="T0" fmla="*/ 0 w 110"/>
                  <a:gd name="T1" fmla="*/ 0 h 272"/>
                  <a:gd name="T2" fmla="*/ 110 w 110"/>
                  <a:gd name="T3" fmla="*/ 182 h 272"/>
                  <a:gd name="T4" fmla="*/ 110 w 110"/>
                  <a:gd name="T5" fmla="*/ 272 h 272"/>
                  <a:gd name="T6" fmla="*/ 0 w 110"/>
                  <a:gd name="T7" fmla="*/ 80 h 272"/>
                  <a:gd name="T8" fmla="*/ 0 w 110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0"/>
                  <a:gd name="T16" fmla="*/ 0 h 272"/>
                  <a:gd name="T17" fmla="*/ 110 w 110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0" h="272">
                    <a:moveTo>
                      <a:pt x="0" y="0"/>
                    </a:moveTo>
                    <a:lnTo>
                      <a:pt x="110" y="182"/>
                    </a:lnTo>
                    <a:lnTo>
                      <a:pt x="110" y="272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43" name="Freeform 104" descr="Каштан"/>
              <p:cNvSpPr>
                <a:spLocks/>
              </p:cNvSpPr>
              <p:nvPr/>
            </p:nvSpPr>
            <p:spPr bwMode="auto">
              <a:xfrm>
                <a:off x="4967" y="3448"/>
                <a:ext cx="181" cy="617"/>
              </a:xfrm>
              <a:custGeom>
                <a:avLst/>
                <a:gdLst>
                  <a:gd name="T0" fmla="*/ 181 w 181"/>
                  <a:gd name="T1" fmla="*/ 27 h 617"/>
                  <a:gd name="T2" fmla="*/ 181 w 181"/>
                  <a:gd name="T3" fmla="*/ 345 h 617"/>
                  <a:gd name="T4" fmla="*/ 136 w 181"/>
                  <a:gd name="T5" fmla="*/ 617 h 617"/>
                  <a:gd name="T6" fmla="*/ 45 w 181"/>
                  <a:gd name="T7" fmla="*/ 481 h 617"/>
                  <a:gd name="T8" fmla="*/ 90 w 181"/>
                  <a:gd name="T9" fmla="*/ 254 h 617"/>
                  <a:gd name="T10" fmla="*/ 0 w 181"/>
                  <a:gd name="T11" fmla="*/ 27 h 617"/>
                  <a:gd name="T12" fmla="*/ 25 w 181"/>
                  <a:gd name="T13" fmla="*/ 0 h 617"/>
                  <a:gd name="T14" fmla="*/ 181 w 181"/>
                  <a:gd name="T15" fmla="*/ 27 h 6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1"/>
                  <a:gd name="T25" fmla="*/ 0 h 617"/>
                  <a:gd name="T26" fmla="*/ 181 w 181"/>
                  <a:gd name="T27" fmla="*/ 617 h 6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1" h="617">
                    <a:moveTo>
                      <a:pt x="181" y="27"/>
                    </a:moveTo>
                    <a:lnTo>
                      <a:pt x="181" y="345"/>
                    </a:lnTo>
                    <a:lnTo>
                      <a:pt x="136" y="617"/>
                    </a:lnTo>
                    <a:lnTo>
                      <a:pt x="45" y="481"/>
                    </a:lnTo>
                    <a:lnTo>
                      <a:pt x="90" y="254"/>
                    </a:lnTo>
                    <a:lnTo>
                      <a:pt x="0" y="27"/>
                    </a:lnTo>
                    <a:lnTo>
                      <a:pt x="25" y="0"/>
                    </a:lnTo>
                    <a:lnTo>
                      <a:pt x="181" y="27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3" name="Freeform 105"/>
              <p:cNvSpPr>
                <a:spLocks/>
              </p:cNvSpPr>
              <p:nvPr/>
            </p:nvSpPr>
            <p:spPr bwMode="auto">
              <a:xfrm>
                <a:off x="5149" y="3475"/>
                <a:ext cx="228" cy="320"/>
              </a:xfrm>
              <a:custGeom>
                <a:avLst/>
                <a:gdLst/>
                <a:ahLst/>
                <a:cxnLst>
                  <a:cxn ang="0">
                    <a:pos x="0" y="137"/>
                  </a:cxn>
                  <a:cxn ang="0">
                    <a:pos x="181" y="318"/>
                  </a:cxn>
                  <a:cxn ang="0">
                    <a:pos x="227" y="227"/>
                  </a:cxn>
                  <a:cxn ang="0">
                    <a:pos x="136" y="137"/>
                  </a:cxn>
                  <a:cxn ang="0">
                    <a:pos x="136" y="91"/>
                  </a:cxn>
                  <a:cxn ang="0">
                    <a:pos x="136" y="46"/>
                  </a:cxn>
                  <a:cxn ang="0">
                    <a:pos x="181" y="0"/>
                  </a:cxn>
                  <a:cxn ang="0">
                    <a:pos x="0" y="0"/>
                  </a:cxn>
                  <a:cxn ang="0">
                    <a:pos x="0" y="91"/>
                  </a:cxn>
                  <a:cxn ang="0">
                    <a:pos x="0" y="137"/>
                  </a:cxn>
                </a:cxnLst>
                <a:rect l="0" t="0" r="r" b="b"/>
                <a:pathLst>
                  <a:path w="227" h="318">
                    <a:moveTo>
                      <a:pt x="0" y="137"/>
                    </a:moveTo>
                    <a:lnTo>
                      <a:pt x="181" y="318"/>
                    </a:lnTo>
                    <a:lnTo>
                      <a:pt x="227" y="227"/>
                    </a:lnTo>
                    <a:lnTo>
                      <a:pt x="136" y="137"/>
                    </a:lnTo>
                    <a:lnTo>
                      <a:pt x="136" y="91"/>
                    </a:lnTo>
                    <a:lnTo>
                      <a:pt x="136" y="46"/>
                    </a:lnTo>
                    <a:lnTo>
                      <a:pt x="181" y="0"/>
                    </a:lnTo>
                    <a:lnTo>
                      <a:pt x="0" y="0"/>
                    </a:lnTo>
                    <a:lnTo>
                      <a:pt x="0" y="91"/>
                    </a:lnTo>
                    <a:lnTo>
                      <a:pt x="0" y="13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tx2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1645" name="Oval 106"/>
              <p:cNvSpPr>
                <a:spLocks noChangeArrowheads="1"/>
              </p:cNvSpPr>
              <p:nvPr/>
            </p:nvSpPr>
            <p:spPr bwMode="auto">
              <a:xfrm rot="-4776019">
                <a:off x="5306" y="3725"/>
                <a:ext cx="91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46" name="Oval 107"/>
              <p:cNvSpPr>
                <a:spLocks noChangeArrowheads="1"/>
              </p:cNvSpPr>
              <p:nvPr/>
            </p:nvSpPr>
            <p:spPr bwMode="auto">
              <a:xfrm>
                <a:off x="2336" y="2659"/>
                <a:ext cx="181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47" name="Freeform 108"/>
              <p:cNvSpPr>
                <a:spLocks/>
              </p:cNvSpPr>
              <p:nvPr/>
            </p:nvSpPr>
            <p:spPr bwMode="auto">
              <a:xfrm>
                <a:off x="2640" y="2704"/>
                <a:ext cx="376" cy="318"/>
              </a:xfrm>
              <a:custGeom>
                <a:avLst/>
                <a:gdLst>
                  <a:gd name="T0" fmla="*/ 0 w 376"/>
                  <a:gd name="T1" fmla="*/ 284 h 318"/>
                  <a:gd name="T2" fmla="*/ 160 w 376"/>
                  <a:gd name="T3" fmla="*/ 316 h 318"/>
                  <a:gd name="T4" fmla="*/ 331 w 376"/>
                  <a:gd name="T5" fmla="*/ 318 h 318"/>
                  <a:gd name="T6" fmla="*/ 352 w 376"/>
                  <a:gd name="T7" fmla="*/ 188 h 318"/>
                  <a:gd name="T8" fmla="*/ 376 w 376"/>
                  <a:gd name="T9" fmla="*/ 46 h 318"/>
                  <a:gd name="T10" fmla="*/ 264 w 376"/>
                  <a:gd name="T11" fmla="*/ 20 h 318"/>
                  <a:gd name="T12" fmla="*/ 104 w 376"/>
                  <a:gd name="T13" fmla="*/ 0 h 318"/>
                  <a:gd name="T14" fmla="*/ 64 w 376"/>
                  <a:gd name="T15" fmla="*/ 36 h 318"/>
                  <a:gd name="T16" fmla="*/ 16 w 376"/>
                  <a:gd name="T17" fmla="*/ 196 h 318"/>
                  <a:gd name="T18" fmla="*/ 0 w 376"/>
                  <a:gd name="T19" fmla="*/ 284 h 3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6"/>
                  <a:gd name="T31" fmla="*/ 0 h 318"/>
                  <a:gd name="T32" fmla="*/ 376 w 376"/>
                  <a:gd name="T33" fmla="*/ 318 h 3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6" h="318">
                    <a:moveTo>
                      <a:pt x="0" y="284"/>
                    </a:moveTo>
                    <a:cubicBezTo>
                      <a:pt x="24" y="284"/>
                      <a:pt x="108" y="309"/>
                      <a:pt x="160" y="316"/>
                    </a:cubicBezTo>
                    <a:lnTo>
                      <a:pt x="331" y="318"/>
                    </a:lnTo>
                    <a:lnTo>
                      <a:pt x="352" y="188"/>
                    </a:lnTo>
                    <a:lnTo>
                      <a:pt x="376" y="46"/>
                    </a:lnTo>
                    <a:lnTo>
                      <a:pt x="264" y="20"/>
                    </a:lnTo>
                    <a:lnTo>
                      <a:pt x="104" y="0"/>
                    </a:lnTo>
                    <a:lnTo>
                      <a:pt x="64" y="36"/>
                    </a:lnTo>
                    <a:lnTo>
                      <a:pt x="16" y="196"/>
                    </a:lnTo>
                    <a:lnTo>
                      <a:pt x="0" y="2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48" name="Freeform 109"/>
              <p:cNvSpPr>
                <a:spLocks/>
              </p:cNvSpPr>
              <p:nvPr/>
            </p:nvSpPr>
            <p:spPr bwMode="auto">
              <a:xfrm>
                <a:off x="3304" y="2795"/>
                <a:ext cx="176" cy="237"/>
              </a:xfrm>
              <a:custGeom>
                <a:avLst/>
                <a:gdLst>
                  <a:gd name="T0" fmla="*/ 176 w 176"/>
                  <a:gd name="T1" fmla="*/ 157 h 237"/>
                  <a:gd name="T2" fmla="*/ 128 w 176"/>
                  <a:gd name="T3" fmla="*/ 237 h 237"/>
                  <a:gd name="T4" fmla="*/ 0 w 176"/>
                  <a:gd name="T5" fmla="*/ 29 h 237"/>
                  <a:gd name="T6" fmla="*/ 30 w 176"/>
                  <a:gd name="T7" fmla="*/ 0 h 237"/>
                  <a:gd name="T8" fmla="*/ 166 w 176"/>
                  <a:gd name="T9" fmla="*/ 136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6"/>
                  <a:gd name="T16" fmla="*/ 0 h 237"/>
                  <a:gd name="T17" fmla="*/ 176 w 176"/>
                  <a:gd name="T18" fmla="*/ 237 h 2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6" h="237">
                    <a:moveTo>
                      <a:pt x="176" y="157"/>
                    </a:moveTo>
                    <a:lnTo>
                      <a:pt x="128" y="237"/>
                    </a:lnTo>
                    <a:lnTo>
                      <a:pt x="0" y="29"/>
                    </a:lnTo>
                    <a:lnTo>
                      <a:pt x="30" y="0"/>
                    </a:lnTo>
                    <a:lnTo>
                      <a:pt x="166" y="136"/>
                    </a:lnTo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8" name="Freeform 110"/>
              <p:cNvSpPr>
                <a:spLocks/>
              </p:cNvSpPr>
              <p:nvPr/>
            </p:nvSpPr>
            <p:spPr bwMode="auto">
              <a:xfrm>
                <a:off x="3170" y="2983"/>
                <a:ext cx="2320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04" y="48"/>
                  </a:cxn>
                  <a:cxn ang="0">
                    <a:pos x="2320" y="117"/>
                  </a:cxn>
                  <a:cxn ang="0">
                    <a:pos x="0" y="80"/>
                  </a:cxn>
                </a:cxnLst>
                <a:rect l="0" t="0" r="r" b="b"/>
                <a:pathLst>
                  <a:path w="2320" h="117">
                    <a:moveTo>
                      <a:pt x="0" y="0"/>
                    </a:moveTo>
                    <a:lnTo>
                      <a:pt x="2304" y="48"/>
                    </a:lnTo>
                    <a:lnTo>
                      <a:pt x="2320" y="117"/>
                    </a:lnTo>
                    <a:lnTo>
                      <a:pt x="0" y="80"/>
                    </a:lnTo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chemeClr val="bg2"/>
                  </a:gs>
                  <a:gs pos="100000">
                    <a:schemeClr val="tx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1650" name="Freeform 111"/>
              <p:cNvSpPr>
                <a:spLocks/>
              </p:cNvSpPr>
              <p:nvPr/>
            </p:nvSpPr>
            <p:spPr bwMode="auto">
              <a:xfrm rot="1229960">
                <a:off x="2971" y="3067"/>
                <a:ext cx="49" cy="149"/>
              </a:xfrm>
              <a:custGeom>
                <a:avLst/>
                <a:gdLst>
                  <a:gd name="T0" fmla="*/ 0 w 49"/>
                  <a:gd name="T1" fmla="*/ 0 h 149"/>
                  <a:gd name="T2" fmla="*/ 0 w 49"/>
                  <a:gd name="T3" fmla="*/ 91 h 149"/>
                  <a:gd name="T4" fmla="*/ 49 w 49"/>
                  <a:gd name="T5" fmla="*/ 149 h 149"/>
                  <a:gd name="T6" fmla="*/ 0 w 49"/>
                  <a:gd name="T7" fmla="*/ 0 h 1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9"/>
                  <a:gd name="T13" fmla="*/ 0 h 149"/>
                  <a:gd name="T14" fmla="*/ 49 w 49"/>
                  <a:gd name="T15" fmla="*/ 149 h 1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9" h="149">
                    <a:moveTo>
                      <a:pt x="0" y="0"/>
                    </a:moveTo>
                    <a:lnTo>
                      <a:pt x="0" y="91"/>
                    </a:lnTo>
                    <a:lnTo>
                      <a:pt x="49" y="1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51" name="Oval 112"/>
              <p:cNvSpPr>
                <a:spLocks noChangeArrowheads="1"/>
              </p:cNvSpPr>
              <p:nvPr/>
            </p:nvSpPr>
            <p:spPr bwMode="auto">
              <a:xfrm>
                <a:off x="1747" y="2976"/>
                <a:ext cx="90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1652" name="Group 113"/>
              <p:cNvGrpSpPr>
                <a:grpSpLocks/>
              </p:cNvGrpSpPr>
              <p:nvPr/>
            </p:nvGrpSpPr>
            <p:grpSpPr bwMode="auto">
              <a:xfrm rot="423203">
                <a:off x="5420" y="3274"/>
                <a:ext cx="89" cy="201"/>
                <a:chOff x="4551" y="2197"/>
                <a:chExt cx="38" cy="90"/>
              </a:xfrm>
            </p:grpSpPr>
            <p:sp>
              <p:nvSpPr>
                <p:cNvPr id="21664" name="Rectangle 114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5" name="Rectangle 115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6" name="Rectangle 116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653" name="Group 117"/>
              <p:cNvGrpSpPr>
                <a:grpSpLocks/>
              </p:cNvGrpSpPr>
              <p:nvPr/>
            </p:nvGrpSpPr>
            <p:grpSpPr bwMode="auto">
              <a:xfrm rot="712727">
                <a:off x="2517" y="2840"/>
                <a:ext cx="227" cy="279"/>
                <a:chOff x="1270" y="1027"/>
                <a:chExt cx="164" cy="188"/>
              </a:xfrm>
            </p:grpSpPr>
            <p:sp>
              <p:nvSpPr>
                <p:cNvPr id="21662" name="Freeform 118"/>
                <p:cNvSpPr>
                  <a:spLocks/>
                </p:cNvSpPr>
                <p:nvPr/>
              </p:nvSpPr>
              <p:spPr bwMode="auto">
                <a:xfrm rot="423203">
                  <a:off x="1270" y="1078"/>
                  <a:ext cx="118" cy="137"/>
                </a:xfrm>
                <a:custGeom>
                  <a:avLst/>
                  <a:gdLst>
                    <a:gd name="T0" fmla="*/ 127 w 96"/>
                    <a:gd name="T1" fmla="*/ 0 h 111"/>
                    <a:gd name="T2" fmla="*/ 0 w 96"/>
                    <a:gd name="T3" fmla="*/ 169 h 111"/>
                    <a:gd name="T4" fmla="*/ 45 w 96"/>
                    <a:gd name="T5" fmla="*/ 160 h 111"/>
                    <a:gd name="T6" fmla="*/ 145 w 96"/>
                    <a:gd name="T7" fmla="*/ 5 h 111"/>
                    <a:gd name="T8" fmla="*/ 127 w 96"/>
                    <a:gd name="T9" fmla="*/ 0 h 1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11"/>
                    <a:gd name="T17" fmla="*/ 96 w 96"/>
                    <a:gd name="T18" fmla="*/ 111 h 1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11">
                      <a:moveTo>
                        <a:pt x="84" y="0"/>
                      </a:moveTo>
                      <a:lnTo>
                        <a:pt x="0" y="111"/>
                      </a:lnTo>
                      <a:lnTo>
                        <a:pt x="30" y="105"/>
                      </a:lnTo>
                      <a:lnTo>
                        <a:pt x="96" y="3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6350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663" name="Oval 119"/>
                <p:cNvSpPr>
                  <a:spLocks noChangeArrowheads="1"/>
                </p:cNvSpPr>
                <p:nvPr/>
              </p:nvSpPr>
              <p:spPr bwMode="auto">
                <a:xfrm rot="59094">
                  <a:off x="1383" y="1027"/>
                  <a:ext cx="51" cy="86"/>
                </a:xfrm>
                <a:prstGeom prst="ellipse">
                  <a:avLst/>
                </a:prstGeom>
                <a:solidFill>
                  <a:schemeClr val="accent1"/>
                </a:solidFill>
                <a:ln w="63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654" name="Group 120"/>
              <p:cNvGrpSpPr>
                <a:grpSpLocks/>
              </p:cNvGrpSpPr>
              <p:nvPr/>
            </p:nvGrpSpPr>
            <p:grpSpPr bwMode="auto">
              <a:xfrm rot="423203">
                <a:off x="3107" y="3566"/>
                <a:ext cx="89" cy="201"/>
                <a:chOff x="4551" y="2197"/>
                <a:chExt cx="38" cy="90"/>
              </a:xfrm>
            </p:grpSpPr>
            <p:sp>
              <p:nvSpPr>
                <p:cNvPr id="2165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1" name="Rectangle 123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655" name="Group 124"/>
              <p:cNvGrpSpPr>
                <a:grpSpLocks/>
              </p:cNvGrpSpPr>
              <p:nvPr/>
            </p:nvGrpSpPr>
            <p:grpSpPr bwMode="auto">
              <a:xfrm rot="-4976797">
                <a:off x="1711" y="3147"/>
                <a:ext cx="89" cy="201"/>
                <a:chOff x="4551" y="2197"/>
                <a:chExt cx="38" cy="90"/>
              </a:xfrm>
            </p:grpSpPr>
            <p:sp>
              <p:nvSpPr>
                <p:cNvPr id="21656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57" name="Rectangle 126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58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80" name="Group 128"/>
            <p:cNvGrpSpPr>
              <a:grpSpLocks/>
            </p:cNvGrpSpPr>
            <p:nvPr/>
          </p:nvGrpSpPr>
          <p:grpSpPr bwMode="auto">
            <a:xfrm rot="169725" flipH="1">
              <a:off x="875" y="1005"/>
              <a:ext cx="187" cy="195"/>
              <a:chOff x="2880" y="2016"/>
              <a:chExt cx="2016" cy="2016"/>
            </a:xfrm>
          </p:grpSpPr>
          <p:sp>
            <p:nvSpPr>
              <p:cNvPr id="21605" name="Oval 129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2016" cy="201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6" name="Oval 130"/>
              <p:cNvSpPr>
                <a:spLocks noChangeArrowheads="1"/>
              </p:cNvSpPr>
              <p:nvPr/>
            </p:nvSpPr>
            <p:spPr bwMode="auto">
              <a:xfrm>
                <a:off x="3224" y="2359"/>
                <a:ext cx="1328" cy="1329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0033CC"/>
                  </a:solidFill>
                </a:endParaRPr>
              </a:p>
            </p:txBody>
          </p:sp>
          <p:sp>
            <p:nvSpPr>
              <p:cNvPr id="21607" name="Oval 131"/>
              <p:cNvSpPr>
                <a:spLocks noChangeArrowheads="1"/>
              </p:cNvSpPr>
              <p:nvPr/>
            </p:nvSpPr>
            <p:spPr bwMode="auto">
              <a:xfrm>
                <a:off x="3323" y="2458"/>
                <a:ext cx="1130" cy="11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8" name="Oval 132"/>
              <p:cNvSpPr>
                <a:spLocks noChangeArrowheads="1"/>
              </p:cNvSpPr>
              <p:nvPr/>
            </p:nvSpPr>
            <p:spPr bwMode="auto">
              <a:xfrm>
                <a:off x="3863" y="2507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9" name="Oval 133"/>
              <p:cNvSpPr>
                <a:spLocks noChangeArrowheads="1"/>
              </p:cNvSpPr>
              <p:nvPr/>
            </p:nvSpPr>
            <p:spPr bwMode="auto">
              <a:xfrm>
                <a:off x="4355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0" name="Oval 134"/>
              <p:cNvSpPr>
                <a:spLocks noChangeArrowheads="1"/>
              </p:cNvSpPr>
              <p:nvPr/>
            </p:nvSpPr>
            <p:spPr bwMode="auto">
              <a:xfrm>
                <a:off x="3863" y="3491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1" name="Oval 135"/>
              <p:cNvSpPr>
                <a:spLocks noChangeArrowheads="1"/>
              </p:cNvSpPr>
              <p:nvPr/>
            </p:nvSpPr>
            <p:spPr bwMode="auto">
              <a:xfrm>
                <a:off x="3372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2" name="Oval 136"/>
              <p:cNvSpPr>
                <a:spLocks noChangeArrowheads="1"/>
              </p:cNvSpPr>
              <p:nvPr/>
            </p:nvSpPr>
            <p:spPr bwMode="auto">
              <a:xfrm>
                <a:off x="4208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3" name="Oval 137"/>
              <p:cNvSpPr>
                <a:spLocks noChangeArrowheads="1"/>
              </p:cNvSpPr>
              <p:nvPr/>
            </p:nvSpPr>
            <p:spPr bwMode="auto">
              <a:xfrm>
                <a:off x="3519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4" name="Oval 138"/>
              <p:cNvSpPr>
                <a:spLocks noChangeArrowheads="1"/>
              </p:cNvSpPr>
              <p:nvPr/>
            </p:nvSpPr>
            <p:spPr bwMode="auto">
              <a:xfrm>
                <a:off x="3519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15" name="Oval 139"/>
              <p:cNvSpPr>
                <a:spLocks noChangeArrowheads="1"/>
              </p:cNvSpPr>
              <p:nvPr/>
            </p:nvSpPr>
            <p:spPr bwMode="auto">
              <a:xfrm>
                <a:off x="4208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581" name="Group 140"/>
            <p:cNvGrpSpPr>
              <a:grpSpLocks/>
            </p:cNvGrpSpPr>
            <p:nvPr/>
          </p:nvGrpSpPr>
          <p:grpSpPr bwMode="auto">
            <a:xfrm rot="169725" flipH="1">
              <a:off x="1383" y="991"/>
              <a:ext cx="187" cy="195"/>
              <a:chOff x="2880" y="2016"/>
              <a:chExt cx="2016" cy="2016"/>
            </a:xfrm>
          </p:grpSpPr>
          <p:sp>
            <p:nvSpPr>
              <p:cNvPr id="21594" name="Oval 141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2016" cy="201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5" name="Oval 142"/>
              <p:cNvSpPr>
                <a:spLocks noChangeArrowheads="1"/>
              </p:cNvSpPr>
              <p:nvPr/>
            </p:nvSpPr>
            <p:spPr bwMode="auto">
              <a:xfrm>
                <a:off x="3224" y="2359"/>
                <a:ext cx="1328" cy="1329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0033CC"/>
                  </a:solidFill>
                </a:endParaRPr>
              </a:p>
            </p:txBody>
          </p:sp>
          <p:sp>
            <p:nvSpPr>
              <p:cNvPr id="21596" name="Oval 143"/>
              <p:cNvSpPr>
                <a:spLocks noChangeArrowheads="1"/>
              </p:cNvSpPr>
              <p:nvPr/>
            </p:nvSpPr>
            <p:spPr bwMode="auto">
              <a:xfrm>
                <a:off x="3323" y="2458"/>
                <a:ext cx="1130" cy="11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7" name="Oval 144"/>
              <p:cNvSpPr>
                <a:spLocks noChangeArrowheads="1"/>
              </p:cNvSpPr>
              <p:nvPr/>
            </p:nvSpPr>
            <p:spPr bwMode="auto">
              <a:xfrm>
                <a:off x="3863" y="2507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8" name="Oval 145"/>
              <p:cNvSpPr>
                <a:spLocks noChangeArrowheads="1"/>
              </p:cNvSpPr>
              <p:nvPr/>
            </p:nvSpPr>
            <p:spPr bwMode="auto">
              <a:xfrm>
                <a:off x="4355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9" name="Oval 146"/>
              <p:cNvSpPr>
                <a:spLocks noChangeArrowheads="1"/>
              </p:cNvSpPr>
              <p:nvPr/>
            </p:nvSpPr>
            <p:spPr bwMode="auto">
              <a:xfrm>
                <a:off x="3863" y="3491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0" name="Oval 147"/>
              <p:cNvSpPr>
                <a:spLocks noChangeArrowheads="1"/>
              </p:cNvSpPr>
              <p:nvPr/>
            </p:nvSpPr>
            <p:spPr bwMode="auto">
              <a:xfrm>
                <a:off x="3372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1" name="Oval 148"/>
              <p:cNvSpPr>
                <a:spLocks noChangeArrowheads="1"/>
              </p:cNvSpPr>
              <p:nvPr/>
            </p:nvSpPr>
            <p:spPr bwMode="auto">
              <a:xfrm>
                <a:off x="4208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2" name="Oval 149"/>
              <p:cNvSpPr>
                <a:spLocks noChangeArrowheads="1"/>
              </p:cNvSpPr>
              <p:nvPr/>
            </p:nvSpPr>
            <p:spPr bwMode="auto">
              <a:xfrm>
                <a:off x="3519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3" name="Oval 150"/>
              <p:cNvSpPr>
                <a:spLocks noChangeArrowheads="1"/>
              </p:cNvSpPr>
              <p:nvPr/>
            </p:nvSpPr>
            <p:spPr bwMode="auto">
              <a:xfrm>
                <a:off x="3519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604" name="Oval 151"/>
              <p:cNvSpPr>
                <a:spLocks noChangeArrowheads="1"/>
              </p:cNvSpPr>
              <p:nvPr/>
            </p:nvSpPr>
            <p:spPr bwMode="auto">
              <a:xfrm>
                <a:off x="4208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582" name="Group 152"/>
            <p:cNvGrpSpPr>
              <a:grpSpLocks/>
            </p:cNvGrpSpPr>
            <p:nvPr/>
          </p:nvGrpSpPr>
          <p:grpSpPr bwMode="auto">
            <a:xfrm rot="169725" flipH="1">
              <a:off x="671" y="1005"/>
              <a:ext cx="187" cy="195"/>
              <a:chOff x="2880" y="2016"/>
              <a:chExt cx="2016" cy="2016"/>
            </a:xfrm>
          </p:grpSpPr>
          <p:sp>
            <p:nvSpPr>
              <p:cNvPr id="21583" name="Oval 153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2016" cy="201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4" name="Oval 154"/>
              <p:cNvSpPr>
                <a:spLocks noChangeArrowheads="1"/>
              </p:cNvSpPr>
              <p:nvPr/>
            </p:nvSpPr>
            <p:spPr bwMode="auto">
              <a:xfrm>
                <a:off x="3224" y="2359"/>
                <a:ext cx="1328" cy="1329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0033CC"/>
                  </a:solidFill>
                </a:endParaRPr>
              </a:p>
            </p:txBody>
          </p:sp>
          <p:sp>
            <p:nvSpPr>
              <p:cNvPr id="21585" name="Oval 155"/>
              <p:cNvSpPr>
                <a:spLocks noChangeArrowheads="1"/>
              </p:cNvSpPr>
              <p:nvPr/>
            </p:nvSpPr>
            <p:spPr bwMode="auto">
              <a:xfrm>
                <a:off x="3323" y="2458"/>
                <a:ext cx="1130" cy="11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6" name="Oval 156"/>
              <p:cNvSpPr>
                <a:spLocks noChangeArrowheads="1"/>
              </p:cNvSpPr>
              <p:nvPr/>
            </p:nvSpPr>
            <p:spPr bwMode="auto">
              <a:xfrm>
                <a:off x="3863" y="2507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7" name="Oval 157"/>
              <p:cNvSpPr>
                <a:spLocks noChangeArrowheads="1"/>
              </p:cNvSpPr>
              <p:nvPr/>
            </p:nvSpPr>
            <p:spPr bwMode="auto">
              <a:xfrm>
                <a:off x="4355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8" name="Oval 158"/>
              <p:cNvSpPr>
                <a:spLocks noChangeArrowheads="1"/>
              </p:cNvSpPr>
              <p:nvPr/>
            </p:nvSpPr>
            <p:spPr bwMode="auto">
              <a:xfrm>
                <a:off x="3863" y="3491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89" name="Oval 159"/>
              <p:cNvSpPr>
                <a:spLocks noChangeArrowheads="1"/>
              </p:cNvSpPr>
              <p:nvPr/>
            </p:nvSpPr>
            <p:spPr bwMode="auto">
              <a:xfrm>
                <a:off x="3372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0" name="Oval 160"/>
              <p:cNvSpPr>
                <a:spLocks noChangeArrowheads="1"/>
              </p:cNvSpPr>
              <p:nvPr/>
            </p:nvSpPr>
            <p:spPr bwMode="auto">
              <a:xfrm>
                <a:off x="4208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1" name="Oval 161"/>
              <p:cNvSpPr>
                <a:spLocks noChangeArrowheads="1"/>
              </p:cNvSpPr>
              <p:nvPr/>
            </p:nvSpPr>
            <p:spPr bwMode="auto">
              <a:xfrm>
                <a:off x="3519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2" name="Oval 162"/>
              <p:cNvSpPr>
                <a:spLocks noChangeArrowheads="1"/>
              </p:cNvSpPr>
              <p:nvPr/>
            </p:nvSpPr>
            <p:spPr bwMode="auto">
              <a:xfrm>
                <a:off x="3519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93" name="Oval 163"/>
              <p:cNvSpPr>
                <a:spLocks noChangeArrowheads="1"/>
              </p:cNvSpPr>
              <p:nvPr/>
            </p:nvSpPr>
            <p:spPr bwMode="auto">
              <a:xfrm>
                <a:off x="4208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244"/>
          <p:cNvGrpSpPr>
            <a:grpSpLocks/>
          </p:cNvGrpSpPr>
          <p:nvPr/>
        </p:nvGrpSpPr>
        <p:grpSpPr bwMode="auto">
          <a:xfrm>
            <a:off x="9324975" y="4149725"/>
            <a:ext cx="1223963" cy="758825"/>
            <a:chOff x="1474" y="1162"/>
            <a:chExt cx="1632" cy="1068"/>
          </a:xfrm>
        </p:grpSpPr>
        <p:grpSp>
          <p:nvGrpSpPr>
            <p:cNvPr id="21536" name="Group 165"/>
            <p:cNvGrpSpPr>
              <a:grpSpLocks/>
            </p:cNvGrpSpPr>
            <p:nvPr/>
          </p:nvGrpSpPr>
          <p:grpSpPr bwMode="auto">
            <a:xfrm>
              <a:off x="2130" y="1543"/>
              <a:ext cx="688" cy="687"/>
              <a:chOff x="2880" y="2016"/>
              <a:chExt cx="2016" cy="2016"/>
            </a:xfrm>
          </p:grpSpPr>
          <p:sp>
            <p:nvSpPr>
              <p:cNvPr id="21568" name="Oval 166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2016" cy="201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9" name="Oval 167"/>
              <p:cNvSpPr>
                <a:spLocks noChangeArrowheads="1"/>
              </p:cNvSpPr>
              <p:nvPr/>
            </p:nvSpPr>
            <p:spPr bwMode="auto">
              <a:xfrm>
                <a:off x="3224" y="2359"/>
                <a:ext cx="1328" cy="1329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0033CC"/>
                  </a:solidFill>
                  <a:latin typeface="Georgia" pitchFamily="18" charset="0"/>
                </a:endParaRPr>
              </a:p>
            </p:txBody>
          </p:sp>
          <p:sp>
            <p:nvSpPr>
              <p:cNvPr id="21570" name="Oval 168"/>
              <p:cNvSpPr>
                <a:spLocks noChangeArrowheads="1"/>
              </p:cNvSpPr>
              <p:nvPr/>
            </p:nvSpPr>
            <p:spPr bwMode="auto">
              <a:xfrm>
                <a:off x="3323" y="2458"/>
                <a:ext cx="1130" cy="11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1" name="Oval 169"/>
              <p:cNvSpPr>
                <a:spLocks noChangeArrowheads="1"/>
              </p:cNvSpPr>
              <p:nvPr/>
            </p:nvSpPr>
            <p:spPr bwMode="auto">
              <a:xfrm>
                <a:off x="3863" y="2507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2" name="Oval 170"/>
              <p:cNvSpPr>
                <a:spLocks noChangeArrowheads="1"/>
              </p:cNvSpPr>
              <p:nvPr/>
            </p:nvSpPr>
            <p:spPr bwMode="auto">
              <a:xfrm>
                <a:off x="4355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3" name="Oval 171"/>
              <p:cNvSpPr>
                <a:spLocks noChangeArrowheads="1"/>
              </p:cNvSpPr>
              <p:nvPr/>
            </p:nvSpPr>
            <p:spPr bwMode="auto">
              <a:xfrm>
                <a:off x="3863" y="3491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4" name="Oval 172"/>
              <p:cNvSpPr>
                <a:spLocks noChangeArrowheads="1"/>
              </p:cNvSpPr>
              <p:nvPr/>
            </p:nvSpPr>
            <p:spPr bwMode="auto">
              <a:xfrm>
                <a:off x="3372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5" name="Oval 173"/>
              <p:cNvSpPr>
                <a:spLocks noChangeArrowheads="1"/>
              </p:cNvSpPr>
              <p:nvPr/>
            </p:nvSpPr>
            <p:spPr bwMode="auto">
              <a:xfrm>
                <a:off x="4208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6" name="Oval 174"/>
              <p:cNvSpPr>
                <a:spLocks noChangeArrowheads="1"/>
              </p:cNvSpPr>
              <p:nvPr/>
            </p:nvSpPr>
            <p:spPr bwMode="auto">
              <a:xfrm>
                <a:off x="3519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7" name="Oval 175"/>
              <p:cNvSpPr>
                <a:spLocks noChangeArrowheads="1"/>
              </p:cNvSpPr>
              <p:nvPr/>
            </p:nvSpPr>
            <p:spPr bwMode="auto">
              <a:xfrm>
                <a:off x="3519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78" name="Oval 176"/>
              <p:cNvSpPr>
                <a:spLocks noChangeArrowheads="1"/>
              </p:cNvSpPr>
              <p:nvPr/>
            </p:nvSpPr>
            <p:spPr bwMode="auto">
              <a:xfrm>
                <a:off x="4208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1537" name="Group 177"/>
            <p:cNvGrpSpPr>
              <a:grpSpLocks/>
            </p:cNvGrpSpPr>
            <p:nvPr/>
          </p:nvGrpSpPr>
          <p:grpSpPr bwMode="auto">
            <a:xfrm>
              <a:off x="1474" y="1834"/>
              <a:ext cx="344" cy="344"/>
              <a:chOff x="4512" y="3648"/>
              <a:chExt cx="344" cy="344"/>
            </a:xfrm>
          </p:grpSpPr>
          <p:sp>
            <p:nvSpPr>
              <p:cNvPr id="21557" name="Oval 178"/>
              <p:cNvSpPr>
                <a:spLocks noChangeArrowheads="1"/>
              </p:cNvSpPr>
              <p:nvPr/>
            </p:nvSpPr>
            <p:spPr bwMode="auto">
              <a:xfrm>
                <a:off x="4512" y="3648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827" name="Oval 179"/>
              <p:cNvSpPr>
                <a:spLocks noChangeArrowheads="1"/>
              </p:cNvSpPr>
              <p:nvPr/>
            </p:nvSpPr>
            <p:spPr bwMode="auto">
              <a:xfrm>
                <a:off x="4578" y="3716"/>
                <a:ext cx="218" cy="210"/>
              </a:xfrm>
              <a:prstGeom prst="ellipse">
                <a:avLst/>
              </a:pr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</a:schemeClr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1559" name="Oval 180"/>
              <p:cNvSpPr>
                <a:spLocks noChangeArrowheads="1"/>
              </p:cNvSpPr>
              <p:nvPr/>
            </p:nvSpPr>
            <p:spPr bwMode="auto">
              <a:xfrm>
                <a:off x="4659" y="3795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0" name="Oval 181"/>
              <p:cNvSpPr>
                <a:spLocks noChangeArrowheads="1"/>
              </p:cNvSpPr>
              <p:nvPr/>
            </p:nvSpPr>
            <p:spPr bwMode="auto">
              <a:xfrm>
                <a:off x="4636" y="3724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1" name="Oval 182"/>
              <p:cNvSpPr>
                <a:spLocks noChangeArrowheads="1"/>
              </p:cNvSpPr>
              <p:nvPr/>
            </p:nvSpPr>
            <p:spPr bwMode="auto">
              <a:xfrm>
                <a:off x="4752" y="3772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2" name="Oval 183"/>
              <p:cNvSpPr>
                <a:spLocks noChangeArrowheads="1"/>
              </p:cNvSpPr>
              <p:nvPr/>
            </p:nvSpPr>
            <p:spPr bwMode="auto">
              <a:xfrm>
                <a:off x="4732" y="3888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3" name="Oval 184"/>
              <p:cNvSpPr>
                <a:spLocks noChangeArrowheads="1"/>
              </p:cNvSpPr>
              <p:nvPr/>
            </p:nvSpPr>
            <p:spPr bwMode="auto">
              <a:xfrm>
                <a:off x="4588" y="3840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4" name="Oval 185"/>
              <p:cNvSpPr>
                <a:spLocks noChangeArrowheads="1"/>
              </p:cNvSpPr>
              <p:nvPr/>
            </p:nvSpPr>
            <p:spPr bwMode="auto">
              <a:xfrm>
                <a:off x="4704" y="3744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5" name="Oval 186"/>
              <p:cNvSpPr>
                <a:spLocks noChangeArrowheads="1"/>
              </p:cNvSpPr>
              <p:nvPr/>
            </p:nvSpPr>
            <p:spPr bwMode="auto">
              <a:xfrm>
                <a:off x="4608" y="3792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6" name="Oval 187"/>
              <p:cNvSpPr>
                <a:spLocks noChangeArrowheads="1"/>
              </p:cNvSpPr>
              <p:nvPr/>
            </p:nvSpPr>
            <p:spPr bwMode="auto">
              <a:xfrm>
                <a:off x="4656" y="3888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67" name="Oval 188"/>
              <p:cNvSpPr>
                <a:spLocks noChangeArrowheads="1"/>
              </p:cNvSpPr>
              <p:nvPr/>
            </p:nvSpPr>
            <p:spPr bwMode="auto">
              <a:xfrm>
                <a:off x="4752" y="3840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1538" name="Group 214"/>
            <p:cNvGrpSpPr>
              <a:grpSpLocks/>
            </p:cNvGrpSpPr>
            <p:nvPr/>
          </p:nvGrpSpPr>
          <p:grpSpPr bwMode="auto">
            <a:xfrm>
              <a:off x="1541" y="1162"/>
              <a:ext cx="1267" cy="753"/>
              <a:chOff x="1152" y="516"/>
              <a:chExt cx="3714" cy="2208"/>
            </a:xfrm>
          </p:grpSpPr>
          <p:sp>
            <p:nvSpPr>
              <p:cNvPr id="27863" name="Freeform 215"/>
              <p:cNvSpPr>
                <a:spLocks/>
              </p:cNvSpPr>
              <p:nvPr/>
            </p:nvSpPr>
            <p:spPr bwMode="auto">
              <a:xfrm>
                <a:off x="1154" y="575"/>
                <a:ext cx="3710" cy="2149"/>
              </a:xfrm>
              <a:custGeom>
                <a:avLst/>
                <a:gdLst/>
                <a:ahLst/>
                <a:cxnLst>
                  <a:cxn ang="0">
                    <a:pos x="3120" y="960"/>
                  </a:cxn>
                  <a:cxn ang="0">
                    <a:pos x="3168" y="96"/>
                  </a:cxn>
                  <a:cxn ang="0">
                    <a:pos x="1872" y="0"/>
                  </a:cxn>
                  <a:cxn ang="0">
                    <a:pos x="1638" y="876"/>
                  </a:cxn>
                  <a:cxn ang="0">
                    <a:pos x="768" y="864"/>
                  </a:cxn>
                  <a:cxn ang="0">
                    <a:pos x="0" y="816"/>
                  </a:cxn>
                  <a:cxn ang="0">
                    <a:pos x="0" y="1056"/>
                  </a:cxn>
                  <a:cxn ang="0">
                    <a:pos x="96" y="1056"/>
                  </a:cxn>
                  <a:cxn ang="0">
                    <a:pos x="96" y="1776"/>
                  </a:cxn>
                  <a:cxn ang="0">
                    <a:pos x="102" y="1896"/>
                  </a:cxn>
                  <a:cxn ang="0">
                    <a:pos x="342" y="1944"/>
                  </a:cxn>
                  <a:cxn ang="0">
                    <a:pos x="450" y="2016"/>
                  </a:cxn>
                  <a:cxn ang="0">
                    <a:pos x="558" y="2112"/>
                  </a:cxn>
                  <a:cxn ang="0">
                    <a:pos x="750" y="2148"/>
                  </a:cxn>
                  <a:cxn ang="0">
                    <a:pos x="858" y="1884"/>
                  </a:cxn>
                  <a:cxn ang="0">
                    <a:pos x="1074" y="1896"/>
                  </a:cxn>
                  <a:cxn ang="0">
                    <a:pos x="1248" y="1824"/>
                  </a:cxn>
                  <a:cxn ang="0">
                    <a:pos x="1584" y="1968"/>
                  </a:cxn>
                  <a:cxn ang="0">
                    <a:pos x="1584" y="1824"/>
                  </a:cxn>
                  <a:cxn ang="0">
                    <a:pos x="1776" y="1872"/>
                  </a:cxn>
                  <a:cxn ang="0">
                    <a:pos x="1824" y="1680"/>
                  </a:cxn>
                  <a:cxn ang="0">
                    <a:pos x="1872" y="1536"/>
                  </a:cxn>
                  <a:cxn ang="0">
                    <a:pos x="1968" y="1440"/>
                  </a:cxn>
                  <a:cxn ang="0">
                    <a:pos x="2160" y="1248"/>
                  </a:cxn>
                  <a:cxn ang="0">
                    <a:pos x="2352" y="1152"/>
                  </a:cxn>
                  <a:cxn ang="0">
                    <a:pos x="2592" y="1056"/>
                  </a:cxn>
                  <a:cxn ang="0">
                    <a:pos x="2880" y="1056"/>
                  </a:cxn>
                  <a:cxn ang="0">
                    <a:pos x="3066" y="1104"/>
                  </a:cxn>
                  <a:cxn ang="0">
                    <a:pos x="3258" y="1188"/>
                  </a:cxn>
                  <a:cxn ang="0">
                    <a:pos x="3390" y="1272"/>
                  </a:cxn>
                  <a:cxn ang="0">
                    <a:pos x="3510" y="1392"/>
                  </a:cxn>
                  <a:cxn ang="0">
                    <a:pos x="3678" y="1596"/>
                  </a:cxn>
                  <a:cxn ang="0">
                    <a:pos x="3714" y="1584"/>
                  </a:cxn>
                  <a:cxn ang="0">
                    <a:pos x="3558" y="1332"/>
                  </a:cxn>
                  <a:cxn ang="0">
                    <a:pos x="3270" y="1068"/>
                  </a:cxn>
                  <a:cxn ang="0">
                    <a:pos x="3120" y="960"/>
                  </a:cxn>
                </a:cxnLst>
                <a:rect l="0" t="0" r="r" b="b"/>
                <a:pathLst>
                  <a:path w="3714" h="2148">
                    <a:moveTo>
                      <a:pt x="3120" y="960"/>
                    </a:moveTo>
                    <a:lnTo>
                      <a:pt x="3168" y="96"/>
                    </a:lnTo>
                    <a:lnTo>
                      <a:pt x="1872" y="0"/>
                    </a:lnTo>
                    <a:lnTo>
                      <a:pt x="1638" y="876"/>
                    </a:lnTo>
                    <a:lnTo>
                      <a:pt x="768" y="864"/>
                    </a:lnTo>
                    <a:lnTo>
                      <a:pt x="0" y="816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96" y="1776"/>
                    </a:lnTo>
                    <a:lnTo>
                      <a:pt x="102" y="1896"/>
                    </a:lnTo>
                    <a:lnTo>
                      <a:pt x="342" y="1944"/>
                    </a:lnTo>
                    <a:lnTo>
                      <a:pt x="450" y="2016"/>
                    </a:lnTo>
                    <a:lnTo>
                      <a:pt x="558" y="2112"/>
                    </a:lnTo>
                    <a:lnTo>
                      <a:pt x="750" y="2148"/>
                    </a:lnTo>
                    <a:lnTo>
                      <a:pt x="858" y="1884"/>
                    </a:lnTo>
                    <a:lnTo>
                      <a:pt x="1074" y="1896"/>
                    </a:lnTo>
                    <a:lnTo>
                      <a:pt x="1248" y="1824"/>
                    </a:lnTo>
                    <a:lnTo>
                      <a:pt x="1584" y="1968"/>
                    </a:lnTo>
                    <a:lnTo>
                      <a:pt x="1584" y="1824"/>
                    </a:lnTo>
                    <a:lnTo>
                      <a:pt x="1776" y="1872"/>
                    </a:lnTo>
                    <a:lnTo>
                      <a:pt x="1824" y="1680"/>
                    </a:lnTo>
                    <a:lnTo>
                      <a:pt x="1872" y="1536"/>
                    </a:lnTo>
                    <a:lnTo>
                      <a:pt x="1968" y="1440"/>
                    </a:lnTo>
                    <a:lnTo>
                      <a:pt x="2160" y="1248"/>
                    </a:lnTo>
                    <a:lnTo>
                      <a:pt x="2352" y="1152"/>
                    </a:lnTo>
                    <a:lnTo>
                      <a:pt x="2592" y="1056"/>
                    </a:lnTo>
                    <a:lnTo>
                      <a:pt x="2880" y="1056"/>
                    </a:lnTo>
                    <a:lnTo>
                      <a:pt x="3066" y="1104"/>
                    </a:lnTo>
                    <a:lnTo>
                      <a:pt x="3258" y="1188"/>
                    </a:lnTo>
                    <a:lnTo>
                      <a:pt x="3390" y="1272"/>
                    </a:lnTo>
                    <a:lnTo>
                      <a:pt x="3510" y="1392"/>
                    </a:lnTo>
                    <a:lnTo>
                      <a:pt x="3678" y="1596"/>
                    </a:lnTo>
                    <a:lnTo>
                      <a:pt x="3714" y="1584"/>
                    </a:lnTo>
                    <a:lnTo>
                      <a:pt x="3558" y="1332"/>
                    </a:lnTo>
                    <a:lnTo>
                      <a:pt x="3270" y="1068"/>
                    </a:lnTo>
                    <a:lnTo>
                      <a:pt x="3120" y="96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4EC0"/>
                  </a:gs>
                  <a:gs pos="50000">
                    <a:srgbClr val="333333"/>
                  </a:gs>
                  <a:gs pos="100000">
                    <a:srgbClr val="004EC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chemeClr val="accent2">
                    <a:alpha val="50000"/>
                  </a:scheme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7864" name="Freeform 216"/>
              <p:cNvSpPr>
                <a:spLocks/>
              </p:cNvSpPr>
              <p:nvPr/>
            </p:nvSpPr>
            <p:spPr bwMode="auto">
              <a:xfrm>
                <a:off x="1154" y="1250"/>
                <a:ext cx="1682" cy="203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40" y="0"/>
                  </a:cxn>
                  <a:cxn ang="0">
                    <a:pos x="1680" y="96"/>
                  </a:cxn>
                  <a:cxn ang="0">
                    <a:pos x="1626" y="204"/>
                  </a:cxn>
                  <a:cxn ang="0">
                    <a:pos x="894" y="192"/>
                  </a:cxn>
                  <a:cxn ang="0">
                    <a:pos x="48" y="144"/>
                  </a:cxn>
                </a:cxnLst>
                <a:rect l="0" t="0" r="r" b="b"/>
                <a:pathLst>
                  <a:path w="1680" h="204">
                    <a:moveTo>
                      <a:pt x="0" y="144"/>
                    </a:moveTo>
                    <a:lnTo>
                      <a:pt x="240" y="0"/>
                    </a:lnTo>
                    <a:lnTo>
                      <a:pt x="1680" y="96"/>
                    </a:lnTo>
                    <a:lnTo>
                      <a:pt x="1626" y="204"/>
                    </a:lnTo>
                    <a:lnTo>
                      <a:pt x="894" y="192"/>
                    </a:lnTo>
                    <a:lnTo>
                      <a:pt x="48" y="144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chemeClr val="accent2">
                    <a:alpha val="50000"/>
                  </a:scheme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1544" name="Freeform 217"/>
              <p:cNvSpPr>
                <a:spLocks/>
              </p:cNvSpPr>
              <p:nvPr/>
            </p:nvSpPr>
            <p:spPr bwMode="auto">
              <a:xfrm>
                <a:off x="1709" y="600"/>
                <a:ext cx="222" cy="498"/>
              </a:xfrm>
              <a:custGeom>
                <a:avLst/>
                <a:gdLst>
                  <a:gd name="T0" fmla="*/ 145 w 222"/>
                  <a:gd name="T1" fmla="*/ 468 h 498"/>
                  <a:gd name="T2" fmla="*/ 211 w 222"/>
                  <a:gd name="T3" fmla="*/ 456 h 498"/>
                  <a:gd name="T4" fmla="*/ 211 w 222"/>
                  <a:gd name="T5" fmla="*/ 216 h 498"/>
                  <a:gd name="T6" fmla="*/ 163 w 222"/>
                  <a:gd name="T7" fmla="*/ 24 h 498"/>
                  <a:gd name="T8" fmla="*/ 19 w 222"/>
                  <a:gd name="T9" fmla="*/ 72 h 498"/>
                  <a:gd name="T10" fmla="*/ 49 w 222"/>
                  <a:gd name="T11" fmla="*/ 132 h 498"/>
                  <a:gd name="T12" fmla="*/ 121 w 222"/>
                  <a:gd name="T13" fmla="*/ 120 h 498"/>
                  <a:gd name="T14" fmla="*/ 133 w 222"/>
                  <a:gd name="T15" fmla="*/ 312 h 498"/>
                  <a:gd name="T16" fmla="*/ 145 w 222"/>
                  <a:gd name="T17" fmla="*/ 468 h 49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"/>
                  <a:gd name="T28" fmla="*/ 0 h 498"/>
                  <a:gd name="T29" fmla="*/ 222 w 222"/>
                  <a:gd name="T30" fmla="*/ 498 h 49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" h="498">
                    <a:moveTo>
                      <a:pt x="145" y="468"/>
                    </a:moveTo>
                    <a:cubicBezTo>
                      <a:pt x="158" y="492"/>
                      <a:pt x="200" y="498"/>
                      <a:pt x="211" y="456"/>
                    </a:cubicBezTo>
                    <a:cubicBezTo>
                      <a:pt x="222" y="414"/>
                      <a:pt x="219" y="288"/>
                      <a:pt x="211" y="216"/>
                    </a:cubicBezTo>
                    <a:cubicBezTo>
                      <a:pt x="203" y="144"/>
                      <a:pt x="195" y="48"/>
                      <a:pt x="163" y="24"/>
                    </a:cubicBezTo>
                    <a:cubicBezTo>
                      <a:pt x="131" y="0"/>
                      <a:pt x="38" y="54"/>
                      <a:pt x="19" y="72"/>
                    </a:cubicBezTo>
                    <a:cubicBezTo>
                      <a:pt x="0" y="90"/>
                      <a:pt x="32" y="124"/>
                      <a:pt x="49" y="132"/>
                    </a:cubicBezTo>
                    <a:cubicBezTo>
                      <a:pt x="66" y="140"/>
                      <a:pt x="107" y="90"/>
                      <a:pt x="121" y="120"/>
                    </a:cubicBezTo>
                    <a:cubicBezTo>
                      <a:pt x="135" y="150"/>
                      <a:pt x="129" y="254"/>
                      <a:pt x="133" y="312"/>
                    </a:cubicBezTo>
                    <a:cubicBezTo>
                      <a:pt x="137" y="370"/>
                      <a:pt x="132" y="444"/>
                      <a:pt x="145" y="46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50000">
                    <a:srgbClr val="5F5F5F"/>
                  </a:gs>
                  <a:gs pos="100000">
                    <a:srgbClr val="C0C0C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45" name="Freeform 218"/>
              <p:cNvSpPr>
                <a:spLocks/>
              </p:cNvSpPr>
              <p:nvPr/>
            </p:nvSpPr>
            <p:spPr bwMode="auto">
              <a:xfrm>
                <a:off x="3018" y="516"/>
                <a:ext cx="1284" cy="180"/>
              </a:xfrm>
              <a:custGeom>
                <a:avLst/>
                <a:gdLst>
                  <a:gd name="T0" fmla="*/ 0 w 1284"/>
                  <a:gd name="T1" fmla="*/ 72 h 180"/>
                  <a:gd name="T2" fmla="*/ 24 w 1284"/>
                  <a:gd name="T3" fmla="*/ 0 h 180"/>
                  <a:gd name="T4" fmla="*/ 1176 w 1284"/>
                  <a:gd name="T5" fmla="*/ 84 h 180"/>
                  <a:gd name="T6" fmla="*/ 1284 w 1284"/>
                  <a:gd name="T7" fmla="*/ 180 h 180"/>
                  <a:gd name="T8" fmla="*/ 12 w 1284"/>
                  <a:gd name="T9" fmla="*/ 72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84"/>
                  <a:gd name="T16" fmla="*/ 0 h 180"/>
                  <a:gd name="T17" fmla="*/ 1284 w 1284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84" h="180">
                    <a:moveTo>
                      <a:pt x="0" y="72"/>
                    </a:moveTo>
                    <a:lnTo>
                      <a:pt x="24" y="0"/>
                    </a:lnTo>
                    <a:lnTo>
                      <a:pt x="1176" y="84"/>
                    </a:lnTo>
                    <a:lnTo>
                      <a:pt x="1284" y="180"/>
                    </a:lnTo>
                    <a:lnTo>
                      <a:pt x="12" y="72"/>
                    </a:lnTo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46" name="Line 219"/>
              <p:cNvSpPr>
                <a:spLocks noChangeShapeType="1"/>
              </p:cNvSpPr>
              <p:nvPr/>
            </p:nvSpPr>
            <p:spPr bwMode="auto">
              <a:xfrm>
                <a:off x="1248" y="1632"/>
                <a:ext cx="153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7" name="Freeform 220"/>
              <p:cNvSpPr>
                <a:spLocks/>
              </p:cNvSpPr>
              <p:nvPr/>
            </p:nvSpPr>
            <p:spPr bwMode="auto">
              <a:xfrm>
                <a:off x="1728" y="1056"/>
                <a:ext cx="240" cy="744"/>
              </a:xfrm>
              <a:custGeom>
                <a:avLst/>
                <a:gdLst>
                  <a:gd name="T0" fmla="*/ 144 w 240"/>
                  <a:gd name="T1" fmla="*/ 720 h 744"/>
                  <a:gd name="T2" fmla="*/ 144 w 240"/>
                  <a:gd name="T3" fmla="*/ 576 h 744"/>
                  <a:gd name="T4" fmla="*/ 240 w 240"/>
                  <a:gd name="T5" fmla="*/ 576 h 744"/>
                  <a:gd name="T6" fmla="*/ 240 w 240"/>
                  <a:gd name="T7" fmla="*/ 48 h 744"/>
                  <a:gd name="T8" fmla="*/ 144 w 240"/>
                  <a:gd name="T9" fmla="*/ 0 h 744"/>
                  <a:gd name="T10" fmla="*/ 0 w 240"/>
                  <a:gd name="T11" fmla="*/ 48 h 744"/>
                  <a:gd name="T12" fmla="*/ 0 w 240"/>
                  <a:gd name="T13" fmla="*/ 576 h 744"/>
                  <a:gd name="T14" fmla="*/ 96 w 240"/>
                  <a:gd name="T15" fmla="*/ 576 h 744"/>
                  <a:gd name="T16" fmla="*/ 78 w 240"/>
                  <a:gd name="T17" fmla="*/ 684 h 744"/>
                  <a:gd name="T18" fmla="*/ 102 w 240"/>
                  <a:gd name="T19" fmla="*/ 744 h 744"/>
                  <a:gd name="T20" fmla="*/ 144 w 240"/>
                  <a:gd name="T21" fmla="*/ 720 h 7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744"/>
                  <a:gd name="T35" fmla="*/ 240 w 240"/>
                  <a:gd name="T36" fmla="*/ 744 h 74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744">
                    <a:moveTo>
                      <a:pt x="144" y="720"/>
                    </a:moveTo>
                    <a:lnTo>
                      <a:pt x="144" y="576"/>
                    </a:lnTo>
                    <a:lnTo>
                      <a:pt x="240" y="576"/>
                    </a:lnTo>
                    <a:lnTo>
                      <a:pt x="240" y="48"/>
                    </a:lnTo>
                    <a:lnTo>
                      <a:pt x="144" y="0"/>
                    </a:lnTo>
                    <a:lnTo>
                      <a:pt x="0" y="48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78" y="684"/>
                    </a:lnTo>
                    <a:lnTo>
                      <a:pt x="102" y="744"/>
                    </a:lnTo>
                    <a:lnTo>
                      <a:pt x="144" y="72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50000">
                    <a:srgbClr val="5F5F5F"/>
                  </a:gs>
                  <a:gs pos="100000">
                    <a:srgbClr val="C0C0C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48" name="Freeform 221"/>
              <p:cNvSpPr>
                <a:spLocks/>
              </p:cNvSpPr>
              <p:nvPr/>
            </p:nvSpPr>
            <p:spPr bwMode="auto">
              <a:xfrm>
                <a:off x="2784" y="1440"/>
                <a:ext cx="1" cy="912"/>
              </a:xfrm>
              <a:custGeom>
                <a:avLst/>
                <a:gdLst>
                  <a:gd name="T0" fmla="*/ 0 w 1"/>
                  <a:gd name="T1" fmla="*/ 912 h 912"/>
                  <a:gd name="T2" fmla="*/ 0 w 1"/>
                  <a:gd name="T3" fmla="*/ 288 h 912"/>
                  <a:gd name="T4" fmla="*/ 0 w 1"/>
                  <a:gd name="T5" fmla="*/ 0 h 9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912"/>
                  <a:gd name="T11" fmla="*/ 1 w 1"/>
                  <a:gd name="T12" fmla="*/ 912 h 9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912">
                    <a:moveTo>
                      <a:pt x="0" y="912"/>
                    </a:move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49" name="Line 222"/>
              <p:cNvSpPr>
                <a:spLocks noChangeShapeType="1"/>
              </p:cNvSpPr>
              <p:nvPr/>
            </p:nvSpPr>
            <p:spPr bwMode="auto">
              <a:xfrm>
                <a:off x="2400" y="168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0" name="Line 223"/>
              <p:cNvSpPr>
                <a:spLocks noChangeShapeType="1"/>
              </p:cNvSpPr>
              <p:nvPr/>
            </p:nvSpPr>
            <p:spPr bwMode="auto">
              <a:xfrm>
                <a:off x="1968" y="1680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1" name="Freeform 224"/>
              <p:cNvSpPr>
                <a:spLocks/>
              </p:cNvSpPr>
              <p:nvPr/>
            </p:nvSpPr>
            <p:spPr bwMode="auto">
              <a:xfrm>
                <a:off x="3669" y="868"/>
                <a:ext cx="543" cy="540"/>
              </a:xfrm>
              <a:custGeom>
                <a:avLst/>
                <a:gdLst>
                  <a:gd name="T0" fmla="*/ 267 w 543"/>
                  <a:gd name="T1" fmla="*/ 524 h 540"/>
                  <a:gd name="T2" fmla="*/ 411 w 543"/>
                  <a:gd name="T3" fmla="*/ 524 h 540"/>
                  <a:gd name="T4" fmla="*/ 489 w 543"/>
                  <a:gd name="T5" fmla="*/ 428 h 540"/>
                  <a:gd name="T6" fmla="*/ 513 w 543"/>
                  <a:gd name="T7" fmla="*/ 68 h 540"/>
                  <a:gd name="T8" fmla="*/ 309 w 543"/>
                  <a:gd name="T9" fmla="*/ 20 h 540"/>
                  <a:gd name="T10" fmla="*/ 75 w 543"/>
                  <a:gd name="T11" fmla="*/ 44 h 540"/>
                  <a:gd name="T12" fmla="*/ 27 w 543"/>
                  <a:gd name="T13" fmla="*/ 140 h 540"/>
                  <a:gd name="T14" fmla="*/ 9 w 543"/>
                  <a:gd name="T15" fmla="*/ 308 h 540"/>
                  <a:gd name="T16" fmla="*/ 27 w 543"/>
                  <a:gd name="T17" fmla="*/ 476 h 540"/>
                  <a:gd name="T18" fmla="*/ 171 w 543"/>
                  <a:gd name="T19" fmla="*/ 524 h 540"/>
                  <a:gd name="T20" fmla="*/ 315 w 543"/>
                  <a:gd name="T21" fmla="*/ 524 h 5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43"/>
                  <a:gd name="T34" fmla="*/ 0 h 540"/>
                  <a:gd name="T35" fmla="*/ 543 w 543"/>
                  <a:gd name="T36" fmla="*/ 540 h 5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43" h="540">
                    <a:moveTo>
                      <a:pt x="267" y="524"/>
                    </a:moveTo>
                    <a:cubicBezTo>
                      <a:pt x="323" y="536"/>
                      <a:pt x="374" y="540"/>
                      <a:pt x="411" y="524"/>
                    </a:cubicBezTo>
                    <a:cubicBezTo>
                      <a:pt x="448" y="508"/>
                      <a:pt x="472" y="504"/>
                      <a:pt x="489" y="428"/>
                    </a:cubicBezTo>
                    <a:cubicBezTo>
                      <a:pt x="506" y="352"/>
                      <a:pt x="543" y="136"/>
                      <a:pt x="513" y="68"/>
                    </a:cubicBezTo>
                    <a:cubicBezTo>
                      <a:pt x="483" y="0"/>
                      <a:pt x="382" y="24"/>
                      <a:pt x="309" y="20"/>
                    </a:cubicBezTo>
                    <a:cubicBezTo>
                      <a:pt x="236" y="16"/>
                      <a:pt x="122" y="24"/>
                      <a:pt x="75" y="44"/>
                    </a:cubicBezTo>
                    <a:cubicBezTo>
                      <a:pt x="28" y="64"/>
                      <a:pt x="38" y="96"/>
                      <a:pt x="27" y="140"/>
                    </a:cubicBezTo>
                    <a:cubicBezTo>
                      <a:pt x="16" y="184"/>
                      <a:pt x="9" y="252"/>
                      <a:pt x="9" y="308"/>
                    </a:cubicBezTo>
                    <a:cubicBezTo>
                      <a:pt x="9" y="364"/>
                      <a:pt x="0" y="440"/>
                      <a:pt x="27" y="476"/>
                    </a:cubicBezTo>
                    <a:cubicBezTo>
                      <a:pt x="54" y="512"/>
                      <a:pt x="123" y="516"/>
                      <a:pt x="171" y="524"/>
                    </a:cubicBezTo>
                    <a:cubicBezTo>
                      <a:pt x="219" y="532"/>
                      <a:pt x="267" y="528"/>
                      <a:pt x="315" y="524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52" name="Freeform 225"/>
              <p:cNvSpPr>
                <a:spLocks/>
              </p:cNvSpPr>
              <p:nvPr/>
            </p:nvSpPr>
            <p:spPr bwMode="auto">
              <a:xfrm>
                <a:off x="2949" y="808"/>
                <a:ext cx="562" cy="540"/>
              </a:xfrm>
              <a:custGeom>
                <a:avLst/>
                <a:gdLst>
                  <a:gd name="T0" fmla="*/ 363 w 562"/>
                  <a:gd name="T1" fmla="*/ 8 h 540"/>
                  <a:gd name="T2" fmla="*/ 513 w 562"/>
                  <a:gd name="T3" fmla="*/ 32 h 540"/>
                  <a:gd name="T4" fmla="*/ 555 w 562"/>
                  <a:gd name="T5" fmla="*/ 104 h 540"/>
                  <a:gd name="T6" fmla="*/ 555 w 562"/>
                  <a:gd name="T7" fmla="*/ 296 h 540"/>
                  <a:gd name="T8" fmla="*/ 537 w 562"/>
                  <a:gd name="T9" fmla="*/ 500 h 540"/>
                  <a:gd name="T10" fmla="*/ 411 w 562"/>
                  <a:gd name="T11" fmla="*/ 536 h 540"/>
                  <a:gd name="T12" fmla="*/ 189 w 562"/>
                  <a:gd name="T13" fmla="*/ 512 h 540"/>
                  <a:gd name="T14" fmla="*/ 27 w 562"/>
                  <a:gd name="T15" fmla="*/ 488 h 540"/>
                  <a:gd name="T16" fmla="*/ 27 w 562"/>
                  <a:gd name="T17" fmla="*/ 392 h 540"/>
                  <a:gd name="T18" fmla="*/ 105 w 562"/>
                  <a:gd name="T19" fmla="*/ 212 h 540"/>
                  <a:gd name="T20" fmla="*/ 171 w 562"/>
                  <a:gd name="T21" fmla="*/ 56 h 540"/>
                  <a:gd name="T22" fmla="*/ 219 w 562"/>
                  <a:gd name="T23" fmla="*/ 8 h 540"/>
                  <a:gd name="T24" fmla="*/ 363 w 562"/>
                  <a:gd name="T25" fmla="*/ 8 h 5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2"/>
                  <a:gd name="T40" fmla="*/ 0 h 540"/>
                  <a:gd name="T41" fmla="*/ 562 w 562"/>
                  <a:gd name="T42" fmla="*/ 540 h 5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2" h="540">
                    <a:moveTo>
                      <a:pt x="363" y="8"/>
                    </a:moveTo>
                    <a:cubicBezTo>
                      <a:pt x="412" y="12"/>
                      <a:pt x="481" y="16"/>
                      <a:pt x="513" y="32"/>
                    </a:cubicBezTo>
                    <a:cubicBezTo>
                      <a:pt x="545" y="48"/>
                      <a:pt x="548" y="60"/>
                      <a:pt x="555" y="104"/>
                    </a:cubicBezTo>
                    <a:cubicBezTo>
                      <a:pt x="562" y="148"/>
                      <a:pt x="558" y="230"/>
                      <a:pt x="555" y="296"/>
                    </a:cubicBezTo>
                    <a:cubicBezTo>
                      <a:pt x="552" y="362"/>
                      <a:pt x="561" y="460"/>
                      <a:pt x="537" y="500"/>
                    </a:cubicBezTo>
                    <a:cubicBezTo>
                      <a:pt x="513" y="540"/>
                      <a:pt x="469" y="534"/>
                      <a:pt x="411" y="536"/>
                    </a:cubicBezTo>
                    <a:cubicBezTo>
                      <a:pt x="353" y="538"/>
                      <a:pt x="253" y="520"/>
                      <a:pt x="189" y="512"/>
                    </a:cubicBezTo>
                    <a:cubicBezTo>
                      <a:pt x="125" y="504"/>
                      <a:pt x="54" y="508"/>
                      <a:pt x="27" y="488"/>
                    </a:cubicBezTo>
                    <a:cubicBezTo>
                      <a:pt x="0" y="468"/>
                      <a:pt x="14" y="438"/>
                      <a:pt x="27" y="392"/>
                    </a:cubicBezTo>
                    <a:cubicBezTo>
                      <a:pt x="40" y="346"/>
                      <a:pt x="81" y="268"/>
                      <a:pt x="105" y="212"/>
                    </a:cubicBezTo>
                    <a:cubicBezTo>
                      <a:pt x="129" y="156"/>
                      <a:pt x="152" y="90"/>
                      <a:pt x="171" y="56"/>
                    </a:cubicBezTo>
                    <a:cubicBezTo>
                      <a:pt x="190" y="22"/>
                      <a:pt x="187" y="16"/>
                      <a:pt x="219" y="8"/>
                    </a:cubicBezTo>
                    <a:cubicBezTo>
                      <a:pt x="251" y="0"/>
                      <a:pt x="315" y="8"/>
                      <a:pt x="363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53" name="Freeform 226"/>
              <p:cNvSpPr>
                <a:spLocks/>
              </p:cNvSpPr>
              <p:nvPr/>
            </p:nvSpPr>
            <p:spPr bwMode="auto">
              <a:xfrm>
                <a:off x="2865" y="1344"/>
                <a:ext cx="504" cy="400"/>
              </a:xfrm>
              <a:custGeom>
                <a:avLst/>
                <a:gdLst>
                  <a:gd name="T0" fmla="*/ 111 w 504"/>
                  <a:gd name="T1" fmla="*/ 384 h 400"/>
                  <a:gd name="T2" fmla="*/ 207 w 504"/>
                  <a:gd name="T3" fmla="*/ 384 h 400"/>
                  <a:gd name="T4" fmla="*/ 303 w 504"/>
                  <a:gd name="T5" fmla="*/ 288 h 400"/>
                  <a:gd name="T6" fmla="*/ 447 w 504"/>
                  <a:gd name="T7" fmla="*/ 192 h 400"/>
                  <a:gd name="T8" fmla="*/ 495 w 504"/>
                  <a:gd name="T9" fmla="*/ 144 h 400"/>
                  <a:gd name="T10" fmla="*/ 477 w 504"/>
                  <a:gd name="T11" fmla="*/ 72 h 400"/>
                  <a:gd name="T12" fmla="*/ 333 w 504"/>
                  <a:gd name="T13" fmla="*/ 36 h 400"/>
                  <a:gd name="T14" fmla="*/ 213 w 504"/>
                  <a:gd name="T15" fmla="*/ 24 h 400"/>
                  <a:gd name="T16" fmla="*/ 69 w 504"/>
                  <a:gd name="T17" fmla="*/ 12 h 400"/>
                  <a:gd name="T18" fmla="*/ 15 w 504"/>
                  <a:gd name="T19" fmla="*/ 96 h 400"/>
                  <a:gd name="T20" fmla="*/ 9 w 504"/>
                  <a:gd name="T21" fmla="*/ 240 h 400"/>
                  <a:gd name="T22" fmla="*/ 9 w 504"/>
                  <a:gd name="T23" fmla="*/ 336 h 400"/>
                  <a:gd name="T24" fmla="*/ 63 w 504"/>
                  <a:gd name="T25" fmla="*/ 384 h 400"/>
                  <a:gd name="T26" fmla="*/ 159 w 504"/>
                  <a:gd name="T27" fmla="*/ 384 h 40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04"/>
                  <a:gd name="T43" fmla="*/ 0 h 400"/>
                  <a:gd name="T44" fmla="*/ 504 w 504"/>
                  <a:gd name="T45" fmla="*/ 400 h 40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04" h="400">
                    <a:moveTo>
                      <a:pt x="111" y="384"/>
                    </a:moveTo>
                    <a:cubicBezTo>
                      <a:pt x="143" y="392"/>
                      <a:pt x="175" y="400"/>
                      <a:pt x="207" y="384"/>
                    </a:cubicBezTo>
                    <a:cubicBezTo>
                      <a:pt x="239" y="368"/>
                      <a:pt x="263" y="320"/>
                      <a:pt x="303" y="288"/>
                    </a:cubicBezTo>
                    <a:cubicBezTo>
                      <a:pt x="343" y="256"/>
                      <a:pt x="415" y="216"/>
                      <a:pt x="447" y="192"/>
                    </a:cubicBezTo>
                    <a:cubicBezTo>
                      <a:pt x="479" y="168"/>
                      <a:pt x="490" y="164"/>
                      <a:pt x="495" y="144"/>
                    </a:cubicBezTo>
                    <a:cubicBezTo>
                      <a:pt x="500" y="124"/>
                      <a:pt x="504" y="90"/>
                      <a:pt x="477" y="72"/>
                    </a:cubicBezTo>
                    <a:cubicBezTo>
                      <a:pt x="450" y="54"/>
                      <a:pt x="377" y="44"/>
                      <a:pt x="333" y="36"/>
                    </a:cubicBezTo>
                    <a:cubicBezTo>
                      <a:pt x="289" y="28"/>
                      <a:pt x="257" y="28"/>
                      <a:pt x="213" y="24"/>
                    </a:cubicBezTo>
                    <a:cubicBezTo>
                      <a:pt x="169" y="20"/>
                      <a:pt x="102" y="0"/>
                      <a:pt x="69" y="12"/>
                    </a:cubicBezTo>
                    <a:cubicBezTo>
                      <a:pt x="36" y="24"/>
                      <a:pt x="25" y="58"/>
                      <a:pt x="15" y="96"/>
                    </a:cubicBezTo>
                    <a:cubicBezTo>
                      <a:pt x="5" y="134"/>
                      <a:pt x="10" y="200"/>
                      <a:pt x="9" y="240"/>
                    </a:cubicBezTo>
                    <a:cubicBezTo>
                      <a:pt x="8" y="280"/>
                      <a:pt x="0" y="312"/>
                      <a:pt x="9" y="336"/>
                    </a:cubicBezTo>
                    <a:cubicBezTo>
                      <a:pt x="18" y="360"/>
                      <a:pt x="38" y="376"/>
                      <a:pt x="63" y="384"/>
                    </a:cubicBezTo>
                    <a:cubicBezTo>
                      <a:pt x="88" y="392"/>
                      <a:pt x="119" y="392"/>
                      <a:pt x="159" y="384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54" name="Freeform 227"/>
              <p:cNvSpPr>
                <a:spLocks/>
              </p:cNvSpPr>
              <p:nvPr/>
            </p:nvSpPr>
            <p:spPr bwMode="auto">
              <a:xfrm>
                <a:off x="2910" y="1587"/>
                <a:ext cx="1890" cy="849"/>
              </a:xfrm>
              <a:custGeom>
                <a:avLst/>
                <a:gdLst>
                  <a:gd name="T0" fmla="*/ 0 w 1890"/>
                  <a:gd name="T1" fmla="*/ 849 h 849"/>
                  <a:gd name="T2" fmla="*/ 120 w 1890"/>
                  <a:gd name="T3" fmla="*/ 525 h 849"/>
                  <a:gd name="T4" fmla="*/ 348 w 1890"/>
                  <a:gd name="T5" fmla="*/ 261 h 849"/>
                  <a:gd name="T6" fmla="*/ 690 w 1890"/>
                  <a:gd name="T7" fmla="*/ 73 h 849"/>
                  <a:gd name="T8" fmla="*/ 1116 w 1890"/>
                  <a:gd name="T9" fmla="*/ 21 h 849"/>
                  <a:gd name="T10" fmla="*/ 1572 w 1890"/>
                  <a:gd name="T11" fmla="*/ 201 h 849"/>
                  <a:gd name="T12" fmla="*/ 1890 w 1890"/>
                  <a:gd name="T13" fmla="*/ 553 h 8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90"/>
                  <a:gd name="T22" fmla="*/ 0 h 849"/>
                  <a:gd name="T23" fmla="*/ 1890 w 1890"/>
                  <a:gd name="T24" fmla="*/ 849 h 84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90" h="849">
                    <a:moveTo>
                      <a:pt x="0" y="849"/>
                    </a:moveTo>
                    <a:cubicBezTo>
                      <a:pt x="18" y="795"/>
                      <a:pt x="62" y="623"/>
                      <a:pt x="120" y="525"/>
                    </a:cubicBezTo>
                    <a:cubicBezTo>
                      <a:pt x="178" y="427"/>
                      <a:pt x="253" y="336"/>
                      <a:pt x="348" y="261"/>
                    </a:cubicBezTo>
                    <a:cubicBezTo>
                      <a:pt x="443" y="186"/>
                      <a:pt x="562" y="113"/>
                      <a:pt x="690" y="73"/>
                    </a:cubicBezTo>
                    <a:cubicBezTo>
                      <a:pt x="818" y="33"/>
                      <a:pt x="969" y="0"/>
                      <a:pt x="1116" y="21"/>
                    </a:cubicBezTo>
                    <a:cubicBezTo>
                      <a:pt x="1263" y="42"/>
                      <a:pt x="1443" y="112"/>
                      <a:pt x="1572" y="201"/>
                    </a:cubicBezTo>
                    <a:cubicBezTo>
                      <a:pt x="1701" y="290"/>
                      <a:pt x="1824" y="480"/>
                      <a:pt x="1890" y="553"/>
                    </a:cubicBezTo>
                  </a:path>
                </a:pathLst>
              </a:custGeom>
              <a:noFill/>
              <a:ln w="7620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55" name="Freeform 228"/>
              <p:cNvSpPr>
                <a:spLocks/>
              </p:cNvSpPr>
              <p:nvPr/>
            </p:nvSpPr>
            <p:spPr bwMode="auto">
              <a:xfrm>
                <a:off x="1728" y="1104"/>
                <a:ext cx="246" cy="40"/>
              </a:xfrm>
              <a:custGeom>
                <a:avLst/>
                <a:gdLst>
                  <a:gd name="T0" fmla="*/ 0 w 246"/>
                  <a:gd name="T1" fmla="*/ 0 h 40"/>
                  <a:gd name="T2" fmla="*/ 114 w 246"/>
                  <a:gd name="T3" fmla="*/ 36 h 40"/>
                  <a:gd name="T4" fmla="*/ 246 w 246"/>
                  <a:gd name="T5" fmla="*/ 24 h 40"/>
                  <a:gd name="T6" fmla="*/ 0 60000 65536"/>
                  <a:gd name="T7" fmla="*/ 0 60000 65536"/>
                  <a:gd name="T8" fmla="*/ 0 60000 65536"/>
                  <a:gd name="T9" fmla="*/ 0 w 246"/>
                  <a:gd name="T10" fmla="*/ 0 h 40"/>
                  <a:gd name="T11" fmla="*/ 246 w 246"/>
                  <a:gd name="T12" fmla="*/ 40 h 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6" h="40">
                    <a:moveTo>
                      <a:pt x="0" y="0"/>
                    </a:moveTo>
                    <a:cubicBezTo>
                      <a:pt x="19" y="6"/>
                      <a:pt x="73" y="32"/>
                      <a:pt x="114" y="36"/>
                    </a:cubicBezTo>
                    <a:cubicBezTo>
                      <a:pt x="155" y="40"/>
                      <a:pt x="219" y="26"/>
                      <a:pt x="246" y="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56" name="Freeform 229"/>
              <p:cNvSpPr>
                <a:spLocks/>
              </p:cNvSpPr>
              <p:nvPr/>
            </p:nvSpPr>
            <p:spPr bwMode="auto">
              <a:xfrm>
                <a:off x="1728" y="1054"/>
                <a:ext cx="234" cy="62"/>
              </a:xfrm>
              <a:custGeom>
                <a:avLst/>
                <a:gdLst>
                  <a:gd name="T0" fmla="*/ 0 w 234"/>
                  <a:gd name="T1" fmla="*/ 50 h 62"/>
                  <a:gd name="T2" fmla="*/ 138 w 234"/>
                  <a:gd name="T3" fmla="*/ 2 h 62"/>
                  <a:gd name="T4" fmla="*/ 234 w 234"/>
                  <a:gd name="T5" fmla="*/ 62 h 62"/>
                  <a:gd name="T6" fmla="*/ 0 60000 65536"/>
                  <a:gd name="T7" fmla="*/ 0 60000 65536"/>
                  <a:gd name="T8" fmla="*/ 0 60000 65536"/>
                  <a:gd name="T9" fmla="*/ 0 w 234"/>
                  <a:gd name="T10" fmla="*/ 0 h 62"/>
                  <a:gd name="T11" fmla="*/ 234 w 234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4" h="62">
                    <a:moveTo>
                      <a:pt x="0" y="50"/>
                    </a:moveTo>
                    <a:cubicBezTo>
                      <a:pt x="23" y="42"/>
                      <a:pt x="99" y="0"/>
                      <a:pt x="138" y="2"/>
                    </a:cubicBezTo>
                    <a:cubicBezTo>
                      <a:pt x="177" y="4"/>
                      <a:pt x="214" y="50"/>
                      <a:pt x="234" y="6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21539" name="Group 241"/>
            <p:cNvGrpSpPr>
              <a:grpSpLocks/>
            </p:cNvGrpSpPr>
            <p:nvPr/>
          </p:nvGrpSpPr>
          <p:grpSpPr bwMode="auto">
            <a:xfrm>
              <a:off x="2770" y="1594"/>
              <a:ext cx="336" cy="144"/>
              <a:chOff x="5952" y="3936"/>
              <a:chExt cx="464" cy="136"/>
            </a:xfrm>
          </p:grpSpPr>
          <p:sp>
            <p:nvSpPr>
              <p:cNvPr id="21540" name="Freeform 242"/>
              <p:cNvSpPr>
                <a:spLocks/>
              </p:cNvSpPr>
              <p:nvPr/>
            </p:nvSpPr>
            <p:spPr bwMode="auto">
              <a:xfrm rot="1707694">
                <a:off x="5952" y="3936"/>
                <a:ext cx="272" cy="136"/>
              </a:xfrm>
              <a:custGeom>
                <a:avLst/>
                <a:gdLst>
                  <a:gd name="T0" fmla="*/ 0 w 272"/>
                  <a:gd name="T1" fmla="*/ 136 h 136"/>
                  <a:gd name="T2" fmla="*/ 96 w 272"/>
                  <a:gd name="T3" fmla="*/ 56 h 136"/>
                  <a:gd name="T4" fmla="*/ 192 w 272"/>
                  <a:gd name="T5" fmla="*/ 104 h 136"/>
                  <a:gd name="T6" fmla="*/ 272 w 272"/>
                  <a:gd name="T7" fmla="*/ 40 h 136"/>
                  <a:gd name="T8" fmla="*/ 192 w 272"/>
                  <a:gd name="T9" fmla="*/ 0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2"/>
                  <a:gd name="T16" fmla="*/ 0 h 136"/>
                  <a:gd name="T17" fmla="*/ 272 w 27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2" h="136">
                    <a:moveTo>
                      <a:pt x="0" y="136"/>
                    </a:moveTo>
                    <a:cubicBezTo>
                      <a:pt x="16" y="123"/>
                      <a:pt x="64" y="61"/>
                      <a:pt x="96" y="56"/>
                    </a:cubicBezTo>
                    <a:cubicBezTo>
                      <a:pt x="128" y="51"/>
                      <a:pt x="163" y="107"/>
                      <a:pt x="192" y="104"/>
                    </a:cubicBezTo>
                    <a:cubicBezTo>
                      <a:pt x="221" y="101"/>
                      <a:pt x="272" y="57"/>
                      <a:pt x="272" y="40"/>
                    </a:cubicBezTo>
                    <a:cubicBezTo>
                      <a:pt x="272" y="23"/>
                      <a:pt x="209" y="8"/>
                      <a:pt x="1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41" name="Freeform 243"/>
              <p:cNvSpPr>
                <a:spLocks/>
              </p:cNvSpPr>
              <p:nvPr/>
            </p:nvSpPr>
            <p:spPr bwMode="auto">
              <a:xfrm rot="19892306" flipH="1">
                <a:off x="6144" y="3936"/>
                <a:ext cx="272" cy="136"/>
              </a:xfrm>
              <a:custGeom>
                <a:avLst/>
                <a:gdLst>
                  <a:gd name="T0" fmla="*/ 0 w 272"/>
                  <a:gd name="T1" fmla="*/ 136 h 136"/>
                  <a:gd name="T2" fmla="*/ 96 w 272"/>
                  <a:gd name="T3" fmla="*/ 56 h 136"/>
                  <a:gd name="T4" fmla="*/ 192 w 272"/>
                  <a:gd name="T5" fmla="*/ 104 h 136"/>
                  <a:gd name="T6" fmla="*/ 272 w 272"/>
                  <a:gd name="T7" fmla="*/ 40 h 136"/>
                  <a:gd name="T8" fmla="*/ 192 w 272"/>
                  <a:gd name="T9" fmla="*/ 0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2"/>
                  <a:gd name="T16" fmla="*/ 0 h 136"/>
                  <a:gd name="T17" fmla="*/ 272 w 272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2" h="136">
                    <a:moveTo>
                      <a:pt x="0" y="136"/>
                    </a:moveTo>
                    <a:cubicBezTo>
                      <a:pt x="16" y="123"/>
                      <a:pt x="64" y="61"/>
                      <a:pt x="96" y="56"/>
                    </a:cubicBezTo>
                    <a:cubicBezTo>
                      <a:pt x="128" y="51"/>
                      <a:pt x="163" y="107"/>
                      <a:pt x="192" y="104"/>
                    </a:cubicBezTo>
                    <a:cubicBezTo>
                      <a:pt x="221" y="101"/>
                      <a:pt x="272" y="57"/>
                      <a:pt x="272" y="40"/>
                    </a:cubicBezTo>
                    <a:cubicBezTo>
                      <a:pt x="272" y="23"/>
                      <a:pt x="209" y="8"/>
                      <a:pt x="1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27893" name="Line 245"/>
          <p:cNvSpPr>
            <a:spLocks noChangeShapeType="1"/>
          </p:cNvSpPr>
          <p:nvPr/>
        </p:nvSpPr>
        <p:spPr bwMode="auto">
          <a:xfrm>
            <a:off x="395288" y="3716338"/>
            <a:ext cx="1439862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7894" name="Text Box 246"/>
          <p:cNvSpPr txBox="1">
            <a:spLocks noChangeArrowheads="1"/>
          </p:cNvSpPr>
          <p:nvPr/>
        </p:nvSpPr>
        <p:spPr bwMode="auto">
          <a:xfrm>
            <a:off x="323850" y="3141663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62 км/ч</a:t>
            </a:r>
          </a:p>
        </p:txBody>
      </p:sp>
      <p:sp>
        <p:nvSpPr>
          <p:cNvPr id="27895" name="Text Box 247"/>
          <p:cNvSpPr txBox="1">
            <a:spLocks noChangeArrowheads="1"/>
          </p:cNvSpPr>
          <p:nvPr/>
        </p:nvSpPr>
        <p:spPr bwMode="auto">
          <a:xfrm>
            <a:off x="7235825" y="3141663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38 км/ч</a:t>
            </a:r>
          </a:p>
        </p:txBody>
      </p:sp>
      <p:sp>
        <p:nvSpPr>
          <p:cNvPr id="27896" name="Line 248"/>
          <p:cNvSpPr>
            <a:spLocks noChangeShapeType="1"/>
          </p:cNvSpPr>
          <p:nvPr/>
        </p:nvSpPr>
        <p:spPr bwMode="auto">
          <a:xfrm flipH="1">
            <a:off x="7380288" y="3717925"/>
            <a:ext cx="1150937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7897" name="Text Box 249"/>
          <p:cNvSpPr txBox="1">
            <a:spLocks noChangeArrowheads="1"/>
          </p:cNvSpPr>
          <p:nvPr/>
        </p:nvSpPr>
        <p:spPr bwMode="auto">
          <a:xfrm>
            <a:off x="4643438" y="3284538"/>
            <a:ext cx="8691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Bookman Old Style" pitchFamily="18" charset="0"/>
              </a:rPr>
              <a:t>3 ч</a:t>
            </a:r>
          </a:p>
        </p:txBody>
      </p:sp>
      <p:sp>
        <p:nvSpPr>
          <p:cNvPr id="27898" name="AutoShape 250"/>
          <p:cNvSpPr>
            <a:spLocks/>
          </p:cNvSpPr>
          <p:nvPr/>
        </p:nvSpPr>
        <p:spPr bwMode="auto">
          <a:xfrm rot="5400000">
            <a:off x="4356100" y="1160463"/>
            <a:ext cx="431800" cy="9144000"/>
          </a:xfrm>
          <a:prstGeom prst="rightBrace">
            <a:avLst>
              <a:gd name="adj1" fmla="val 176471"/>
              <a:gd name="adj2" fmla="val 50000"/>
            </a:avLst>
          </a:prstGeom>
          <a:noFill/>
          <a:ln w="603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pSp>
        <p:nvGrpSpPr>
          <p:cNvPr id="19" name="Group 257"/>
          <p:cNvGrpSpPr>
            <a:grpSpLocks/>
          </p:cNvGrpSpPr>
          <p:nvPr/>
        </p:nvGrpSpPr>
        <p:grpSpPr bwMode="auto">
          <a:xfrm>
            <a:off x="0" y="4797425"/>
            <a:ext cx="633413" cy="685800"/>
            <a:chOff x="3470" y="1434"/>
            <a:chExt cx="399" cy="432"/>
          </a:xfrm>
        </p:grpSpPr>
        <p:grpSp>
          <p:nvGrpSpPr>
            <p:cNvPr id="21531" name="Group 252"/>
            <p:cNvGrpSpPr>
              <a:grpSpLocks/>
            </p:cNvGrpSpPr>
            <p:nvPr/>
          </p:nvGrpSpPr>
          <p:grpSpPr bwMode="auto">
            <a:xfrm>
              <a:off x="3470" y="1722"/>
              <a:ext cx="336" cy="144"/>
              <a:chOff x="1792" y="4000"/>
              <a:chExt cx="352" cy="160"/>
            </a:xfrm>
          </p:grpSpPr>
          <p:sp>
            <p:nvSpPr>
              <p:cNvPr id="21533" name="Oval 253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534" name="Oval 254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535" name="Oval 255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21532" name="Freeform 256"/>
            <p:cNvSpPr>
              <a:spLocks/>
            </p:cNvSpPr>
            <p:nvPr/>
          </p:nvSpPr>
          <p:spPr bwMode="auto">
            <a:xfrm>
              <a:off x="3638" y="1434"/>
              <a:ext cx="231" cy="318"/>
            </a:xfrm>
            <a:custGeom>
              <a:avLst/>
              <a:gdLst>
                <a:gd name="T0" fmla="*/ 0 w 454"/>
                <a:gd name="T1" fmla="*/ 109 h 544"/>
                <a:gd name="T2" fmla="*/ 118 w 454"/>
                <a:gd name="T3" fmla="*/ 109 h 544"/>
                <a:gd name="T4" fmla="*/ 0 w 454"/>
                <a:gd name="T5" fmla="*/ 0 h 544"/>
                <a:gd name="T6" fmla="*/ 0 w 454"/>
                <a:gd name="T7" fmla="*/ 186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21" name="Group 258"/>
          <p:cNvGrpSpPr>
            <a:grpSpLocks/>
          </p:cNvGrpSpPr>
          <p:nvPr/>
        </p:nvGrpSpPr>
        <p:grpSpPr bwMode="auto">
          <a:xfrm>
            <a:off x="8510588" y="4868863"/>
            <a:ext cx="633412" cy="685800"/>
            <a:chOff x="3470" y="1434"/>
            <a:chExt cx="399" cy="432"/>
          </a:xfrm>
        </p:grpSpPr>
        <p:grpSp>
          <p:nvGrpSpPr>
            <p:cNvPr id="21526" name="Group 259"/>
            <p:cNvGrpSpPr>
              <a:grpSpLocks/>
            </p:cNvGrpSpPr>
            <p:nvPr/>
          </p:nvGrpSpPr>
          <p:grpSpPr bwMode="auto">
            <a:xfrm>
              <a:off x="3470" y="1722"/>
              <a:ext cx="336" cy="144"/>
              <a:chOff x="1792" y="4000"/>
              <a:chExt cx="352" cy="160"/>
            </a:xfrm>
          </p:grpSpPr>
          <p:sp>
            <p:nvSpPr>
              <p:cNvPr id="21528" name="Oval 260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529" name="Oval 261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1530" name="Oval 262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21527" name="Freeform 263"/>
            <p:cNvSpPr>
              <a:spLocks/>
            </p:cNvSpPr>
            <p:nvPr/>
          </p:nvSpPr>
          <p:spPr bwMode="auto">
            <a:xfrm>
              <a:off x="3638" y="1434"/>
              <a:ext cx="231" cy="318"/>
            </a:xfrm>
            <a:custGeom>
              <a:avLst/>
              <a:gdLst>
                <a:gd name="T0" fmla="*/ 0 w 454"/>
                <a:gd name="T1" fmla="*/ 109 h 544"/>
                <a:gd name="T2" fmla="*/ 118 w 454"/>
                <a:gd name="T3" fmla="*/ 109 h 544"/>
                <a:gd name="T4" fmla="*/ 0 w 454"/>
                <a:gd name="T5" fmla="*/ 0 h 544"/>
                <a:gd name="T6" fmla="*/ 0 w 454"/>
                <a:gd name="T7" fmla="*/ 186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27912" name="Text Box 264"/>
          <p:cNvSpPr txBox="1">
            <a:spLocks noChangeArrowheads="1"/>
          </p:cNvSpPr>
          <p:nvPr/>
        </p:nvSpPr>
        <p:spPr bwMode="auto">
          <a:xfrm>
            <a:off x="4211638" y="5805488"/>
            <a:ext cx="8210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16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57708 0.0074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00" y="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45278 -0.003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93" grpId="0" animBg="1"/>
      <p:bldP spid="27894" grpId="0"/>
      <p:bldP spid="27895" grpId="0"/>
      <p:bldP spid="27896" grpId="0" animBg="1"/>
      <p:bldP spid="27897" grpId="0"/>
      <p:bldP spid="27898" grpId="0" animBg="1"/>
      <p:bldP spid="279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5591" y="1772816"/>
            <a:ext cx="8763938" cy="255454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80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0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606</a:t>
            </a:r>
          </a:p>
          <a:p>
            <a:pPr>
              <a:defRPr/>
            </a:pPr>
            <a:r>
              <a:rPr lang="ru-RU" sz="80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№560(</a:t>
            </a:r>
            <a:r>
              <a:rPr lang="ru-RU" sz="80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б,в,г,д,е</a:t>
            </a:r>
            <a:r>
              <a:rPr lang="ru-RU" sz="80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80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559 (а- е),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558,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625 (а).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642910" y="1714488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42910" y="214290"/>
            <a:ext cx="1143008" cy="114300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14348" y="285728"/>
            <a:ext cx="1000132" cy="1000132"/>
          </a:xfrm>
          <a:prstGeom prst="ellipse">
            <a:avLst/>
          </a:prstGeom>
          <a:solidFill>
            <a:srgbClr val="FF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5" name="Овал 4"/>
          <p:cNvSpPr/>
          <p:nvPr/>
        </p:nvSpPr>
        <p:spPr>
          <a:xfrm>
            <a:off x="2143108" y="428604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28992" y="428604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14876" y="428604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929322" y="428604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0" name="Freeform 36"/>
          <p:cNvSpPr>
            <a:spLocks/>
          </p:cNvSpPr>
          <p:nvPr/>
        </p:nvSpPr>
        <p:spPr bwMode="gray">
          <a:xfrm rot="20365332" flipH="1">
            <a:off x="1648350" y="290637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" name="Freeform 36"/>
          <p:cNvSpPr>
            <a:spLocks/>
          </p:cNvSpPr>
          <p:nvPr/>
        </p:nvSpPr>
        <p:spPr bwMode="gray">
          <a:xfrm rot="20365332" flipH="1">
            <a:off x="2791358" y="290637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" name="Freeform 36"/>
          <p:cNvSpPr>
            <a:spLocks/>
          </p:cNvSpPr>
          <p:nvPr/>
        </p:nvSpPr>
        <p:spPr bwMode="gray">
          <a:xfrm rot="20365332" flipH="1">
            <a:off x="4077242" y="290636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Freeform 36"/>
          <p:cNvSpPr>
            <a:spLocks/>
          </p:cNvSpPr>
          <p:nvPr/>
        </p:nvSpPr>
        <p:spPr bwMode="gray">
          <a:xfrm rot="20365332" flipH="1">
            <a:off x="5291688" y="290636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03" name="Прямоугольник 13"/>
          <p:cNvSpPr>
            <a:spLocks noChangeArrowheads="1"/>
          </p:cNvSpPr>
          <p:nvPr/>
        </p:nvSpPr>
        <p:spPr bwMode="auto">
          <a:xfrm>
            <a:off x="1630590" y="0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7204" name="Прямоугольник 14"/>
          <p:cNvSpPr>
            <a:spLocks noChangeArrowheads="1"/>
          </p:cNvSpPr>
          <p:nvPr/>
        </p:nvSpPr>
        <p:spPr bwMode="auto">
          <a:xfrm>
            <a:off x="2674320" y="0"/>
            <a:ext cx="915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7205" name="Прямоугольник 15"/>
          <p:cNvSpPr>
            <a:spLocks noChangeArrowheads="1"/>
          </p:cNvSpPr>
          <p:nvPr/>
        </p:nvSpPr>
        <p:spPr bwMode="auto">
          <a:xfrm>
            <a:off x="4008665" y="0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7206" name="Прямоугольник 16"/>
          <p:cNvSpPr>
            <a:spLocks noChangeArrowheads="1"/>
          </p:cNvSpPr>
          <p:nvPr/>
        </p:nvSpPr>
        <p:spPr bwMode="auto">
          <a:xfrm>
            <a:off x="5256412" y="0"/>
            <a:ext cx="910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-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25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143768" y="428604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9" name="Freeform 36"/>
          <p:cNvSpPr>
            <a:spLocks/>
          </p:cNvSpPr>
          <p:nvPr/>
        </p:nvSpPr>
        <p:spPr bwMode="gray">
          <a:xfrm rot="20365332" flipH="1">
            <a:off x="6506134" y="290636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071670" y="1500174"/>
            <a:ext cx="1143008" cy="114300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43108" y="1571612"/>
            <a:ext cx="1000132" cy="1000132"/>
          </a:xfrm>
          <a:prstGeom prst="ellipse">
            <a:avLst/>
          </a:prstGeom>
          <a:solidFill>
            <a:srgbClr val="FF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24" name="Овал 23"/>
          <p:cNvSpPr/>
          <p:nvPr/>
        </p:nvSpPr>
        <p:spPr>
          <a:xfrm>
            <a:off x="3428992" y="1714488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714876" y="1714488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929322" y="1714488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7" name="Freeform 36"/>
          <p:cNvSpPr>
            <a:spLocks/>
          </p:cNvSpPr>
          <p:nvPr/>
        </p:nvSpPr>
        <p:spPr bwMode="gray">
          <a:xfrm rot="20365332" flipH="1">
            <a:off x="1648350" y="1576521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8" name="Freeform 36"/>
          <p:cNvSpPr>
            <a:spLocks/>
          </p:cNvSpPr>
          <p:nvPr/>
        </p:nvSpPr>
        <p:spPr bwMode="gray">
          <a:xfrm rot="20365332" flipH="1">
            <a:off x="2791358" y="1576521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9" name="Freeform 36"/>
          <p:cNvSpPr>
            <a:spLocks/>
          </p:cNvSpPr>
          <p:nvPr/>
        </p:nvSpPr>
        <p:spPr bwMode="gray">
          <a:xfrm rot="20365332" flipH="1">
            <a:off x="4077242" y="1576520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Freeform 36"/>
          <p:cNvSpPr>
            <a:spLocks/>
          </p:cNvSpPr>
          <p:nvPr/>
        </p:nvSpPr>
        <p:spPr bwMode="gray">
          <a:xfrm rot="20365332" flipH="1">
            <a:off x="5291688" y="1576520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41" name="Прямоугольник 30"/>
          <p:cNvSpPr>
            <a:spLocks noChangeArrowheads="1"/>
          </p:cNvSpPr>
          <p:nvPr/>
        </p:nvSpPr>
        <p:spPr bwMode="auto">
          <a:xfrm>
            <a:off x="2987903" y="1285875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7242" name="Прямоугольник 31"/>
          <p:cNvSpPr>
            <a:spLocks noChangeArrowheads="1"/>
          </p:cNvSpPr>
          <p:nvPr/>
        </p:nvSpPr>
        <p:spPr bwMode="auto">
          <a:xfrm>
            <a:off x="1630161" y="1285875"/>
            <a:ext cx="66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7243" name="Прямоугольник 32"/>
          <p:cNvSpPr>
            <a:spLocks noChangeArrowheads="1"/>
          </p:cNvSpPr>
          <p:nvPr/>
        </p:nvSpPr>
        <p:spPr bwMode="auto">
          <a:xfrm>
            <a:off x="3961333" y="1285875"/>
            <a:ext cx="1008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+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12</a:t>
            </a:r>
          </a:p>
        </p:txBody>
      </p:sp>
      <p:sp>
        <p:nvSpPr>
          <p:cNvPr id="7244" name="Прямоугольник 33"/>
          <p:cNvSpPr>
            <a:spLocks noChangeArrowheads="1"/>
          </p:cNvSpPr>
          <p:nvPr/>
        </p:nvSpPr>
        <p:spPr bwMode="auto">
          <a:xfrm>
            <a:off x="6322010" y="1285875"/>
            <a:ext cx="11592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100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143768" y="1714488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36" name="Freeform 36"/>
          <p:cNvSpPr>
            <a:spLocks/>
          </p:cNvSpPr>
          <p:nvPr/>
        </p:nvSpPr>
        <p:spPr bwMode="gray">
          <a:xfrm rot="20365332" flipH="1">
            <a:off x="6506134" y="1576520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53" name="Прямоугольник 39"/>
          <p:cNvSpPr>
            <a:spLocks noChangeArrowheads="1"/>
          </p:cNvSpPr>
          <p:nvPr/>
        </p:nvSpPr>
        <p:spPr bwMode="auto">
          <a:xfrm>
            <a:off x="6453188" y="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+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7254" name="Прямоугольник 40"/>
          <p:cNvSpPr>
            <a:spLocks noChangeArrowheads="1"/>
          </p:cNvSpPr>
          <p:nvPr/>
        </p:nvSpPr>
        <p:spPr bwMode="auto">
          <a:xfrm>
            <a:off x="5241737" y="1285875"/>
            <a:ext cx="9909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42878" y="3000372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357554" y="2857496"/>
            <a:ext cx="1143008" cy="114300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3428992" y="2928934"/>
            <a:ext cx="1000132" cy="1000132"/>
          </a:xfrm>
          <a:prstGeom prst="ellipse">
            <a:avLst/>
          </a:prstGeom>
          <a:solidFill>
            <a:srgbClr val="FF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45" name="Овал 44"/>
          <p:cNvSpPr/>
          <p:nvPr/>
        </p:nvSpPr>
        <p:spPr>
          <a:xfrm>
            <a:off x="2214546" y="300037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4714844" y="300037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5929290" y="300037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8" name="Freeform 36"/>
          <p:cNvSpPr>
            <a:spLocks/>
          </p:cNvSpPr>
          <p:nvPr/>
        </p:nvSpPr>
        <p:spPr bwMode="gray">
          <a:xfrm rot="20365332" flipH="1">
            <a:off x="1648318" y="2862405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9" name="Freeform 36"/>
          <p:cNvSpPr>
            <a:spLocks/>
          </p:cNvSpPr>
          <p:nvPr/>
        </p:nvSpPr>
        <p:spPr bwMode="gray">
          <a:xfrm rot="20365332" flipH="1">
            <a:off x="2791326" y="2862405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0" name="Freeform 36"/>
          <p:cNvSpPr>
            <a:spLocks/>
          </p:cNvSpPr>
          <p:nvPr/>
        </p:nvSpPr>
        <p:spPr bwMode="gray">
          <a:xfrm rot="20365332" flipH="1">
            <a:off x="4077210" y="2862404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1" name="Freeform 36"/>
          <p:cNvSpPr>
            <a:spLocks/>
          </p:cNvSpPr>
          <p:nvPr/>
        </p:nvSpPr>
        <p:spPr bwMode="gray">
          <a:xfrm rot="20365332" flipH="1">
            <a:off x="5291656" y="2862404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85" name="Прямоугольник 51"/>
          <p:cNvSpPr>
            <a:spLocks noChangeArrowheads="1"/>
          </p:cNvSpPr>
          <p:nvPr/>
        </p:nvSpPr>
        <p:spPr bwMode="auto">
          <a:xfrm>
            <a:off x="1630590" y="2571750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7286" name="Прямоугольник 52"/>
          <p:cNvSpPr>
            <a:spLocks noChangeArrowheads="1"/>
          </p:cNvSpPr>
          <p:nvPr/>
        </p:nvSpPr>
        <p:spPr bwMode="auto">
          <a:xfrm>
            <a:off x="2840591" y="2643188"/>
            <a:ext cx="673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-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7287" name="Прямоугольник 53"/>
          <p:cNvSpPr>
            <a:spLocks noChangeArrowheads="1"/>
          </p:cNvSpPr>
          <p:nvPr/>
        </p:nvSpPr>
        <p:spPr bwMode="auto">
          <a:xfrm>
            <a:off x="5199998" y="2571750"/>
            <a:ext cx="7585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+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7288" name="Прямоугольник 54"/>
          <p:cNvSpPr>
            <a:spLocks noChangeArrowheads="1"/>
          </p:cNvSpPr>
          <p:nvPr/>
        </p:nvSpPr>
        <p:spPr bwMode="auto">
          <a:xfrm>
            <a:off x="6491086" y="2619375"/>
            <a:ext cx="66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143736" y="3000372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57" name="Freeform 36"/>
          <p:cNvSpPr>
            <a:spLocks/>
          </p:cNvSpPr>
          <p:nvPr/>
        </p:nvSpPr>
        <p:spPr bwMode="gray">
          <a:xfrm rot="20365332" flipH="1">
            <a:off x="6506102" y="2862404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97" name="Прямоугольник 59"/>
          <p:cNvSpPr>
            <a:spLocks noChangeArrowheads="1"/>
          </p:cNvSpPr>
          <p:nvPr/>
        </p:nvSpPr>
        <p:spPr bwMode="auto">
          <a:xfrm>
            <a:off x="4116615" y="2571750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1746" y="4286256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500562" y="4143380"/>
            <a:ext cx="1143008" cy="114300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4572000" y="4214818"/>
            <a:ext cx="1000132" cy="1000132"/>
          </a:xfrm>
          <a:prstGeom prst="ellipse">
            <a:avLst/>
          </a:prstGeom>
          <a:solidFill>
            <a:srgbClr val="FF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64" name="Овал 63"/>
          <p:cNvSpPr/>
          <p:nvPr/>
        </p:nvSpPr>
        <p:spPr>
          <a:xfrm>
            <a:off x="3387828" y="4286256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2214546" y="4286256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888158" y="4286256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7" name="Freeform 36"/>
          <p:cNvSpPr>
            <a:spLocks/>
          </p:cNvSpPr>
          <p:nvPr/>
        </p:nvSpPr>
        <p:spPr bwMode="gray">
          <a:xfrm rot="20365332" flipH="1">
            <a:off x="1607186" y="4148289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8" name="Freeform 36"/>
          <p:cNvSpPr>
            <a:spLocks/>
          </p:cNvSpPr>
          <p:nvPr/>
        </p:nvSpPr>
        <p:spPr bwMode="gray">
          <a:xfrm rot="20365332" flipH="1">
            <a:off x="2750194" y="4148289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9" name="Freeform 36"/>
          <p:cNvSpPr>
            <a:spLocks/>
          </p:cNvSpPr>
          <p:nvPr/>
        </p:nvSpPr>
        <p:spPr bwMode="gray">
          <a:xfrm rot="20365332" flipH="1">
            <a:off x="4036078" y="4148288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0" name="Freeform 36"/>
          <p:cNvSpPr>
            <a:spLocks/>
          </p:cNvSpPr>
          <p:nvPr/>
        </p:nvSpPr>
        <p:spPr bwMode="gray">
          <a:xfrm rot="20365332" flipH="1">
            <a:off x="5250524" y="4148288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328" name="Прямоугольник 70"/>
          <p:cNvSpPr>
            <a:spLocks noChangeArrowheads="1"/>
          </p:cNvSpPr>
          <p:nvPr/>
        </p:nvSpPr>
        <p:spPr bwMode="auto">
          <a:xfrm>
            <a:off x="1598425" y="3857625"/>
            <a:ext cx="9909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7329" name="Прямоугольник 71"/>
          <p:cNvSpPr>
            <a:spLocks noChangeArrowheads="1"/>
          </p:cNvSpPr>
          <p:nvPr/>
        </p:nvSpPr>
        <p:spPr bwMode="auto">
          <a:xfrm>
            <a:off x="2674343" y="3857625"/>
            <a:ext cx="910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-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18</a:t>
            </a:r>
          </a:p>
        </p:txBody>
      </p:sp>
      <p:sp>
        <p:nvSpPr>
          <p:cNvPr id="7330" name="Прямоугольник 72"/>
          <p:cNvSpPr>
            <a:spLocks noChangeArrowheads="1"/>
          </p:cNvSpPr>
          <p:nvPr/>
        </p:nvSpPr>
        <p:spPr bwMode="auto">
          <a:xfrm>
            <a:off x="3946323" y="3857625"/>
            <a:ext cx="66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7331" name="Прямоугольник 73"/>
          <p:cNvSpPr>
            <a:spLocks noChangeArrowheads="1"/>
          </p:cNvSpPr>
          <p:nvPr/>
        </p:nvSpPr>
        <p:spPr bwMode="auto">
          <a:xfrm>
            <a:off x="6310039" y="3857625"/>
            <a:ext cx="1008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+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26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7102604" y="4286256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76" name="Freeform 36"/>
          <p:cNvSpPr>
            <a:spLocks/>
          </p:cNvSpPr>
          <p:nvPr/>
        </p:nvSpPr>
        <p:spPr bwMode="gray">
          <a:xfrm rot="20365332" flipH="1">
            <a:off x="6464970" y="4148288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340" name="Прямоугольник 78"/>
          <p:cNvSpPr>
            <a:spLocks noChangeArrowheads="1"/>
          </p:cNvSpPr>
          <p:nvPr/>
        </p:nvSpPr>
        <p:spPr bwMode="auto">
          <a:xfrm>
            <a:off x="5232628" y="3857625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601746" y="5500702"/>
            <a:ext cx="1143008" cy="785818"/>
          </a:xfrm>
          <a:prstGeom prst="rect">
            <a:avLst/>
          </a:prstGeom>
          <a:solidFill>
            <a:srgbClr val="CC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5929322" y="5286388"/>
            <a:ext cx="1143008" cy="114300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6000760" y="5357826"/>
            <a:ext cx="1000132" cy="1000132"/>
          </a:xfrm>
          <a:prstGeom prst="ellipse">
            <a:avLst/>
          </a:prstGeom>
          <a:solidFill>
            <a:srgbClr val="FF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83" name="Овал 82"/>
          <p:cNvSpPr/>
          <p:nvPr/>
        </p:nvSpPr>
        <p:spPr>
          <a:xfrm>
            <a:off x="3387828" y="550070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4673712" y="550070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2214546" y="5500702"/>
            <a:ext cx="857256" cy="857256"/>
          </a:xfrm>
          <a:prstGeom prst="ellipse">
            <a:avLst/>
          </a:prstGeom>
          <a:solidFill>
            <a:srgbClr val="FFFF5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86" name="Freeform 36"/>
          <p:cNvSpPr>
            <a:spLocks/>
          </p:cNvSpPr>
          <p:nvPr/>
        </p:nvSpPr>
        <p:spPr bwMode="gray">
          <a:xfrm rot="20365332" flipH="1">
            <a:off x="1607186" y="5362735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7" name="Freeform 36"/>
          <p:cNvSpPr>
            <a:spLocks/>
          </p:cNvSpPr>
          <p:nvPr/>
        </p:nvSpPr>
        <p:spPr bwMode="gray">
          <a:xfrm rot="20365332" flipH="1">
            <a:off x="2750194" y="5362735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8" name="Freeform 36"/>
          <p:cNvSpPr>
            <a:spLocks/>
          </p:cNvSpPr>
          <p:nvPr/>
        </p:nvSpPr>
        <p:spPr bwMode="gray">
          <a:xfrm rot="20365332" flipH="1">
            <a:off x="4036078" y="5362734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9" name="Freeform 36"/>
          <p:cNvSpPr>
            <a:spLocks/>
          </p:cNvSpPr>
          <p:nvPr/>
        </p:nvSpPr>
        <p:spPr bwMode="gray">
          <a:xfrm rot="20365332" flipH="1">
            <a:off x="5250524" y="5362734"/>
            <a:ext cx="951562" cy="60943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371" name="Прямоугольник 89"/>
          <p:cNvSpPr>
            <a:spLocks noChangeArrowheads="1"/>
          </p:cNvSpPr>
          <p:nvPr/>
        </p:nvSpPr>
        <p:spPr bwMode="auto">
          <a:xfrm>
            <a:off x="4042367" y="5143500"/>
            <a:ext cx="665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: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7372" name="Прямоугольник 90"/>
          <p:cNvSpPr>
            <a:spLocks noChangeArrowheads="1"/>
          </p:cNvSpPr>
          <p:nvPr/>
        </p:nvSpPr>
        <p:spPr bwMode="auto">
          <a:xfrm>
            <a:off x="2748162" y="5143500"/>
            <a:ext cx="910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-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10</a:t>
            </a:r>
          </a:p>
        </p:txBody>
      </p:sp>
      <p:sp>
        <p:nvSpPr>
          <p:cNvPr id="7373" name="Прямоугольник 91"/>
          <p:cNvSpPr>
            <a:spLocks noChangeArrowheads="1"/>
          </p:cNvSpPr>
          <p:nvPr/>
        </p:nvSpPr>
        <p:spPr bwMode="auto">
          <a:xfrm>
            <a:off x="1571625" y="5072063"/>
            <a:ext cx="1004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+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20</a:t>
            </a:r>
          </a:p>
        </p:txBody>
      </p:sp>
      <p:sp>
        <p:nvSpPr>
          <p:cNvPr id="7375" name="Прямоугольник 97"/>
          <p:cNvSpPr>
            <a:spLocks noChangeArrowheads="1"/>
          </p:cNvSpPr>
          <p:nvPr/>
        </p:nvSpPr>
        <p:spPr bwMode="auto">
          <a:xfrm>
            <a:off x="5223896" y="5072063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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99" name="Прямоугольник 98"/>
          <p:cNvSpPr>
            <a:spLocks noChangeArrowheads="1"/>
          </p:cNvSpPr>
          <p:nvPr/>
        </p:nvSpPr>
        <p:spPr bwMode="auto">
          <a:xfrm>
            <a:off x="7492478" y="357188"/>
            <a:ext cx="56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100" name="Прямоугольник 99"/>
          <p:cNvSpPr>
            <a:spLocks noChangeArrowheads="1"/>
          </p:cNvSpPr>
          <p:nvPr/>
        </p:nvSpPr>
        <p:spPr bwMode="auto">
          <a:xfrm>
            <a:off x="684219" y="1643063"/>
            <a:ext cx="9509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54</a:t>
            </a:r>
          </a:p>
        </p:txBody>
      </p:sp>
      <p:sp>
        <p:nvSpPr>
          <p:cNvPr id="101" name="Прямоугольник 100"/>
          <p:cNvSpPr>
            <a:spLocks noChangeArrowheads="1"/>
          </p:cNvSpPr>
          <p:nvPr/>
        </p:nvSpPr>
        <p:spPr bwMode="auto">
          <a:xfrm>
            <a:off x="7492478" y="1714500"/>
            <a:ext cx="56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102" name="Прямоугольник 101"/>
          <p:cNvSpPr>
            <a:spLocks noChangeArrowheads="1"/>
          </p:cNvSpPr>
          <p:nvPr/>
        </p:nvSpPr>
        <p:spPr bwMode="auto">
          <a:xfrm>
            <a:off x="848790" y="2928938"/>
            <a:ext cx="56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103" name="Прямоугольник 102"/>
          <p:cNvSpPr>
            <a:spLocks noChangeArrowheads="1"/>
          </p:cNvSpPr>
          <p:nvPr/>
        </p:nvSpPr>
        <p:spPr bwMode="auto">
          <a:xfrm>
            <a:off x="7465490" y="2857500"/>
            <a:ext cx="56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104" name="Прямоугольник 103"/>
          <p:cNvSpPr>
            <a:spLocks noChangeArrowheads="1"/>
          </p:cNvSpPr>
          <p:nvPr/>
        </p:nvSpPr>
        <p:spPr bwMode="auto">
          <a:xfrm>
            <a:off x="834502" y="4214813"/>
            <a:ext cx="56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105" name="Прямоугольник 104"/>
          <p:cNvSpPr>
            <a:spLocks noChangeArrowheads="1"/>
          </p:cNvSpPr>
          <p:nvPr/>
        </p:nvSpPr>
        <p:spPr bwMode="auto">
          <a:xfrm>
            <a:off x="7286625" y="4214813"/>
            <a:ext cx="9461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90</a:t>
            </a:r>
          </a:p>
        </p:txBody>
      </p:sp>
      <p:sp>
        <p:nvSpPr>
          <p:cNvPr id="106" name="Прямоугольник 105"/>
          <p:cNvSpPr>
            <a:spLocks noChangeArrowheads="1"/>
          </p:cNvSpPr>
          <p:nvPr/>
        </p:nvSpPr>
        <p:spPr bwMode="auto">
          <a:xfrm>
            <a:off x="750100" y="5500688"/>
            <a:ext cx="9509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000099"/>
                </a:solidFill>
                <a:latin typeface="Bookman Old Style" pitchFamily="18" charset="0"/>
              </a:rPr>
              <a:t>11</a:t>
            </a:r>
          </a:p>
        </p:txBody>
      </p:sp>
      <p:sp>
        <p:nvSpPr>
          <p:cNvPr id="10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7480734" y="428625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908484" y="1714500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7480734" y="1643063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837046" y="3000375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7480734" y="3000375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837046" y="4214813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7480734" y="4286250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908484" y="5500688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14.11.2015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25995"/>
            <a:ext cx="8892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Упрощение выражений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 rot="16200000">
            <a:off x="971550" y="962025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 rot="16200000">
            <a:off x="2484438" y="962025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 rot="16200000">
            <a:off x="1763713" y="962025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 rot="16200000">
            <a:off x="3276600" y="962025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 rot="16200000">
            <a:off x="4067175" y="962025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 rot="16200000">
            <a:off x="4932363" y="962025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 rot="16200000">
            <a:off x="5724525" y="962025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 rot="16200000">
            <a:off x="6443663" y="962025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 rot="16200000">
            <a:off x="7164388" y="962025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55" name="Oval 59"/>
          <p:cNvSpPr>
            <a:spLocks noChangeArrowheads="1"/>
          </p:cNvSpPr>
          <p:nvPr/>
        </p:nvSpPr>
        <p:spPr bwMode="auto">
          <a:xfrm rot="16200000">
            <a:off x="1003300" y="1766888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56" name="Oval 60"/>
          <p:cNvSpPr>
            <a:spLocks noChangeArrowheads="1"/>
          </p:cNvSpPr>
          <p:nvPr/>
        </p:nvSpPr>
        <p:spPr bwMode="auto">
          <a:xfrm rot="16200000">
            <a:off x="2516188" y="1766888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57" name="Oval 61"/>
          <p:cNvSpPr>
            <a:spLocks noChangeArrowheads="1"/>
          </p:cNvSpPr>
          <p:nvPr/>
        </p:nvSpPr>
        <p:spPr bwMode="auto">
          <a:xfrm rot="16200000">
            <a:off x="1795463" y="1766888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58" name="Oval 62"/>
          <p:cNvSpPr>
            <a:spLocks noChangeArrowheads="1"/>
          </p:cNvSpPr>
          <p:nvPr/>
        </p:nvSpPr>
        <p:spPr bwMode="auto">
          <a:xfrm rot="16200000">
            <a:off x="3308350" y="1766888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59" name="Oval 63"/>
          <p:cNvSpPr>
            <a:spLocks noChangeArrowheads="1"/>
          </p:cNvSpPr>
          <p:nvPr/>
        </p:nvSpPr>
        <p:spPr bwMode="auto">
          <a:xfrm rot="16200000">
            <a:off x="4098925" y="1766888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0" name="Oval 64"/>
          <p:cNvSpPr>
            <a:spLocks noChangeArrowheads="1"/>
          </p:cNvSpPr>
          <p:nvPr/>
        </p:nvSpPr>
        <p:spPr bwMode="auto">
          <a:xfrm rot="16200000">
            <a:off x="4964113" y="1766888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1" name="Oval 65"/>
          <p:cNvSpPr>
            <a:spLocks noChangeArrowheads="1"/>
          </p:cNvSpPr>
          <p:nvPr/>
        </p:nvSpPr>
        <p:spPr bwMode="auto">
          <a:xfrm rot="16200000">
            <a:off x="5756275" y="1766888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2" name="Oval 66"/>
          <p:cNvSpPr>
            <a:spLocks noChangeArrowheads="1"/>
          </p:cNvSpPr>
          <p:nvPr/>
        </p:nvSpPr>
        <p:spPr bwMode="auto">
          <a:xfrm rot="16200000">
            <a:off x="6475413" y="1766888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3" name="Oval 67"/>
          <p:cNvSpPr>
            <a:spLocks noChangeArrowheads="1"/>
          </p:cNvSpPr>
          <p:nvPr/>
        </p:nvSpPr>
        <p:spPr bwMode="auto">
          <a:xfrm rot="16200000">
            <a:off x="7196138" y="1766888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4" name="Oval 68"/>
          <p:cNvSpPr>
            <a:spLocks noChangeArrowheads="1"/>
          </p:cNvSpPr>
          <p:nvPr/>
        </p:nvSpPr>
        <p:spPr bwMode="auto">
          <a:xfrm rot="16200000">
            <a:off x="1047750" y="2589213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5" name="Oval 69"/>
          <p:cNvSpPr>
            <a:spLocks noChangeArrowheads="1"/>
          </p:cNvSpPr>
          <p:nvPr/>
        </p:nvSpPr>
        <p:spPr bwMode="auto">
          <a:xfrm rot="16200000">
            <a:off x="2560638" y="2589213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6" name="Oval 70"/>
          <p:cNvSpPr>
            <a:spLocks noChangeArrowheads="1"/>
          </p:cNvSpPr>
          <p:nvPr/>
        </p:nvSpPr>
        <p:spPr bwMode="auto">
          <a:xfrm rot="16200000">
            <a:off x="1839913" y="2589213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7" name="Oval 71"/>
          <p:cNvSpPr>
            <a:spLocks noChangeArrowheads="1"/>
          </p:cNvSpPr>
          <p:nvPr/>
        </p:nvSpPr>
        <p:spPr bwMode="auto">
          <a:xfrm rot="16200000">
            <a:off x="3352800" y="2589213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8" name="Oval 72"/>
          <p:cNvSpPr>
            <a:spLocks noChangeArrowheads="1"/>
          </p:cNvSpPr>
          <p:nvPr/>
        </p:nvSpPr>
        <p:spPr bwMode="auto">
          <a:xfrm rot="16200000">
            <a:off x="4143375" y="2589213"/>
            <a:ext cx="647700" cy="647700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69" name="Oval 73"/>
          <p:cNvSpPr>
            <a:spLocks noChangeArrowheads="1"/>
          </p:cNvSpPr>
          <p:nvPr/>
        </p:nvSpPr>
        <p:spPr bwMode="auto">
          <a:xfrm rot="16200000">
            <a:off x="5008563" y="2589213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70" name="Oval 74"/>
          <p:cNvSpPr>
            <a:spLocks noChangeArrowheads="1"/>
          </p:cNvSpPr>
          <p:nvPr/>
        </p:nvSpPr>
        <p:spPr bwMode="auto">
          <a:xfrm rot="16200000">
            <a:off x="5800725" y="2589213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71" name="Oval 75"/>
          <p:cNvSpPr>
            <a:spLocks noChangeArrowheads="1"/>
          </p:cNvSpPr>
          <p:nvPr/>
        </p:nvSpPr>
        <p:spPr bwMode="auto">
          <a:xfrm rot="16200000">
            <a:off x="6519863" y="2589213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172" name="Oval 76"/>
          <p:cNvSpPr>
            <a:spLocks noChangeArrowheads="1"/>
          </p:cNvSpPr>
          <p:nvPr/>
        </p:nvSpPr>
        <p:spPr bwMode="auto">
          <a:xfrm rot="16200000">
            <a:off x="7240588" y="2589213"/>
            <a:ext cx="647700" cy="6477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" name="AutoShape 3"/>
          <p:cNvSpPr>
            <a:spLocks noChangeArrowheads="1"/>
          </p:cNvSpPr>
          <p:nvPr/>
        </p:nvSpPr>
        <p:spPr bwMode="auto">
          <a:xfrm>
            <a:off x="865162" y="188913"/>
            <a:ext cx="7143799" cy="525443"/>
          </a:xfrm>
          <a:prstGeom prst="wedgeRoundRectCallout">
            <a:avLst>
              <a:gd name="adj1" fmla="val -44148"/>
              <a:gd name="adj2" fmla="val 10577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количество всех фишек?</a:t>
            </a:r>
            <a:endParaRPr lang="ru-RU" sz="20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0" name="WordArt 11"/>
          <p:cNvSpPr>
            <a:spLocks noChangeArrowheads="1" noChangeShapeType="1" noTextEdit="1"/>
          </p:cNvSpPr>
          <p:nvPr/>
        </p:nvSpPr>
        <p:spPr bwMode="auto">
          <a:xfrm>
            <a:off x="1530306" y="5301208"/>
            <a:ext cx="6357982" cy="8057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/>
          <a:lstStyle/>
          <a:p>
            <a:pPr algn="ctr">
              <a:defRPr/>
            </a:pPr>
            <a:r>
              <a:rPr lang="pt-BR" sz="4800" kern="1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(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5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+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)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  <a:sym typeface="Symbol"/>
              </a:rPr>
              <a:t>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5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  <a:sym typeface="Symbol"/>
              </a:rPr>
              <a:t>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+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  <a:sym typeface="Symbol"/>
              </a:rPr>
              <a:t></a:t>
            </a: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pt-BR" sz="4800" kern="1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4800" kern="10" dirty="0">
              <a:solidFill>
                <a:srgbClr val="000099"/>
              </a:solidFill>
              <a:latin typeface="Bookman Old Style" pitchFamily="18" charset="0"/>
              <a:cs typeface="Times New Roman"/>
            </a:endParaRPr>
          </a:p>
        </p:txBody>
      </p:sp>
      <p:grpSp>
        <p:nvGrpSpPr>
          <p:cNvPr id="2" name="Группа 39"/>
          <p:cNvGrpSpPr>
            <a:grpSpLocks/>
          </p:cNvGrpSpPr>
          <p:nvPr/>
        </p:nvGrpSpPr>
        <p:grpSpPr bwMode="auto">
          <a:xfrm>
            <a:off x="2301875" y="3500438"/>
            <a:ext cx="4270375" cy="647700"/>
            <a:chOff x="2301875" y="3500438"/>
            <a:chExt cx="4270375" cy="647700"/>
          </a:xfrm>
        </p:grpSpPr>
        <p:sp>
          <p:nvSpPr>
            <p:cNvPr id="12336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301875" y="3500438"/>
              <a:ext cx="4270375" cy="647700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  <a:r>
                <a:rPr lang="ru-RU" sz="5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5+4</a:t>
              </a:r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) </a:t>
              </a:r>
              <a:r>
                <a:rPr lang="ru-RU" sz="5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3 = 27</a:t>
              </a:r>
            </a:p>
          </p:txBody>
        </p:sp>
        <p:sp>
          <p:nvSpPr>
            <p:cNvPr id="37" name="Овал 36"/>
            <p:cNvSpPr/>
            <p:nvPr/>
          </p:nvSpPr>
          <p:spPr>
            <a:xfrm>
              <a:off x="4139952" y="3862189"/>
              <a:ext cx="142875" cy="142875"/>
            </a:xfrm>
            <a:prstGeom prst="ellipse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Группа 40"/>
          <p:cNvGrpSpPr>
            <a:grpSpLocks/>
          </p:cNvGrpSpPr>
          <p:nvPr/>
        </p:nvGrpSpPr>
        <p:grpSpPr bwMode="auto">
          <a:xfrm>
            <a:off x="2143125" y="4357687"/>
            <a:ext cx="4429125" cy="511473"/>
            <a:chOff x="2143125" y="4357694"/>
            <a:chExt cx="4429125" cy="511467"/>
          </a:xfrm>
        </p:grpSpPr>
        <p:sp>
          <p:nvSpPr>
            <p:cNvPr id="12333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143125" y="4357694"/>
              <a:ext cx="4429125" cy="504819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5 </a:t>
              </a:r>
              <a:r>
                <a:rPr lang="ru-RU" sz="5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3+4 3=27</a:t>
              </a:r>
              <a:endParaRPr lang="ru-RU" sz="5400" kern="1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4427984" y="4726288"/>
              <a:ext cx="142875" cy="142873"/>
            </a:xfrm>
            <a:prstGeom prst="ellipse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2844949" y="4726288"/>
              <a:ext cx="142875" cy="142873"/>
            </a:xfrm>
            <a:prstGeom prst="ellipse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500188" y="260648"/>
            <a:ext cx="8321003" cy="720080"/>
          </a:xfrm>
          <a:prstGeom prst="wedgeRoundRectCallout">
            <a:avLst>
              <a:gd name="adj1" fmla="val 56548"/>
              <a:gd name="adj2" fmla="val -88903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Распределительный закон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: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78458" y="1147176"/>
            <a:ext cx="6121400" cy="792163"/>
            <a:chOff x="793" y="1525"/>
            <a:chExt cx="3856" cy="499"/>
          </a:xfrm>
        </p:grpSpPr>
        <p:sp>
          <p:nvSpPr>
            <p:cNvPr id="1332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793" y="1525"/>
              <a:ext cx="3856" cy="499"/>
            </a:xfrm>
            <a:prstGeom prst="rect">
              <a:avLst/>
            </a:prstGeom>
          </p:spPr>
          <p:txBody>
            <a:bodyPr wrap="none" fromWordArt="1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(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a+b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) 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с=ас+bс</a:t>
              </a:r>
              <a:endParaRPr lang="ru-RU" sz="7200" kern="10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13330" name="Oval 11"/>
            <p:cNvSpPr>
              <a:spLocks noChangeArrowheads="1"/>
            </p:cNvSpPr>
            <p:nvPr/>
          </p:nvSpPr>
          <p:spPr bwMode="auto">
            <a:xfrm>
              <a:off x="2245" y="188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endParaRPr lang="ru-RU" sz="48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007021" y="2636837"/>
            <a:ext cx="6121400" cy="792163"/>
            <a:chOff x="793" y="1525"/>
            <a:chExt cx="3856" cy="499"/>
          </a:xfrm>
        </p:grpSpPr>
        <p:sp>
          <p:nvSpPr>
            <p:cNvPr id="13327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793" y="1525"/>
              <a:ext cx="3856" cy="499"/>
            </a:xfrm>
            <a:prstGeom prst="rect">
              <a:avLst/>
            </a:prstGeom>
          </p:spPr>
          <p:txBody>
            <a:bodyPr wrap="none" fromWordArt="1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(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–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b</a:t>
              </a:r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) 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с=ас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–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bс</a:t>
              </a:r>
              <a:endParaRPr lang="ru-RU" sz="7200" kern="10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13328" name="Oval 16"/>
            <p:cNvSpPr>
              <a:spLocks noChangeArrowheads="1"/>
            </p:cNvSpPr>
            <p:nvPr/>
          </p:nvSpPr>
          <p:spPr bwMode="auto">
            <a:xfrm>
              <a:off x="2199" y="188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endParaRPr lang="ru-RU" sz="48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3203848" y="1735138"/>
            <a:ext cx="899605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c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50825" y="1654175"/>
            <a:ext cx="1021433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1069975" y="1628775"/>
            <a:ext cx="505267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rgbClr val="000099"/>
                </a:solidFill>
                <a:latin typeface="Bookman Old Style" pitchFamily="18" charset="0"/>
              </a:rPr>
              <a:t>(</a:t>
            </a:r>
            <a:endParaRPr lang="ru-RU" sz="96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570038" y="1674813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96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3924300" y="1590675"/>
            <a:ext cx="505267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032" name="Text Box 11"/>
          <p:cNvSpPr txBox="1">
            <a:spLocks noChangeArrowheads="1"/>
          </p:cNvSpPr>
          <p:nvPr/>
        </p:nvSpPr>
        <p:spPr bwMode="auto">
          <a:xfrm>
            <a:off x="4139952" y="1859340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5115838" y="1625600"/>
            <a:ext cx="1760418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ab</a:t>
            </a:r>
            <a:endParaRPr lang="ru-RU" sz="9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658794" y="1662113"/>
            <a:ext cx="2449710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+</a:t>
            </a:r>
            <a:r>
              <a:rPr lang="en-US" sz="9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ac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250825" y="1654175"/>
            <a:ext cx="1021433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  <a:endParaRPr lang="ru-RU" sz="96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570038" y="1674813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96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graphicFrame>
        <p:nvGraphicFramePr>
          <p:cNvPr id="39953" name="Object 2"/>
          <p:cNvGraphicFramePr>
            <a:graphicFrameLocks noChangeAspect="1"/>
          </p:cNvGraphicFramePr>
          <p:nvPr/>
        </p:nvGraphicFramePr>
        <p:xfrm>
          <a:off x="1348904" y="808038"/>
          <a:ext cx="558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75960" imgH="75960" progId="Equation.3">
                  <p:embed/>
                </p:oleObj>
              </mc:Choice>
              <mc:Fallback>
                <p:oleObj name="Формула" r:id="rId3" imgW="75960" imgH="75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904" y="808038"/>
                        <a:ext cx="558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2422525" y="1735138"/>
            <a:ext cx="1363663" cy="1570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+ </a:t>
            </a:r>
            <a:endParaRPr lang="ru-RU" sz="9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9959" name="Freeform 23"/>
          <p:cNvSpPr>
            <a:spLocks/>
          </p:cNvSpPr>
          <p:nvPr/>
        </p:nvSpPr>
        <p:spPr bwMode="auto">
          <a:xfrm>
            <a:off x="5004048" y="2319338"/>
            <a:ext cx="215900" cy="546100"/>
          </a:xfrm>
          <a:custGeom>
            <a:avLst/>
            <a:gdLst>
              <a:gd name="T0" fmla="*/ 0 w 136"/>
              <a:gd name="T1" fmla="*/ 0 h 344"/>
              <a:gd name="T2" fmla="*/ 215900 w 136"/>
              <a:gd name="T3" fmla="*/ 271463 h 344"/>
              <a:gd name="T4" fmla="*/ 12700 w 136"/>
              <a:gd name="T5" fmla="*/ 546100 h 344"/>
              <a:gd name="T6" fmla="*/ 0 60000 65536"/>
              <a:gd name="T7" fmla="*/ 0 60000 65536"/>
              <a:gd name="T8" fmla="*/ 0 60000 65536"/>
              <a:gd name="T9" fmla="*/ 0 w 136"/>
              <a:gd name="T10" fmla="*/ 0 h 344"/>
              <a:gd name="T11" fmla="*/ 136 w 13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9960" name="Freeform 24"/>
          <p:cNvSpPr>
            <a:spLocks/>
          </p:cNvSpPr>
          <p:nvPr/>
        </p:nvSpPr>
        <p:spPr bwMode="auto">
          <a:xfrm>
            <a:off x="1619250" y="1127103"/>
            <a:ext cx="5473700" cy="671512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769" y="15"/>
              </a:cxn>
              <a:cxn ang="0">
                <a:pos x="3448" y="423"/>
              </a:cxn>
            </a:cxnLst>
            <a:rect l="0" t="0" r="r" b="b"/>
            <a:pathLst>
              <a:path w="3448" h="423">
                <a:moveTo>
                  <a:pt x="0" y="332"/>
                </a:moveTo>
                <a:cubicBezTo>
                  <a:pt x="597" y="166"/>
                  <a:pt x="1194" y="0"/>
                  <a:pt x="1769" y="15"/>
                </a:cubicBezTo>
                <a:cubicBezTo>
                  <a:pt x="2344" y="30"/>
                  <a:pt x="3161" y="355"/>
                  <a:pt x="3448" y="423"/>
                </a:cubicBezTo>
              </a:path>
            </a:pathLst>
          </a:custGeom>
          <a:noFill/>
          <a:ln w="76200" cmpd="sng">
            <a:solidFill>
              <a:srgbClr val="CC0000"/>
            </a:solidFill>
            <a:round/>
            <a:headEnd type="none" w="med" len="med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1901439" y="3645024"/>
            <a:ext cx="5400675" cy="785818"/>
          </a:xfrm>
          <a:prstGeom prst="wedgeRoundRectCallout">
            <a:avLst>
              <a:gd name="adj1" fmla="val -55854"/>
              <a:gd name="adj2" fmla="val -8747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Раскрытие скобок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168339" y="1714488"/>
            <a:ext cx="899605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c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12139E-6 L 0.04201 -0.2147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-10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00139 -0.221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0.18091 -0.0013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-1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2 -0.21481 L 0.22431 -0.21829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-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4509E-6 L -0.00173 -0.22451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/>
      <p:bldP spid="39951" grpId="1"/>
      <p:bldP spid="39948" grpId="0"/>
      <p:bldP spid="39949" grpId="0"/>
      <p:bldP spid="39950" grpId="0"/>
      <p:bldP spid="39950" grpId="1"/>
      <p:bldP spid="39950" grpId="2"/>
      <p:bldP spid="39952" grpId="0"/>
      <p:bldP spid="39952" grpId="1"/>
      <p:bldP spid="399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934075" y="1143000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96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294313" y="1109663"/>
            <a:ext cx="1021433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  <a:endParaRPr lang="ru-RU" sz="8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5286375" y="1071563"/>
            <a:ext cx="1039067" cy="1600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  <a:endParaRPr lang="ru-RU" sz="9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4418013" y="1239838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96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6567488" y="1146175"/>
            <a:ext cx="2449710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+</a:t>
            </a:r>
            <a:r>
              <a:rPr lang="en-US" sz="9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ac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000125" y="1071563"/>
            <a:ext cx="3359150" cy="1709737"/>
            <a:chOff x="674" y="1797"/>
            <a:chExt cx="2116" cy="1077"/>
          </a:xfrm>
        </p:grpSpPr>
        <p:sp>
          <p:nvSpPr>
            <p:cNvPr id="14359" name="Text Box 6"/>
            <p:cNvSpPr txBox="1">
              <a:spLocks noChangeArrowheads="1"/>
            </p:cNvSpPr>
            <p:nvPr/>
          </p:nvSpPr>
          <p:spPr bwMode="auto">
            <a:xfrm>
              <a:off x="674" y="1823"/>
              <a:ext cx="318" cy="989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60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  <a:endParaRPr lang="ru-RU" sz="96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4360" name="Text Box 8"/>
            <p:cNvSpPr txBox="1">
              <a:spLocks noChangeArrowheads="1"/>
            </p:cNvSpPr>
            <p:nvPr/>
          </p:nvSpPr>
          <p:spPr bwMode="auto">
            <a:xfrm>
              <a:off x="2472" y="1797"/>
              <a:ext cx="318" cy="989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600">
                  <a:solidFill>
                    <a:srgbClr val="000099"/>
                  </a:solidFill>
                  <a:latin typeface="Bookman Old Style" pitchFamily="18" charset="0"/>
                </a:rPr>
                <a:t>)</a:t>
              </a:r>
              <a:endParaRPr lang="ru-RU" sz="96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1475" y="1885"/>
              <a:ext cx="582" cy="989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96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+</a:t>
              </a:r>
              <a:endParaRPr lang="ru-RU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endParaRPr>
            </a:p>
          </p:txBody>
        </p:sp>
      </p:grpSp>
      <p:sp>
        <p:nvSpPr>
          <p:cNvPr id="40976" name="Freeform 16"/>
          <p:cNvSpPr>
            <a:spLocks/>
          </p:cNvSpPr>
          <p:nvPr/>
        </p:nvSpPr>
        <p:spPr bwMode="auto">
          <a:xfrm flipH="1">
            <a:off x="4357688" y="1792288"/>
            <a:ext cx="215900" cy="546100"/>
          </a:xfrm>
          <a:custGeom>
            <a:avLst/>
            <a:gdLst>
              <a:gd name="T0" fmla="*/ 0 w 136"/>
              <a:gd name="T1" fmla="*/ 0 h 344"/>
              <a:gd name="T2" fmla="*/ 215900 w 136"/>
              <a:gd name="T3" fmla="*/ 271463 h 344"/>
              <a:gd name="T4" fmla="*/ 12700 w 136"/>
              <a:gd name="T5" fmla="*/ 546100 h 344"/>
              <a:gd name="T6" fmla="*/ 0 60000 65536"/>
              <a:gd name="T7" fmla="*/ 0 60000 65536"/>
              <a:gd name="T8" fmla="*/ 0 60000 65536"/>
              <a:gd name="T9" fmla="*/ 0 w 136"/>
              <a:gd name="T10" fmla="*/ 0 h 344"/>
              <a:gd name="T11" fmla="*/ 136 w 13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0977" name="Freeform 17"/>
          <p:cNvSpPr>
            <a:spLocks/>
          </p:cNvSpPr>
          <p:nvPr/>
        </p:nvSpPr>
        <p:spPr bwMode="auto">
          <a:xfrm flipV="1">
            <a:off x="1838300" y="2651108"/>
            <a:ext cx="5473700" cy="671513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769" y="15"/>
              </a:cxn>
              <a:cxn ang="0">
                <a:pos x="3448" y="423"/>
              </a:cxn>
            </a:cxnLst>
            <a:rect l="0" t="0" r="r" b="b"/>
            <a:pathLst>
              <a:path w="3448" h="423">
                <a:moveTo>
                  <a:pt x="0" y="332"/>
                </a:moveTo>
                <a:cubicBezTo>
                  <a:pt x="597" y="166"/>
                  <a:pt x="1194" y="0"/>
                  <a:pt x="1769" y="15"/>
                </a:cubicBezTo>
                <a:cubicBezTo>
                  <a:pt x="2344" y="30"/>
                  <a:pt x="3161" y="355"/>
                  <a:pt x="3448" y="423"/>
                </a:cubicBezTo>
              </a:path>
            </a:pathLst>
          </a:custGeom>
          <a:noFill/>
          <a:ln w="76200" cmpd="sng">
            <a:solidFill>
              <a:srgbClr val="CC0000"/>
            </a:solidFill>
            <a:round/>
            <a:headEnd type="stealth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7308304" y="1125538"/>
            <a:ext cx="1048685" cy="161582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9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  <a:endParaRPr lang="ru-RU" sz="99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8134350" y="1143000"/>
            <a:ext cx="914033" cy="1600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c</a:t>
            </a:r>
            <a:endParaRPr lang="ru-RU" sz="9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5934075" y="1143000"/>
            <a:ext cx="923651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96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2000232" y="3789040"/>
            <a:ext cx="5400675" cy="1000132"/>
          </a:xfrm>
          <a:prstGeom prst="wedgeRoundRectCallout">
            <a:avLst>
              <a:gd name="adj1" fmla="val -55854"/>
              <a:gd name="adj2" fmla="val -8747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Вынесение за скобки</a:t>
            </a:r>
          </a:p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общего множителя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12292 -0.199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-0.33577 -0.2085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0" y="-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92 -0.19954 C -0.16233 -0.21227 -0.20156 -0.22477 -0.24097 -0.22986 C -0.28038 -0.23495 -0.32275 -0.23634 -0.3592 -0.22986 C -0.39601 -0.22315 -0.43004 -0.21296 -0.46146 -0.18935 C -0.49288 -0.16597 -0.52847 -0.12245 -0.54809 -0.08889 C -0.56771 -0.05532 -0.57448 -0.00486 -0.57969 0.01204 " pathEditMode="relative" rAng="0" ptsTypes="aaaaaA">
                                      <p:cBhvr>
                                        <p:cTn id="16" dur="2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592 -0.207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-10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-0.05608 -0.209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 -0.20787 C -0.10469 -0.2301 -0.15 -0.25209 -0.1974 -0.25209 C -0.24479 -0.25209 -0.29584 -0.2301 -0.34306 -0.20787 C -0.39045 -0.18542 -0.45434 -0.15209 -0.48125 -0.11852 C -0.50799 -0.08519 -0.50035 -0.0257 -0.50417 -0.00695 " pathEditMode="relative" rAng="0" ptsTypes="aaaaA">
                                      <p:cBhvr>
                                        <p:cTn id="42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0" y="7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07 -0.20995 C -0.09201 -0.22916 -0.1276 -0.24791 -0.17152 -0.25555 C -0.21562 -0.26296 -0.27187 -0.26296 -0.31979 -0.25555 C -0.36805 -0.24791 -0.42552 -0.22916 -0.45989 -0.20995 C -0.49427 -0.19074 -0.51215 -0.17569 -0.52586 -0.14143 C -0.53958 -0.10717 -0.53958 -0.02708 -0.54201 -0.00416 " pathEditMode="relative" rAng="0" ptsTypes="aaaaaA">
                                      <p:cBhvr>
                                        <p:cTn id="44" dur="2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7" grpId="1"/>
      <p:bldP spid="40979" grpId="0"/>
      <p:bldP spid="40979" grpId="1"/>
      <p:bldP spid="40976" grpId="0" animBg="1"/>
      <p:bldP spid="40981" grpId="0"/>
      <p:bldP spid="40981" grpId="1"/>
      <p:bldP spid="40982" grpId="0"/>
      <p:bldP spid="4098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2339975" y="3424238"/>
            <a:ext cx="149271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+c</a:t>
            </a:r>
            <a:endParaRPr lang="ru-RU" sz="8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0825" y="3343275"/>
            <a:ext cx="95250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1069975" y="3317875"/>
            <a:ext cx="47801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>
                <a:solidFill>
                  <a:srgbClr val="C00000"/>
                </a:solidFill>
                <a:latin typeface="Bookman Old Style" pitchFamily="18" charset="0"/>
              </a:rPr>
              <a:t>(</a:t>
            </a:r>
            <a:endParaRPr lang="ru-RU" sz="880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570038" y="3363913"/>
            <a:ext cx="86113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endParaRPr lang="ru-RU" sz="880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3924300" y="3279775"/>
            <a:ext cx="47801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>
                <a:solidFill>
                  <a:srgbClr val="C00000"/>
                </a:solidFill>
                <a:latin typeface="Bookman Old Style" pitchFamily="18" charset="0"/>
              </a:rPr>
              <a:t>)</a:t>
            </a:r>
            <a:endParaRPr lang="ru-RU" sz="880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4355976" y="3515524"/>
            <a:ext cx="86113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8800" dirty="0">
                <a:solidFill>
                  <a:srgbClr val="C00000"/>
                </a:solidFill>
                <a:latin typeface="Bookman Old Style" pitchFamily="18" charset="0"/>
              </a:rPr>
              <a:t>=</a:t>
            </a:r>
            <a:endParaRPr lang="ru-RU" sz="8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292080" y="3314700"/>
            <a:ext cx="162897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Times New Roman" pitchFamily="18" charset="0"/>
              </a:rPr>
              <a:t>ab</a:t>
            </a:r>
            <a:endParaRPr lang="ru-RU" sz="8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732240" y="3351213"/>
            <a:ext cx="226055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+</a:t>
            </a:r>
            <a:r>
              <a:rPr lang="en-US" sz="8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ac</a:t>
            </a:r>
            <a:endParaRPr lang="ru-RU" sz="88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5373" name="Freeform 16"/>
          <p:cNvSpPr>
            <a:spLocks/>
          </p:cNvSpPr>
          <p:nvPr/>
        </p:nvSpPr>
        <p:spPr bwMode="auto">
          <a:xfrm>
            <a:off x="5219700" y="4008438"/>
            <a:ext cx="215900" cy="546100"/>
          </a:xfrm>
          <a:custGeom>
            <a:avLst/>
            <a:gdLst>
              <a:gd name="T0" fmla="*/ 0 w 136"/>
              <a:gd name="T1" fmla="*/ 0 h 344"/>
              <a:gd name="T2" fmla="*/ 215900 w 136"/>
              <a:gd name="T3" fmla="*/ 271463 h 344"/>
              <a:gd name="T4" fmla="*/ 12700 w 136"/>
              <a:gd name="T5" fmla="*/ 546100 h 344"/>
              <a:gd name="T6" fmla="*/ 0 60000 65536"/>
              <a:gd name="T7" fmla="*/ 0 60000 65536"/>
              <a:gd name="T8" fmla="*/ 0 60000 65536"/>
              <a:gd name="T9" fmla="*/ 0 w 136"/>
              <a:gd name="T10" fmla="*/ 0 h 344"/>
              <a:gd name="T11" fmla="*/ 136 w 13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160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2001" name="Freeform 17"/>
          <p:cNvSpPr>
            <a:spLocks/>
          </p:cNvSpPr>
          <p:nvPr/>
        </p:nvSpPr>
        <p:spPr bwMode="auto">
          <a:xfrm>
            <a:off x="2986088" y="2816069"/>
            <a:ext cx="4249737" cy="671512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769" y="15"/>
              </a:cxn>
              <a:cxn ang="0">
                <a:pos x="3448" y="423"/>
              </a:cxn>
            </a:cxnLst>
            <a:rect l="0" t="0" r="r" b="b"/>
            <a:pathLst>
              <a:path w="3448" h="423">
                <a:moveTo>
                  <a:pt x="0" y="332"/>
                </a:moveTo>
                <a:cubicBezTo>
                  <a:pt x="597" y="166"/>
                  <a:pt x="1194" y="0"/>
                  <a:pt x="1769" y="15"/>
                </a:cubicBezTo>
                <a:cubicBezTo>
                  <a:pt x="2344" y="30"/>
                  <a:pt x="3161" y="355"/>
                  <a:pt x="3448" y="423"/>
                </a:cubicBezTo>
              </a:path>
            </a:pathLst>
          </a:custGeom>
          <a:noFill/>
          <a:ln w="76200" cmpd="sng">
            <a:solidFill>
              <a:srgbClr val="CC0000"/>
            </a:solidFill>
            <a:round/>
            <a:headEnd type="none" w="med" len="med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2555875" y="2025650"/>
            <a:ext cx="6654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000099"/>
                </a:solidFill>
                <a:latin typeface="Bookman Old Style" pitchFamily="18" charset="0"/>
              </a:rPr>
              <a:t>Раскрытие скобок</a:t>
            </a:r>
          </a:p>
        </p:txBody>
      </p:sp>
      <p:sp>
        <p:nvSpPr>
          <p:cNvPr id="15378" name="Freeform 19"/>
          <p:cNvSpPr>
            <a:spLocks/>
          </p:cNvSpPr>
          <p:nvPr/>
        </p:nvSpPr>
        <p:spPr bwMode="auto">
          <a:xfrm flipH="1">
            <a:off x="4427984" y="3992563"/>
            <a:ext cx="215900" cy="546100"/>
          </a:xfrm>
          <a:custGeom>
            <a:avLst/>
            <a:gdLst>
              <a:gd name="T0" fmla="*/ 0 w 136"/>
              <a:gd name="T1" fmla="*/ 0 h 344"/>
              <a:gd name="T2" fmla="*/ 215900 w 136"/>
              <a:gd name="T3" fmla="*/ 271463 h 344"/>
              <a:gd name="T4" fmla="*/ 12700 w 136"/>
              <a:gd name="T5" fmla="*/ 546100 h 344"/>
              <a:gd name="T6" fmla="*/ 0 60000 65536"/>
              <a:gd name="T7" fmla="*/ 0 60000 65536"/>
              <a:gd name="T8" fmla="*/ 0 60000 65536"/>
              <a:gd name="T9" fmla="*/ 0 w 136"/>
              <a:gd name="T10" fmla="*/ 0 h 344"/>
              <a:gd name="T11" fmla="*/ 136 w 13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344">
                <a:moveTo>
                  <a:pt x="0" y="0"/>
                </a:moveTo>
                <a:lnTo>
                  <a:pt x="136" y="171"/>
                </a:lnTo>
                <a:lnTo>
                  <a:pt x="8" y="3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160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2004" name="Freeform 20"/>
          <p:cNvSpPr>
            <a:spLocks/>
          </p:cNvSpPr>
          <p:nvPr/>
        </p:nvSpPr>
        <p:spPr bwMode="auto">
          <a:xfrm flipV="1">
            <a:off x="2987675" y="4856006"/>
            <a:ext cx="4249738" cy="671513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769" y="15"/>
              </a:cxn>
              <a:cxn ang="0">
                <a:pos x="3448" y="423"/>
              </a:cxn>
            </a:cxnLst>
            <a:rect l="0" t="0" r="r" b="b"/>
            <a:pathLst>
              <a:path w="3448" h="423">
                <a:moveTo>
                  <a:pt x="0" y="332"/>
                </a:moveTo>
                <a:cubicBezTo>
                  <a:pt x="597" y="166"/>
                  <a:pt x="1194" y="0"/>
                  <a:pt x="1769" y="15"/>
                </a:cubicBezTo>
                <a:cubicBezTo>
                  <a:pt x="2344" y="30"/>
                  <a:pt x="3161" y="355"/>
                  <a:pt x="3448" y="423"/>
                </a:cubicBezTo>
              </a:path>
            </a:pathLst>
          </a:custGeom>
          <a:noFill/>
          <a:ln w="76200" cmpd="sng">
            <a:solidFill>
              <a:srgbClr val="CC0000"/>
            </a:solidFill>
            <a:round/>
            <a:headEnd type="stealth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5382" name="Text Box 21"/>
          <p:cNvSpPr txBox="1">
            <a:spLocks noChangeArrowheads="1"/>
          </p:cNvSpPr>
          <p:nvPr/>
        </p:nvSpPr>
        <p:spPr bwMode="auto">
          <a:xfrm>
            <a:off x="3059113" y="5443538"/>
            <a:ext cx="55980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99"/>
                </a:solidFill>
                <a:latin typeface="Bookman Old Style" pitchFamily="18" charset="0"/>
              </a:rPr>
              <a:t>Вынесение за скобки</a:t>
            </a:r>
          </a:p>
          <a:p>
            <a:r>
              <a:rPr lang="ru-RU" sz="3600">
                <a:solidFill>
                  <a:srgbClr val="000099"/>
                </a:solidFill>
                <a:latin typeface="Bookman Old Style" pitchFamily="18" charset="0"/>
              </a:rPr>
              <a:t>общего множителя</a:t>
            </a: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467544" y="260648"/>
            <a:ext cx="8352927" cy="1643074"/>
          </a:xfrm>
          <a:prstGeom prst="wedgeRoundRectCallout">
            <a:avLst>
              <a:gd name="adj1" fmla="val -59988"/>
              <a:gd name="adj2" fmla="val 42008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Распределительное свойство умножения относительно сложения.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50825" y="188913"/>
            <a:ext cx="5400675" cy="1079500"/>
          </a:xfrm>
          <a:prstGeom prst="wedgeRoundRectCallout">
            <a:avLst>
              <a:gd name="adj1" fmla="val -41505"/>
              <a:gd name="adj2" fmla="val 26720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Укажи, какой способ решения проще:</a:t>
            </a: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131985" y="2564904"/>
            <a:ext cx="896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или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484438" y="4797152"/>
            <a:ext cx="896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или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51053" y="3141663"/>
            <a:ext cx="6337302" cy="647700"/>
            <a:chOff x="1292" y="1979"/>
            <a:chExt cx="3992" cy="408"/>
          </a:xfrm>
        </p:grpSpPr>
        <p:sp>
          <p:nvSpPr>
            <p:cNvPr id="2070" name="Rectangle 7"/>
            <p:cNvSpPr>
              <a:spLocks noChangeArrowheads="1"/>
            </p:cNvSpPr>
            <p:nvPr/>
          </p:nvSpPr>
          <p:spPr bwMode="auto">
            <a:xfrm>
              <a:off x="1292" y="1979"/>
              <a:ext cx="3992" cy="4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053" name="Object 13"/>
            <p:cNvGraphicFramePr>
              <a:graphicFrameLocks noChangeAspect="1"/>
            </p:cNvGraphicFramePr>
            <p:nvPr/>
          </p:nvGraphicFramePr>
          <p:xfrm>
            <a:off x="1383" y="1986"/>
            <a:ext cx="3810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Формула" r:id="rId3" imgW="2133360" imgH="215640" progId="Equation.3">
                    <p:embed/>
                  </p:oleObj>
                </mc:Choice>
                <mc:Fallback>
                  <p:oleObj name="Формула" r:id="rId3" imgW="2133360" imgH="2156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1986"/>
                          <a:ext cx="3810" cy="3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700340" y="5300663"/>
            <a:ext cx="5761039" cy="647700"/>
            <a:chOff x="1701" y="3339"/>
            <a:chExt cx="3629" cy="408"/>
          </a:xfrm>
        </p:grpSpPr>
        <p:sp>
          <p:nvSpPr>
            <p:cNvPr id="2069" name="Rectangle 10"/>
            <p:cNvSpPr>
              <a:spLocks noChangeArrowheads="1"/>
            </p:cNvSpPr>
            <p:nvPr/>
          </p:nvSpPr>
          <p:spPr bwMode="auto">
            <a:xfrm>
              <a:off x="1701" y="3339"/>
              <a:ext cx="3629" cy="408"/>
            </a:xfrm>
            <a:prstGeom prst="rect">
              <a:avLst/>
            </a:prstGeom>
            <a:solidFill>
              <a:srgbClr val="FFDD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052" name="Object 16"/>
            <p:cNvGraphicFramePr>
              <a:graphicFrameLocks noChangeAspect="1"/>
            </p:cNvGraphicFramePr>
            <p:nvPr/>
          </p:nvGraphicFramePr>
          <p:xfrm>
            <a:off x="1746" y="3339"/>
            <a:ext cx="3482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" name="Формула" r:id="rId5" imgW="1904760" imgH="215640" progId="Equation.3">
                    <p:embed/>
                  </p:oleObj>
                </mc:Choice>
                <mc:Fallback>
                  <p:oleObj name="Формула" r:id="rId5" imgW="1904760" imgH="21564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6" y="3339"/>
                          <a:ext cx="3482" cy="4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51050" y="2349500"/>
            <a:ext cx="5041900" cy="655638"/>
            <a:chOff x="1292" y="1480"/>
            <a:chExt cx="3176" cy="413"/>
          </a:xfrm>
        </p:grpSpPr>
        <p:sp>
          <p:nvSpPr>
            <p:cNvPr id="2068" name="Rectangle 6"/>
            <p:cNvSpPr>
              <a:spLocks noChangeArrowheads="1"/>
            </p:cNvSpPr>
            <p:nvPr/>
          </p:nvSpPr>
          <p:spPr bwMode="auto">
            <a:xfrm>
              <a:off x="1292" y="1480"/>
              <a:ext cx="3176" cy="4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051" name="Object 19"/>
            <p:cNvGraphicFramePr>
              <a:graphicFrameLocks noChangeAspect="1"/>
            </p:cNvGraphicFramePr>
            <p:nvPr/>
          </p:nvGraphicFramePr>
          <p:xfrm>
            <a:off x="1389" y="1495"/>
            <a:ext cx="2936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Формула" r:id="rId7" imgW="1612800" imgH="215640" progId="Equation.3">
                    <p:embed/>
                  </p:oleObj>
                </mc:Choice>
                <mc:Fallback>
                  <p:oleObj name="Формула" r:id="rId7" imgW="1612800" imgH="2156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9" y="1495"/>
                          <a:ext cx="2936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419475" y="4503738"/>
            <a:ext cx="5041900" cy="657225"/>
            <a:chOff x="2154" y="2837"/>
            <a:chExt cx="3176" cy="414"/>
          </a:xfrm>
        </p:grpSpPr>
        <p:sp>
          <p:nvSpPr>
            <p:cNvPr id="2067" name="Rectangle 8"/>
            <p:cNvSpPr>
              <a:spLocks noChangeArrowheads="1"/>
            </p:cNvSpPr>
            <p:nvPr/>
          </p:nvSpPr>
          <p:spPr bwMode="auto">
            <a:xfrm>
              <a:off x="2154" y="2840"/>
              <a:ext cx="3176" cy="408"/>
            </a:xfrm>
            <a:prstGeom prst="rect">
              <a:avLst/>
            </a:prstGeom>
            <a:solidFill>
              <a:srgbClr val="FFDD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aphicFrame>
          <p:nvGraphicFramePr>
            <p:cNvPr id="2050" name="Object 22"/>
            <p:cNvGraphicFramePr>
              <a:graphicFrameLocks noChangeAspect="1"/>
            </p:cNvGraphicFramePr>
            <p:nvPr/>
          </p:nvGraphicFramePr>
          <p:xfrm>
            <a:off x="2277" y="2837"/>
            <a:ext cx="284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Формула" r:id="rId9" imgW="1498320" imgH="215640" progId="Equation.3">
                    <p:embed/>
                  </p:oleObj>
                </mc:Choice>
                <mc:Fallback>
                  <p:oleObj name="Формула" r:id="rId9" imgW="1498320" imgH="21564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7" y="2837"/>
                          <a:ext cx="2840" cy="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299" grpId="0"/>
      <p:bldP spid="12300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3756</TotalTime>
  <Words>286</Words>
  <Application>Microsoft Office PowerPoint</Application>
  <PresentationFormat>Экран (4:3)</PresentationFormat>
  <Paragraphs>115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Шаблон оформления с нарциссами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472</cp:revision>
  <dcterms:created xsi:type="dcterms:W3CDTF">2007-07-13T07:27:52Z</dcterms:created>
  <dcterms:modified xsi:type="dcterms:W3CDTF">2015-11-14T15:37:56Z</dcterms:modified>
</cp:coreProperties>
</file>