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2"/>
  </p:notesMasterIdLst>
  <p:handoutMasterIdLst>
    <p:handoutMasterId r:id="rId13"/>
  </p:handoutMasterIdLst>
  <p:sldIdLst>
    <p:sldId id="441" r:id="rId2"/>
    <p:sldId id="461" r:id="rId3"/>
    <p:sldId id="466" r:id="rId4"/>
    <p:sldId id="468" r:id="rId5"/>
    <p:sldId id="463" r:id="rId6"/>
    <p:sldId id="465" r:id="rId7"/>
    <p:sldId id="470" r:id="rId8"/>
    <p:sldId id="289" r:id="rId9"/>
    <p:sldId id="457" r:id="rId10"/>
    <p:sldId id="4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9"/>
    <a:srgbClr val="0066FF"/>
    <a:srgbClr val="D1F78D"/>
    <a:srgbClr val="C2D2F6"/>
    <a:srgbClr val="FFFFFF"/>
    <a:srgbClr val="D2DDF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0E269D6-8964-456A-A08D-38B64D60C02F}" type="datetimeFigureOut">
              <a:rPr lang="ru-RU"/>
              <a:pPr>
                <a:defRPr/>
              </a:pPr>
              <a:t>12.10.2015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2A10791-CCB2-4703-B92A-D29F6CE56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723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AF7F1DA-221E-4AD5-9F6F-845444CDE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951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74326-FF70-46F5-9375-B96F3813D28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AF3DF-F5C6-4442-B3EA-E373C761A39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E446DD-95EE-4B9D-A839-EB69724B4461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9C20C-5C28-4614-9D65-62B08618BCC1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C5F15-71CB-44A4-969D-483104B970A9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87F4-96D6-4C99-853A-B263C31999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83393-C53C-42E5-96A2-8FFD2554EE7E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368A4-F7DA-4A39-A4F5-4A24EC6C27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9CE2-270A-471F-8B2C-0FD75EA64542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0E344-A2CF-4262-BA09-995E119E28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092B6-C731-45C0-A1A8-F78BD83D50CC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59A1-D823-476E-AAB2-7B8F8BEEF5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1C297-03DC-4CE6-A018-6285693857C5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365A-5956-4A71-960A-3FEF452FB8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F92BC-39B0-480E-8445-374AB90D9709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697C-00CE-4EA6-A3EC-43A2929623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EF5B-B327-43FE-8BF9-6CD3A0DE142E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EB44-9589-44CE-A8B9-FDE21E88BF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92D4-E2B2-410F-94C6-1795DD2B33DE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26AFC-05EB-465E-9381-7D6CEE4975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12F21-78F5-4AE0-8397-D3A4B1757534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EE7E-72B5-4182-8C7D-BF806A14AE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30956B-8743-40C0-BFEE-8DFA770F8F3E}" type="datetime1">
              <a:rPr lang="ru-RU"/>
              <a:pPr>
                <a:defRPr/>
              </a:pPr>
              <a:t>12.10.2015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3FA71B-EFD0-4BD5-A5E8-3008E46AB1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12.10.2015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П.8,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328 (г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335,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336(б)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000100" y="332656"/>
            <a:ext cx="7143800" cy="1428760"/>
          </a:xfrm>
          <a:prstGeom prst="wedgeRoundRectCallout">
            <a:avLst>
              <a:gd name="adj1" fmla="val 46453"/>
              <a:gd name="adj2" fmla="val 9895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Найди значение выражения</a:t>
            </a:r>
          </a:p>
          <a:p>
            <a:pPr algn="ctr">
              <a:defRPr/>
            </a:pPr>
            <a:r>
              <a:rPr lang="ru-RU" sz="48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16 </a:t>
            </a:r>
            <a:r>
              <a:rPr lang="ru-RU" sz="48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+ </a:t>
            </a:r>
            <a:r>
              <a:rPr lang="ru-RU" sz="4800" dirty="0" err="1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4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если…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107504" y="2564904"/>
            <a:ext cx="1962150" cy="7874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 err="1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4800" kern="10" dirty="0">
                <a:solidFill>
                  <a:srgbClr val="000099"/>
                </a:solidFill>
                <a:latin typeface="Bookman Old Style" pitchFamily="18" charset="0"/>
              </a:rPr>
              <a:t> = 6,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069654" y="2666217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Bookman Old Style" pitchFamily="18" charset="0"/>
              </a:rPr>
              <a:t>то</a:t>
            </a: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3314819" y="2231304"/>
            <a:ext cx="1928826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22</a:t>
            </a:r>
          </a:p>
        </p:txBody>
      </p:sp>
      <p:sp>
        <p:nvSpPr>
          <p:cNvPr id="22" name="WordArt 6"/>
          <p:cNvSpPr>
            <a:spLocks noChangeArrowheads="1" noChangeShapeType="1" noTextEdit="1"/>
          </p:cNvSpPr>
          <p:nvPr/>
        </p:nvSpPr>
        <p:spPr bwMode="auto">
          <a:xfrm>
            <a:off x="153144" y="3645024"/>
            <a:ext cx="2071687" cy="7874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>
                <a:solidFill>
                  <a:srgbClr val="000099"/>
                </a:solidFill>
                <a:latin typeface="Bookman Old Style" pitchFamily="18" charset="0"/>
              </a:rPr>
              <a:t>х = 10,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115294" y="3746337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Bookman Old Style" pitchFamily="18" charset="0"/>
              </a:rPr>
              <a:t>то</a:t>
            </a:r>
          </a:p>
        </p:txBody>
      </p:sp>
      <p:sp>
        <p:nvSpPr>
          <p:cNvPr id="26" name="WordArt 6"/>
          <p:cNvSpPr>
            <a:spLocks noChangeArrowheads="1" noChangeShapeType="1" noTextEdit="1"/>
          </p:cNvSpPr>
          <p:nvPr/>
        </p:nvSpPr>
        <p:spPr bwMode="auto">
          <a:xfrm>
            <a:off x="153715" y="4797152"/>
            <a:ext cx="2071687" cy="7874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>
                <a:solidFill>
                  <a:srgbClr val="000099"/>
                </a:solidFill>
                <a:latin typeface="Bookman Old Style" pitchFamily="18" charset="0"/>
              </a:rPr>
              <a:t>х = 14,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115865" y="4898465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Bookman Old Style" pitchFamily="18" charset="0"/>
              </a:rPr>
              <a:t>то</a:t>
            </a: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3301408" y="4720205"/>
            <a:ext cx="1928826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30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3314819" y="3352304"/>
            <a:ext cx="1928826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195061" y="2242227"/>
            <a:ext cx="6078538" cy="4476750"/>
            <a:chOff x="731" y="876"/>
            <a:chExt cx="3829" cy="28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 rot="-265971">
              <a:off x="731" y="876"/>
              <a:ext cx="3829" cy="2820"/>
              <a:chOff x="731" y="876"/>
              <a:chExt cx="3829" cy="2820"/>
            </a:xfrm>
          </p:grpSpPr>
          <p:sp>
            <p:nvSpPr>
              <p:cNvPr id="54304" name="Freeform 32"/>
              <p:cNvSpPr>
                <a:spLocks/>
              </p:cNvSpPr>
              <p:nvPr/>
            </p:nvSpPr>
            <p:spPr bwMode="auto">
              <a:xfrm>
                <a:off x="731" y="876"/>
                <a:ext cx="2125" cy="2396"/>
              </a:xfrm>
              <a:custGeom>
                <a:avLst/>
                <a:gdLst/>
                <a:ahLst/>
                <a:cxnLst>
                  <a:cxn ang="0">
                    <a:pos x="1373" y="2396"/>
                  </a:cxn>
                  <a:cxn ang="0">
                    <a:pos x="1325" y="2380"/>
                  </a:cxn>
                  <a:cxn ang="0">
                    <a:pos x="1277" y="2380"/>
                  </a:cxn>
                  <a:cxn ang="0">
                    <a:pos x="1165" y="2316"/>
                  </a:cxn>
                  <a:cxn ang="0">
                    <a:pos x="733" y="2188"/>
                  </a:cxn>
                  <a:cxn ang="0">
                    <a:pos x="445" y="2140"/>
                  </a:cxn>
                  <a:cxn ang="0">
                    <a:pos x="61" y="2076"/>
                  </a:cxn>
                  <a:cxn ang="0">
                    <a:pos x="77" y="2028"/>
                  </a:cxn>
                  <a:cxn ang="0">
                    <a:pos x="189" y="1852"/>
                  </a:cxn>
                  <a:cxn ang="0">
                    <a:pos x="381" y="1404"/>
                  </a:cxn>
                  <a:cxn ang="0">
                    <a:pos x="631" y="586"/>
                  </a:cxn>
                  <a:cxn ang="0">
                    <a:pos x="729" y="177"/>
                  </a:cxn>
                  <a:cxn ang="0">
                    <a:pos x="758" y="23"/>
                  </a:cxn>
                  <a:cxn ang="0">
                    <a:pos x="820" y="46"/>
                  </a:cxn>
                  <a:cxn ang="0">
                    <a:pos x="1023" y="89"/>
                  </a:cxn>
                  <a:cxn ang="0">
                    <a:pos x="1261" y="140"/>
                  </a:cxn>
                  <a:cxn ang="0">
                    <a:pos x="1597" y="220"/>
                  </a:cxn>
                  <a:cxn ang="0">
                    <a:pos x="1821" y="300"/>
                  </a:cxn>
                  <a:cxn ang="0">
                    <a:pos x="1933" y="412"/>
                  </a:cxn>
                  <a:cxn ang="0">
                    <a:pos x="2045" y="476"/>
                  </a:cxn>
                  <a:cxn ang="0">
                    <a:pos x="2125" y="540"/>
                  </a:cxn>
                </a:cxnLst>
                <a:rect l="0" t="0" r="r" b="b"/>
                <a:pathLst>
                  <a:path w="2125" h="2396">
                    <a:moveTo>
                      <a:pt x="1373" y="2396"/>
                    </a:moveTo>
                    <a:cubicBezTo>
                      <a:pt x="1362" y="2391"/>
                      <a:pt x="1341" y="2383"/>
                      <a:pt x="1325" y="2380"/>
                    </a:cubicBezTo>
                    <a:cubicBezTo>
                      <a:pt x="1309" y="2377"/>
                      <a:pt x="1304" y="2391"/>
                      <a:pt x="1277" y="2380"/>
                    </a:cubicBezTo>
                    <a:cubicBezTo>
                      <a:pt x="1250" y="2369"/>
                      <a:pt x="1256" y="2348"/>
                      <a:pt x="1165" y="2316"/>
                    </a:cubicBezTo>
                    <a:cubicBezTo>
                      <a:pt x="1074" y="2284"/>
                      <a:pt x="853" y="2217"/>
                      <a:pt x="733" y="2188"/>
                    </a:cubicBezTo>
                    <a:cubicBezTo>
                      <a:pt x="613" y="2159"/>
                      <a:pt x="557" y="2159"/>
                      <a:pt x="445" y="2140"/>
                    </a:cubicBezTo>
                    <a:cubicBezTo>
                      <a:pt x="333" y="2121"/>
                      <a:pt x="122" y="2095"/>
                      <a:pt x="61" y="2076"/>
                    </a:cubicBezTo>
                    <a:cubicBezTo>
                      <a:pt x="0" y="2057"/>
                      <a:pt x="56" y="2065"/>
                      <a:pt x="77" y="2028"/>
                    </a:cubicBezTo>
                    <a:cubicBezTo>
                      <a:pt x="98" y="1991"/>
                      <a:pt x="138" y="1956"/>
                      <a:pt x="189" y="1852"/>
                    </a:cubicBezTo>
                    <a:cubicBezTo>
                      <a:pt x="240" y="1748"/>
                      <a:pt x="307" y="1615"/>
                      <a:pt x="381" y="1404"/>
                    </a:cubicBezTo>
                    <a:cubicBezTo>
                      <a:pt x="455" y="1193"/>
                      <a:pt x="573" y="790"/>
                      <a:pt x="631" y="586"/>
                    </a:cubicBezTo>
                    <a:cubicBezTo>
                      <a:pt x="689" y="382"/>
                      <a:pt x="708" y="271"/>
                      <a:pt x="729" y="177"/>
                    </a:cubicBezTo>
                    <a:cubicBezTo>
                      <a:pt x="750" y="84"/>
                      <a:pt x="743" y="45"/>
                      <a:pt x="758" y="23"/>
                    </a:cubicBezTo>
                    <a:cubicBezTo>
                      <a:pt x="773" y="0"/>
                      <a:pt x="775" y="34"/>
                      <a:pt x="820" y="46"/>
                    </a:cubicBezTo>
                    <a:cubicBezTo>
                      <a:pt x="864" y="57"/>
                      <a:pt x="950" y="73"/>
                      <a:pt x="1023" y="89"/>
                    </a:cubicBezTo>
                    <a:cubicBezTo>
                      <a:pt x="1096" y="105"/>
                      <a:pt x="1166" y="118"/>
                      <a:pt x="1261" y="140"/>
                    </a:cubicBezTo>
                    <a:cubicBezTo>
                      <a:pt x="1356" y="162"/>
                      <a:pt x="1504" y="193"/>
                      <a:pt x="1597" y="220"/>
                    </a:cubicBezTo>
                    <a:cubicBezTo>
                      <a:pt x="1690" y="247"/>
                      <a:pt x="1765" y="268"/>
                      <a:pt x="1821" y="300"/>
                    </a:cubicBezTo>
                    <a:cubicBezTo>
                      <a:pt x="1877" y="332"/>
                      <a:pt x="1896" y="383"/>
                      <a:pt x="1933" y="412"/>
                    </a:cubicBezTo>
                    <a:cubicBezTo>
                      <a:pt x="1970" y="441"/>
                      <a:pt x="2013" y="455"/>
                      <a:pt x="2045" y="476"/>
                    </a:cubicBezTo>
                    <a:cubicBezTo>
                      <a:pt x="2077" y="497"/>
                      <a:pt x="2108" y="527"/>
                      <a:pt x="2125" y="540"/>
                    </a:cubicBezTo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chemeClr val="bg1"/>
                  </a:gs>
                  <a:gs pos="100000">
                    <a:srgbClr val="CCFF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303" name="Freeform 31"/>
              <p:cNvSpPr>
                <a:spLocks/>
              </p:cNvSpPr>
              <p:nvPr/>
            </p:nvSpPr>
            <p:spPr bwMode="auto">
              <a:xfrm>
                <a:off x="2448" y="1296"/>
                <a:ext cx="2112" cy="2340"/>
              </a:xfrm>
              <a:custGeom>
                <a:avLst/>
                <a:gdLst/>
                <a:ahLst/>
                <a:cxnLst>
                  <a:cxn ang="0">
                    <a:pos x="0" y="2052"/>
                  </a:cxn>
                  <a:cxn ang="0">
                    <a:pos x="144" y="2068"/>
                  </a:cxn>
                  <a:cxn ang="0">
                    <a:pos x="352" y="2052"/>
                  </a:cxn>
                  <a:cxn ang="0">
                    <a:pos x="880" y="2196"/>
                  </a:cxn>
                  <a:cxn ang="0">
                    <a:pos x="1216" y="2244"/>
                  </a:cxn>
                  <a:cxn ang="0">
                    <a:pos x="1368" y="2300"/>
                  </a:cxn>
                  <a:cxn ang="0">
                    <a:pos x="1456" y="2004"/>
                  </a:cxn>
                  <a:cxn ang="0">
                    <a:pos x="1608" y="1580"/>
                  </a:cxn>
                  <a:cxn ang="0">
                    <a:pos x="1896" y="764"/>
                  </a:cxn>
                  <a:cxn ang="0">
                    <a:pos x="2048" y="372"/>
                  </a:cxn>
                  <a:cxn ang="0">
                    <a:pos x="2112" y="228"/>
                  </a:cxn>
                  <a:cxn ang="0">
                    <a:pos x="2048" y="212"/>
                  </a:cxn>
                  <a:cxn ang="0">
                    <a:pos x="1856" y="132"/>
                  </a:cxn>
                  <a:cxn ang="0">
                    <a:pos x="1616" y="68"/>
                  </a:cxn>
                  <a:cxn ang="0">
                    <a:pos x="1296" y="4"/>
                  </a:cxn>
                  <a:cxn ang="0">
                    <a:pos x="1032" y="44"/>
                  </a:cxn>
                  <a:cxn ang="0">
                    <a:pos x="840" y="92"/>
                  </a:cxn>
                  <a:cxn ang="0">
                    <a:pos x="696" y="140"/>
                  </a:cxn>
                </a:cxnLst>
                <a:rect l="0" t="0" r="r" b="b"/>
                <a:pathLst>
                  <a:path w="2112" h="2340">
                    <a:moveTo>
                      <a:pt x="0" y="2052"/>
                    </a:moveTo>
                    <a:cubicBezTo>
                      <a:pt x="24" y="2055"/>
                      <a:pt x="85" y="2068"/>
                      <a:pt x="144" y="2068"/>
                    </a:cubicBezTo>
                    <a:cubicBezTo>
                      <a:pt x="203" y="2068"/>
                      <a:pt x="229" y="2031"/>
                      <a:pt x="352" y="2052"/>
                    </a:cubicBezTo>
                    <a:cubicBezTo>
                      <a:pt x="475" y="2073"/>
                      <a:pt x="736" y="2164"/>
                      <a:pt x="880" y="2196"/>
                    </a:cubicBezTo>
                    <a:cubicBezTo>
                      <a:pt x="1024" y="2228"/>
                      <a:pt x="1135" y="2227"/>
                      <a:pt x="1216" y="2244"/>
                    </a:cubicBezTo>
                    <a:cubicBezTo>
                      <a:pt x="1297" y="2261"/>
                      <a:pt x="1328" y="2340"/>
                      <a:pt x="1368" y="2300"/>
                    </a:cubicBezTo>
                    <a:cubicBezTo>
                      <a:pt x="1408" y="2260"/>
                      <a:pt x="1416" y="2124"/>
                      <a:pt x="1456" y="2004"/>
                    </a:cubicBezTo>
                    <a:cubicBezTo>
                      <a:pt x="1496" y="1884"/>
                      <a:pt x="1535" y="1787"/>
                      <a:pt x="1608" y="1580"/>
                    </a:cubicBezTo>
                    <a:cubicBezTo>
                      <a:pt x="1681" y="1373"/>
                      <a:pt x="1823" y="965"/>
                      <a:pt x="1896" y="764"/>
                    </a:cubicBezTo>
                    <a:cubicBezTo>
                      <a:pt x="1969" y="563"/>
                      <a:pt x="2012" y="461"/>
                      <a:pt x="2048" y="372"/>
                    </a:cubicBezTo>
                    <a:cubicBezTo>
                      <a:pt x="2084" y="283"/>
                      <a:pt x="2112" y="255"/>
                      <a:pt x="2112" y="228"/>
                    </a:cubicBezTo>
                    <a:cubicBezTo>
                      <a:pt x="2112" y="201"/>
                      <a:pt x="2091" y="228"/>
                      <a:pt x="2048" y="212"/>
                    </a:cubicBezTo>
                    <a:cubicBezTo>
                      <a:pt x="2005" y="196"/>
                      <a:pt x="1928" y="156"/>
                      <a:pt x="1856" y="132"/>
                    </a:cubicBezTo>
                    <a:cubicBezTo>
                      <a:pt x="1784" y="108"/>
                      <a:pt x="1709" y="89"/>
                      <a:pt x="1616" y="68"/>
                    </a:cubicBezTo>
                    <a:cubicBezTo>
                      <a:pt x="1523" y="47"/>
                      <a:pt x="1393" y="8"/>
                      <a:pt x="1296" y="4"/>
                    </a:cubicBezTo>
                    <a:cubicBezTo>
                      <a:pt x="1199" y="0"/>
                      <a:pt x="1108" y="29"/>
                      <a:pt x="1032" y="44"/>
                    </a:cubicBezTo>
                    <a:cubicBezTo>
                      <a:pt x="956" y="59"/>
                      <a:pt x="896" y="76"/>
                      <a:pt x="840" y="92"/>
                    </a:cubicBezTo>
                    <a:cubicBezTo>
                      <a:pt x="784" y="108"/>
                      <a:pt x="740" y="124"/>
                      <a:pt x="696" y="140"/>
                    </a:cubicBezTo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chemeClr val="bg1"/>
                  </a:gs>
                  <a:gs pos="100000">
                    <a:srgbClr val="CCFF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302" name="Freeform 30"/>
              <p:cNvSpPr>
                <a:spLocks/>
              </p:cNvSpPr>
              <p:nvPr/>
            </p:nvSpPr>
            <p:spPr bwMode="auto">
              <a:xfrm>
                <a:off x="2352" y="1344"/>
                <a:ext cx="2112" cy="2340"/>
              </a:xfrm>
              <a:custGeom>
                <a:avLst/>
                <a:gdLst/>
                <a:ahLst/>
                <a:cxnLst>
                  <a:cxn ang="0">
                    <a:pos x="0" y="2052"/>
                  </a:cxn>
                  <a:cxn ang="0">
                    <a:pos x="144" y="2068"/>
                  </a:cxn>
                  <a:cxn ang="0">
                    <a:pos x="352" y="2052"/>
                  </a:cxn>
                  <a:cxn ang="0">
                    <a:pos x="880" y="2196"/>
                  </a:cxn>
                  <a:cxn ang="0">
                    <a:pos x="1216" y="2244"/>
                  </a:cxn>
                  <a:cxn ang="0">
                    <a:pos x="1368" y="2300"/>
                  </a:cxn>
                  <a:cxn ang="0">
                    <a:pos x="1456" y="2004"/>
                  </a:cxn>
                  <a:cxn ang="0">
                    <a:pos x="1608" y="1580"/>
                  </a:cxn>
                  <a:cxn ang="0">
                    <a:pos x="1896" y="764"/>
                  </a:cxn>
                  <a:cxn ang="0">
                    <a:pos x="2048" y="372"/>
                  </a:cxn>
                  <a:cxn ang="0">
                    <a:pos x="2112" y="228"/>
                  </a:cxn>
                  <a:cxn ang="0">
                    <a:pos x="2048" y="212"/>
                  </a:cxn>
                  <a:cxn ang="0">
                    <a:pos x="1856" y="132"/>
                  </a:cxn>
                  <a:cxn ang="0">
                    <a:pos x="1616" y="68"/>
                  </a:cxn>
                  <a:cxn ang="0">
                    <a:pos x="1296" y="4"/>
                  </a:cxn>
                  <a:cxn ang="0">
                    <a:pos x="1032" y="44"/>
                  </a:cxn>
                  <a:cxn ang="0">
                    <a:pos x="840" y="92"/>
                  </a:cxn>
                  <a:cxn ang="0">
                    <a:pos x="696" y="140"/>
                  </a:cxn>
                </a:cxnLst>
                <a:rect l="0" t="0" r="r" b="b"/>
                <a:pathLst>
                  <a:path w="2112" h="2340">
                    <a:moveTo>
                      <a:pt x="0" y="2052"/>
                    </a:moveTo>
                    <a:cubicBezTo>
                      <a:pt x="24" y="2055"/>
                      <a:pt x="85" y="2068"/>
                      <a:pt x="144" y="2068"/>
                    </a:cubicBezTo>
                    <a:cubicBezTo>
                      <a:pt x="203" y="2068"/>
                      <a:pt x="229" y="2031"/>
                      <a:pt x="352" y="2052"/>
                    </a:cubicBezTo>
                    <a:cubicBezTo>
                      <a:pt x="475" y="2073"/>
                      <a:pt x="736" y="2164"/>
                      <a:pt x="880" y="2196"/>
                    </a:cubicBezTo>
                    <a:cubicBezTo>
                      <a:pt x="1024" y="2228"/>
                      <a:pt x="1135" y="2227"/>
                      <a:pt x="1216" y="2244"/>
                    </a:cubicBezTo>
                    <a:cubicBezTo>
                      <a:pt x="1297" y="2261"/>
                      <a:pt x="1328" y="2340"/>
                      <a:pt x="1368" y="2300"/>
                    </a:cubicBezTo>
                    <a:cubicBezTo>
                      <a:pt x="1408" y="2260"/>
                      <a:pt x="1416" y="2124"/>
                      <a:pt x="1456" y="2004"/>
                    </a:cubicBezTo>
                    <a:cubicBezTo>
                      <a:pt x="1496" y="1884"/>
                      <a:pt x="1535" y="1787"/>
                      <a:pt x="1608" y="1580"/>
                    </a:cubicBezTo>
                    <a:cubicBezTo>
                      <a:pt x="1681" y="1373"/>
                      <a:pt x="1823" y="965"/>
                      <a:pt x="1896" y="764"/>
                    </a:cubicBezTo>
                    <a:cubicBezTo>
                      <a:pt x="1969" y="563"/>
                      <a:pt x="2012" y="461"/>
                      <a:pt x="2048" y="372"/>
                    </a:cubicBezTo>
                    <a:cubicBezTo>
                      <a:pt x="2084" y="283"/>
                      <a:pt x="2112" y="255"/>
                      <a:pt x="2112" y="228"/>
                    </a:cubicBezTo>
                    <a:cubicBezTo>
                      <a:pt x="2112" y="201"/>
                      <a:pt x="2091" y="228"/>
                      <a:pt x="2048" y="212"/>
                    </a:cubicBezTo>
                    <a:cubicBezTo>
                      <a:pt x="2005" y="196"/>
                      <a:pt x="1928" y="156"/>
                      <a:pt x="1856" y="132"/>
                    </a:cubicBezTo>
                    <a:cubicBezTo>
                      <a:pt x="1784" y="108"/>
                      <a:pt x="1709" y="89"/>
                      <a:pt x="1616" y="68"/>
                    </a:cubicBezTo>
                    <a:cubicBezTo>
                      <a:pt x="1523" y="47"/>
                      <a:pt x="1393" y="8"/>
                      <a:pt x="1296" y="4"/>
                    </a:cubicBezTo>
                    <a:cubicBezTo>
                      <a:pt x="1199" y="0"/>
                      <a:pt x="1108" y="29"/>
                      <a:pt x="1032" y="44"/>
                    </a:cubicBezTo>
                    <a:cubicBezTo>
                      <a:pt x="956" y="59"/>
                      <a:pt x="896" y="76"/>
                      <a:pt x="840" y="92"/>
                    </a:cubicBezTo>
                    <a:cubicBezTo>
                      <a:pt x="784" y="108"/>
                      <a:pt x="740" y="124"/>
                      <a:pt x="696" y="140"/>
                    </a:cubicBezTo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chemeClr val="bg1"/>
                  </a:gs>
                  <a:gs pos="100000">
                    <a:srgbClr val="CCFF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301" name="Freeform 29"/>
              <p:cNvSpPr>
                <a:spLocks/>
              </p:cNvSpPr>
              <p:nvPr/>
            </p:nvSpPr>
            <p:spPr bwMode="auto">
              <a:xfrm>
                <a:off x="2256" y="1356"/>
                <a:ext cx="2112" cy="2340"/>
              </a:xfrm>
              <a:custGeom>
                <a:avLst/>
                <a:gdLst/>
                <a:ahLst/>
                <a:cxnLst>
                  <a:cxn ang="0">
                    <a:pos x="0" y="2052"/>
                  </a:cxn>
                  <a:cxn ang="0">
                    <a:pos x="144" y="2068"/>
                  </a:cxn>
                  <a:cxn ang="0">
                    <a:pos x="352" y="2052"/>
                  </a:cxn>
                  <a:cxn ang="0">
                    <a:pos x="880" y="2196"/>
                  </a:cxn>
                  <a:cxn ang="0">
                    <a:pos x="1216" y="2244"/>
                  </a:cxn>
                  <a:cxn ang="0">
                    <a:pos x="1368" y="2300"/>
                  </a:cxn>
                  <a:cxn ang="0">
                    <a:pos x="1456" y="2004"/>
                  </a:cxn>
                  <a:cxn ang="0">
                    <a:pos x="1608" y="1580"/>
                  </a:cxn>
                  <a:cxn ang="0">
                    <a:pos x="1896" y="764"/>
                  </a:cxn>
                  <a:cxn ang="0">
                    <a:pos x="2048" y="372"/>
                  </a:cxn>
                  <a:cxn ang="0">
                    <a:pos x="2112" y="228"/>
                  </a:cxn>
                  <a:cxn ang="0">
                    <a:pos x="2048" y="212"/>
                  </a:cxn>
                  <a:cxn ang="0">
                    <a:pos x="1856" y="132"/>
                  </a:cxn>
                  <a:cxn ang="0">
                    <a:pos x="1616" y="68"/>
                  </a:cxn>
                  <a:cxn ang="0">
                    <a:pos x="1296" y="4"/>
                  </a:cxn>
                  <a:cxn ang="0">
                    <a:pos x="1032" y="44"/>
                  </a:cxn>
                  <a:cxn ang="0">
                    <a:pos x="840" y="92"/>
                  </a:cxn>
                  <a:cxn ang="0">
                    <a:pos x="696" y="140"/>
                  </a:cxn>
                </a:cxnLst>
                <a:rect l="0" t="0" r="r" b="b"/>
                <a:pathLst>
                  <a:path w="2112" h="2340">
                    <a:moveTo>
                      <a:pt x="0" y="2052"/>
                    </a:moveTo>
                    <a:cubicBezTo>
                      <a:pt x="24" y="2055"/>
                      <a:pt x="85" y="2068"/>
                      <a:pt x="144" y="2068"/>
                    </a:cubicBezTo>
                    <a:cubicBezTo>
                      <a:pt x="203" y="2068"/>
                      <a:pt x="229" y="2031"/>
                      <a:pt x="352" y="2052"/>
                    </a:cubicBezTo>
                    <a:cubicBezTo>
                      <a:pt x="475" y="2073"/>
                      <a:pt x="736" y="2164"/>
                      <a:pt x="880" y="2196"/>
                    </a:cubicBezTo>
                    <a:cubicBezTo>
                      <a:pt x="1024" y="2228"/>
                      <a:pt x="1135" y="2227"/>
                      <a:pt x="1216" y="2244"/>
                    </a:cubicBezTo>
                    <a:cubicBezTo>
                      <a:pt x="1297" y="2261"/>
                      <a:pt x="1328" y="2340"/>
                      <a:pt x="1368" y="2300"/>
                    </a:cubicBezTo>
                    <a:cubicBezTo>
                      <a:pt x="1408" y="2260"/>
                      <a:pt x="1416" y="2124"/>
                      <a:pt x="1456" y="2004"/>
                    </a:cubicBezTo>
                    <a:cubicBezTo>
                      <a:pt x="1496" y="1884"/>
                      <a:pt x="1535" y="1787"/>
                      <a:pt x="1608" y="1580"/>
                    </a:cubicBezTo>
                    <a:cubicBezTo>
                      <a:pt x="1681" y="1373"/>
                      <a:pt x="1823" y="965"/>
                      <a:pt x="1896" y="764"/>
                    </a:cubicBezTo>
                    <a:cubicBezTo>
                      <a:pt x="1969" y="563"/>
                      <a:pt x="2012" y="461"/>
                      <a:pt x="2048" y="372"/>
                    </a:cubicBezTo>
                    <a:cubicBezTo>
                      <a:pt x="2084" y="283"/>
                      <a:pt x="2112" y="255"/>
                      <a:pt x="2112" y="228"/>
                    </a:cubicBezTo>
                    <a:cubicBezTo>
                      <a:pt x="2112" y="201"/>
                      <a:pt x="2091" y="228"/>
                      <a:pt x="2048" y="212"/>
                    </a:cubicBezTo>
                    <a:cubicBezTo>
                      <a:pt x="2005" y="196"/>
                      <a:pt x="1928" y="156"/>
                      <a:pt x="1856" y="132"/>
                    </a:cubicBezTo>
                    <a:cubicBezTo>
                      <a:pt x="1784" y="108"/>
                      <a:pt x="1709" y="89"/>
                      <a:pt x="1616" y="68"/>
                    </a:cubicBezTo>
                    <a:cubicBezTo>
                      <a:pt x="1523" y="47"/>
                      <a:pt x="1393" y="8"/>
                      <a:pt x="1296" y="4"/>
                    </a:cubicBezTo>
                    <a:cubicBezTo>
                      <a:pt x="1199" y="0"/>
                      <a:pt x="1108" y="29"/>
                      <a:pt x="1032" y="44"/>
                    </a:cubicBezTo>
                    <a:cubicBezTo>
                      <a:pt x="956" y="59"/>
                      <a:pt x="896" y="76"/>
                      <a:pt x="840" y="92"/>
                    </a:cubicBezTo>
                    <a:cubicBezTo>
                      <a:pt x="784" y="108"/>
                      <a:pt x="740" y="124"/>
                      <a:pt x="696" y="140"/>
                    </a:cubicBezTo>
                  </a:path>
                </a:pathLst>
              </a:custGeom>
              <a:gradFill rotWithShape="1">
                <a:gsLst>
                  <a:gs pos="0">
                    <a:srgbClr val="CCFFFF"/>
                  </a:gs>
                  <a:gs pos="50000">
                    <a:schemeClr val="bg1"/>
                  </a:gs>
                  <a:gs pos="100000">
                    <a:srgbClr val="CCFF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296" name="Freeform 24"/>
              <p:cNvSpPr>
                <a:spLocks/>
              </p:cNvSpPr>
              <p:nvPr/>
            </p:nvSpPr>
            <p:spPr bwMode="auto">
              <a:xfrm>
                <a:off x="807" y="999"/>
                <a:ext cx="2106" cy="2341"/>
              </a:xfrm>
              <a:custGeom>
                <a:avLst/>
                <a:gdLst/>
                <a:ahLst/>
                <a:cxnLst>
                  <a:cxn ang="0">
                    <a:pos x="1329" y="2337"/>
                  </a:cxn>
                  <a:cxn ang="0">
                    <a:pos x="1185" y="2305"/>
                  </a:cxn>
                  <a:cxn ang="0">
                    <a:pos x="897" y="2145"/>
                  </a:cxn>
                  <a:cxn ang="0">
                    <a:pos x="449" y="2081"/>
                  </a:cxn>
                  <a:cxn ang="0">
                    <a:pos x="56" y="1991"/>
                  </a:cxn>
                  <a:cxn ang="0">
                    <a:pos x="113" y="1857"/>
                  </a:cxn>
                  <a:cxn ang="0">
                    <a:pos x="193" y="1649"/>
                  </a:cxn>
                  <a:cxn ang="0">
                    <a:pos x="361" y="1225"/>
                  </a:cxn>
                  <a:cxn ang="0">
                    <a:pos x="569" y="600"/>
                  </a:cxn>
                  <a:cxn ang="0">
                    <a:pos x="721" y="161"/>
                  </a:cxn>
                  <a:cxn ang="0">
                    <a:pos x="748" y="29"/>
                  </a:cxn>
                  <a:cxn ang="0">
                    <a:pos x="769" y="1"/>
                  </a:cxn>
                  <a:cxn ang="0">
                    <a:pos x="945" y="33"/>
                  </a:cxn>
                  <a:cxn ang="0">
                    <a:pos x="1217" y="79"/>
                  </a:cxn>
                  <a:cxn ang="0">
                    <a:pos x="1671" y="156"/>
                  </a:cxn>
                  <a:cxn ang="0">
                    <a:pos x="2043" y="411"/>
                  </a:cxn>
                  <a:cxn ang="0">
                    <a:pos x="2049" y="493"/>
                  </a:cxn>
                  <a:cxn ang="0">
                    <a:pos x="1767" y="1187"/>
                  </a:cxn>
                  <a:cxn ang="0">
                    <a:pos x="1441" y="2049"/>
                  </a:cxn>
                  <a:cxn ang="0">
                    <a:pos x="1329" y="2337"/>
                  </a:cxn>
                </a:cxnLst>
                <a:rect l="0" t="0" r="r" b="b"/>
                <a:pathLst>
                  <a:path w="2106" h="2341">
                    <a:moveTo>
                      <a:pt x="1329" y="2337"/>
                    </a:moveTo>
                    <a:cubicBezTo>
                      <a:pt x="1301" y="2341"/>
                      <a:pt x="1257" y="2337"/>
                      <a:pt x="1185" y="2305"/>
                    </a:cubicBezTo>
                    <a:cubicBezTo>
                      <a:pt x="1113" y="2273"/>
                      <a:pt x="1020" y="2182"/>
                      <a:pt x="897" y="2145"/>
                    </a:cubicBezTo>
                    <a:cubicBezTo>
                      <a:pt x="774" y="2108"/>
                      <a:pt x="589" y="2107"/>
                      <a:pt x="449" y="2081"/>
                    </a:cubicBezTo>
                    <a:cubicBezTo>
                      <a:pt x="309" y="2055"/>
                      <a:pt x="112" y="2028"/>
                      <a:pt x="56" y="1991"/>
                    </a:cubicBezTo>
                    <a:cubicBezTo>
                      <a:pt x="0" y="1954"/>
                      <a:pt x="90" y="1914"/>
                      <a:pt x="113" y="1857"/>
                    </a:cubicBezTo>
                    <a:cubicBezTo>
                      <a:pt x="136" y="1800"/>
                      <a:pt x="152" y="1754"/>
                      <a:pt x="193" y="1649"/>
                    </a:cubicBezTo>
                    <a:cubicBezTo>
                      <a:pt x="234" y="1544"/>
                      <a:pt x="298" y="1400"/>
                      <a:pt x="361" y="1225"/>
                    </a:cubicBezTo>
                    <a:cubicBezTo>
                      <a:pt x="424" y="1050"/>
                      <a:pt x="509" y="777"/>
                      <a:pt x="569" y="600"/>
                    </a:cubicBezTo>
                    <a:cubicBezTo>
                      <a:pt x="629" y="423"/>
                      <a:pt x="691" y="256"/>
                      <a:pt x="721" y="161"/>
                    </a:cubicBezTo>
                    <a:cubicBezTo>
                      <a:pt x="751" y="66"/>
                      <a:pt x="740" y="56"/>
                      <a:pt x="748" y="29"/>
                    </a:cubicBezTo>
                    <a:cubicBezTo>
                      <a:pt x="756" y="2"/>
                      <a:pt x="736" y="0"/>
                      <a:pt x="769" y="1"/>
                    </a:cubicBezTo>
                    <a:cubicBezTo>
                      <a:pt x="802" y="2"/>
                      <a:pt x="870" y="20"/>
                      <a:pt x="945" y="33"/>
                    </a:cubicBezTo>
                    <a:cubicBezTo>
                      <a:pt x="1020" y="46"/>
                      <a:pt x="1096" y="58"/>
                      <a:pt x="1217" y="79"/>
                    </a:cubicBezTo>
                    <a:cubicBezTo>
                      <a:pt x="1338" y="100"/>
                      <a:pt x="1531" y="100"/>
                      <a:pt x="1671" y="156"/>
                    </a:cubicBezTo>
                    <a:cubicBezTo>
                      <a:pt x="1808" y="211"/>
                      <a:pt x="1979" y="356"/>
                      <a:pt x="2043" y="411"/>
                    </a:cubicBezTo>
                    <a:cubicBezTo>
                      <a:pt x="2106" y="467"/>
                      <a:pt x="2094" y="364"/>
                      <a:pt x="2049" y="493"/>
                    </a:cubicBezTo>
                    <a:cubicBezTo>
                      <a:pt x="2003" y="621"/>
                      <a:pt x="1868" y="928"/>
                      <a:pt x="1767" y="1187"/>
                    </a:cubicBezTo>
                    <a:cubicBezTo>
                      <a:pt x="1666" y="1446"/>
                      <a:pt x="1514" y="1857"/>
                      <a:pt x="1441" y="2049"/>
                    </a:cubicBezTo>
                    <a:cubicBezTo>
                      <a:pt x="1368" y="2241"/>
                      <a:pt x="1352" y="2277"/>
                      <a:pt x="1329" y="23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bg1"/>
                  </a:gs>
                  <a:gs pos="100000">
                    <a:schemeClr val="accent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298" name="Freeform 26"/>
              <p:cNvSpPr>
                <a:spLocks/>
              </p:cNvSpPr>
              <p:nvPr/>
            </p:nvSpPr>
            <p:spPr bwMode="auto">
              <a:xfrm>
                <a:off x="2274" y="1395"/>
                <a:ext cx="2006" cy="2301"/>
              </a:xfrm>
              <a:custGeom>
                <a:avLst/>
                <a:gdLst/>
                <a:ahLst/>
                <a:cxnLst>
                  <a:cxn ang="0">
                    <a:pos x="6" y="1992"/>
                  </a:cxn>
                  <a:cxn ang="0">
                    <a:pos x="108" y="2042"/>
                  </a:cxn>
                  <a:cxn ang="0">
                    <a:pos x="310" y="2040"/>
                  </a:cxn>
                  <a:cxn ang="0">
                    <a:pos x="470" y="2072"/>
                  </a:cxn>
                  <a:cxn ang="0">
                    <a:pos x="758" y="2152"/>
                  </a:cxn>
                  <a:cxn ang="0">
                    <a:pos x="1110" y="2264"/>
                  </a:cxn>
                  <a:cxn ang="0">
                    <a:pos x="1222" y="2280"/>
                  </a:cxn>
                  <a:cxn ang="0">
                    <a:pos x="1302" y="2136"/>
                  </a:cxn>
                  <a:cxn ang="0">
                    <a:pos x="1382" y="1864"/>
                  </a:cxn>
                  <a:cxn ang="0">
                    <a:pos x="1526" y="1464"/>
                  </a:cxn>
                  <a:cxn ang="0">
                    <a:pos x="1769" y="813"/>
                  </a:cxn>
                  <a:cxn ang="0">
                    <a:pos x="1947" y="312"/>
                  </a:cxn>
                  <a:cxn ang="0">
                    <a:pos x="1990" y="232"/>
                  </a:cxn>
                  <a:cxn ang="0">
                    <a:pos x="1853" y="187"/>
                  </a:cxn>
                  <a:cxn ang="0">
                    <a:pos x="1612" y="99"/>
                  </a:cxn>
                  <a:cxn ang="0">
                    <a:pos x="1189" y="1"/>
                  </a:cxn>
                  <a:cxn ang="0">
                    <a:pos x="706" y="95"/>
                  </a:cxn>
                  <a:cxn ang="0">
                    <a:pos x="644" y="166"/>
                  </a:cxn>
                  <a:cxn ang="0">
                    <a:pos x="381" y="901"/>
                  </a:cxn>
                  <a:cxn ang="0">
                    <a:pos x="70" y="1768"/>
                  </a:cxn>
                  <a:cxn ang="0">
                    <a:pos x="6" y="1992"/>
                  </a:cxn>
                </a:cxnLst>
                <a:rect l="0" t="0" r="r" b="b"/>
                <a:pathLst>
                  <a:path w="2006" h="2301">
                    <a:moveTo>
                      <a:pt x="6" y="1992"/>
                    </a:moveTo>
                    <a:cubicBezTo>
                      <a:pt x="12" y="2038"/>
                      <a:pt x="57" y="2034"/>
                      <a:pt x="108" y="2042"/>
                    </a:cubicBezTo>
                    <a:cubicBezTo>
                      <a:pt x="159" y="2050"/>
                      <a:pt x="250" y="2035"/>
                      <a:pt x="310" y="2040"/>
                    </a:cubicBezTo>
                    <a:cubicBezTo>
                      <a:pt x="370" y="2045"/>
                      <a:pt x="395" y="2053"/>
                      <a:pt x="470" y="2072"/>
                    </a:cubicBezTo>
                    <a:cubicBezTo>
                      <a:pt x="545" y="2091"/>
                      <a:pt x="651" y="2120"/>
                      <a:pt x="758" y="2152"/>
                    </a:cubicBezTo>
                    <a:cubicBezTo>
                      <a:pt x="865" y="2184"/>
                      <a:pt x="1033" y="2243"/>
                      <a:pt x="1110" y="2264"/>
                    </a:cubicBezTo>
                    <a:cubicBezTo>
                      <a:pt x="1187" y="2285"/>
                      <a:pt x="1190" y="2301"/>
                      <a:pt x="1222" y="2280"/>
                    </a:cubicBezTo>
                    <a:cubicBezTo>
                      <a:pt x="1254" y="2259"/>
                      <a:pt x="1275" y="2205"/>
                      <a:pt x="1302" y="2136"/>
                    </a:cubicBezTo>
                    <a:cubicBezTo>
                      <a:pt x="1329" y="2067"/>
                      <a:pt x="1345" y="1976"/>
                      <a:pt x="1382" y="1864"/>
                    </a:cubicBezTo>
                    <a:cubicBezTo>
                      <a:pt x="1419" y="1752"/>
                      <a:pt x="1462" y="1639"/>
                      <a:pt x="1526" y="1464"/>
                    </a:cubicBezTo>
                    <a:cubicBezTo>
                      <a:pt x="1590" y="1289"/>
                      <a:pt x="1699" y="1005"/>
                      <a:pt x="1769" y="813"/>
                    </a:cubicBezTo>
                    <a:cubicBezTo>
                      <a:pt x="1839" y="621"/>
                      <a:pt x="1910" y="409"/>
                      <a:pt x="1947" y="312"/>
                    </a:cubicBezTo>
                    <a:cubicBezTo>
                      <a:pt x="1984" y="215"/>
                      <a:pt x="2006" y="253"/>
                      <a:pt x="1990" y="232"/>
                    </a:cubicBezTo>
                    <a:cubicBezTo>
                      <a:pt x="1974" y="211"/>
                      <a:pt x="1916" y="209"/>
                      <a:pt x="1853" y="187"/>
                    </a:cubicBezTo>
                    <a:cubicBezTo>
                      <a:pt x="1790" y="165"/>
                      <a:pt x="1723" y="130"/>
                      <a:pt x="1612" y="99"/>
                    </a:cubicBezTo>
                    <a:cubicBezTo>
                      <a:pt x="1501" y="68"/>
                      <a:pt x="1340" y="2"/>
                      <a:pt x="1189" y="1"/>
                    </a:cubicBezTo>
                    <a:cubicBezTo>
                      <a:pt x="1037" y="0"/>
                      <a:pt x="797" y="68"/>
                      <a:pt x="706" y="95"/>
                    </a:cubicBezTo>
                    <a:cubicBezTo>
                      <a:pt x="616" y="121"/>
                      <a:pt x="698" y="32"/>
                      <a:pt x="644" y="166"/>
                    </a:cubicBezTo>
                    <a:cubicBezTo>
                      <a:pt x="590" y="300"/>
                      <a:pt x="477" y="634"/>
                      <a:pt x="381" y="901"/>
                    </a:cubicBezTo>
                    <a:cubicBezTo>
                      <a:pt x="285" y="1168"/>
                      <a:pt x="132" y="1586"/>
                      <a:pt x="70" y="1768"/>
                    </a:cubicBezTo>
                    <a:cubicBezTo>
                      <a:pt x="8" y="1950"/>
                      <a:pt x="0" y="1946"/>
                      <a:pt x="6" y="199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bg1"/>
                  </a:gs>
                  <a:gs pos="100000">
                    <a:schemeClr val="accent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54299" name="Freeform 27"/>
              <p:cNvSpPr>
                <a:spLocks/>
              </p:cNvSpPr>
              <p:nvPr/>
            </p:nvSpPr>
            <p:spPr bwMode="auto">
              <a:xfrm rot="-1261422">
                <a:off x="1799" y="1593"/>
                <a:ext cx="1513" cy="1623"/>
              </a:xfrm>
              <a:custGeom>
                <a:avLst/>
                <a:gdLst/>
                <a:ahLst/>
                <a:cxnLst>
                  <a:cxn ang="0">
                    <a:pos x="960" y="0"/>
                  </a:cxn>
                  <a:cxn ang="0">
                    <a:pos x="1040" y="80"/>
                  </a:cxn>
                  <a:cxn ang="0">
                    <a:pos x="96" y="1328"/>
                  </a:cxn>
                  <a:cxn ang="0">
                    <a:pos x="0" y="1248"/>
                  </a:cxn>
                  <a:cxn ang="0">
                    <a:pos x="960" y="0"/>
                  </a:cxn>
                </a:cxnLst>
                <a:rect l="0" t="0" r="r" b="b"/>
                <a:pathLst>
                  <a:path w="1040" h="1328">
                    <a:moveTo>
                      <a:pt x="960" y="0"/>
                    </a:moveTo>
                    <a:lnTo>
                      <a:pt x="1040" y="80"/>
                    </a:lnTo>
                    <a:lnTo>
                      <a:pt x="96" y="1328"/>
                    </a:lnTo>
                    <a:lnTo>
                      <a:pt x="0" y="1248"/>
                    </a:lnTo>
                    <a:lnTo>
                      <a:pt x="96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chemeClr val="bg1"/>
                  </a:gs>
                  <a:gs pos="100000">
                    <a:schemeClr val="accent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 rot="1191858">
                <a:off x="2832" y="1680"/>
                <a:ext cx="1056" cy="1152"/>
                <a:chOff x="4176" y="1488"/>
                <a:chExt cx="960" cy="988"/>
              </a:xfrm>
            </p:grpSpPr>
            <p:pic>
              <p:nvPicPr>
                <p:cNvPr id="54276" name="Picture 4" descr="thumb_medium_23febr006_pr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272" y="1584"/>
                  <a:ext cx="816" cy="816"/>
                </a:xfrm>
                <a:prstGeom prst="rect">
                  <a:avLst/>
                </a:prstGeom>
                <a:noFill/>
              </p:spPr>
            </p:pic>
            <p:sp>
              <p:nvSpPr>
                <p:cNvPr id="54281" name="Freeform 9" descr="Дуб"/>
                <p:cNvSpPr>
                  <a:spLocks/>
                </p:cNvSpPr>
                <p:nvPr/>
              </p:nvSpPr>
              <p:spPr bwMode="auto">
                <a:xfrm>
                  <a:off x="4176" y="1488"/>
                  <a:ext cx="960" cy="988"/>
                </a:xfrm>
                <a:custGeom>
                  <a:avLst/>
                  <a:gdLst/>
                  <a:ahLst/>
                  <a:cxnLst>
                    <a:cxn ang="0">
                      <a:pos x="52" y="69"/>
                    </a:cxn>
                    <a:cxn ang="0">
                      <a:pos x="404" y="69"/>
                    </a:cxn>
                    <a:cxn ang="0">
                      <a:pos x="404" y="581"/>
                    </a:cxn>
                    <a:cxn ang="0">
                      <a:pos x="36" y="582"/>
                    </a:cxn>
                    <a:cxn ang="0">
                      <a:pos x="0" y="630"/>
                    </a:cxn>
                    <a:cxn ang="0">
                      <a:pos x="444" y="630"/>
                    </a:cxn>
                    <a:cxn ang="0">
                      <a:pos x="404" y="565"/>
                    </a:cxn>
                    <a:cxn ang="0">
                      <a:pos x="444" y="636"/>
                    </a:cxn>
                    <a:cxn ang="0">
                      <a:pos x="444" y="630"/>
                    </a:cxn>
                    <a:cxn ang="0">
                      <a:pos x="452" y="5"/>
                    </a:cxn>
                    <a:cxn ang="0">
                      <a:pos x="408" y="78"/>
                    </a:cxn>
                    <a:cxn ang="0">
                      <a:pos x="452" y="5"/>
                    </a:cxn>
                    <a:cxn ang="0">
                      <a:pos x="6" y="6"/>
                    </a:cxn>
                    <a:cxn ang="0">
                      <a:pos x="6" y="630"/>
                    </a:cxn>
                    <a:cxn ang="0">
                      <a:pos x="4" y="5"/>
                    </a:cxn>
                    <a:cxn ang="0">
                      <a:pos x="48" y="72"/>
                    </a:cxn>
                    <a:cxn ang="0">
                      <a:pos x="42" y="588"/>
                    </a:cxn>
                    <a:cxn ang="0">
                      <a:pos x="12" y="624"/>
                    </a:cxn>
                    <a:cxn ang="0">
                      <a:pos x="0" y="636"/>
                    </a:cxn>
                    <a:cxn ang="0">
                      <a:pos x="0" y="0"/>
                    </a:cxn>
                    <a:cxn ang="0">
                      <a:pos x="12" y="6"/>
                    </a:cxn>
                    <a:cxn ang="0">
                      <a:pos x="52" y="69"/>
                    </a:cxn>
                  </a:cxnLst>
                  <a:rect l="0" t="0" r="r" b="b"/>
                  <a:pathLst>
                    <a:path w="452" h="636">
                      <a:moveTo>
                        <a:pt x="52" y="69"/>
                      </a:moveTo>
                      <a:lnTo>
                        <a:pt x="404" y="69"/>
                      </a:lnTo>
                      <a:lnTo>
                        <a:pt x="404" y="581"/>
                      </a:lnTo>
                      <a:lnTo>
                        <a:pt x="36" y="582"/>
                      </a:lnTo>
                      <a:lnTo>
                        <a:pt x="0" y="630"/>
                      </a:lnTo>
                      <a:lnTo>
                        <a:pt x="444" y="630"/>
                      </a:lnTo>
                      <a:lnTo>
                        <a:pt x="404" y="565"/>
                      </a:lnTo>
                      <a:lnTo>
                        <a:pt x="444" y="636"/>
                      </a:lnTo>
                      <a:lnTo>
                        <a:pt x="444" y="630"/>
                      </a:lnTo>
                      <a:lnTo>
                        <a:pt x="452" y="5"/>
                      </a:lnTo>
                      <a:lnTo>
                        <a:pt x="408" y="78"/>
                      </a:lnTo>
                      <a:lnTo>
                        <a:pt x="452" y="5"/>
                      </a:lnTo>
                      <a:lnTo>
                        <a:pt x="6" y="6"/>
                      </a:lnTo>
                      <a:lnTo>
                        <a:pt x="6" y="630"/>
                      </a:lnTo>
                      <a:lnTo>
                        <a:pt x="4" y="5"/>
                      </a:lnTo>
                      <a:lnTo>
                        <a:pt x="48" y="72"/>
                      </a:lnTo>
                      <a:lnTo>
                        <a:pt x="42" y="588"/>
                      </a:lnTo>
                      <a:lnTo>
                        <a:pt x="12" y="624"/>
                      </a:lnTo>
                      <a:lnTo>
                        <a:pt x="0" y="636"/>
                      </a:lnTo>
                      <a:lnTo>
                        <a:pt x="0" y="0"/>
                      </a:lnTo>
                      <a:lnTo>
                        <a:pt x="12" y="6"/>
                      </a:lnTo>
                      <a:lnTo>
                        <a:pt x="52" y="69"/>
                      </a:ln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Bookman Old Style" pitchFamily="18" charset="0"/>
                    <a:cs typeface="+mn-cs"/>
                  </a:endParaRP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 rot="1348867">
                <a:off x="1488" y="1248"/>
                <a:ext cx="1056" cy="1200"/>
                <a:chOff x="2448" y="2976"/>
                <a:chExt cx="960" cy="1036"/>
              </a:xfrm>
            </p:grpSpPr>
            <p:pic>
              <p:nvPicPr>
                <p:cNvPr id="54286" name="Picture 14" descr="thumb_medium_23febr012_pr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496" y="3120"/>
                  <a:ext cx="816" cy="816"/>
                </a:xfrm>
                <a:prstGeom prst="rect">
                  <a:avLst/>
                </a:prstGeom>
                <a:noFill/>
              </p:spPr>
            </p:pic>
            <p:sp>
              <p:nvSpPr>
                <p:cNvPr id="54287" name="Freeform 15" descr="Дуб"/>
                <p:cNvSpPr>
                  <a:spLocks/>
                </p:cNvSpPr>
                <p:nvPr/>
              </p:nvSpPr>
              <p:spPr bwMode="auto">
                <a:xfrm>
                  <a:off x="2448" y="2976"/>
                  <a:ext cx="960" cy="1036"/>
                </a:xfrm>
                <a:custGeom>
                  <a:avLst/>
                  <a:gdLst/>
                  <a:ahLst/>
                  <a:cxnLst>
                    <a:cxn ang="0">
                      <a:pos x="52" y="69"/>
                    </a:cxn>
                    <a:cxn ang="0">
                      <a:pos x="404" y="69"/>
                    </a:cxn>
                    <a:cxn ang="0">
                      <a:pos x="404" y="581"/>
                    </a:cxn>
                    <a:cxn ang="0">
                      <a:pos x="36" y="582"/>
                    </a:cxn>
                    <a:cxn ang="0">
                      <a:pos x="0" y="630"/>
                    </a:cxn>
                    <a:cxn ang="0">
                      <a:pos x="444" y="630"/>
                    </a:cxn>
                    <a:cxn ang="0">
                      <a:pos x="404" y="565"/>
                    </a:cxn>
                    <a:cxn ang="0">
                      <a:pos x="444" y="636"/>
                    </a:cxn>
                    <a:cxn ang="0">
                      <a:pos x="444" y="630"/>
                    </a:cxn>
                    <a:cxn ang="0">
                      <a:pos x="452" y="5"/>
                    </a:cxn>
                    <a:cxn ang="0">
                      <a:pos x="408" y="78"/>
                    </a:cxn>
                    <a:cxn ang="0">
                      <a:pos x="452" y="5"/>
                    </a:cxn>
                    <a:cxn ang="0">
                      <a:pos x="6" y="6"/>
                    </a:cxn>
                    <a:cxn ang="0">
                      <a:pos x="6" y="630"/>
                    </a:cxn>
                    <a:cxn ang="0">
                      <a:pos x="4" y="5"/>
                    </a:cxn>
                    <a:cxn ang="0">
                      <a:pos x="48" y="72"/>
                    </a:cxn>
                    <a:cxn ang="0">
                      <a:pos x="42" y="588"/>
                    </a:cxn>
                    <a:cxn ang="0">
                      <a:pos x="12" y="624"/>
                    </a:cxn>
                    <a:cxn ang="0">
                      <a:pos x="0" y="636"/>
                    </a:cxn>
                    <a:cxn ang="0">
                      <a:pos x="0" y="0"/>
                    </a:cxn>
                    <a:cxn ang="0">
                      <a:pos x="12" y="6"/>
                    </a:cxn>
                    <a:cxn ang="0">
                      <a:pos x="52" y="69"/>
                    </a:cxn>
                  </a:cxnLst>
                  <a:rect l="0" t="0" r="r" b="b"/>
                  <a:pathLst>
                    <a:path w="452" h="636">
                      <a:moveTo>
                        <a:pt x="52" y="69"/>
                      </a:moveTo>
                      <a:lnTo>
                        <a:pt x="404" y="69"/>
                      </a:lnTo>
                      <a:lnTo>
                        <a:pt x="404" y="581"/>
                      </a:lnTo>
                      <a:lnTo>
                        <a:pt x="36" y="582"/>
                      </a:lnTo>
                      <a:lnTo>
                        <a:pt x="0" y="630"/>
                      </a:lnTo>
                      <a:lnTo>
                        <a:pt x="444" y="630"/>
                      </a:lnTo>
                      <a:lnTo>
                        <a:pt x="404" y="565"/>
                      </a:lnTo>
                      <a:lnTo>
                        <a:pt x="444" y="636"/>
                      </a:lnTo>
                      <a:lnTo>
                        <a:pt x="444" y="630"/>
                      </a:lnTo>
                      <a:lnTo>
                        <a:pt x="452" y="5"/>
                      </a:lnTo>
                      <a:lnTo>
                        <a:pt x="408" y="78"/>
                      </a:lnTo>
                      <a:lnTo>
                        <a:pt x="452" y="5"/>
                      </a:lnTo>
                      <a:lnTo>
                        <a:pt x="6" y="6"/>
                      </a:lnTo>
                      <a:lnTo>
                        <a:pt x="6" y="630"/>
                      </a:lnTo>
                      <a:lnTo>
                        <a:pt x="4" y="5"/>
                      </a:lnTo>
                      <a:lnTo>
                        <a:pt x="48" y="72"/>
                      </a:lnTo>
                      <a:lnTo>
                        <a:pt x="42" y="588"/>
                      </a:lnTo>
                      <a:lnTo>
                        <a:pt x="12" y="624"/>
                      </a:lnTo>
                      <a:lnTo>
                        <a:pt x="0" y="636"/>
                      </a:lnTo>
                      <a:lnTo>
                        <a:pt x="0" y="0"/>
                      </a:lnTo>
                      <a:lnTo>
                        <a:pt x="12" y="6"/>
                      </a:lnTo>
                      <a:lnTo>
                        <a:pt x="52" y="69"/>
                      </a:ln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Bookman Old Style" pitchFamily="18" charset="0"/>
                    <a:cs typeface="+mn-cs"/>
                  </a:endParaRPr>
                </a:p>
              </p:txBody>
            </p:sp>
          </p:grpSp>
        </p:grpSp>
        <p:sp>
          <p:nvSpPr>
            <p:cNvPr id="54306" name="Text Box 34"/>
            <p:cNvSpPr txBox="1">
              <a:spLocks noChangeArrowheads="1"/>
            </p:cNvSpPr>
            <p:nvPr/>
          </p:nvSpPr>
          <p:spPr bwMode="auto">
            <a:xfrm>
              <a:off x="1248" y="2640"/>
              <a:ext cx="81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Bookman Old Style" pitchFamily="18" charset="0"/>
                  <a:cs typeface="+mn-cs"/>
                </a:rPr>
                <a:t>ПАПА</a:t>
              </a:r>
            </a:p>
          </p:txBody>
        </p:sp>
        <p:sp>
          <p:nvSpPr>
            <p:cNvPr id="54307" name="Text Box 35"/>
            <p:cNvSpPr txBox="1">
              <a:spLocks noChangeArrowheads="1"/>
            </p:cNvSpPr>
            <p:nvPr/>
          </p:nvSpPr>
          <p:spPr bwMode="auto">
            <a:xfrm rot="874353">
              <a:off x="2290" y="2975"/>
              <a:ext cx="16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Bookman Old Style" pitchFamily="18" charset="0"/>
                  <a:cs typeface="+mn-cs"/>
                </a:rPr>
                <a:t>Автопортрет</a:t>
              </a:r>
            </a:p>
          </p:txBody>
        </p:sp>
      </p:grpSp>
      <p:sp>
        <p:nvSpPr>
          <p:cNvPr id="8198" name="Text Box 37"/>
          <p:cNvSpPr txBox="1">
            <a:spLocks noChangeArrowheads="1"/>
          </p:cNvSpPr>
          <p:nvPr/>
        </p:nvSpPr>
        <p:spPr bwMode="auto">
          <a:xfrm>
            <a:off x="359500" y="857232"/>
            <a:ext cx="8641656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Bookman Old Style" pitchFamily="18" charset="0"/>
              </a:rPr>
              <a:t>В альбоме фотографий у Игоря заполнено </a:t>
            </a:r>
            <a:r>
              <a:rPr lang="ru-RU" sz="3600" dirty="0" err="1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400" dirty="0">
                <a:solidFill>
                  <a:srgbClr val="7030A0"/>
                </a:solidFill>
                <a:latin typeface="Bookman Old Style" pitchFamily="18" charset="0"/>
              </a:rPr>
              <a:t> страниц, а свободных </a:t>
            </a: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</a:rPr>
              <a:t>20</a:t>
            </a:r>
            <a:r>
              <a:rPr lang="ru-RU" sz="2400" dirty="0">
                <a:solidFill>
                  <a:srgbClr val="7030A0"/>
                </a:solidFill>
                <a:latin typeface="Bookman Old Style" pitchFamily="18" charset="0"/>
              </a:rPr>
              <a:t> страниц.    Сколько всего страниц в альбоме фотографий у Игоря?</a:t>
            </a:r>
          </a:p>
        </p:txBody>
      </p:sp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250824" y="188913"/>
            <a:ext cx="8750332" cy="668319"/>
          </a:xfrm>
          <a:prstGeom prst="wedgeRoundRectCallout">
            <a:avLst>
              <a:gd name="adj1" fmla="val -40887"/>
              <a:gd name="adj2" fmla="val 125048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Составьте выражение по условию 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-76200" y="152400"/>
            <a:ext cx="9258300" cy="6718300"/>
          </a:xfrm>
          <a:custGeom>
            <a:avLst/>
            <a:gdLst>
              <a:gd name="T0" fmla="*/ 96 w 5832"/>
              <a:gd name="T1" fmla="*/ 1200 h 4232"/>
              <a:gd name="T2" fmla="*/ 5808 w 5832"/>
              <a:gd name="T3" fmla="*/ 0 h 4232"/>
              <a:gd name="T4" fmla="*/ 5808 w 5832"/>
              <a:gd name="T5" fmla="*/ 2160 h 4232"/>
              <a:gd name="T6" fmla="*/ 5832 w 5832"/>
              <a:gd name="T7" fmla="*/ 4232 h 4232"/>
              <a:gd name="T8" fmla="*/ 0 w 5832"/>
              <a:gd name="T9" fmla="*/ 4224 h 4232"/>
              <a:gd name="T10" fmla="*/ 48 w 5832"/>
              <a:gd name="T11" fmla="*/ 1200 h 42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32"/>
              <a:gd name="T19" fmla="*/ 0 h 4232"/>
              <a:gd name="T20" fmla="*/ 5832 w 5832"/>
              <a:gd name="T21" fmla="*/ 4232 h 42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32" h="4232">
                <a:moveTo>
                  <a:pt x="96" y="1200"/>
                </a:moveTo>
                <a:lnTo>
                  <a:pt x="5808" y="0"/>
                </a:lnTo>
                <a:lnTo>
                  <a:pt x="5808" y="2160"/>
                </a:lnTo>
                <a:lnTo>
                  <a:pt x="5832" y="4232"/>
                </a:lnTo>
                <a:lnTo>
                  <a:pt x="0" y="4224"/>
                </a:lnTo>
                <a:lnTo>
                  <a:pt x="48" y="120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1447800" y="3373438"/>
            <a:ext cx="1143000" cy="1503362"/>
            <a:chOff x="3810" y="1890"/>
            <a:chExt cx="722" cy="947"/>
          </a:xfrm>
        </p:grpSpPr>
        <p:grpSp>
          <p:nvGrpSpPr>
            <p:cNvPr id="9236" name="Group 5"/>
            <p:cNvGrpSpPr>
              <a:grpSpLocks/>
            </p:cNvGrpSpPr>
            <p:nvPr/>
          </p:nvGrpSpPr>
          <p:grpSpPr bwMode="auto">
            <a:xfrm>
              <a:off x="3810" y="1890"/>
              <a:ext cx="722" cy="947"/>
              <a:chOff x="3810" y="1890"/>
              <a:chExt cx="722" cy="947"/>
            </a:xfrm>
          </p:grpSpPr>
          <p:pic>
            <p:nvPicPr>
              <p:cNvPr id="9238" name="Picture 6" descr="sport043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3810" y="1899"/>
                <a:ext cx="722" cy="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239" name="Freeform 7"/>
              <p:cNvSpPr>
                <a:spLocks/>
              </p:cNvSpPr>
              <p:nvPr/>
            </p:nvSpPr>
            <p:spPr bwMode="auto">
              <a:xfrm>
                <a:off x="4308" y="2482"/>
                <a:ext cx="160" cy="264"/>
              </a:xfrm>
              <a:custGeom>
                <a:avLst/>
                <a:gdLst>
                  <a:gd name="T0" fmla="*/ 32 w 160"/>
                  <a:gd name="T1" fmla="*/ 264 h 264"/>
                  <a:gd name="T2" fmla="*/ 68 w 160"/>
                  <a:gd name="T3" fmla="*/ 244 h 264"/>
                  <a:gd name="T4" fmla="*/ 88 w 160"/>
                  <a:gd name="T5" fmla="*/ 256 h 264"/>
                  <a:gd name="T6" fmla="*/ 112 w 160"/>
                  <a:gd name="T7" fmla="*/ 256 h 264"/>
                  <a:gd name="T8" fmla="*/ 160 w 160"/>
                  <a:gd name="T9" fmla="*/ 224 h 264"/>
                  <a:gd name="T10" fmla="*/ 152 w 160"/>
                  <a:gd name="T11" fmla="*/ 188 h 264"/>
                  <a:gd name="T12" fmla="*/ 144 w 160"/>
                  <a:gd name="T13" fmla="*/ 116 h 264"/>
                  <a:gd name="T14" fmla="*/ 140 w 160"/>
                  <a:gd name="T15" fmla="*/ 12 h 264"/>
                  <a:gd name="T16" fmla="*/ 120 w 160"/>
                  <a:gd name="T17" fmla="*/ 0 h 264"/>
                  <a:gd name="T18" fmla="*/ 100 w 160"/>
                  <a:gd name="T19" fmla="*/ 24 h 264"/>
                  <a:gd name="T20" fmla="*/ 84 w 160"/>
                  <a:gd name="T21" fmla="*/ 44 h 264"/>
                  <a:gd name="T22" fmla="*/ 68 w 160"/>
                  <a:gd name="T23" fmla="*/ 40 h 264"/>
                  <a:gd name="T24" fmla="*/ 52 w 160"/>
                  <a:gd name="T25" fmla="*/ 36 h 264"/>
                  <a:gd name="T26" fmla="*/ 40 w 160"/>
                  <a:gd name="T27" fmla="*/ 20 h 264"/>
                  <a:gd name="T28" fmla="*/ 0 w 160"/>
                  <a:gd name="T29" fmla="*/ 44 h 264"/>
                  <a:gd name="T30" fmla="*/ 0 w 160"/>
                  <a:gd name="T31" fmla="*/ 96 h 264"/>
                  <a:gd name="T32" fmla="*/ 16 w 160"/>
                  <a:gd name="T33" fmla="*/ 132 h 264"/>
                  <a:gd name="T34" fmla="*/ 12 w 160"/>
                  <a:gd name="T35" fmla="*/ 164 h 264"/>
                  <a:gd name="T36" fmla="*/ 24 w 160"/>
                  <a:gd name="T37" fmla="*/ 180 h 264"/>
                  <a:gd name="T38" fmla="*/ 16 w 160"/>
                  <a:gd name="T39" fmla="*/ 216 h 264"/>
                  <a:gd name="T40" fmla="*/ 32 w 160"/>
                  <a:gd name="T41" fmla="*/ 224 h 264"/>
                  <a:gd name="T42" fmla="*/ 32 w 160"/>
                  <a:gd name="T43" fmla="*/ 264 h 26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0"/>
                  <a:gd name="T67" fmla="*/ 0 h 264"/>
                  <a:gd name="T68" fmla="*/ 160 w 160"/>
                  <a:gd name="T69" fmla="*/ 264 h 26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0" h="264">
                    <a:moveTo>
                      <a:pt x="32" y="264"/>
                    </a:moveTo>
                    <a:lnTo>
                      <a:pt x="68" y="244"/>
                    </a:lnTo>
                    <a:lnTo>
                      <a:pt x="88" y="256"/>
                    </a:lnTo>
                    <a:lnTo>
                      <a:pt x="112" y="256"/>
                    </a:lnTo>
                    <a:lnTo>
                      <a:pt x="160" y="224"/>
                    </a:lnTo>
                    <a:lnTo>
                      <a:pt x="152" y="188"/>
                    </a:lnTo>
                    <a:lnTo>
                      <a:pt x="144" y="116"/>
                    </a:lnTo>
                    <a:lnTo>
                      <a:pt x="140" y="12"/>
                    </a:lnTo>
                    <a:lnTo>
                      <a:pt x="120" y="0"/>
                    </a:lnTo>
                    <a:lnTo>
                      <a:pt x="100" y="24"/>
                    </a:lnTo>
                    <a:lnTo>
                      <a:pt x="84" y="44"/>
                    </a:lnTo>
                    <a:lnTo>
                      <a:pt x="68" y="40"/>
                    </a:lnTo>
                    <a:lnTo>
                      <a:pt x="52" y="36"/>
                    </a:lnTo>
                    <a:lnTo>
                      <a:pt x="40" y="20"/>
                    </a:lnTo>
                    <a:lnTo>
                      <a:pt x="0" y="44"/>
                    </a:lnTo>
                    <a:lnTo>
                      <a:pt x="0" y="96"/>
                    </a:lnTo>
                    <a:lnTo>
                      <a:pt x="16" y="132"/>
                    </a:lnTo>
                    <a:lnTo>
                      <a:pt x="12" y="164"/>
                    </a:lnTo>
                    <a:lnTo>
                      <a:pt x="24" y="180"/>
                    </a:lnTo>
                    <a:lnTo>
                      <a:pt x="16" y="216"/>
                    </a:lnTo>
                    <a:lnTo>
                      <a:pt x="32" y="224"/>
                    </a:lnTo>
                    <a:lnTo>
                      <a:pt x="32" y="264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0" name="Freeform 8"/>
              <p:cNvSpPr>
                <a:spLocks/>
              </p:cNvSpPr>
              <p:nvPr/>
            </p:nvSpPr>
            <p:spPr bwMode="auto">
              <a:xfrm>
                <a:off x="4092" y="2398"/>
                <a:ext cx="196" cy="304"/>
              </a:xfrm>
              <a:custGeom>
                <a:avLst/>
                <a:gdLst>
                  <a:gd name="T0" fmla="*/ 120 w 196"/>
                  <a:gd name="T1" fmla="*/ 0 h 304"/>
                  <a:gd name="T2" fmla="*/ 184 w 196"/>
                  <a:gd name="T3" fmla="*/ 4 h 304"/>
                  <a:gd name="T4" fmla="*/ 188 w 196"/>
                  <a:gd name="T5" fmla="*/ 56 h 304"/>
                  <a:gd name="T6" fmla="*/ 192 w 196"/>
                  <a:gd name="T7" fmla="*/ 104 h 304"/>
                  <a:gd name="T8" fmla="*/ 196 w 196"/>
                  <a:gd name="T9" fmla="*/ 128 h 304"/>
                  <a:gd name="T10" fmla="*/ 164 w 196"/>
                  <a:gd name="T11" fmla="*/ 192 h 304"/>
                  <a:gd name="T12" fmla="*/ 152 w 196"/>
                  <a:gd name="T13" fmla="*/ 220 h 304"/>
                  <a:gd name="T14" fmla="*/ 156 w 196"/>
                  <a:gd name="T15" fmla="*/ 272 h 304"/>
                  <a:gd name="T16" fmla="*/ 124 w 196"/>
                  <a:gd name="T17" fmla="*/ 304 h 304"/>
                  <a:gd name="T18" fmla="*/ 92 w 196"/>
                  <a:gd name="T19" fmla="*/ 304 h 304"/>
                  <a:gd name="T20" fmla="*/ 72 w 196"/>
                  <a:gd name="T21" fmla="*/ 288 h 304"/>
                  <a:gd name="T22" fmla="*/ 0 w 196"/>
                  <a:gd name="T23" fmla="*/ 280 h 304"/>
                  <a:gd name="T24" fmla="*/ 16 w 196"/>
                  <a:gd name="T25" fmla="*/ 260 h 304"/>
                  <a:gd name="T26" fmla="*/ 20 w 196"/>
                  <a:gd name="T27" fmla="*/ 240 h 304"/>
                  <a:gd name="T28" fmla="*/ 32 w 196"/>
                  <a:gd name="T29" fmla="*/ 212 h 304"/>
                  <a:gd name="T30" fmla="*/ 48 w 196"/>
                  <a:gd name="T31" fmla="*/ 184 h 304"/>
                  <a:gd name="T32" fmla="*/ 56 w 196"/>
                  <a:gd name="T33" fmla="*/ 156 h 304"/>
                  <a:gd name="T34" fmla="*/ 52 w 196"/>
                  <a:gd name="T35" fmla="*/ 132 h 304"/>
                  <a:gd name="T36" fmla="*/ 76 w 196"/>
                  <a:gd name="T37" fmla="*/ 104 h 304"/>
                  <a:gd name="T38" fmla="*/ 112 w 196"/>
                  <a:gd name="T39" fmla="*/ 92 h 304"/>
                  <a:gd name="T40" fmla="*/ 136 w 196"/>
                  <a:gd name="T41" fmla="*/ 72 h 304"/>
                  <a:gd name="T42" fmla="*/ 136 w 196"/>
                  <a:gd name="T43" fmla="*/ 48 h 304"/>
                  <a:gd name="T44" fmla="*/ 120 w 196"/>
                  <a:gd name="T45" fmla="*/ 0 h 3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96"/>
                  <a:gd name="T70" fmla="*/ 0 h 304"/>
                  <a:gd name="T71" fmla="*/ 196 w 196"/>
                  <a:gd name="T72" fmla="*/ 304 h 30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96" h="304">
                    <a:moveTo>
                      <a:pt x="120" y="0"/>
                    </a:moveTo>
                    <a:lnTo>
                      <a:pt x="184" y="4"/>
                    </a:lnTo>
                    <a:lnTo>
                      <a:pt x="188" y="56"/>
                    </a:lnTo>
                    <a:lnTo>
                      <a:pt x="192" y="104"/>
                    </a:lnTo>
                    <a:lnTo>
                      <a:pt x="196" y="128"/>
                    </a:lnTo>
                    <a:lnTo>
                      <a:pt x="164" y="192"/>
                    </a:lnTo>
                    <a:lnTo>
                      <a:pt x="152" y="220"/>
                    </a:lnTo>
                    <a:lnTo>
                      <a:pt x="156" y="272"/>
                    </a:lnTo>
                    <a:lnTo>
                      <a:pt x="124" y="304"/>
                    </a:lnTo>
                    <a:lnTo>
                      <a:pt x="92" y="304"/>
                    </a:lnTo>
                    <a:lnTo>
                      <a:pt x="72" y="288"/>
                    </a:lnTo>
                    <a:lnTo>
                      <a:pt x="0" y="280"/>
                    </a:lnTo>
                    <a:lnTo>
                      <a:pt x="16" y="260"/>
                    </a:lnTo>
                    <a:lnTo>
                      <a:pt x="20" y="240"/>
                    </a:lnTo>
                    <a:lnTo>
                      <a:pt x="32" y="212"/>
                    </a:lnTo>
                    <a:lnTo>
                      <a:pt x="48" y="184"/>
                    </a:lnTo>
                    <a:lnTo>
                      <a:pt x="56" y="156"/>
                    </a:lnTo>
                    <a:lnTo>
                      <a:pt x="52" y="132"/>
                    </a:lnTo>
                    <a:lnTo>
                      <a:pt x="76" y="104"/>
                    </a:lnTo>
                    <a:lnTo>
                      <a:pt x="112" y="92"/>
                    </a:lnTo>
                    <a:lnTo>
                      <a:pt x="136" y="72"/>
                    </a:lnTo>
                    <a:lnTo>
                      <a:pt x="136" y="4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1" name="Freeform 9"/>
              <p:cNvSpPr>
                <a:spLocks/>
              </p:cNvSpPr>
              <p:nvPr/>
            </p:nvSpPr>
            <p:spPr bwMode="auto">
              <a:xfrm>
                <a:off x="4144" y="1890"/>
                <a:ext cx="280" cy="168"/>
              </a:xfrm>
              <a:custGeom>
                <a:avLst/>
                <a:gdLst>
                  <a:gd name="T0" fmla="*/ 196 w 280"/>
                  <a:gd name="T1" fmla="*/ 48 h 168"/>
                  <a:gd name="T2" fmla="*/ 212 w 280"/>
                  <a:gd name="T3" fmla="*/ 32 h 168"/>
                  <a:gd name="T4" fmla="*/ 252 w 280"/>
                  <a:gd name="T5" fmla="*/ 56 h 168"/>
                  <a:gd name="T6" fmla="*/ 280 w 280"/>
                  <a:gd name="T7" fmla="*/ 80 h 168"/>
                  <a:gd name="T8" fmla="*/ 268 w 280"/>
                  <a:gd name="T9" fmla="*/ 84 h 168"/>
                  <a:gd name="T10" fmla="*/ 252 w 280"/>
                  <a:gd name="T11" fmla="*/ 84 h 168"/>
                  <a:gd name="T12" fmla="*/ 224 w 280"/>
                  <a:gd name="T13" fmla="*/ 80 h 168"/>
                  <a:gd name="T14" fmla="*/ 200 w 280"/>
                  <a:gd name="T15" fmla="*/ 68 h 168"/>
                  <a:gd name="T16" fmla="*/ 168 w 280"/>
                  <a:gd name="T17" fmla="*/ 28 h 168"/>
                  <a:gd name="T18" fmla="*/ 140 w 280"/>
                  <a:gd name="T19" fmla="*/ 8 h 168"/>
                  <a:gd name="T20" fmla="*/ 96 w 280"/>
                  <a:gd name="T21" fmla="*/ 0 h 168"/>
                  <a:gd name="T22" fmla="*/ 72 w 280"/>
                  <a:gd name="T23" fmla="*/ 8 h 168"/>
                  <a:gd name="T24" fmla="*/ 48 w 280"/>
                  <a:gd name="T25" fmla="*/ 20 h 168"/>
                  <a:gd name="T26" fmla="*/ 36 w 280"/>
                  <a:gd name="T27" fmla="*/ 32 h 168"/>
                  <a:gd name="T28" fmla="*/ 16 w 280"/>
                  <a:gd name="T29" fmla="*/ 52 h 168"/>
                  <a:gd name="T30" fmla="*/ 4 w 280"/>
                  <a:gd name="T31" fmla="*/ 72 h 168"/>
                  <a:gd name="T32" fmla="*/ 4 w 280"/>
                  <a:gd name="T33" fmla="*/ 96 h 168"/>
                  <a:gd name="T34" fmla="*/ 0 w 280"/>
                  <a:gd name="T35" fmla="*/ 120 h 168"/>
                  <a:gd name="T36" fmla="*/ 0 w 280"/>
                  <a:gd name="T37" fmla="*/ 144 h 168"/>
                  <a:gd name="T38" fmla="*/ 12 w 280"/>
                  <a:gd name="T39" fmla="*/ 168 h 168"/>
                  <a:gd name="T40" fmla="*/ 28 w 280"/>
                  <a:gd name="T41" fmla="*/ 168 h 168"/>
                  <a:gd name="T42" fmla="*/ 40 w 280"/>
                  <a:gd name="T43" fmla="*/ 156 h 168"/>
                  <a:gd name="T44" fmla="*/ 64 w 280"/>
                  <a:gd name="T45" fmla="*/ 168 h 168"/>
                  <a:gd name="T46" fmla="*/ 96 w 280"/>
                  <a:gd name="T47" fmla="*/ 168 h 168"/>
                  <a:gd name="T48" fmla="*/ 124 w 280"/>
                  <a:gd name="T49" fmla="*/ 160 h 168"/>
                  <a:gd name="T50" fmla="*/ 152 w 280"/>
                  <a:gd name="T51" fmla="*/ 144 h 168"/>
                  <a:gd name="T52" fmla="*/ 180 w 280"/>
                  <a:gd name="T53" fmla="*/ 120 h 168"/>
                  <a:gd name="T54" fmla="*/ 204 w 280"/>
                  <a:gd name="T55" fmla="*/ 108 h 168"/>
                  <a:gd name="T56" fmla="*/ 232 w 280"/>
                  <a:gd name="T57" fmla="*/ 116 h 168"/>
                  <a:gd name="T58" fmla="*/ 260 w 280"/>
                  <a:gd name="T59" fmla="*/ 128 h 168"/>
                  <a:gd name="T60" fmla="*/ 280 w 280"/>
                  <a:gd name="T61" fmla="*/ 140 h 168"/>
                  <a:gd name="T62" fmla="*/ 252 w 280"/>
                  <a:gd name="T63" fmla="*/ 108 h 168"/>
                  <a:gd name="T64" fmla="*/ 240 w 280"/>
                  <a:gd name="T65" fmla="*/ 88 h 168"/>
                  <a:gd name="T66" fmla="*/ 204 w 280"/>
                  <a:gd name="T67" fmla="*/ 72 h 16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80"/>
                  <a:gd name="T103" fmla="*/ 0 h 168"/>
                  <a:gd name="T104" fmla="*/ 280 w 280"/>
                  <a:gd name="T105" fmla="*/ 168 h 16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80" h="168">
                    <a:moveTo>
                      <a:pt x="196" y="48"/>
                    </a:moveTo>
                    <a:lnTo>
                      <a:pt x="212" y="32"/>
                    </a:lnTo>
                    <a:lnTo>
                      <a:pt x="252" y="56"/>
                    </a:lnTo>
                    <a:lnTo>
                      <a:pt x="280" y="80"/>
                    </a:lnTo>
                    <a:lnTo>
                      <a:pt x="268" y="84"/>
                    </a:lnTo>
                    <a:lnTo>
                      <a:pt x="252" y="84"/>
                    </a:lnTo>
                    <a:lnTo>
                      <a:pt x="224" y="80"/>
                    </a:lnTo>
                    <a:lnTo>
                      <a:pt x="200" y="68"/>
                    </a:lnTo>
                    <a:lnTo>
                      <a:pt x="168" y="28"/>
                    </a:lnTo>
                    <a:lnTo>
                      <a:pt x="140" y="8"/>
                    </a:lnTo>
                    <a:lnTo>
                      <a:pt x="96" y="0"/>
                    </a:lnTo>
                    <a:lnTo>
                      <a:pt x="72" y="8"/>
                    </a:lnTo>
                    <a:lnTo>
                      <a:pt x="48" y="20"/>
                    </a:lnTo>
                    <a:lnTo>
                      <a:pt x="36" y="32"/>
                    </a:lnTo>
                    <a:lnTo>
                      <a:pt x="16" y="52"/>
                    </a:lnTo>
                    <a:lnTo>
                      <a:pt x="4" y="72"/>
                    </a:lnTo>
                    <a:lnTo>
                      <a:pt x="4" y="96"/>
                    </a:lnTo>
                    <a:lnTo>
                      <a:pt x="0" y="120"/>
                    </a:lnTo>
                    <a:lnTo>
                      <a:pt x="0" y="144"/>
                    </a:lnTo>
                    <a:lnTo>
                      <a:pt x="12" y="168"/>
                    </a:lnTo>
                    <a:lnTo>
                      <a:pt x="28" y="168"/>
                    </a:lnTo>
                    <a:lnTo>
                      <a:pt x="40" y="156"/>
                    </a:lnTo>
                    <a:lnTo>
                      <a:pt x="64" y="168"/>
                    </a:lnTo>
                    <a:lnTo>
                      <a:pt x="96" y="168"/>
                    </a:lnTo>
                    <a:lnTo>
                      <a:pt x="124" y="160"/>
                    </a:lnTo>
                    <a:lnTo>
                      <a:pt x="152" y="144"/>
                    </a:lnTo>
                    <a:lnTo>
                      <a:pt x="180" y="120"/>
                    </a:lnTo>
                    <a:lnTo>
                      <a:pt x="204" y="108"/>
                    </a:lnTo>
                    <a:lnTo>
                      <a:pt x="232" y="116"/>
                    </a:lnTo>
                    <a:lnTo>
                      <a:pt x="260" y="128"/>
                    </a:lnTo>
                    <a:lnTo>
                      <a:pt x="280" y="140"/>
                    </a:lnTo>
                    <a:lnTo>
                      <a:pt x="252" y="108"/>
                    </a:lnTo>
                    <a:lnTo>
                      <a:pt x="240" y="88"/>
                    </a:lnTo>
                    <a:lnTo>
                      <a:pt x="204" y="72"/>
                    </a:lnTo>
                  </a:path>
                </a:pathLst>
              </a:custGeom>
              <a:solidFill>
                <a:srgbClr val="FF0909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2" name="AutoShape 10"/>
              <p:cNvSpPr>
                <a:spLocks noChangeArrowheads="1"/>
              </p:cNvSpPr>
              <p:nvPr/>
            </p:nvSpPr>
            <p:spPr bwMode="auto">
              <a:xfrm>
                <a:off x="4168" y="1946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0099FF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3" name="AutoShape 11"/>
              <p:cNvSpPr>
                <a:spLocks noChangeArrowheads="1"/>
              </p:cNvSpPr>
              <p:nvPr/>
            </p:nvSpPr>
            <p:spPr bwMode="auto">
              <a:xfrm>
                <a:off x="4244" y="1906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0099FF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4" name="AutoShape 12"/>
              <p:cNvSpPr>
                <a:spLocks noChangeArrowheads="1"/>
              </p:cNvSpPr>
              <p:nvPr/>
            </p:nvSpPr>
            <p:spPr bwMode="auto">
              <a:xfrm>
                <a:off x="4228" y="1974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0099FF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5" name="AutoShape 13"/>
              <p:cNvSpPr>
                <a:spLocks noChangeArrowheads="1"/>
              </p:cNvSpPr>
              <p:nvPr/>
            </p:nvSpPr>
            <p:spPr bwMode="auto">
              <a:xfrm>
                <a:off x="4388" y="2502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6" name="AutoShape 14"/>
              <p:cNvSpPr>
                <a:spLocks noChangeArrowheads="1"/>
              </p:cNvSpPr>
              <p:nvPr/>
            </p:nvSpPr>
            <p:spPr bwMode="auto">
              <a:xfrm>
                <a:off x="4164" y="2622"/>
                <a:ext cx="72" cy="72"/>
              </a:xfrm>
              <a:prstGeom prst="star8">
                <a:avLst>
                  <a:gd name="adj" fmla="val 16667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7" name="AutoShape 15"/>
              <p:cNvSpPr>
                <a:spLocks noChangeArrowheads="1"/>
              </p:cNvSpPr>
              <p:nvPr/>
            </p:nvSpPr>
            <p:spPr bwMode="auto">
              <a:xfrm>
                <a:off x="4396" y="2610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8" name="AutoShape 16"/>
              <p:cNvSpPr>
                <a:spLocks noChangeArrowheads="1"/>
              </p:cNvSpPr>
              <p:nvPr/>
            </p:nvSpPr>
            <p:spPr bwMode="auto">
              <a:xfrm>
                <a:off x="4388" y="2556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9" name="AutoShape 17"/>
              <p:cNvSpPr>
                <a:spLocks noChangeArrowheads="1"/>
              </p:cNvSpPr>
              <p:nvPr/>
            </p:nvSpPr>
            <p:spPr bwMode="auto">
              <a:xfrm>
                <a:off x="4404" y="2670"/>
                <a:ext cx="56" cy="56"/>
              </a:xfrm>
              <a:prstGeom prst="star4">
                <a:avLst>
                  <a:gd name="adj" fmla="val 12500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0" name="Oval 18"/>
              <p:cNvSpPr>
                <a:spLocks noChangeArrowheads="1"/>
              </p:cNvSpPr>
              <p:nvPr/>
            </p:nvSpPr>
            <p:spPr bwMode="auto">
              <a:xfrm>
                <a:off x="4412" y="2222"/>
                <a:ext cx="80" cy="116"/>
              </a:xfrm>
              <a:prstGeom prst="ellipse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1" name="Freeform 19"/>
              <p:cNvSpPr>
                <a:spLocks/>
              </p:cNvSpPr>
              <p:nvPr/>
            </p:nvSpPr>
            <p:spPr bwMode="auto">
              <a:xfrm>
                <a:off x="4200" y="2210"/>
                <a:ext cx="104" cy="188"/>
              </a:xfrm>
              <a:custGeom>
                <a:avLst/>
                <a:gdLst>
                  <a:gd name="T0" fmla="*/ 72 w 104"/>
                  <a:gd name="T1" fmla="*/ 188 h 188"/>
                  <a:gd name="T2" fmla="*/ 68 w 104"/>
                  <a:gd name="T3" fmla="*/ 132 h 188"/>
                  <a:gd name="T4" fmla="*/ 76 w 104"/>
                  <a:gd name="T5" fmla="*/ 96 h 188"/>
                  <a:gd name="T6" fmla="*/ 88 w 104"/>
                  <a:gd name="T7" fmla="*/ 56 h 188"/>
                  <a:gd name="T8" fmla="*/ 92 w 104"/>
                  <a:gd name="T9" fmla="*/ 20 h 188"/>
                  <a:gd name="T10" fmla="*/ 104 w 104"/>
                  <a:gd name="T11" fmla="*/ 4 h 188"/>
                  <a:gd name="T12" fmla="*/ 64 w 104"/>
                  <a:gd name="T13" fmla="*/ 52 h 188"/>
                  <a:gd name="T14" fmla="*/ 16 w 104"/>
                  <a:gd name="T15" fmla="*/ 0 h 188"/>
                  <a:gd name="T16" fmla="*/ 12 w 104"/>
                  <a:gd name="T17" fmla="*/ 28 h 188"/>
                  <a:gd name="T18" fmla="*/ 8 w 104"/>
                  <a:gd name="T19" fmla="*/ 52 h 188"/>
                  <a:gd name="T20" fmla="*/ 8 w 104"/>
                  <a:gd name="T21" fmla="*/ 88 h 188"/>
                  <a:gd name="T22" fmla="*/ 0 w 104"/>
                  <a:gd name="T23" fmla="*/ 108 h 188"/>
                  <a:gd name="T24" fmla="*/ 16 w 104"/>
                  <a:gd name="T25" fmla="*/ 136 h 188"/>
                  <a:gd name="T26" fmla="*/ 16 w 104"/>
                  <a:gd name="T27" fmla="*/ 176 h 188"/>
                  <a:gd name="T28" fmla="*/ 16 w 104"/>
                  <a:gd name="T29" fmla="*/ 188 h 188"/>
                  <a:gd name="T30" fmla="*/ 72 w 104"/>
                  <a:gd name="T31" fmla="*/ 188 h 18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4"/>
                  <a:gd name="T49" fmla="*/ 0 h 188"/>
                  <a:gd name="T50" fmla="*/ 104 w 104"/>
                  <a:gd name="T51" fmla="*/ 188 h 18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4" h="188">
                    <a:moveTo>
                      <a:pt x="72" y="188"/>
                    </a:moveTo>
                    <a:lnTo>
                      <a:pt x="68" y="132"/>
                    </a:lnTo>
                    <a:lnTo>
                      <a:pt x="76" y="96"/>
                    </a:lnTo>
                    <a:lnTo>
                      <a:pt x="88" y="56"/>
                    </a:lnTo>
                    <a:lnTo>
                      <a:pt x="92" y="20"/>
                    </a:lnTo>
                    <a:lnTo>
                      <a:pt x="104" y="4"/>
                    </a:lnTo>
                    <a:lnTo>
                      <a:pt x="64" y="52"/>
                    </a:lnTo>
                    <a:lnTo>
                      <a:pt x="16" y="0"/>
                    </a:lnTo>
                    <a:lnTo>
                      <a:pt x="12" y="28"/>
                    </a:lnTo>
                    <a:lnTo>
                      <a:pt x="8" y="52"/>
                    </a:lnTo>
                    <a:lnTo>
                      <a:pt x="8" y="88"/>
                    </a:lnTo>
                    <a:lnTo>
                      <a:pt x="0" y="108"/>
                    </a:lnTo>
                    <a:lnTo>
                      <a:pt x="16" y="136"/>
                    </a:lnTo>
                    <a:lnTo>
                      <a:pt x="16" y="176"/>
                    </a:lnTo>
                    <a:lnTo>
                      <a:pt x="16" y="188"/>
                    </a:lnTo>
                    <a:lnTo>
                      <a:pt x="72" y="188"/>
                    </a:lnTo>
                    <a:close/>
                  </a:path>
                </a:pathLst>
              </a:custGeom>
              <a:solidFill>
                <a:srgbClr val="F7FC2C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2" name="Freeform 20"/>
              <p:cNvSpPr>
                <a:spLocks/>
              </p:cNvSpPr>
              <p:nvPr/>
            </p:nvSpPr>
            <p:spPr bwMode="auto">
              <a:xfrm>
                <a:off x="4292" y="2094"/>
                <a:ext cx="228" cy="176"/>
              </a:xfrm>
              <a:custGeom>
                <a:avLst/>
                <a:gdLst>
                  <a:gd name="T0" fmla="*/ 228 w 228"/>
                  <a:gd name="T1" fmla="*/ 84 h 176"/>
                  <a:gd name="T2" fmla="*/ 172 w 228"/>
                  <a:gd name="T3" fmla="*/ 32 h 176"/>
                  <a:gd name="T4" fmla="*/ 132 w 228"/>
                  <a:gd name="T5" fmla="*/ 12 h 176"/>
                  <a:gd name="T6" fmla="*/ 80 w 228"/>
                  <a:gd name="T7" fmla="*/ 0 h 176"/>
                  <a:gd name="T8" fmla="*/ 64 w 228"/>
                  <a:gd name="T9" fmla="*/ 8 h 176"/>
                  <a:gd name="T10" fmla="*/ 48 w 228"/>
                  <a:gd name="T11" fmla="*/ 36 h 176"/>
                  <a:gd name="T12" fmla="*/ 24 w 228"/>
                  <a:gd name="T13" fmla="*/ 88 h 176"/>
                  <a:gd name="T14" fmla="*/ 16 w 228"/>
                  <a:gd name="T15" fmla="*/ 132 h 176"/>
                  <a:gd name="T16" fmla="*/ 4 w 228"/>
                  <a:gd name="T17" fmla="*/ 164 h 176"/>
                  <a:gd name="T18" fmla="*/ 0 w 228"/>
                  <a:gd name="T19" fmla="*/ 176 h 176"/>
                  <a:gd name="T20" fmla="*/ 36 w 228"/>
                  <a:gd name="T21" fmla="*/ 132 h 176"/>
                  <a:gd name="T22" fmla="*/ 88 w 228"/>
                  <a:gd name="T23" fmla="*/ 80 h 176"/>
                  <a:gd name="T24" fmla="*/ 128 w 228"/>
                  <a:gd name="T25" fmla="*/ 76 h 176"/>
                  <a:gd name="T26" fmla="*/ 164 w 228"/>
                  <a:gd name="T27" fmla="*/ 76 h 176"/>
                  <a:gd name="T28" fmla="*/ 204 w 228"/>
                  <a:gd name="T29" fmla="*/ 84 h 176"/>
                  <a:gd name="T30" fmla="*/ 228 w 228"/>
                  <a:gd name="T31" fmla="*/ 84 h 1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28"/>
                  <a:gd name="T49" fmla="*/ 0 h 176"/>
                  <a:gd name="T50" fmla="*/ 228 w 228"/>
                  <a:gd name="T51" fmla="*/ 176 h 17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28" h="176">
                    <a:moveTo>
                      <a:pt x="228" y="84"/>
                    </a:moveTo>
                    <a:lnTo>
                      <a:pt x="172" y="32"/>
                    </a:lnTo>
                    <a:lnTo>
                      <a:pt x="132" y="12"/>
                    </a:lnTo>
                    <a:lnTo>
                      <a:pt x="80" y="0"/>
                    </a:lnTo>
                    <a:lnTo>
                      <a:pt x="64" y="8"/>
                    </a:lnTo>
                    <a:lnTo>
                      <a:pt x="48" y="36"/>
                    </a:lnTo>
                    <a:lnTo>
                      <a:pt x="24" y="88"/>
                    </a:lnTo>
                    <a:lnTo>
                      <a:pt x="16" y="132"/>
                    </a:lnTo>
                    <a:lnTo>
                      <a:pt x="4" y="164"/>
                    </a:lnTo>
                    <a:lnTo>
                      <a:pt x="0" y="176"/>
                    </a:lnTo>
                    <a:lnTo>
                      <a:pt x="36" y="132"/>
                    </a:lnTo>
                    <a:lnTo>
                      <a:pt x="88" y="80"/>
                    </a:lnTo>
                    <a:lnTo>
                      <a:pt x="128" y="76"/>
                    </a:lnTo>
                    <a:lnTo>
                      <a:pt x="164" y="76"/>
                    </a:lnTo>
                    <a:lnTo>
                      <a:pt x="204" y="84"/>
                    </a:lnTo>
                    <a:lnTo>
                      <a:pt x="228" y="84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3" name="Freeform 21"/>
              <p:cNvSpPr>
                <a:spLocks/>
              </p:cNvSpPr>
              <p:nvPr/>
            </p:nvSpPr>
            <p:spPr bwMode="auto">
              <a:xfrm>
                <a:off x="4084" y="2126"/>
                <a:ext cx="132" cy="172"/>
              </a:xfrm>
              <a:custGeom>
                <a:avLst/>
                <a:gdLst>
                  <a:gd name="T0" fmla="*/ 132 w 132"/>
                  <a:gd name="T1" fmla="*/ 80 h 172"/>
                  <a:gd name="T2" fmla="*/ 104 w 132"/>
                  <a:gd name="T3" fmla="*/ 68 h 172"/>
                  <a:gd name="T4" fmla="*/ 80 w 132"/>
                  <a:gd name="T5" fmla="*/ 56 h 172"/>
                  <a:gd name="T6" fmla="*/ 64 w 132"/>
                  <a:gd name="T7" fmla="*/ 28 h 172"/>
                  <a:gd name="T8" fmla="*/ 64 w 132"/>
                  <a:gd name="T9" fmla="*/ 4 h 172"/>
                  <a:gd name="T10" fmla="*/ 52 w 132"/>
                  <a:gd name="T11" fmla="*/ 0 h 172"/>
                  <a:gd name="T12" fmla="*/ 36 w 132"/>
                  <a:gd name="T13" fmla="*/ 0 h 172"/>
                  <a:gd name="T14" fmla="*/ 32 w 132"/>
                  <a:gd name="T15" fmla="*/ 12 h 172"/>
                  <a:gd name="T16" fmla="*/ 16 w 132"/>
                  <a:gd name="T17" fmla="*/ 12 h 172"/>
                  <a:gd name="T18" fmla="*/ 0 w 132"/>
                  <a:gd name="T19" fmla="*/ 32 h 172"/>
                  <a:gd name="T20" fmla="*/ 20 w 132"/>
                  <a:gd name="T21" fmla="*/ 32 h 172"/>
                  <a:gd name="T22" fmla="*/ 56 w 132"/>
                  <a:gd name="T23" fmla="*/ 48 h 172"/>
                  <a:gd name="T24" fmla="*/ 96 w 132"/>
                  <a:gd name="T25" fmla="*/ 88 h 172"/>
                  <a:gd name="T26" fmla="*/ 108 w 132"/>
                  <a:gd name="T27" fmla="*/ 116 h 172"/>
                  <a:gd name="T28" fmla="*/ 124 w 132"/>
                  <a:gd name="T29" fmla="*/ 172 h 172"/>
                  <a:gd name="T30" fmla="*/ 132 w 132"/>
                  <a:gd name="T31" fmla="*/ 80 h 17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2"/>
                  <a:gd name="T49" fmla="*/ 0 h 172"/>
                  <a:gd name="T50" fmla="*/ 132 w 132"/>
                  <a:gd name="T51" fmla="*/ 172 h 17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2" h="172">
                    <a:moveTo>
                      <a:pt x="132" y="80"/>
                    </a:moveTo>
                    <a:lnTo>
                      <a:pt x="104" y="68"/>
                    </a:lnTo>
                    <a:lnTo>
                      <a:pt x="80" y="56"/>
                    </a:lnTo>
                    <a:lnTo>
                      <a:pt x="64" y="28"/>
                    </a:lnTo>
                    <a:lnTo>
                      <a:pt x="64" y="4"/>
                    </a:lnTo>
                    <a:lnTo>
                      <a:pt x="52" y="0"/>
                    </a:lnTo>
                    <a:lnTo>
                      <a:pt x="36" y="0"/>
                    </a:lnTo>
                    <a:lnTo>
                      <a:pt x="32" y="12"/>
                    </a:lnTo>
                    <a:lnTo>
                      <a:pt x="16" y="12"/>
                    </a:lnTo>
                    <a:lnTo>
                      <a:pt x="0" y="32"/>
                    </a:lnTo>
                    <a:lnTo>
                      <a:pt x="20" y="32"/>
                    </a:lnTo>
                    <a:lnTo>
                      <a:pt x="56" y="48"/>
                    </a:lnTo>
                    <a:lnTo>
                      <a:pt x="96" y="88"/>
                    </a:lnTo>
                    <a:lnTo>
                      <a:pt x="108" y="116"/>
                    </a:lnTo>
                    <a:lnTo>
                      <a:pt x="124" y="172"/>
                    </a:lnTo>
                    <a:lnTo>
                      <a:pt x="132" y="80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4" name="Freeform 22"/>
              <p:cNvSpPr>
                <a:spLocks/>
              </p:cNvSpPr>
              <p:nvPr/>
            </p:nvSpPr>
            <p:spPr bwMode="auto">
              <a:xfrm>
                <a:off x="4272" y="2178"/>
                <a:ext cx="100" cy="352"/>
              </a:xfrm>
              <a:custGeom>
                <a:avLst/>
                <a:gdLst>
                  <a:gd name="T0" fmla="*/ 100 w 100"/>
                  <a:gd name="T1" fmla="*/ 0 h 352"/>
                  <a:gd name="T2" fmla="*/ 92 w 100"/>
                  <a:gd name="T3" fmla="*/ 68 h 352"/>
                  <a:gd name="T4" fmla="*/ 88 w 100"/>
                  <a:gd name="T5" fmla="*/ 116 h 352"/>
                  <a:gd name="T6" fmla="*/ 96 w 100"/>
                  <a:gd name="T7" fmla="*/ 144 h 352"/>
                  <a:gd name="T8" fmla="*/ 84 w 100"/>
                  <a:gd name="T9" fmla="*/ 168 h 352"/>
                  <a:gd name="T10" fmla="*/ 88 w 100"/>
                  <a:gd name="T11" fmla="*/ 196 h 352"/>
                  <a:gd name="T12" fmla="*/ 76 w 100"/>
                  <a:gd name="T13" fmla="*/ 208 h 352"/>
                  <a:gd name="T14" fmla="*/ 76 w 100"/>
                  <a:gd name="T15" fmla="*/ 232 h 352"/>
                  <a:gd name="T16" fmla="*/ 68 w 100"/>
                  <a:gd name="T17" fmla="*/ 248 h 352"/>
                  <a:gd name="T18" fmla="*/ 56 w 100"/>
                  <a:gd name="T19" fmla="*/ 268 h 352"/>
                  <a:gd name="T20" fmla="*/ 56 w 100"/>
                  <a:gd name="T21" fmla="*/ 292 h 352"/>
                  <a:gd name="T22" fmla="*/ 60 w 100"/>
                  <a:gd name="T23" fmla="*/ 320 h 352"/>
                  <a:gd name="T24" fmla="*/ 76 w 100"/>
                  <a:gd name="T25" fmla="*/ 316 h 352"/>
                  <a:gd name="T26" fmla="*/ 76 w 100"/>
                  <a:gd name="T27" fmla="*/ 328 h 352"/>
                  <a:gd name="T28" fmla="*/ 40 w 100"/>
                  <a:gd name="T29" fmla="*/ 352 h 352"/>
                  <a:gd name="T30" fmla="*/ 12 w 100"/>
                  <a:gd name="T31" fmla="*/ 344 h 352"/>
                  <a:gd name="T32" fmla="*/ 8 w 100"/>
                  <a:gd name="T33" fmla="*/ 312 h 352"/>
                  <a:gd name="T34" fmla="*/ 8 w 100"/>
                  <a:gd name="T35" fmla="*/ 268 h 352"/>
                  <a:gd name="T36" fmla="*/ 0 w 100"/>
                  <a:gd name="T37" fmla="*/ 188 h 352"/>
                  <a:gd name="T38" fmla="*/ 0 w 100"/>
                  <a:gd name="T39" fmla="*/ 140 h 352"/>
                  <a:gd name="T40" fmla="*/ 20 w 100"/>
                  <a:gd name="T41" fmla="*/ 84 h 35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0"/>
                  <a:gd name="T64" fmla="*/ 0 h 352"/>
                  <a:gd name="T65" fmla="*/ 100 w 100"/>
                  <a:gd name="T66" fmla="*/ 352 h 35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0" h="352">
                    <a:moveTo>
                      <a:pt x="100" y="0"/>
                    </a:moveTo>
                    <a:lnTo>
                      <a:pt x="92" y="68"/>
                    </a:lnTo>
                    <a:lnTo>
                      <a:pt x="88" y="116"/>
                    </a:lnTo>
                    <a:lnTo>
                      <a:pt x="96" y="144"/>
                    </a:lnTo>
                    <a:lnTo>
                      <a:pt x="84" y="168"/>
                    </a:lnTo>
                    <a:lnTo>
                      <a:pt x="88" y="196"/>
                    </a:lnTo>
                    <a:lnTo>
                      <a:pt x="76" y="208"/>
                    </a:lnTo>
                    <a:lnTo>
                      <a:pt x="76" y="232"/>
                    </a:lnTo>
                    <a:lnTo>
                      <a:pt x="68" y="248"/>
                    </a:lnTo>
                    <a:lnTo>
                      <a:pt x="56" y="268"/>
                    </a:lnTo>
                    <a:lnTo>
                      <a:pt x="56" y="292"/>
                    </a:lnTo>
                    <a:lnTo>
                      <a:pt x="60" y="320"/>
                    </a:lnTo>
                    <a:lnTo>
                      <a:pt x="76" y="316"/>
                    </a:lnTo>
                    <a:lnTo>
                      <a:pt x="76" y="328"/>
                    </a:lnTo>
                    <a:lnTo>
                      <a:pt x="40" y="352"/>
                    </a:lnTo>
                    <a:lnTo>
                      <a:pt x="12" y="344"/>
                    </a:lnTo>
                    <a:lnTo>
                      <a:pt x="8" y="312"/>
                    </a:lnTo>
                    <a:lnTo>
                      <a:pt x="8" y="268"/>
                    </a:lnTo>
                    <a:lnTo>
                      <a:pt x="0" y="188"/>
                    </a:lnTo>
                    <a:lnTo>
                      <a:pt x="0" y="140"/>
                    </a:lnTo>
                    <a:lnTo>
                      <a:pt x="20" y="84"/>
                    </a:lnTo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5" name="Freeform 23"/>
              <p:cNvSpPr>
                <a:spLocks/>
              </p:cNvSpPr>
              <p:nvPr/>
            </p:nvSpPr>
            <p:spPr bwMode="auto">
              <a:xfrm>
                <a:off x="4120" y="2170"/>
                <a:ext cx="112" cy="332"/>
              </a:xfrm>
              <a:custGeom>
                <a:avLst/>
                <a:gdLst>
                  <a:gd name="T0" fmla="*/ 88 w 112"/>
                  <a:gd name="T1" fmla="*/ 192 h 332"/>
                  <a:gd name="T2" fmla="*/ 84 w 112"/>
                  <a:gd name="T3" fmla="*/ 128 h 332"/>
                  <a:gd name="T4" fmla="*/ 76 w 112"/>
                  <a:gd name="T5" fmla="*/ 76 h 332"/>
                  <a:gd name="T6" fmla="*/ 44 w 112"/>
                  <a:gd name="T7" fmla="*/ 20 h 332"/>
                  <a:gd name="T8" fmla="*/ 8 w 112"/>
                  <a:gd name="T9" fmla="*/ 0 h 332"/>
                  <a:gd name="T10" fmla="*/ 32 w 112"/>
                  <a:gd name="T11" fmla="*/ 128 h 332"/>
                  <a:gd name="T12" fmla="*/ 28 w 112"/>
                  <a:gd name="T13" fmla="*/ 192 h 332"/>
                  <a:gd name="T14" fmla="*/ 16 w 112"/>
                  <a:gd name="T15" fmla="*/ 252 h 332"/>
                  <a:gd name="T16" fmla="*/ 8 w 112"/>
                  <a:gd name="T17" fmla="*/ 284 h 332"/>
                  <a:gd name="T18" fmla="*/ 0 w 112"/>
                  <a:gd name="T19" fmla="*/ 316 h 332"/>
                  <a:gd name="T20" fmla="*/ 4 w 112"/>
                  <a:gd name="T21" fmla="*/ 332 h 332"/>
                  <a:gd name="T22" fmla="*/ 48 w 112"/>
                  <a:gd name="T23" fmla="*/ 332 h 332"/>
                  <a:gd name="T24" fmla="*/ 92 w 112"/>
                  <a:gd name="T25" fmla="*/ 316 h 332"/>
                  <a:gd name="T26" fmla="*/ 104 w 112"/>
                  <a:gd name="T27" fmla="*/ 300 h 332"/>
                  <a:gd name="T28" fmla="*/ 112 w 112"/>
                  <a:gd name="T29" fmla="*/ 272 h 33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2"/>
                  <a:gd name="T46" fmla="*/ 0 h 332"/>
                  <a:gd name="T47" fmla="*/ 112 w 112"/>
                  <a:gd name="T48" fmla="*/ 332 h 33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2" h="332">
                    <a:moveTo>
                      <a:pt x="88" y="192"/>
                    </a:moveTo>
                    <a:lnTo>
                      <a:pt x="84" y="128"/>
                    </a:lnTo>
                    <a:lnTo>
                      <a:pt x="76" y="76"/>
                    </a:lnTo>
                    <a:lnTo>
                      <a:pt x="44" y="20"/>
                    </a:lnTo>
                    <a:lnTo>
                      <a:pt x="8" y="0"/>
                    </a:lnTo>
                    <a:lnTo>
                      <a:pt x="32" y="128"/>
                    </a:lnTo>
                    <a:lnTo>
                      <a:pt x="28" y="192"/>
                    </a:lnTo>
                    <a:lnTo>
                      <a:pt x="16" y="252"/>
                    </a:lnTo>
                    <a:lnTo>
                      <a:pt x="8" y="284"/>
                    </a:lnTo>
                    <a:lnTo>
                      <a:pt x="0" y="316"/>
                    </a:lnTo>
                    <a:lnTo>
                      <a:pt x="4" y="332"/>
                    </a:lnTo>
                    <a:lnTo>
                      <a:pt x="48" y="332"/>
                    </a:lnTo>
                    <a:lnTo>
                      <a:pt x="92" y="316"/>
                    </a:lnTo>
                    <a:lnTo>
                      <a:pt x="104" y="300"/>
                    </a:lnTo>
                    <a:lnTo>
                      <a:pt x="112" y="272"/>
                    </a:lnTo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6" name="Freeform 24"/>
              <p:cNvSpPr>
                <a:spLocks/>
              </p:cNvSpPr>
              <p:nvPr/>
            </p:nvSpPr>
            <p:spPr bwMode="auto">
              <a:xfrm>
                <a:off x="4420" y="2414"/>
                <a:ext cx="68" cy="64"/>
              </a:xfrm>
              <a:custGeom>
                <a:avLst/>
                <a:gdLst>
                  <a:gd name="T0" fmla="*/ 20 w 68"/>
                  <a:gd name="T1" fmla="*/ 64 h 64"/>
                  <a:gd name="T2" fmla="*/ 68 w 68"/>
                  <a:gd name="T3" fmla="*/ 40 h 64"/>
                  <a:gd name="T4" fmla="*/ 60 w 68"/>
                  <a:gd name="T5" fmla="*/ 16 h 64"/>
                  <a:gd name="T6" fmla="*/ 60 w 68"/>
                  <a:gd name="T7" fmla="*/ 0 h 64"/>
                  <a:gd name="T8" fmla="*/ 32 w 68"/>
                  <a:gd name="T9" fmla="*/ 12 h 64"/>
                  <a:gd name="T10" fmla="*/ 16 w 68"/>
                  <a:gd name="T11" fmla="*/ 28 h 64"/>
                  <a:gd name="T12" fmla="*/ 0 w 68"/>
                  <a:gd name="T13" fmla="*/ 32 h 64"/>
                  <a:gd name="T14" fmla="*/ 20 w 68"/>
                  <a:gd name="T15" fmla="*/ 64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8"/>
                  <a:gd name="T25" fmla="*/ 0 h 64"/>
                  <a:gd name="T26" fmla="*/ 68 w 68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8" h="64">
                    <a:moveTo>
                      <a:pt x="20" y="64"/>
                    </a:moveTo>
                    <a:lnTo>
                      <a:pt x="68" y="40"/>
                    </a:lnTo>
                    <a:lnTo>
                      <a:pt x="60" y="16"/>
                    </a:lnTo>
                    <a:lnTo>
                      <a:pt x="60" y="0"/>
                    </a:lnTo>
                    <a:lnTo>
                      <a:pt x="32" y="12"/>
                    </a:lnTo>
                    <a:lnTo>
                      <a:pt x="16" y="28"/>
                    </a:lnTo>
                    <a:lnTo>
                      <a:pt x="0" y="32"/>
                    </a:lnTo>
                    <a:lnTo>
                      <a:pt x="20" y="64"/>
                    </a:lnTo>
                    <a:close/>
                  </a:path>
                </a:pathLst>
              </a:custGeom>
              <a:solidFill>
                <a:srgbClr val="0099FF"/>
              </a:solidFill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57" name="AutoShape 25"/>
              <p:cNvSpPr>
                <a:spLocks noChangeArrowheads="1"/>
              </p:cNvSpPr>
              <p:nvPr/>
            </p:nvSpPr>
            <p:spPr bwMode="auto">
              <a:xfrm>
                <a:off x="4412" y="2238"/>
                <a:ext cx="80" cy="72"/>
              </a:xfrm>
              <a:prstGeom prst="star8">
                <a:avLst>
                  <a:gd name="adj" fmla="val 16667"/>
                </a:avLst>
              </a:prstGeom>
              <a:solidFill>
                <a:srgbClr val="FF0909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9237" name="Freeform 26"/>
            <p:cNvSpPr>
              <a:spLocks/>
            </p:cNvSpPr>
            <p:nvPr/>
          </p:nvSpPr>
          <p:spPr bwMode="auto">
            <a:xfrm>
              <a:off x="4175" y="2137"/>
              <a:ext cx="105" cy="42"/>
            </a:xfrm>
            <a:custGeom>
              <a:avLst/>
              <a:gdLst>
                <a:gd name="T0" fmla="*/ 105 w 105"/>
                <a:gd name="T1" fmla="*/ 5 h 42"/>
                <a:gd name="T2" fmla="*/ 85 w 105"/>
                <a:gd name="T3" fmla="*/ 21 h 42"/>
                <a:gd name="T4" fmla="*/ 73 w 105"/>
                <a:gd name="T5" fmla="*/ 37 h 42"/>
                <a:gd name="T6" fmla="*/ 57 w 105"/>
                <a:gd name="T7" fmla="*/ 37 h 42"/>
                <a:gd name="T8" fmla="*/ 45 w 105"/>
                <a:gd name="T9" fmla="*/ 37 h 42"/>
                <a:gd name="T10" fmla="*/ 29 w 105"/>
                <a:gd name="T11" fmla="*/ 41 h 42"/>
                <a:gd name="T12" fmla="*/ 13 w 105"/>
                <a:gd name="T13" fmla="*/ 33 h 42"/>
                <a:gd name="T14" fmla="*/ 9 w 105"/>
                <a:gd name="T15" fmla="*/ 17 h 42"/>
                <a:gd name="T16" fmla="*/ 1 w 105"/>
                <a:gd name="T17" fmla="*/ 1 h 42"/>
                <a:gd name="T18" fmla="*/ 17 w 105"/>
                <a:gd name="T19" fmla="*/ 13 h 42"/>
                <a:gd name="T20" fmla="*/ 33 w 105"/>
                <a:gd name="T21" fmla="*/ 21 h 42"/>
                <a:gd name="T22" fmla="*/ 61 w 105"/>
                <a:gd name="T23" fmla="*/ 17 h 42"/>
                <a:gd name="T24" fmla="*/ 85 w 105"/>
                <a:gd name="T25" fmla="*/ 13 h 42"/>
                <a:gd name="T26" fmla="*/ 105 w 105"/>
                <a:gd name="T27" fmla="*/ 5 h 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42"/>
                <a:gd name="T44" fmla="*/ 105 w 105"/>
                <a:gd name="T45" fmla="*/ 42 h 4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42">
                  <a:moveTo>
                    <a:pt x="105" y="5"/>
                  </a:moveTo>
                  <a:cubicBezTo>
                    <a:pt x="105" y="6"/>
                    <a:pt x="90" y="16"/>
                    <a:pt x="85" y="21"/>
                  </a:cubicBezTo>
                  <a:cubicBezTo>
                    <a:pt x="80" y="26"/>
                    <a:pt x="78" y="34"/>
                    <a:pt x="73" y="37"/>
                  </a:cubicBezTo>
                  <a:cubicBezTo>
                    <a:pt x="68" y="40"/>
                    <a:pt x="62" y="37"/>
                    <a:pt x="57" y="37"/>
                  </a:cubicBezTo>
                  <a:cubicBezTo>
                    <a:pt x="52" y="37"/>
                    <a:pt x="50" y="36"/>
                    <a:pt x="45" y="37"/>
                  </a:cubicBezTo>
                  <a:cubicBezTo>
                    <a:pt x="40" y="38"/>
                    <a:pt x="34" y="42"/>
                    <a:pt x="29" y="41"/>
                  </a:cubicBezTo>
                  <a:cubicBezTo>
                    <a:pt x="24" y="40"/>
                    <a:pt x="16" y="37"/>
                    <a:pt x="13" y="33"/>
                  </a:cubicBezTo>
                  <a:cubicBezTo>
                    <a:pt x="10" y="29"/>
                    <a:pt x="11" y="22"/>
                    <a:pt x="9" y="17"/>
                  </a:cubicBezTo>
                  <a:cubicBezTo>
                    <a:pt x="7" y="12"/>
                    <a:pt x="0" y="2"/>
                    <a:pt x="1" y="1"/>
                  </a:cubicBezTo>
                  <a:cubicBezTo>
                    <a:pt x="2" y="0"/>
                    <a:pt x="12" y="10"/>
                    <a:pt x="17" y="13"/>
                  </a:cubicBezTo>
                  <a:cubicBezTo>
                    <a:pt x="22" y="16"/>
                    <a:pt x="26" y="20"/>
                    <a:pt x="33" y="21"/>
                  </a:cubicBezTo>
                  <a:cubicBezTo>
                    <a:pt x="40" y="22"/>
                    <a:pt x="52" y="18"/>
                    <a:pt x="61" y="17"/>
                  </a:cubicBezTo>
                  <a:cubicBezTo>
                    <a:pt x="70" y="16"/>
                    <a:pt x="78" y="15"/>
                    <a:pt x="85" y="13"/>
                  </a:cubicBezTo>
                  <a:cubicBezTo>
                    <a:pt x="92" y="11"/>
                    <a:pt x="105" y="4"/>
                    <a:pt x="105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9220" name="Freeform 27" descr="Светлый вертикальный"/>
          <p:cNvSpPr>
            <a:spLocks/>
          </p:cNvSpPr>
          <p:nvPr/>
        </p:nvSpPr>
        <p:spPr bwMode="auto">
          <a:xfrm>
            <a:off x="-38100" y="1143000"/>
            <a:ext cx="2324100" cy="914400"/>
          </a:xfrm>
          <a:custGeom>
            <a:avLst/>
            <a:gdLst>
              <a:gd name="T0" fmla="*/ 24 w 1464"/>
              <a:gd name="T1" fmla="*/ 576 h 576"/>
              <a:gd name="T2" fmla="*/ 1456 w 1464"/>
              <a:gd name="T3" fmla="*/ 288 h 576"/>
              <a:gd name="T4" fmla="*/ 1464 w 1464"/>
              <a:gd name="T5" fmla="*/ 0 h 576"/>
              <a:gd name="T6" fmla="*/ 0 w 1464"/>
              <a:gd name="T7" fmla="*/ 224 h 576"/>
              <a:gd name="T8" fmla="*/ 24 w 1464"/>
              <a:gd name="T9" fmla="*/ 576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64"/>
              <a:gd name="T16" fmla="*/ 0 h 576"/>
              <a:gd name="T17" fmla="*/ 1464 w 1464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64" h="576">
                <a:moveTo>
                  <a:pt x="24" y="576"/>
                </a:moveTo>
                <a:lnTo>
                  <a:pt x="1456" y="288"/>
                </a:lnTo>
                <a:lnTo>
                  <a:pt x="1464" y="0"/>
                </a:lnTo>
                <a:lnTo>
                  <a:pt x="0" y="224"/>
                </a:lnTo>
                <a:lnTo>
                  <a:pt x="24" y="576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21" name="Freeform 28" descr="Светлый вертикальный"/>
          <p:cNvSpPr>
            <a:spLocks/>
          </p:cNvSpPr>
          <p:nvPr/>
        </p:nvSpPr>
        <p:spPr bwMode="auto">
          <a:xfrm>
            <a:off x="-63500" y="1143000"/>
            <a:ext cx="3302000" cy="4572000"/>
          </a:xfrm>
          <a:custGeom>
            <a:avLst/>
            <a:gdLst>
              <a:gd name="T0" fmla="*/ 1424 w 2080"/>
              <a:gd name="T1" fmla="*/ 304 h 2880"/>
              <a:gd name="T2" fmla="*/ 1920 w 2080"/>
              <a:gd name="T3" fmla="*/ 2048 h 2880"/>
              <a:gd name="T4" fmla="*/ 2048 w 2080"/>
              <a:gd name="T5" fmla="*/ 2032 h 2880"/>
              <a:gd name="T6" fmla="*/ 2000 w 2080"/>
              <a:gd name="T7" fmla="*/ 2264 h 2880"/>
              <a:gd name="T8" fmla="*/ 0 w 2080"/>
              <a:gd name="T9" fmla="*/ 2880 h 2880"/>
              <a:gd name="T10" fmla="*/ 0 w 2080"/>
              <a:gd name="T11" fmla="*/ 2624 h 2880"/>
              <a:gd name="T12" fmla="*/ 2080 w 2080"/>
              <a:gd name="T13" fmla="*/ 2008 h 2880"/>
              <a:gd name="T14" fmla="*/ 2016 w 2080"/>
              <a:gd name="T15" fmla="*/ 2232 h 2880"/>
              <a:gd name="T16" fmla="*/ 2064 w 2080"/>
              <a:gd name="T17" fmla="*/ 1992 h 2880"/>
              <a:gd name="T18" fmla="*/ 1472 w 2080"/>
              <a:gd name="T19" fmla="*/ 0 h 2880"/>
              <a:gd name="T20" fmla="*/ 1424 w 2080"/>
              <a:gd name="T21" fmla="*/ 304 h 288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80"/>
              <a:gd name="T34" fmla="*/ 0 h 2880"/>
              <a:gd name="T35" fmla="*/ 2080 w 2080"/>
              <a:gd name="T36" fmla="*/ 2880 h 288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80" h="2880">
                <a:moveTo>
                  <a:pt x="1424" y="304"/>
                </a:moveTo>
                <a:lnTo>
                  <a:pt x="1920" y="2048"/>
                </a:lnTo>
                <a:lnTo>
                  <a:pt x="2048" y="2032"/>
                </a:lnTo>
                <a:lnTo>
                  <a:pt x="2000" y="2264"/>
                </a:lnTo>
                <a:lnTo>
                  <a:pt x="0" y="2880"/>
                </a:lnTo>
                <a:lnTo>
                  <a:pt x="0" y="2624"/>
                </a:lnTo>
                <a:lnTo>
                  <a:pt x="2080" y="2008"/>
                </a:lnTo>
                <a:lnTo>
                  <a:pt x="2016" y="2232"/>
                </a:lnTo>
                <a:lnTo>
                  <a:pt x="2064" y="1992"/>
                </a:lnTo>
                <a:lnTo>
                  <a:pt x="1472" y="0"/>
                </a:lnTo>
                <a:lnTo>
                  <a:pt x="1424" y="304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22" name="Freeform 29"/>
          <p:cNvSpPr>
            <a:spLocks/>
          </p:cNvSpPr>
          <p:nvPr/>
        </p:nvSpPr>
        <p:spPr bwMode="auto">
          <a:xfrm>
            <a:off x="228600" y="1066800"/>
            <a:ext cx="1524000" cy="1562100"/>
          </a:xfrm>
          <a:custGeom>
            <a:avLst/>
            <a:gdLst>
              <a:gd name="T0" fmla="*/ 240 w 960"/>
              <a:gd name="T1" fmla="*/ 0 h 984"/>
              <a:gd name="T2" fmla="*/ 0 w 960"/>
              <a:gd name="T3" fmla="*/ 864 h 984"/>
              <a:gd name="T4" fmla="*/ 360 w 960"/>
              <a:gd name="T5" fmla="*/ 984 h 984"/>
              <a:gd name="T6" fmla="*/ 680 w 960"/>
              <a:gd name="T7" fmla="*/ 952 h 984"/>
              <a:gd name="T8" fmla="*/ 960 w 960"/>
              <a:gd name="T9" fmla="*/ 816 h 984"/>
              <a:gd name="T10" fmla="*/ 768 w 960"/>
              <a:gd name="T11" fmla="*/ 0 h 9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0"/>
              <a:gd name="T19" fmla="*/ 0 h 984"/>
              <a:gd name="T20" fmla="*/ 960 w 960"/>
              <a:gd name="T21" fmla="*/ 984 h 9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0" h="984">
                <a:moveTo>
                  <a:pt x="240" y="0"/>
                </a:moveTo>
                <a:lnTo>
                  <a:pt x="0" y="864"/>
                </a:lnTo>
                <a:lnTo>
                  <a:pt x="360" y="984"/>
                </a:lnTo>
                <a:lnTo>
                  <a:pt x="680" y="952"/>
                </a:lnTo>
                <a:lnTo>
                  <a:pt x="960" y="816"/>
                </a:lnTo>
                <a:lnTo>
                  <a:pt x="76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223" name="Freeform 30"/>
          <p:cNvSpPr>
            <a:spLocks/>
          </p:cNvSpPr>
          <p:nvPr/>
        </p:nvSpPr>
        <p:spPr bwMode="auto">
          <a:xfrm>
            <a:off x="228600" y="1143000"/>
            <a:ext cx="1524000" cy="1295400"/>
          </a:xfrm>
          <a:custGeom>
            <a:avLst/>
            <a:gdLst>
              <a:gd name="T0" fmla="*/ 0 w 960"/>
              <a:gd name="T1" fmla="*/ 816 h 816"/>
              <a:gd name="T2" fmla="*/ 960 w 960"/>
              <a:gd name="T3" fmla="*/ 768 h 816"/>
              <a:gd name="T4" fmla="*/ 96 w 960"/>
              <a:gd name="T5" fmla="*/ 528 h 816"/>
              <a:gd name="T6" fmla="*/ 816 w 960"/>
              <a:gd name="T7" fmla="*/ 336 h 816"/>
              <a:gd name="T8" fmla="*/ 192 w 960"/>
              <a:gd name="T9" fmla="*/ 192 h 816"/>
              <a:gd name="T10" fmla="*/ 768 w 960"/>
              <a:gd name="T11" fmla="*/ 0 h 816"/>
              <a:gd name="T12" fmla="*/ 240 w 960"/>
              <a:gd name="T13" fmla="*/ 0 h 816"/>
              <a:gd name="T14" fmla="*/ 816 w 960"/>
              <a:gd name="T15" fmla="*/ 192 h 816"/>
              <a:gd name="T16" fmla="*/ 144 w 960"/>
              <a:gd name="T17" fmla="*/ 384 h 816"/>
              <a:gd name="T18" fmla="*/ 912 w 960"/>
              <a:gd name="T19" fmla="*/ 528 h 816"/>
              <a:gd name="T20" fmla="*/ 0 w 960"/>
              <a:gd name="T21" fmla="*/ 816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60"/>
              <a:gd name="T34" fmla="*/ 0 h 816"/>
              <a:gd name="T35" fmla="*/ 960 w 960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60" h="816">
                <a:moveTo>
                  <a:pt x="0" y="816"/>
                </a:moveTo>
                <a:lnTo>
                  <a:pt x="960" y="768"/>
                </a:lnTo>
                <a:lnTo>
                  <a:pt x="96" y="528"/>
                </a:lnTo>
                <a:lnTo>
                  <a:pt x="816" y="336"/>
                </a:lnTo>
                <a:lnTo>
                  <a:pt x="192" y="192"/>
                </a:lnTo>
                <a:lnTo>
                  <a:pt x="768" y="0"/>
                </a:lnTo>
                <a:lnTo>
                  <a:pt x="240" y="0"/>
                </a:lnTo>
                <a:lnTo>
                  <a:pt x="816" y="192"/>
                </a:lnTo>
                <a:lnTo>
                  <a:pt x="144" y="384"/>
                </a:lnTo>
                <a:lnTo>
                  <a:pt x="912" y="528"/>
                </a:lnTo>
                <a:lnTo>
                  <a:pt x="0" y="8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96969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grpSp>
        <p:nvGrpSpPr>
          <p:cNvPr id="9224" name="Group 31"/>
          <p:cNvGrpSpPr>
            <a:grpSpLocks/>
          </p:cNvGrpSpPr>
          <p:nvPr/>
        </p:nvGrpSpPr>
        <p:grpSpPr bwMode="auto">
          <a:xfrm>
            <a:off x="228600" y="304800"/>
            <a:ext cx="1490663" cy="1139825"/>
            <a:chOff x="357" y="254"/>
            <a:chExt cx="939" cy="718"/>
          </a:xfrm>
        </p:grpSpPr>
        <p:sp>
          <p:nvSpPr>
            <p:cNvPr id="9234" name="Rectangle 32" descr="Папирус"/>
            <p:cNvSpPr>
              <a:spLocks noChangeArrowheads="1"/>
            </p:cNvSpPr>
            <p:nvPr/>
          </p:nvSpPr>
          <p:spPr bwMode="auto">
            <a:xfrm>
              <a:off x="357" y="254"/>
              <a:ext cx="939" cy="562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Bookman Old Style" pitchFamily="18" charset="0"/>
              </a:endParaRPr>
            </a:p>
          </p:txBody>
        </p:sp>
        <p:pic>
          <p:nvPicPr>
            <p:cNvPr id="9235" name="Picture 33" descr="Рисунок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6" y="480"/>
              <a:ext cx="528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5" name="Text Box 37"/>
          <p:cNvSpPr txBox="1">
            <a:spLocks noChangeArrowheads="1"/>
          </p:cNvSpPr>
          <p:nvPr/>
        </p:nvSpPr>
        <p:spPr bwMode="auto">
          <a:xfrm>
            <a:off x="2915815" y="850322"/>
            <a:ext cx="5976665" cy="243143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Нападающие Коля и Никита во время баскетбольного матча принесли своей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команде  </a:t>
            </a: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</a:rPr>
              <a:t>12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о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чков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Сколько очков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набрал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за этот матч Коля, если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Никита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набрал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latin typeface="Bookman Old Style" pitchFamily="18" charset="0"/>
              </a:rPr>
              <a:t>у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очков?</a:t>
            </a:r>
            <a:endParaRPr lang="ru-RU" sz="1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9226" name="Picture 3" descr="sport04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590800"/>
            <a:ext cx="11160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250824" y="188913"/>
            <a:ext cx="8750332" cy="668319"/>
          </a:xfrm>
          <a:prstGeom prst="wedgeRoundRectCallout">
            <a:avLst>
              <a:gd name="adj1" fmla="val -40887"/>
              <a:gd name="adj2" fmla="val 125048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Составьте выражение по условию 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245" name="Text Box 2"/>
          <p:cNvSpPr txBox="1">
            <a:spLocks noChangeArrowheads="1"/>
          </p:cNvSpPr>
          <p:nvPr/>
        </p:nvSpPr>
        <p:spPr bwMode="auto">
          <a:xfrm>
            <a:off x="232173" y="692696"/>
            <a:ext cx="8713664" cy="18774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В инкубатор заложили </a:t>
            </a: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</a:rPr>
              <a:t>1200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яиц. Из  </a:t>
            </a:r>
            <a:r>
              <a:rPr lang="ru-RU" sz="3600" dirty="0">
                <a:solidFill>
                  <a:srgbClr val="C00000"/>
                </a:solidFill>
                <a:latin typeface="Bookman Old Style" pitchFamily="18" charset="0"/>
              </a:rPr>
              <a:t>а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яиц вылупились цыплята. При этом оказалось, что петушков вылупилось </a:t>
            </a:r>
            <a:r>
              <a:rPr lang="en-US" sz="3200" dirty="0">
                <a:solidFill>
                  <a:srgbClr val="C00000"/>
                </a:solidFill>
                <a:latin typeface="Bookman Old Style" pitchFamily="18" charset="0"/>
              </a:rPr>
              <a:t>b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шт.  Сколько курочек  вылупилось?   </a:t>
            </a:r>
          </a:p>
        </p:txBody>
      </p:sp>
      <p:pic>
        <p:nvPicPr>
          <p:cNvPr id="567299" name="Picture 3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0" y="5222875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67300" name="Picture 4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168525" y="5126038"/>
            <a:ext cx="1228725" cy="8985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67301" name="Picture 5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9725" y="5168900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67302" name="Oval 6"/>
          <p:cNvSpPr>
            <a:spLocks noChangeArrowheads="1"/>
          </p:cNvSpPr>
          <p:nvPr/>
        </p:nvSpPr>
        <p:spPr bwMode="auto">
          <a:xfrm rot="16023257" flipH="1">
            <a:off x="1484312" y="5411788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567305" name="Picture 9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5100" y="5291138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67306" name="Oval 10"/>
          <p:cNvSpPr>
            <a:spLocks noChangeArrowheads="1"/>
          </p:cNvSpPr>
          <p:nvPr/>
        </p:nvSpPr>
        <p:spPr bwMode="auto">
          <a:xfrm rot="6374949">
            <a:off x="849312" y="5597526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67307" name="Oval 11"/>
          <p:cNvSpPr>
            <a:spLocks noChangeArrowheads="1"/>
          </p:cNvSpPr>
          <p:nvPr/>
        </p:nvSpPr>
        <p:spPr bwMode="auto">
          <a:xfrm rot="15225051" flipH="1">
            <a:off x="2211387" y="5572126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67308" name="Oval 12"/>
          <p:cNvSpPr>
            <a:spLocks noChangeArrowheads="1"/>
          </p:cNvSpPr>
          <p:nvPr/>
        </p:nvSpPr>
        <p:spPr bwMode="auto">
          <a:xfrm rot="5641172">
            <a:off x="4764087" y="5673726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567309" name="Picture 13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232525" y="5380038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67310" name="Oval 14"/>
          <p:cNvSpPr>
            <a:spLocks noChangeArrowheads="1"/>
          </p:cNvSpPr>
          <p:nvPr/>
        </p:nvSpPr>
        <p:spPr bwMode="auto">
          <a:xfrm rot="5641172">
            <a:off x="319087" y="5419726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567312" name="Picture 16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336925" y="5405438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67313" name="Picture 17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8525" y="5507038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561013" y="6070600"/>
            <a:ext cx="1187450" cy="469900"/>
            <a:chOff x="3353" y="4024"/>
            <a:chExt cx="1021" cy="29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 rot="464866">
              <a:off x="3353" y="4024"/>
              <a:ext cx="544" cy="296"/>
              <a:chOff x="4649" y="2704"/>
              <a:chExt cx="544" cy="296"/>
            </a:xfrm>
          </p:grpSpPr>
          <p:grpSp>
            <p:nvGrpSpPr>
              <p:cNvPr id="4" name="Group 21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5" name="Group 22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567319" name="Freeform 2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20" name="Freeform 2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6" name="Group 25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567322" name="Freeform 2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23" name="Freeform 2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7" name="Group 28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567325" name="Freeform 2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26" name="Freeform 3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9" name="Group 32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567329" name="Freeform 3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30" name="Freeform 3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0" name="Group 35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567332" name="Freeform 3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33" name="Freeform 3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1" name="Group 38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567335" name="Freeform 3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36" name="Freeform 4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 rot="21135134" flipH="1">
              <a:off x="3830" y="4024"/>
              <a:ext cx="544" cy="296"/>
              <a:chOff x="4649" y="2704"/>
              <a:chExt cx="544" cy="296"/>
            </a:xfrm>
          </p:grpSpPr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4" name="Group 43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567340" name="Freeform 4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41" name="Freeform 4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5" name="Group 46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567343" name="Freeform 4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44" name="Freeform 4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6" name="Group 49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567346" name="Freeform 5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47" name="Freeform 5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7" name="Group 52"/>
              <p:cNvGrpSpPr>
                <a:grpSpLocks/>
              </p:cNvGrpSpPr>
              <p:nvPr/>
            </p:nvGrpSpPr>
            <p:grpSpPr bwMode="auto">
              <a:xfrm rot="-519260">
                <a:off x="4921" y="2704"/>
                <a:ext cx="272" cy="205"/>
                <a:chOff x="4694" y="3475"/>
                <a:chExt cx="363" cy="432"/>
              </a:xfrm>
            </p:grpSpPr>
            <p:grpSp>
              <p:nvGrpSpPr>
                <p:cNvPr id="18" name="Group 53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567350" name="Freeform 5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51" name="Freeform 5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9" name="Group 56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567353" name="Freeform 5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54" name="Freeform 5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20" name="Group 59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567356" name="Freeform 6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/>
                    <a:ahLst/>
                    <a:cxnLst>
                      <a:cxn ang="0">
                        <a:pos x="136" y="0"/>
                      </a:cxn>
                      <a:cxn ang="0">
                        <a:pos x="46" y="137"/>
                      </a:cxn>
                      <a:cxn ang="0">
                        <a:pos x="0" y="318"/>
                      </a:cxn>
                    </a:cxnLst>
                    <a:rect l="0" t="0" r="r" b="b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567357" name="Freeform 6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/>
                    <a:ahLst/>
                    <a:cxnLst>
                      <a:cxn ang="0">
                        <a:pos x="88" y="0"/>
                      </a:cxn>
                      <a:cxn ang="0">
                        <a:pos x="16" y="200"/>
                      </a:cxn>
                      <a:cxn ang="0">
                        <a:pos x="0" y="336"/>
                      </a:cxn>
                    </a:cxnLst>
                    <a:rect l="0" t="0" r="r" b="b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 cap="flat" cmpd="sng">
                    <a:noFill/>
                    <a:prstDash val="solid"/>
                    <a:round/>
                    <a:headEnd type="none" w="sm" len="sm"/>
                    <a:tailEnd type="none" w="sm" len="sm"/>
                  </a:ln>
                  <a:effectLst>
                    <a:outerShdw blurRad="149987" dist="250190" dir="8460000" algn="ctr">
                      <a:srgbClr val="000000">
                        <a:alpha val="28000"/>
                      </a:srgbClr>
                    </a:outerShdw>
                  </a:effectLst>
                  <a:sp3d prstMaterial="metal">
                    <a:bevelT w="88900" h="88900"/>
                  </a:sp3d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ru-RU">
                      <a:latin typeface="Bookman Old Style" pitchFamily="18" charset="0"/>
                      <a:cs typeface="+mn-cs"/>
                    </a:endParaRPr>
                  </a:p>
                </p:txBody>
              </p:sp>
            </p:grpSp>
          </p:grpSp>
        </p:grpSp>
      </p:grpSp>
      <p:grpSp>
        <p:nvGrpSpPr>
          <p:cNvPr id="21" name="Group 63"/>
          <p:cNvGrpSpPr>
            <a:grpSpLocks/>
          </p:cNvGrpSpPr>
          <p:nvPr/>
        </p:nvGrpSpPr>
        <p:grpSpPr bwMode="auto">
          <a:xfrm>
            <a:off x="1973263" y="3978275"/>
            <a:ext cx="6775450" cy="1604963"/>
            <a:chOff x="1035" y="2482"/>
            <a:chExt cx="4636" cy="1075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567360" name="Picture 64" descr="bird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1035" y="3074"/>
              <a:ext cx="508" cy="483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pic>
          <p:nvPicPr>
            <p:cNvPr id="567361" name="Picture 65" descr="bird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3019" y="2706"/>
              <a:ext cx="508" cy="483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grpSp>
          <p:nvGrpSpPr>
            <p:cNvPr id="22" name="Group 66"/>
            <p:cNvGrpSpPr>
              <a:grpSpLocks/>
            </p:cNvGrpSpPr>
            <p:nvPr/>
          </p:nvGrpSpPr>
          <p:grpSpPr bwMode="auto">
            <a:xfrm>
              <a:off x="4779" y="2802"/>
              <a:ext cx="476" cy="499"/>
              <a:chOff x="2747" y="2322"/>
              <a:chExt cx="572" cy="611"/>
            </a:xfrm>
          </p:grpSpPr>
          <p:sp>
            <p:nvSpPr>
              <p:cNvPr id="567363" name="Freeform 67"/>
              <p:cNvSpPr>
                <a:spLocks/>
              </p:cNvSpPr>
              <p:nvPr/>
            </p:nvSpPr>
            <p:spPr bwMode="auto">
              <a:xfrm>
                <a:off x="2928" y="2322"/>
                <a:ext cx="240" cy="162"/>
              </a:xfrm>
              <a:custGeom>
                <a:avLst/>
                <a:gdLst/>
                <a:ahLst/>
                <a:cxnLst>
                  <a:cxn ang="0">
                    <a:pos x="222" y="72"/>
                  </a:cxn>
                  <a:cxn ang="0">
                    <a:pos x="240" y="18"/>
                  </a:cxn>
                  <a:cxn ang="0">
                    <a:pos x="234" y="0"/>
                  </a:cxn>
                  <a:cxn ang="0">
                    <a:pos x="210" y="12"/>
                  </a:cxn>
                  <a:cxn ang="0">
                    <a:pos x="204" y="42"/>
                  </a:cxn>
                  <a:cxn ang="0">
                    <a:pos x="174" y="0"/>
                  </a:cxn>
                  <a:cxn ang="0">
                    <a:pos x="162" y="42"/>
                  </a:cxn>
                  <a:cxn ang="0">
                    <a:pos x="138" y="30"/>
                  </a:cxn>
                  <a:cxn ang="0">
                    <a:pos x="108" y="0"/>
                  </a:cxn>
                  <a:cxn ang="0">
                    <a:pos x="102" y="42"/>
                  </a:cxn>
                  <a:cxn ang="0">
                    <a:pos x="114" y="66"/>
                  </a:cxn>
                  <a:cxn ang="0">
                    <a:pos x="54" y="36"/>
                  </a:cxn>
                  <a:cxn ang="0">
                    <a:pos x="102" y="90"/>
                  </a:cxn>
                  <a:cxn ang="0">
                    <a:pos x="18" y="96"/>
                  </a:cxn>
                  <a:cxn ang="0">
                    <a:pos x="12" y="114"/>
                  </a:cxn>
                  <a:cxn ang="0">
                    <a:pos x="66" y="126"/>
                  </a:cxn>
                  <a:cxn ang="0">
                    <a:pos x="0" y="144"/>
                  </a:cxn>
                  <a:cxn ang="0">
                    <a:pos x="84" y="162"/>
                  </a:cxn>
                </a:cxnLst>
                <a:rect l="0" t="0" r="r" b="b"/>
                <a:pathLst>
                  <a:path w="240" h="162">
                    <a:moveTo>
                      <a:pt x="222" y="72"/>
                    </a:moveTo>
                    <a:lnTo>
                      <a:pt x="240" y="18"/>
                    </a:lnTo>
                    <a:lnTo>
                      <a:pt x="234" y="0"/>
                    </a:lnTo>
                    <a:lnTo>
                      <a:pt x="210" y="12"/>
                    </a:lnTo>
                    <a:lnTo>
                      <a:pt x="204" y="42"/>
                    </a:lnTo>
                    <a:lnTo>
                      <a:pt x="174" y="0"/>
                    </a:lnTo>
                    <a:lnTo>
                      <a:pt x="162" y="42"/>
                    </a:lnTo>
                    <a:lnTo>
                      <a:pt x="138" y="30"/>
                    </a:lnTo>
                    <a:lnTo>
                      <a:pt x="108" y="0"/>
                    </a:lnTo>
                    <a:lnTo>
                      <a:pt x="102" y="42"/>
                    </a:lnTo>
                    <a:lnTo>
                      <a:pt x="114" y="66"/>
                    </a:lnTo>
                    <a:lnTo>
                      <a:pt x="54" y="36"/>
                    </a:lnTo>
                    <a:lnTo>
                      <a:pt x="102" y="90"/>
                    </a:lnTo>
                    <a:lnTo>
                      <a:pt x="18" y="96"/>
                    </a:lnTo>
                    <a:lnTo>
                      <a:pt x="12" y="114"/>
                    </a:lnTo>
                    <a:lnTo>
                      <a:pt x="66" y="126"/>
                    </a:lnTo>
                    <a:lnTo>
                      <a:pt x="0" y="144"/>
                    </a:lnTo>
                    <a:lnTo>
                      <a:pt x="84" y="162"/>
                    </a:lnTo>
                  </a:path>
                </a:pathLst>
              </a:custGeom>
              <a:solidFill>
                <a:srgbClr val="FF0000"/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pic>
            <p:nvPicPr>
              <p:cNvPr id="567364" name="Picture 68" descr="bird40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47" y="2377"/>
                <a:ext cx="572" cy="55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</p:pic>
        </p:grpSp>
        <p:pic>
          <p:nvPicPr>
            <p:cNvPr id="567365" name="Picture 69" descr="bird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23" y="2706"/>
              <a:ext cx="508" cy="483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grpSp>
          <p:nvGrpSpPr>
            <p:cNvPr id="23" name="Group 70"/>
            <p:cNvGrpSpPr>
              <a:grpSpLocks/>
            </p:cNvGrpSpPr>
            <p:nvPr/>
          </p:nvGrpSpPr>
          <p:grpSpPr bwMode="auto">
            <a:xfrm flipH="1">
              <a:off x="4139" y="2482"/>
              <a:ext cx="684" cy="691"/>
              <a:chOff x="2747" y="2322"/>
              <a:chExt cx="572" cy="611"/>
            </a:xfrm>
          </p:grpSpPr>
          <p:sp>
            <p:nvSpPr>
              <p:cNvPr id="567367" name="Freeform 71"/>
              <p:cNvSpPr>
                <a:spLocks/>
              </p:cNvSpPr>
              <p:nvPr/>
            </p:nvSpPr>
            <p:spPr bwMode="auto">
              <a:xfrm>
                <a:off x="2928" y="2322"/>
                <a:ext cx="240" cy="162"/>
              </a:xfrm>
              <a:custGeom>
                <a:avLst/>
                <a:gdLst/>
                <a:ahLst/>
                <a:cxnLst>
                  <a:cxn ang="0">
                    <a:pos x="222" y="72"/>
                  </a:cxn>
                  <a:cxn ang="0">
                    <a:pos x="240" y="18"/>
                  </a:cxn>
                  <a:cxn ang="0">
                    <a:pos x="234" y="0"/>
                  </a:cxn>
                  <a:cxn ang="0">
                    <a:pos x="210" y="12"/>
                  </a:cxn>
                  <a:cxn ang="0">
                    <a:pos x="204" y="42"/>
                  </a:cxn>
                  <a:cxn ang="0">
                    <a:pos x="174" y="0"/>
                  </a:cxn>
                  <a:cxn ang="0">
                    <a:pos x="162" y="42"/>
                  </a:cxn>
                  <a:cxn ang="0">
                    <a:pos x="138" y="30"/>
                  </a:cxn>
                  <a:cxn ang="0">
                    <a:pos x="108" y="0"/>
                  </a:cxn>
                  <a:cxn ang="0">
                    <a:pos x="102" y="42"/>
                  </a:cxn>
                  <a:cxn ang="0">
                    <a:pos x="114" y="66"/>
                  </a:cxn>
                  <a:cxn ang="0">
                    <a:pos x="54" y="36"/>
                  </a:cxn>
                  <a:cxn ang="0">
                    <a:pos x="102" y="90"/>
                  </a:cxn>
                  <a:cxn ang="0">
                    <a:pos x="18" y="96"/>
                  </a:cxn>
                  <a:cxn ang="0">
                    <a:pos x="12" y="114"/>
                  </a:cxn>
                  <a:cxn ang="0">
                    <a:pos x="66" y="126"/>
                  </a:cxn>
                  <a:cxn ang="0">
                    <a:pos x="0" y="144"/>
                  </a:cxn>
                  <a:cxn ang="0">
                    <a:pos x="84" y="162"/>
                  </a:cxn>
                </a:cxnLst>
                <a:rect l="0" t="0" r="r" b="b"/>
                <a:pathLst>
                  <a:path w="240" h="162">
                    <a:moveTo>
                      <a:pt x="222" y="72"/>
                    </a:moveTo>
                    <a:lnTo>
                      <a:pt x="240" y="18"/>
                    </a:lnTo>
                    <a:lnTo>
                      <a:pt x="234" y="0"/>
                    </a:lnTo>
                    <a:lnTo>
                      <a:pt x="210" y="12"/>
                    </a:lnTo>
                    <a:lnTo>
                      <a:pt x="204" y="42"/>
                    </a:lnTo>
                    <a:lnTo>
                      <a:pt x="174" y="0"/>
                    </a:lnTo>
                    <a:lnTo>
                      <a:pt x="162" y="42"/>
                    </a:lnTo>
                    <a:lnTo>
                      <a:pt x="138" y="30"/>
                    </a:lnTo>
                    <a:lnTo>
                      <a:pt x="108" y="0"/>
                    </a:lnTo>
                    <a:lnTo>
                      <a:pt x="102" y="42"/>
                    </a:lnTo>
                    <a:lnTo>
                      <a:pt x="114" y="66"/>
                    </a:lnTo>
                    <a:lnTo>
                      <a:pt x="54" y="36"/>
                    </a:lnTo>
                    <a:lnTo>
                      <a:pt x="102" y="90"/>
                    </a:lnTo>
                    <a:lnTo>
                      <a:pt x="18" y="96"/>
                    </a:lnTo>
                    <a:lnTo>
                      <a:pt x="12" y="114"/>
                    </a:lnTo>
                    <a:lnTo>
                      <a:pt x="66" y="126"/>
                    </a:lnTo>
                    <a:lnTo>
                      <a:pt x="0" y="144"/>
                    </a:lnTo>
                    <a:lnTo>
                      <a:pt x="84" y="162"/>
                    </a:lnTo>
                  </a:path>
                </a:pathLst>
              </a:custGeom>
              <a:solidFill>
                <a:srgbClr val="FF0000"/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pic>
            <p:nvPicPr>
              <p:cNvPr id="567368" name="Picture 72" descr="bird40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47" y="2377"/>
                <a:ext cx="572" cy="55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</p:pic>
        </p:grpSp>
        <p:grpSp>
          <p:nvGrpSpPr>
            <p:cNvPr id="24" name="Group 73"/>
            <p:cNvGrpSpPr>
              <a:grpSpLocks/>
            </p:cNvGrpSpPr>
            <p:nvPr/>
          </p:nvGrpSpPr>
          <p:grpSpPr bwMode="auto">
            <a:xfrm flipH="1">
              <a:off x="5163" y="2610"/>
              <a:ext cx="508" cy="531"/>
              <a:chOff x="2747" y="2322"/>
              <a:chExt cx="572" cy="611"/>
            </a:xfrm>
          </p:grpSpPr>
          <p:sp>
            <p:nvSpPr>
              <p:cNvPr id="567370" name="Freeform 74"/>
              <p:cNvSpPr>
                <a:spLocks/>
              </p:cNvSpPr>
              <p:nvPr/>
            </p:nvSpPr>
            <p:spPr bwMode="auto">
              <a:xfrm>
                <a:off x="2928" y="2322"/>
                <a:ext cx="240" cy="162"/>
              </a:xfrm>
              <a:custGeom>
                <a:avLst/>
                <a:gdLst/>
                <a:ahLst/>
                <a:cxnLst>
                  <a:cxn ang="0">
                    <a:pos x="222" y="72"/>
                  </a:cxn>
                  <a:cxn ang="0">
                    <a:pos x="240" y="18"/>
                  </a:cxn>
                  <a:cxn ang="0">
                    <a:pos x="234" y="0"/>
                  </a:cxn>
                  <a:cxn ang="0">
                    <a:pos x="210" y="12"/>
                  </a:cxn>
                  <a:cxn ang="0">
                    <a:pos x="204" y="42"/>
                  </a:cxn>
                  <a:cxn ang="0">
                    <a:pos x="174" y="0"/>
                  </a:cxn>
                  <a:cxn ang="0">
                    <a:pos x="162" y="42"/>
                  </a:cxn>
                  <a:cxn ang="0">
                    <a:pos x="138" y="30"/>
                  </a:cxn>
                  <a:cxn ang="0">
                    <a:pos x="108" y="0"/>
                  </a:cxn>
                  <a:cxn ang="0">
                    <a:pos x="102" y="42"/>
                  </a:cxn>
                  <a:cxn ang="0">
                    <a:pos x="114" y="66"/>
                  </a:cxn>
                  <a:cxn ang="0">
                    <a:pos x="54" y="36"/>
                  </a:cxn>
                  <a:cxn ang="0">
                    <a:pos x="102" y="90"/>
                  </a:cxn>
                  <a:cxn ang="0">
                    <a:pos x="18" y="96"/>
                  </a:cxn>
                  <a:cxn ang="0">
                    <a:pos x="12" y="114"/>
                  </a:cxn>
                  <a:cxn ang="0">
                    <a:pos x="66" y="126"/>
                  </a:cxn>
                  <a:cxn ang="0">
                    <a:pos x="0" y="144"/>
                  </a:cxn>
                  <a:cxn ang="0">
                    <a:pos x="84" y="162"/>
                  </a:cxn>
                </a:cxnLst>
                <a:rect l="0" t="0" r="r" b="b"/>
                <a:pathLst>
                  <a:path w="240" h="162">
                    <a:moveTo>
                      <a:pt x="222" y="72"/>
                    </a:moveTo>
                    <a:lnTo>
                      <a:pt x="240" y="18"/>
                    </a:lnTo>
                    <a:lnTo>
                      <a:pt x="234" y="0"/>
                    </a:lnTo>
                    <a:lnTo>
                      <a:pt x="210" y="12"/>
                    </a:lnTo>
                    <a:lnTo>
                      <a:pt x="204" y="42"/>
                    </a:lnTo>
                    <a:lnTo>
                      <a:pt x="174" y="0"/>
                    </a:lnTo>
                    <a:lnTo>
                      <a:pt x="162" y="42"/>
                    </a:lnTo>
                    <a:lnTo>
                      <a:pt x="138" y="30"/>
                    </a:lnTo>
                    <a:lnTo>
                      <a:pt x="108" y="0"/>
                    </a:lnTo>
                    <a:lnTo>
                      <a:pt x="102" y="42"/>
                    </a:lnTo>
                    <a:lnTo>
                      <a:pt x="114" y="66"/>
                    </a:lnTo>
                    <a:lnTo>
                      <a:pt x="54" y="36"/>
                    </a:lnTo>
                    <a:lnTo>
                      <a:pt x="102" y="90"/>
                    </a:lnTo>
                    <a:lnTo>
                      <a:pt x="18" y="96"/>
                    </a:lnTo>
                    <a:lnTo>
                      <a:pt x="12" y="114"/>
                    </a:lnTo>
                    <a:lnTo>
                      <a:pt x="66" y="126"/>
                    </a:lnTo>
                    <a:lnTo>
                      <a:pt x="0" y="144"/>
                    </a:lnTo>
                    <a:lnTo>
                      <a:pt x="84" y="162"/>
                    </a:lnTo>
                  </a:path>
                </a:pathLst>
              </a:custGeom>
              <a:solidFill>
                <a:srgbClr val="FF0000"/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pic>
            <p:nvPicPr>
              <p:cNvPr id="567371" name="Picture 75" descr="bird40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47" y="2377"/>
                <a:ext cx="572" cy="55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</p:pic>
        </p:grpSp>
        <p:pic>
          <p:nvPicPr>
            <p:cNvPr id="567372" name="Picture 76" descr="bird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79" y="2834"/>
              <a:ext cx="508" cy="483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</p:grpSp>
      <p:grpSp>
        <p:nvGrpSpPr>
          <p:cNvPr id="25" name="Group 77"/>
          <p:cNvGrpSpPr>
            <a:grpSpLocks/>
          </p:cNvGrpSpPr>
          <p:nvPr/>
        </p:nvGrpSpPr>
        <p:grpSpPr bwMode="auto">
          <a:xfrm flipH="1">
            <a:off x="7967663" y="2908101"/>
            <a:ext cx="1085850" cy="1096963"/>
            <a:chOff x="2747" y="2322"/>
            <a:chExt cx="572" cy="611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67374" name="Freeform 78"/>
            <p:cNvSpPr>
              <a:spLocks/>
            </p:cNvSpPr>
            <p:nvPr/>
          </p:nvSpPr>
          <p:spPr bwMode="auto">
            <a:xfrm>
              <a:off x="2928" y="2322"/>
              <a:ext cx="240" cy="162"/>
            </a:xfrm>
            <a:custGeom>
              <a:avLst/>
              <a:gdLst/>
              <a:ahLst/>
              <a:cxnLst>
                <a:cxn ang="0">
                  <a:pos x="222" y="72"/>
                </a:cxn>
                <a:cxn ang="0">
                  <a:pos x="240" y="18"/>
                </a:cxn>
                <a:cxn ang="0">
                  <a:pos x="234" y="0"/>
                </a:cxn>
                <a:cxn ang="0">
                  <a:pos x="210" y="12"/>
                </a:cxn>
                <a:cxn ang="0">
                  <a:pos x="204" y="42"/>
                </a:cxn>
                <a:cxn ang="0">
                  <a:pos x="174" y="0"/>
                </a:cxn>
                <a:cxn ang="0">
                  <a:pos x="162" y="42"/>
                </a:cxn>
                <a:cxn ang="0">
                  <a:pos x="138" y="30"/>
                </a:cxn>
                <a:cxn ang="0">
                  <a:pos x="108" y="0"/>
                </a:cxn>
                <a:cxn ang="0">
                  <a:pos x="102" y="42"/>
                </a:cxn>
                <a:cxn ang="0">
                  <a:pos x="114" y="66"/>
                </a:cxn>
                <a:cxn ang="0">
                  <a:pos x="54" y="36"/>
                </a:cxn>
                <a:cxn ang="0">
                  <a:pos x="102" y="90"/>
                </a:cxn>
                <a:cxn ang="0">
                  <a:pos x="18" y="96"/>
                </a:cxn>
                <a:cxn ang="0">
                  <a:pos x="12" y="114"/>
                </a:cxn>
                <a:cxn ang="0">
                  <a:pos x="66" y="126"/>
                </a:cxn>
                <a:cxn ang="0">
                  <a:pos x="0" y="144"/>
                </a:cxn>
                <a:cxn ang="0">
                  <a:pos x="84" y="162"/>
                </a:cxn>
              </a:cxnLst>
              <a:rect l="0" t="0" r="r" b="b"/>
              <a:pathLst>
                <a:path w="240" h="162">
                  <a:moveTo>
                    <a:pt x="222" y="72"/>
                  </a:moveTo>
                  <a:lnTo>
                    <a:pt x="240" y="18"/>
                  </a:lnTo>
                  <a:lnTo>
                    <a:pt x="234" y="0"/>
                  </a:lnTo>
                  <a:lnTo>
                    <a:pt x="210" y="12"/>
                  </a:lnTo>
                  <a:lnTo>
                    <a:pt x="204" y="42"/>
                  </a:lnTo>
                  <a:lnTo>
                    <a:pt x="174" y="0"/>
                  </a:lnTo>
                  <a:lnTo>
                    <a:pt x="162" y="42"/>
                  </a:lnTo>
                  <a:lnTo>
                    <a:pt x="138" y="30"/>
                  </a:lnTo>
                  <a:lnTo>
                    <a:pt x="108" y="0"/>
                  </a:lnTo>
                  <a:lnTo>
                    <a:pt x="102" y="42"/>
                  </a:lnTo>
                  <a:lnTo>
                    <a:pt x="114" y="66"/>
                  </a:lnTo>
                  <a:lnTo>
                    <a:pt x="54" y="36"/>
                  </a:lnTo>
                  <a:lnTo>
                    <a:pt x="102" y="90"/>
                  </a:lnTo>
                  <a:lnTo>
                    <a:pt x="18" y="96"/>
                  </a:lnTo>
                  <a:lnTo>
                    <a:pt x="12" y="114"/>
                  </a:lnTo>
                  <a:lnTo>
                    <a:pt x="66" y="126"/>
                  </a:lnTo>
                  <a:lnTo>
                    <a:pt x="0" y="144"/>
                  </a:lnTo>
                  <a:lnTo>
                    <a:pt x="84" y="162"/>
                  </a:lnTo>
                </a:path>
              </a:pathLst>
            </a:custGeom>
            <a:solidFill>
              <a:srgbClr val="FF0000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endParaRPr lang="ru-RU" sz="1600">
                <a:latin typeface="Bookman Old Style" pitchFamily="18" charset="0"/>
                <a:cs typeface="+mn-cs"/>
              </a:endParaRPr>
            </a:p>
          </p:txBody>
        </p:sp>
        <p:pic>
          <p:nvPicPr>
            <p:cNvPr id="567375" name="Picture 79" descr="bird40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47" y="2377"/>
              <a:ext cx="572" cy="556"/>
            </a:xfrm>
            <a:prstGeom prst="rect">
              <a:avLst/>
            </a:prstGeom>
            <a:no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</p:grpSp>
      <p:pic>
        <p:nvPicPr>
          <p:cNvPr id="567376" name="Picture 80" descr="bird3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125" y="5938838"/>
            <a:ext cx="985838" cy="720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67377" name="Oval 81"/>
          <p:cNvSpPr>
            <a:spLocks noChangeArrowheads="1"/>
          </p:cNvSpPr>
          <p:nvPr/>
        </p:nvSpPr>
        <p:spPr bwMode="auto">
          <a:xfrm rot="5641172">
            <a:off x="1423987" y="5572126"/>
            <a:ext cx="454025" cy="660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EAEAEA"/>
              </a:gs>
              <a:gs pos="100000">
                <a:schemeClr val="bg1"/>
              </a:gs>
            </a:gsLst>
            <a:lin ang="18900000" scaled="1"/>
          </a:gradFill>
          <a:ln w="9525" algn="ctr">
            <a:noFill/>
            <a:prstDash val="sysDot"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86" name="AutoShape 5"/>
          <p:cNvSpPr>
            <a:spLocks noChangeArrowheads="1"/>
          </p:cNvSpPr>
          <p:nvPr/>
        </p:nvSpPr>
        <p:spPr bwMode="auto">
          <a:xfrm>
            <a:off x="250824" y="188913"/>
            <a:ext cx="8750332" cy="668319"/>
          </a:xfrm>
          <a:prstGeom prst="wedgeRoundRectCallout">
            <a:avLst>
              <a:gd name="adj1" fmla="val -40887"/>
              <a:gd name="adj2" fmla="val 125048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Составьте выражение по условию 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269" name="Text Box 2"/>
          <p:cNvSpPr txBox="1">
            <a:spLocks noChangeArrowheads="1"/>
          </p:cNvSpPr>
          <p:nvPr/>
        </p:nvSpPr>
        <p:spPr bwMode="auto">
          <a:xfrm>
            <a:off x="409753" y="863048"/>
            <a:ext cx="8461250" cy="169277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Мише надо разложить яблоки в 2 корзины так, чтобы в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первой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корзине было </a:t>
            </a:r>
            <a:r>
              <a:rPr lang="ru-RU" sz="3200" dirty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яблок, а в другой на </a:t>
            </a:r>
            <a:r>
              <a:rPr lang="ru-RU" sz="2400" dirty="0">
                <a:solidFill>
                  <a:srgbClr val="C00000"/>
                </a:solidFill>
                <a:latin typeface="Bookman Old Style" pitchFamily="18" charset="0"/>
              </a:rPr>
              <a:t>10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яблок больше. Сколько всего яблок он должен разложить в корзины? </a:t>
            </a:r>
          </a:p>
        </p:txBody>
      </p:sp>
      <p:grpSp>
        <p:nvGrpSpPr>
          <p:cNvPr id="11270" name="Group 7"/>
          <p:cNvGrpSpPr>
            <a:grpSpLocks/>
          </p:cNvGrpSpPr>
          <p:nvPr/>
        </p:nvGrpSpPr>
        <p:grpSpPr bwMode="auto">
          <a:xfrm>
            <a:off x="4043110" y="3529207"/>
            <a:ext cx="3578225" cy="2546350"/>
            <a:chOff x="323" y="2602"/>
            <a:chExt cx="2254" cy="1604"/>
          </a:xfrm>
        </p:grpSpPr>
        <p:grpSp>
          <p:nvGrpSpPr>
            <p:cNvPr id="11415" name="Group 8"/>
            <p:cNvGrpSpPr>
              <a:grpSpLocks/>
            </p:cNvGrpSpPr>
            <p:nvPr/>
          </p:nvGrpSpPr>
          <p:grpSpPr bwMode="auto">
            <a:xfrm>
              <a:off x="423" y="2617"/>
              <a:ext cx="1794" cy="1536"/>
              <a:chOff x="503" y="1425"/>
              <a:chExt cx="2250" cy="1784"/>
            </a:xfrm>
          </p:grpSpPr>
          <p:sp>
            <p:nvSpPr>
              <p:cNvPr id="11584" name="Freeform 9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>
                  <a:gd name="T0" fmla="*/ 0 w 2192"/>
                  <a:gd name="T1" fmla="*/ 0 h 1049"/>
                  <a:gd name="T2" fmla="*/ 120 w 2192"/>
                  <a:gd name="T3" fmla="*/ 568 h 1049"/>
                  <a:gd name="T4" fmla="*/ 376 w 2192"/>
                  <a:gd name="T5" fmla="*/ 840 h 1049"/>
                  <a:gd name="T6" fmla="*/ 752 w 2192"/>
                  <a:gd name="T7" fmla="*/ 1016 h 1049"/>
                  <a:gd name="T8" fmla="*/ 1184 w 2192"/>
                  <a:gd name="T9" fmla="*/ 1040 h 1049"/>
                  <a:gd name="T10" fmla="*/ 1592 w 2192"/>
                  <a:gd name="T11" fmla="*/ 960 h 1049"/>
                  <a:gd name="T12" fmla="*/ 1920 w 2192"/>
                  <a:gd name="T13" fmla="*/ 752 h 1049"/>
                  <a:gd name="T14" fmla="*/ 2152 w 2192"/>
                  <a:gd name="T15" fmla="*/ 296 h 1049"/>
                  <a:gd name="T16" fmla="*/ 2160 w 2192"/>
                  <a:gd name="T17" fmla="*/ 0 h 10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92"/>
                  <a:gd name="T28" fmla="*/ 0 h 1049"/>
                  <a:gd name="T29" fmla="*/ 2192 w 2192"/>
                  <a:gd name="T30" fmla="*/ 1049 h 104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85" name="Freeform 10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>
                  <a:gd name="T0" fmla="*/ 15 w 2232"/>
                  <a:gd name="T1" fmla="*/ 223 h 463"/>
                  <a:gd name="T2" fmla="*/ 431 w 2232"/>
                  <a:gd name="T3" fmla="*/ 423 h 463"/>
                  <a:gd name="T4" fmla="*/ 1023 w 2232"/>
                  <a:gd name="T5" fmla="*/ 447 h 463"/>
                  <a:gd name="T6" fmla="*/ 1687 w 2232"/>
                  <a:gd name="T7" fmla="*/ 431 h 463"/>
                  <a:gd name="T8" fmla="*/ 2215 w 2232"/>
                  <a:gd name="T9" fmla="*/ 255 h 463"/>
                  <a:gd name="T10" fmla="*/ 1791 w 2232"/>
                  <a:gd name="T11" fmla="*/ 39 h 463"/>
                  <a:gd name="T12" fmla="*/ 1111 w 2232"/>
                  <a:gd name="T13" fmla="*/ 23 h 463"/>
                  <a:gd name="T14" fmla="*/ 343 w 2232"/>
                  <a:gd name="T15" fmla="*/ 55 h 463"/>
                  <a:gd name="T16" fmla="*/ 15 w 2232"/>
                  <a:gd name="T17" fmla="*/ 223 h 4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32"/>
                  <a:gd name="T28" fmla="*/ 0 h 463"/>
                  <a:gd name="T29" fmla="*/ 2232 w 2232"/>
                  <a:gd name="T30" fmla="*/ 463 h 4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586" name="Group 11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228" cy="829"/>
              </a:xfrm>
            </p:grpSpPr>
            <p:sp>
              <p:nvSpPr>
                <p:cNvPr id="11587" name="Freeform 12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grpSp>
              <p:nvGrpSpPr>
                <p:cNvPr id="11588" name="Group 13"/>
                <p:cNvGrpSpPr>
                  <a:grpSpLocks/>
                </p:cNvGrpSpPr>
                <p:nvPr/>
              </p:nvGrpSpPr>
              <p:grpSpPr bwMode="auto">
                <a:xfrm>
                  <a:off x="503" y="1425"/>
                  <a:ext cx="2228" cy="829"/>
                  <a:chOff x="503" y="1425"/>
                  <a:chExt cx="2348" cy="829"/>
                </a:xfrm>
              </p:grpSpPr>
              <p:sp>
                <p:nvSpPr>
                  <p:cNvPr id="11589" name="Freeform 14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90" name="Freeform 15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91" name="Freeform 16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1592" name="Group 17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6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1612" name="Freeform 1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13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14" name="Freeform 2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1593" name="Group 21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4" y="1524"/>
                    <a:ext cx="523" cy="215"/>
                    <a:chOff x="500" y="1699"/>
                    <a:chExt cx="660" cy="284"/>
                  </a:xfrm>
                </p:grpSpPr>
                <p:sp>
                  <p:nvSpPr>
                    <p:cNvPr id="11609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10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11" name="Freeform 2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1594" name="Group 25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9" y="1489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1606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7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8" name="Freeform 2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1595" name="Group 29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82" y="1562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1603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4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5" name="Freeform 3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1596" name="Group 33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10" y="1726"/>
                    <a:ext cx="500" cy="225"/>
                    <a:chOff x="500" y="1699"/>
                    <a:chExt cx="660" cy="284"/>
                  </a:xfrm>
                </p:grpSpPr>
                <p:sp>
                  <p:nvSpPr>
                    <p:cNvPr id="11600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602" name="Freeform 3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597" name="Freeform 37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98" name="Freeform 38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>
                      <a:gd name="T0" fmla="*/ 72 w 145"/>
                      <a:gd name="T1" fmla="*/ 0 h 221"/>
                      <a:gd name="T2" fmla="*/ 127 w 145"/>
                      <a:gd name="T3" fmla="*/ 39 h 221"/>
                      <a:gd name="T4" fmla="*/ 144 w 145"/>
                      <a:gd name="T5" fmla="*/ 106 h 221"/>
                      <a:gd name="T6" fmla="*/ 123 w 145"/>
                      <a:gd name="T7" fmla="*/ 158 h 221"/>
                      <a:gd name="T8" fmla="*/ 50 w 145"/>
                      <a:gd name="T9" fmla="*/ 212 h 221"/>
                      <a:gd name="T10" fmla="*/ 6 w 145"/>
                      <a:gd name="T11" fmla="*/ 214 h 221"/>
                      <a:gd name="T12" fmla="*/ 14 w 145"/>
                      <a:gd name="T13" fmla="*/ 218 h 22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45"/>
                      <a:gd name="T22" fmla="*/ 0 h 221"/>
                      <a:gd name="T23" fmla="*/ 145 w 145"/>
                      <a:gd name="T24" fmla="*/ 221 h 22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99" name="Freeform 39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>
                      <a:gd name="T0" fmla="*/ 145 w 228"/>
                      <a:gd name="T1" fmla="*/ 96 h 142"/>
                      <a:gd name="T2" fmla="*/ 25 w 228"/>
                      <a:gd name="T3" fmla="*/ 136 h 142"/>
                      <a:gd name="T4" fmla="*/ 7 w 228"/>
                      <a:gd name="T5" fmla="*/ 61 h 142"/>
                      <a:gd name="T6" fmla="*/ 66 w 228"/>
                      <a:gd name="T7" fmla="*/ 53 h 142"/>
                      <a:gd name="T8" fmla="*/ 150 w 228"/>
                      <a:gd name="T9" fmla="*/ 88 h 142"/>
                      <a:gd name="T10" fmla="*/ 207 w 228"/>
                      <a:gd name="T11" fmla="*/ 60 h 142"/>
                      <a:gd name="T12" fmla="*/ 228 w 228"/>
                      <a:gd name="T13" fmla="*/ 0 h 1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8"/>
                      <a:gd name="T22" fmla="*/ 0 h 142"/>
                      <a:gd name="T23" fmla="*/ 228 w 228"/>
                      <a:gd name="T24" fmla="*/ 142 h 14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1416" name="Group 40"/>
            <p:cNvGrpSpPr>
              <a:grpSpLocks/>
            </p:cNvGrpSpPr>
            <p:nvPr/>
          </p:nvGrpSpPr>
          <p:grpSpPr bwMode="auto">
            <a:xfrm rot="10275949">
              <a:off x="2163" y="3906"/>
              <a:ext cx="414" cy="292"/>
              <a:chOff x="3144" y="3204"/>
              <a:chExt cx="867" cy="623"/>
            </a:xfrm>
          </p:grpSpPr>
          <p:grpSp>
            <p:nvGrpSpPr>
              <p:cNvPr id="11576" name="Group 41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1582" name="Freeform 42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83" name="Freeform 43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1577" name="Freeform 44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8" name="Freeform 45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9" name="Freeform 46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80" name="Freeform 47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81" name="Freeform 48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417" name="Group 49"/>
            <p:cNvGrpSpPr>
              <a:grpSpLocks/>
            </p:cNvGrpSpPr>
            <p:nvPr/>
          </p:nvGrpSpPr>
          <p:grpSpPr bwMode="auto">
            <a:xfrm rot="11324051" flipH="1">
              <a:off x="323" y="3898"/>
              <a:ext cx="414" cy="292"/>
              <a:chOff x="3144" y="3204"/>
              <a:chExt cx="867" cy="623"/>
            </a:xfrm>
          </p:grpSpPr>
          <p:grpSp>
            <p:nvGrpSpPr>
              <p:cNvPr id="11568" name="Group 50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1574" name="Freeform 51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75" name="Freeform 52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1569" name="Freeform 53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0" name="Freeform 54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1" name="Freeform 55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2" name="Freeform 56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73" name="Freeform 57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1418" name="plant"/>
            <p:cNvSpPr>
              <a:spLocks noEditPoints="1" noChangeArrowheads="1"/>
            </p:cNvSpPr>
            <p:nvPr/>
          </p:nvSpPr>
          <p:spPr bwMode="auto">
            <a:xfrm rot="-281140">
              <a:off x="1327" y="4083"/>
              <a:ext cx="331" cy="123"/>
            </a:xfrm>
            <a:custGeom>
              <a:avLst/>
              <a:gdLst>
                <a:gd name="T0" fmla="*/ 0 w 21600"/>
                <a:gd name="T1" fmla="*/ 0 h 21600"/>
                <a:gd name="T2" fmla="*/ 166 w 21600"/>
                <a:gd name="T3" fmla="*/ 0 h 21600"/>
                <a:gd name="T4" fmla="*/ 331 w 21600"/>
                <a:gd name="T5" fmla="*/ 0 h 21600"/>
                <a:gd name="T6" fmla="*/ 331 w 21600"/>
                <a:gd name="T7" fmla="*/ 62 h 21600"/>
                <a:gd name="T8" fmla="*/ 331 w 21600"/>
                <a:gd name="T9" fmla="*/ 123 h 21600"/>
                <a:gd name="T10" fmla="*/ 166 w 21600"/>
                <a:gd name="T11" fmla="*/ 123 h 21600"/>
                <a:gd name="T12" fmla="*/ 0 w 21600"/>
                <a:gd name="T13" fmla="*/ 123 h 21600"/>
                <a:gd name="T14" fmla="*/ 0 w 21600"/>
                <a:gd name="T15" fmla="*/ 6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113 w 21600"/>
                <a:gd name="T25" fmla="*/ 10010 h 21600"/>
                <a:gd name="T26" fmla="*/ 14552 w 21600"/>
                <a:gd name="T27" fmla="*/ 1352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419" name="Group 59"/>
            <p:cNvGrpSpPr>
              <a:grpSpLocks/>
            </p:cNvGrpSpPr>
            <p:nvPr/>
          </p:nvGrpSpPr>
          <p:grpSpPr bwMode="auto">
            <a:xfrm>
              <a:off x="446" y="3281"/>
              <a:ext cx="1786" cy="265"/>
              <a:chOff x="446" y="3281"/>
              <a:chExt cx="1786" cy="265"/>
            </a:xfrm>
          </p:grpSpPr>
          <p:sp>
            <p:nvSpPr>
              <p:cNvPr id="11527" name="Freeform 60"/>
              <p:cNvSpPr>
                <a:spLocks/>
              </p:cNvSpPr>
              <p:nvPr/>
            </p:nvSpPr>
            <p:spPr bwMode="auto">
              <a:xfrm rot="-10063547">
                <a:off x="1585" y="3450"/>
                <a:ext cx="192" cy="27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528" name="Group 61"/>
              <p:cNvGrpSpPr>
                <a:grpSpLocks/>
              </p:cNvGrpSpPr>
              <p:nvPr/>
            </p:nvGrpSpPr>
            <p:grpSpPr bwMode="auto">
              <a:xfrm rot="-10121193">
                <a:off x="1326" y="3451"/>
                <a:ext cx="311" cy="77"/>
                <a:chOff x="500" y="1699"/>
                <a:chExt cx="660" cy="284"/>
              </a:xfrm>
            </p:grpSpPr>
            <p:sp>
              <p:nvSpPr>
                <p:cNvPr id="11565" name="Freeform 62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6" name="Freeform 63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7" name="Freeform 64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1529" name="Group 65"/>
              <p:cNvGrpSpPr>
                <a:grpSpLocks/>
              </p:cNvGrpSpPr>
              <p:nvPr/>
            </p:nvGrpSpPr>
            <p:grpSpPr bwMode="auto">
              <a:xfrm rot="-9767010">
                <a:off x="1122" y="3464"/>
                <a:ext cx="311" cy="77"/>
                <a:chOff x="500" y="1699"/>
                <a:chExt cx="660" cy="284"/>
              </a:xfrm>
            </p:grpSpPr>
            <p:sp>
              <p:nvSpPr>
                <p:cNvPr id="11562" name="Freeform 66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3" name="Freeform 67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4" name="Freeform 68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1530" name="Group 69"/>
              <p:cNvGrpSpPr>
                <a:grpSpLocks/>
              </p:cNvGrpSpPr>
              <p:nvPr/>
            </p:nvGrpSpPr>
            <p:grpSpPr bwMode="auto">
              <a:xfrm rot="-9275821">
                <a:off x="940" y="3465"/>
                <a:ext cx="297" cy="81"/>
                <a:chOff x="500" y="1699"/>
                <a:chExt cx="660" cy="284"/>
              </a:xfrm>
            </p:grpSpPr>
            <p:sp>
              <p:nvSpPr>
                <p:cNvPr id="11559" name="Freeform 70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0" name="Freeform 71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61" name="Freeform 72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1531" name="Group 73"/>
              <p:cNvGrpSpPr>
                <a:grpSpLocks/>
              </p:cNvGrpSpPr>
              <p:nvPr/>
            </p:nvGrpSpPr>
            <p:grpSpPr bwMode="auto">
              <a:xfrm rot="253299">
                <a:off x="446" y="3314"/>
                <a:ext cx="418" cy="211"/>
                <a:chOff x="1606" y="2128"/>
                <a:chExt cx="418" cy="211"/>
              </a:xfrm>
            </p:grpSpPr>
            <p:grpSp>
              <p:nvGrpSpPr>
                <p:cNvPr id="11546" name="Group 74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11556" name="Freeform 75"/>
                  <p:cNvSpPr>
                    <a:spLocks/>
                  </p:cNvSpPr>
                  <p:nvPr/>
                </p:nvSpPr>
                <p:spPr bwMode="auto">
                  <a:xfrm rot="-5664353">
                    <a:off x="1662" y="2186"/>
                    <a:ext cx="111" cy="51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57" name="Freeform 76"/>
                  <p:cNvSpPr>
                    <a:spLocks/>
                  </p:cNvSpPr>
                  <p:nvPr/>
                </p:nvSpPr>
                <p:spPr bwMode="auto">
                  <a:xfrm rot="-7401987">
                    <a:off x="1952" y="2268"/>
                    <a:ext cx="95" cy="48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58" name="Freeform 77"/>
                  <p:cNvSpPr>
                    <a:spLocks/>
                  </p:cNvSpPr>
                  <p:nvPr/>
                </p:nvSpPr>
                <p:spPr bwMode="auto">
                  <a:xfrm rot="-6967771">
                    <a:off x="1854" y="2257"/>
                    <a:ext cx="93" cy="59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547" name="Group 78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11548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11550" name="Freeform 80"/>
                    <p:cNvSpPr>
                      <a:spLocks/>
                    </p:cNvSpPr>
                    <p:nvPr/>
                  </p:nvSpPr>
                  <p:spPr bwMode="auto">
                    <a:xfrm rot="-7401987">
                      <a:off x="1903" y="2260"/>
                      <a:ext cx="92" cy="59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grpSp>
                  <p:nvGrpSpPr>
                    <p:cNvPr id="11551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11553" name="Freeform 82"/>
                      <p:cNvSpPr>
                        <a:spLocks/>
                      </p:cNvSpPr>
                      <p:nvPr/>
                    </p:nvSpPr>
                    <p:spPr bwMode="auto">
                      <a:xfrm rot="-6731385">
                        <a:off x="1802" y="2249"/>
                        <a:ext cx="111" cy="48"/>
                      </a:xfrm>
                      <a:custGeom>
                        <a:avLst/>
                        <a:gdLst>
                          <a:gd name="T0" fmla="*/ 0 w 408"/>
                          <a:gd name="T1" fmla="*/ 99 h 102"/>
                          <a:gd name="T2" fmla="*/ 44 w 408"/>
                          <a:gd name="T3" fmla="*/ 27 h 102"/>
                          <a:gd name="T4" fmla="*/ 118 w 408"/>
                          <a:gd name="T5" fmla="*/ 3 h 102"/>
                          <a:gd name="T6" fmla="*/ 192 w 408"/>
                          <a:gd name="T7" fmla="*/ 15 h 102"/>
                          <a:gd name="T8" fmla="*/ 280 w 408"/>
                          <a:gd name="T9" fmla="*/ 91 h 102"/>
                          <a:gd name="T10" fmla="*/ 360 w 408"/>
                          <a:gd name="T11" fmla="*/ 79 h 102"/>
                          <a:gd name="T12" fmla="*/ 408 w 408"/>
                          <a:gd name="T13" fmla="*/ 10 h 102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8"/>
                          <a:gd name="T22" fmla="*/ 0 h 102"/>
                          <a:gd name="T23" fmla="*/ 408 w 408"/>
                          <a:gd name="T24" fmla="*/ 102 h 102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1554" name="Freeform 83"/>
                      <p:cNvSpPr>
                        <a:spLocks/>
                      </p:cNvSpPr>
                      <p:nvPr/>
                    </p:nvSpPr>
                    <p:spPr bwMode="auto">
                      <a:xfrm rot="-6731385">
                        <a:off x="1752" y="2226"/>
                        <a:ext cx="108" cy="59"/>
                      </a:xfrm>
                      <a:custGeom>
                        <a:avLst/>
                        <a:gdLst>
                          <a:gd name="T0" fmla="*/ 0 w 400"/>
                          <a:gd name="T1" fmla="*/ 97 h 126"/>
                          <a:gd name="T2" fmla="*/ 48 w 400"/>
                          <a:gd name="T3" fmla="*/ 25 h 126"/>
                          <a:gd name="T4" fmla="*/ 134 w 400"/>
                          <a:gd name="T5" fmla="*/ 0 h 126"/>
                          <a:gd name="T6" fmla="*/ 205 w 400"/>
                          <a:gd name="T7" fmla="*/ 23 h 126"/>
                          <a:gd name="T8" fmla="*/ 281 w 400"/>
                          <a:gd name="T9" fmla="*/ 112 h 126"/>
                          <a:gd name="T10" fmla="*/ 364 w 400"/>
                          <a:gd name="T11" fmla="*/ 105 h 126"/>
                          <a:gd name="T12" fmla="*/ 400 w 400"/>
                          <a:gd name="T13" fmla="*/ 37 h 12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0"/>
                          <a:gd name="T22" fmla="*/ 0 h 126"/>
                          <a:gd name="T23" fmla="*/ 400 w 400"/>
                          <a:gd name="T24" fmla="*/ 126 h 12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1555" name="Freeform 84"/>
                      <p:cNvSpPr>
                        <a:spLocks/>
                      </p:cNvSpPr>
                      <p:nvPr/>
                    </p:nvSpPr>
                    <p:spPr bwMode="auto">
                      <a:xfrm rot="-6297170">
                        <a:off x="1704" y="2209"/>
                        <a:ext cx="108" cy="59"/>
                      </a:xfrm>
                      <a:custGeom>
                        <a:avLst/>
                        <a:gdLst>
                          <a:gd name="T0" fmla="*/ 0 w 400"/>
                          <a:gd name="T1" fmla="*/ 97 h 126"/>
                          <a:gd name="T2" fmla="*/ 48 w 400"/>
                          <a:gd name="T3" fmla="*/ 25 h 126"/>
                          <a:gd name="T4" fmla="*/ 134 w 400"/>
                          <a:gd name="T5" fmla="*/ 0 h 126"/>
                          <a:gd name="T6" fmla="*/ 205 w 400"/>
                          <a:gd name="T7" fmla="*/ 23 h 126"/>
                          <a:gd name="T8" fmla="*/ 281 w 400"/>
                          <a:gd name="T9" fmla="*/ 112 h 126"/>
                          <a:gd name="T10" fmla="*/ 364 w 400"/>
                          <a:gd name="T11" fmla="*/ 105 h 126"/>
                          <a:gd name="T12" fmla="*/ 400 w 400"/>
                          <a:gd name="T13" fmla="*/ 37 h 12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0"/>
                          <a:gd name="T22" fmla="*/ 0 h 126"/>
                          <a:gd name="T23" fmla="*/ 400 w 400"/>
                          <a:gd name="T24" fmla="*/ 126 h 12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</p:grpSp>
                <p:sp>
                  <p:nvSpPr>
                    <p:cNvPr id="11552" name="Freeform 85"/>
                    <p:cNvSpPr>
                      <a:spLocks/>
                    </p:cNvSpPr>
                    <p:nvPr/>
                  </p:nvSpPr>
                  <p:spPr bwMode="auto">
                    <a:xfrm rot="-5664353">
                      <a:off x="1625" y="2155"/>
                      <a:ext cx="108" cy="60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549" name="Freeform 86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>
                      <a:gd name="T0" fmla="*/ 72 w 145"/>
                      <a:gd name="T1" fmla="*/ 0 h 221"/>
                      <a:gd name="T2" fmla="*/ 127 w 145"/>
                      <a:gd name="T3" fmla="*/ 39 h 221"/>
                      <a:gd name="T4" fmla="*/ 144 w 145"/>
                      <a:gd name="T5" fmla="*/ 106 h 221"/>
                      <a:gd name="T6" fmla="*/ 123 w 145"/>
                      <a:gd name="T7" fmla="*/ 158 h 221"/>
                      <a:gd name="T8" fmla="*/ 50 w 145"/>
                      <a:gd name="T9" fmla="*/ 212 h 221"/>
                      <a:gd name="T10" fmla="*/ 6 w 145"/>
                      <a:gd name="T11" fmla="*/ 214 h 221"/>
                      <a:gd name="T12" fmla="*/ 14 w 145"/>
                      <a:gd name="T13" fmla="*/ 218 h 22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45"/>
                      <a:gd name="T22" fmla="*/ 0 h 221"/>
                      <a:gd name="T23" fmla="*/ 145 w 145"/>
                      <a:gd name="T24" fmla="*/ 221 h 22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1532" name="Group 87"/>
              <p:cNvGrpSpPr>
                <a:grpSpLocks/>
              </p:cNvGrpSpPr>
              <p:nvPr/>
            </p:nvGrpSpPr>
            <p:grpSpPr bwMode="auto">
              <a:xfrm rot="-2514992">
                <a:off x="1814" y="3281"/>
                <a:ext cx="418" cy="211"/>
                <a:chOff x="1606" y="2128"/>
                <a:chExt cx="418" cy="211"/>
              </a:xfrm>
            </p:grpSpPr>
            <p:grpSp>
              <p:nvGrpSpPr>
                <p:cNvPr id="11533" name="Group 88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11543" name="Freeform 89"/>
                  <p:cNvSpPr>
                    <a:spLocks/>
                  </p:cNvSpPr>
                  <p:nvPr/>
                </p:nvSpPr>
                <p:spPr bwMode="auto">
                  <a:xfrm rot="-5664353">
                    <a:off x="1662" y="2186"/>
                    <a:ext cx="111" cy="51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44" name="Freeform 90"/>
                  <p:cNvSpPr>
                    <a:spLocks/>
                  </p:cNvSpPr>
                  <p:nvPr/>
                </p:nvSpPr>
                <p:spPr bwMode="auto">
                  <a:xfrm rot="-7401987">
                    <a:off x="1952" y="2268"/>
                    <a:ext cx="95" cy="48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45" name="Freeform 91"/>
                  <p:cNvSpPr>
                    <a:spLocks/>
                  </p:cNvSpPr>
                  <p:nvPr/>
                </p:nvSpPr>
                <p:spPr bwMode="auto">
                  <a:xfrm rot="-6967771">
                    <a:off x="1854" y="2257"/>
                    <a:ext cx="93" cy="59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534" name="Group 92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11535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11537" name="Freeform 94"/>
                    <p:cNvSpPr>
                      <a:spLocks/>
                    </p:cNvSpPr>
                    <p:nvPr/>
                  </p:nvSpPr>
                  <p:spPr bwMode="auto">
                    <a:xfrm rot="-7401987">
                      <a:off x="1903" y="2260"/>
                      <a:ext cx="92" cy="59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grpSp>
                  <p:nvGrpSpPr>
                    <p:cNvPr id="11538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11540" name="Freeform 96"/>
                      <p:cNvSpPr>
                        <a:spLocks/>
                      </p:cNvSpPr>
                      <p:nvPr/>
                    </p:nvSpPr>
                    <p:spPr bwMode="auto">
                      <a:xfrm rot="-6731385">
                        <a:off x="1802" y="2249"/>
                        <a:ext cx="111" cy="48"/>
                      </a:xfrm>
                      <a:custGeom>
                        <a:avLst/>
                        <a:gdLst>
                          <a:gd name="T0" fmla="*/ 0 w 408"/>
                          <a:gd name="T1" fmla="*/ 99 h 102"/>
                          <a:gd name="T2" fmla="*/ 44 w 408"/>
                          <a:gd name="T3" fmla="*/ 27 h 102"/>
                          <a:gd name="T4" fmla="*/ 118 w 408"/>
                          <a:gd name="T5" fmla="*/ 3 h 102"/>
                          <a:gd name="T6" fmla="*/ 192 w 408"/>
                          <a:gd name="T7" fmla="*/ 15 h 102"/>
                          <a:gd name="T8" fmla="*/ 280 w 408"/>
                          <a:gd name="T9" fmla="*/ 91 h 102"/>
                          <a:gd name="T10" fmla="*/ 360 w 408"/>
                          <a:gd name="T11" fmla="*/ 79 h 102"/>
                          <a:gd name="T12" fmla="*/ 408 w 408"/>
                          <a:gd name="T13" fmla="*/ 10 h 102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8"/>
                          <a:gd name="T22" fmla="*/ 0 h 102"/>
                          <a:gd name="T23" fmla="*/ 408 w 408"/>
                          <a:gd name="T24" fmla="*/ 102 h 102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1541" name="Freeform 97"/>
                      <p:cNvSpPr>
                        <a:spLocks/>
                      </p:cNvSpPr>
                      <p:nvPr/>
                    </p:nvSpPr>
                    <p:spPr bwMode="auto">
                      <a:xfrm rot="-6731385">
                        <a:off x="1752" y="2226"/>
                        <a:ext cx="108" cy="59"/>
                      </a:xfrm>
                      <a:custGeom>
                        <a:avLst/>
                        <a:gdLst>
                          <a:gd name="T0" fmla="*/ 0 w 400"/>
                          <a:gd name="T1" fmla="*/ 97 h 126"/>
                          <a:gd name="T2" fmla="*/ 48 w 400"/>
                          <a:gd name="T3" fmla="*/ 25 h 126"/>
                          <a:gd name="T4" fmla="*/ 134 w 400"/>
                          <a:gd name="T5" fmla="*/ 0 h 126"/>
                          <a:gd name="T6" fmla="*/ 205 w 400"/>
                          <a:gd name="T7" fmla="*/ 23 h 126"/>
                          <a:gd name="T8" fmla="*/ 281 w 400"/>
                          <a:gd name="T9" fmla="*/ 112 h 126"/>
                          <a:gd name="T10" fmla="*/ 364 w 400"/>
                          <a:gd name="T11" fmla="*/ 105 h 126"/>
                          <a:gd name="T12" fmla="*/ 400 w 400"/>
                          <a:gd name="T13" fmla="*/ 37 h 12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0"/>
                          <a:gd name="T22" fmla="*/ 0 h 126"/>
                          <a:gd name="T23" fmla="*/ 400 w 400"/>
                          <a:gd name="T24" fmla="*/ 126 h 12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1542" name="Freeform 98"/>
                      <p:cNvSpPr>
                        <a:spLocks/>
                      </p:cNvSpPr>
                      <p:nvPr/>
                    </p:nvSpPr>
                    <p:spPr bwMode="auto">
                      <a:xfrm rot="-6297170">
                        <a:off x="1704" y="2209"/>
                        <a:ext cx="108" cy="59"/>
                      </a:xfrm>
                      <a:custGeom>
                        <a:avLst/>
                        <a:gdLst>
                          <a:gd name="T0" fmla="*/ 0 w 400"/>
                          <a:gd name="T1" fmla="*/ 97 h 126"/>
                          <a:gd name="T2" fmla="*/ 48 w 400"/>
                          <a:gd name="T3" fmla="*/ 25 h 126"/>
                          <a:gd name="T4" fmla="*/ 134 w 400"/>
                          <a:gd name="T5" fmla="*/ 0 h 126"/>
                          <a:gd name="T6" fmla="*/ 205 w 400"/>
                          <a:gd name="T7" fmla="*/ 23 h 126"/>
                          <a:gd name="T8" fmla="*/ 281 w 400"/>
                          <a:gd name="T9" fmla="*/ 112 h 126"/>
                          <a:gd name="T10" fmla="*/ 364 w 400"/>
                          <a:gd name="T11" fmla="*/ 105 h 126"/>
                          <a:gd name="T12" fmla="*/ 400 w 400"/>
                          <a:gd name="T13" fmla="*/ 37 h 12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w 400"/>
                          <a:gd name="T22" fmla="*/ 0 h 126"/>
                          <a:gd name="T23" fmla="*/ 400 w 400"/>
                          <a:gd name="T24" fmla="*/ 126 h 126"/>
                        </a:gdLst>
                        <a:ahLst/>
                        <a:cxnLst>
                          <a:cxn ang="T14">
                            <a:pos x="T0" y="T1"/>
                          </a:cxn>
                          <a:cxn ang="T15">
                            <a:pos x="T2" y="T3"/>
                          </a:cxn>
                          <a:cxn ang="T16">
                            <a:pos x="T4" y="T5"/>
                          </a:cxn>
                          <a:cxn ang="T17">
                            <a:pos x="T6" y="T7"/>
                          </a:cxn>
                          <a:cxn ang="T18">
                            <a:pos x="T8" y="T9"/>
                          </a:cxn>
                          <a:cxn ang="T19">
                            <a:pos x="T10" y="T11"/>
                          </a:cxn>
                          <a:cxn ang="T20">
                            <a:pos x="T12" y="T13"/>
                          </a:cxn>
                        </a:cxnLst>
                        <a:rect l="T21" t="T22" r="T23" b="T24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latin typeface="Bookman Old Style" pitchFamily="18" charset="0"/>
                        </a:endParaRPr>
                      </a:p>
                    </p:txBody>
                  </p:sp>
                </p:grpSp>
                <p:sp>
                  <p:nvSpPr>
                    <p:cNvPr id="11539" name="Freeform 99"/>
                    <p:cNvSpPr>
                      <a:spLocks/>
                    </p:cNvSpPr>
                    <p:nvPr/>
                  </p:nvSpPr>
                  <p:spPr bwMode="auto">
                    <a:xfrm rot="-5664353">
                      <a:off x="1625" y="2155"/>
                      <a:ext cx="108" cy="60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536" name="Freeform 100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>
                      <a:gd name="T0" fmla="*/ 72 w 145"/>
                      <a:gd name="T1" fmla="*/ 0 h 221"/>
                      <a:gd name="T2" fmla="*/ 127 w 145"/>
                      <a:gd name="T3" fmla="*/ 39 h 221"/>
                      <a:gd name="T4" fmla="*/ 144 w 145"/>
                      <a:gd name="T5" fmla="*/ 106 h 221"/>
                      <a:gd name="T6" fmla="*/ 123 w 145"/>
                      <a:gd name="T7" fmla="*/ 158 h 221"/>
                      <a:gd name="T8" fmla="*/ 50 w 145"/>
                      <a:gd name="T9" fmla="*/ 212 h 221"/>
                      <a:gd name="T10" fmla="*/ 6 w 145"/>
                      <a:gd name="T11" fmla="*/ 214 h 221"/>
                      <a:gd name="T12" fmla="*/ 14 w 145"/>
                      <a:gd name="T13" fmla="*/ 218 h 22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45"/>
                      <a:gd name="T22" fmla="*/ 0 h 221"/>
                      <a:gd name="T23" fmla="*/ 145 w 145"/>
                      <a:gd name="T24" fmla="*/ 221 h 22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1420" name="Group 101"/>
            <p:cNvGrpSpPr>
              <a:grpSpLocks/>
            </p:cNvGrpSpPr>
            <p:nvPr/>
          </p:nvGrpSpPr>
          <p:grpSpPr bwMode="auto">
            <a:xfrm rot="-9101855">
              <a:off x="759" y="3457"/>
              <a:ext cx="297" cy="81"/>
              <a:chOff x="500" y="1699"/>
              <a:chExt cx="660" cy="284"/>
            </a:xfrm>
          </p:grpSpPr>
          <p:sp>
            <p:nvSpPr>
              <p:cNvPr id="11524" name="Freeform 102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25" name="Freeform 103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26" name="Freeform 104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1421" name="Freeform 105"/>
            <p:cNvSpPr>
              <a:spLocks/>
            </p:cNvSpPr>
            <p:nvPr/>
          </p:nvSpPr>
          <p:spPr bwMode="auto">
            <a:xfrm rot="-9846516">
              <a:off x="1706" y="3442"/>
              <a:ext cx="188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422" name="Freeform 106"/>
            <p:cNvSpPr>
              <a:spLocks/>
            </p:cNvSpPr>
            <p:nvPr/>
          </p:nvSpPr>
          <p:spPr bwMode="auto">
            <a:xfrm rot="-9846516">
              <a:off x="1659" y="3443"/>
              <a:ext cx="188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423" name="Freeform 107"/>
            <p:cNvSpPr>
              <a:spLocks/>
            </p:cNvSpPr>
            <p:nvPr/>
          </p:nvSpPr>
          <p:spPr bwMode="auto">
            <a:xfrm rot="-9846516">
              <a:off x="1515" y="3451"/>
              <a:ext cx="188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424" name="Group 108"/>
            <p:cNvGrpSpPr>
              <a:grpSpLocks/>
            </p:cNvGrpSpPr>
            <p:nvPr/>
          </p:nvGrpSpPr>
          <p:grpSpPr bwMode="auto">
            <a:xfrm>
              <a:off x="1488" y="2832"/>
              <a:ext cx="755" cy="595"/>
              <a:chOff x="4996" y="3238"/>
              <a:chExt cx="755" cy="595"/>
            </a:xfrm>
          </p:grpSpPr>
          <p:sp>
            <p:nvSpPr>
              <p:cNvPr id="11511" name="Freeform 109"/>
              <p:cNvSpPr>
                <a:spLocks/>
              </p:cNvSpPr>
              <p:nvPr/>
            </p:nvSpPr>
            <p:spPr bwMode="auto">
              <a:xfrm rot="3443774">
                <a:off x="4954" y="3328"/>
                <a:ext cx="547" cy="463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12" name="Freeform 110"/>
              <p:cNvSpPr>
                <a:spLocks/>
              </p:cNvSpPr>
              <p:nvPr/>
            </p:nvSpPr>
            <p:spPr bwMode="auto">
              <a:xfrm rot="3443774" flipH="1">
                <a:off x="5157" y="3450"/>
                <a:ext cx="318" cy="287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13" name="Freeform 111"/>
              <p:cNvSpPr>
                <a:spLocks/>
              </p:cNvSpPr>
              <p:nvPr/>
            </p:nvSpPr>
            <p:spPr bwMode="auto">
              <a:xfrm rot="3443774">
                <a:off x="5080" y="3683"/>
                <a:ext cx="39" cy="20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14" name="Freeform 112"/>
              <p:cNvSpPr>
                <a:spLocks/>
              </p:cNvSpPr>
              <p:nvPr/>
            </p:nvSpPr>
            <p:spPr bwMode="auto">
              <a:xfrm rot="3443774" flipH="1">
                <a:off x="5301" y="3209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515" name="Group 113"/>
              <p:cNvGrpSpPr>
                <a:grpSpLocks/>
              </p:cNvGrpSpPr>
              <p:nvPr/>
            </p:nvGrpSpPr>
            <p:grpSpPr bwMode="auto">
              <a:xfrm rot="1646730" flipH="1">
                <a:off x="5358" y="3281"/>
                <a:ext cx="393" cy="193"/>
                <a:chOff x="3144" y="3204"/>
                <a:chExt cx="867" cy="623"/>
              </a:xfrm>
            </p:grpSpPr>
            <p:grpSp>
              <p:nvGrpSpPr>
                <p:cNvPr id="11516" name="Group 11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522" name="Freeform 11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23" name="Freeform 11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517" name="Freeform 11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18" name="Freeform 11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19" name="Freeform 11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20" name="Freeform 12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21" name="Freeform 12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1425" name="Group 122"/>
            <p:cNvGrpSpPr>
              <a:grpSpLocks/>
            </p:cNvGrpSpPr>
            <p:nvPr/>
          </p:nvGrpSpPr>
          <p:grpSpPr bwMode="auto">
            <a:xfrm rot="-2452033">
              <a:off x="528" y="2784"/>
              <a:ext cx="755" cy="595"/>
              <a:chOff x="4996" y="3238"/>
              <a:chExt cx="755" cy="595"/>
            </a:xfrm>
          </p:grpSpPr>
          <p:sp>
            <p:nvSpPr>
              <p:cNvPr id="11498" name="Freeform 123"/>
              <p:cNvSpPr>
                <a:spLocks/>
              </p:cNvSpPr>
              <p:nvPr/>
            </p:nvSpPr>
            <p:spPr bwMode="auto">
              <a:xfrm rot="3443774">
                <a:off x="4954" y="3328"/>
                <a:ext cx="547" cy="463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99" name="Freeform 124"/>
              <p:cNvSpPr>
                <a:spLocks/>
              </p:cNvSpPr>
              <p:nvPr/>
            </p:nvSpPr>
            <p:spPr bwMode="auto">
              <a:xfrm rot="3443774" flipH="1">
                <a:off x="5157" y="3450"/>
                <a:ext cx="318" cy="287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00" name="Freeform 125"/>
              <p:cNvSpPr>
                <a:spLocks/>
              </p:cNvSpPr>
              <p:nvPr/>
            </p:nvSpPr>
            <p:spPr bwMode="auto">
              <a:xfrm rot="3443774">
                <a:off x="5080" y="3683"/>
                <a:ext cx="39" cy="20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501" name="Freeform 126"/>
              <p:cNvSpPr>
                <a:spLocks/>
              </p:cNvSpPr>
              <p:nvPr/>
            </p:nvSpPr>
            <p:spPr bwMode="auto">
              <a:xfrm rot="3443774" flipH="1">
                <a:off x="5301" y="3209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502" name="Group 127"/>
              <p:cNvGrpSpPr>
                <a:grpSpLocks/>
              </p:cNvGrpSpPr>
              <p:nvPr/>
            </p:nvGrpSpPr>
            <p:grpSpPr bwMode="auto">
              <a:xfrm rot="1646730" flipH="1">
                <a:off x="5358" y="3281"/>
                <a:ext cx="393" cy="193"/>
                <a:chOff x="3144" y="3204"/>
                <a:chExt cx="867" cy="623"/>
              </a:xfrm>
            </p:grpSpPr>
            <p:grpSp>
              <p:nvGrpSpPr>
                <p:cNvPr id="11503" name="Group 128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509" name="Freeform 129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510" name="Freeform 130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504" name="Freeform 13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05" name="Freeform 132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06" name="Freeform 13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07" name="Freeform 13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508" name="Freeform 13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1426" name="Group 136"/>
            <p:cNvGrpSpPr>
              <a:grpSpLocks/>
            </p:cNvGrpSpPr>
            <p:nvPr/>
          </p:nvGrpSpPr>
          <p:grpSpPr bwMode="auto">
            <a:xfrm>
              <a:off x="768" y="2832"/>
              <a:ext cx="607" cy="681"/>
              <a:chOff x="4267" y="3248"/>
              <a:chExt cx="607" cy="681"/>
            </a:xfrm>
          </p:grpSpPr>
          <p:grpSp>
            <p:nvGrpSpPr>
              <p:cNvPr id="11484" name="Group 137"/>
              <p:cNvGrpSpPr>
                <a:grpSpLocks/>
              </p:cNvGrpSpPr>
              <p:nvPr/>
            </p:nvGrpSpPr>
            <p:grpSpPr bwMode="auto">
              <a:xfrm>
                <a:off x="4267" y="3248"/>
                <a:ext cx="227" cy="460"/>
                <a:chOff x="4267" y="3248"/>
                <a:chExt cx="227" cy="460"/>
              </a:xfrm>
            </p:grpSpPr>
            <p:sp>
              <p:nvSpPr>
                <p:cNvPr id="11488" name="Freeform 138"/>
                <p:cNvSpPr>
                  <a:spLocks/>
                </p:cNvSpPr>
                <p:nvPr/>
              </p:nvSpPr>
              <p:spPr bwMode="auto">
                <a:xfrm rot="18072865" flipH="1">
                  <a:off x="4309" y="3524"/>
                  <a:ext cx="155" cy="214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grpSp>
              <p:nvGrpSpPr>
                <p:cNvPr id="11489" name="Group 139"/>
                <p:cNvGrpSpPr>
                  <a:grpSpLocks/>
                </p:cNvGrpSpPr>
                <p:nvPr/>
              </p:nvGrpSpPr>
              <p:grpSpPr bwMode="auto">
                <a:xfrm rot="16275820" flipH="1">
                  <a:off x="4167" y="3348"/>
                  <a:ext cx="393" cy="193"/>
                  <a:chOff x="3144" y="3204"/>
                  <a:chExt cx="867" cy="623"/>
                </a:xfrm>
              </p:grpSpPr>
              <p:grpSp>
                <p:nvGrpSpPr>
                  <p:cNvPr id="11490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1496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497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491" name="Freeform 14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92" name="Freeform 14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93" name="Freeform 14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94" name="Freeform 14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95" name="Freeform 14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sp>
            <p:nvSpPr>
              <p:cNvPr id="11485" name="Freeform 148"/>
              <p:cNvSpPr>
                <a:spLocks/>
              </p:cNvSpPr>
              <p:nvPr/>
            </p:nvSpPr>
            <p:spPr bwMode="auto">
              <a:xfrm rot="17225174" flipH="1">
                <a:off x="4412" y="346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86" name="Freeform 149"/>
              <p:cNvSpPr>
                <a:spLocks/>
              </p:cNvSpPr>
              <p:nvPr/>
            </p:nvSpPr>
            <p:spPr bwMode="auto">
              <a:xfrm rot="17225174" flipH="1">
                <a:off x="4518" y="3460"/>
                <a:ext cx="296" cy="258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87" name="Freeform 150"/>
              <p:cNvSpPr>
                <a:spLocks/>
              </p:cNvSpPr>
              <p:nvPr/>
            </p:nvSpPr>
            <p:spPr bwMode="auto">
              <a:xfrm rot="17225174" flipH="1">
                <a:off x="4791" y="3754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427" name="Group 151"/>
            <p:cNvGrpSpPr>
              <a:grpSpLocks/>
            </p:cNvGrpSpPr>
            <p:nvPr/>
          </p:nvGrpSpPr>
          <p:grpSpPr bwMode="auto">
            <a:xfrm>
              <a:off x="1296" y="3072"/>
              <a:ext cx="528" cy="432"/>
              <a:chOff x="4996" y="3238"/>
              <a:chExt cx="755" cy="595"/>
            </a:xfrm>
          </p:grpSpPr>
          <p:sp>
            <p:nvSpPr>
              <p:cNvPr id="11471" name="Freeform 152"/>
              <p:cNvSpPr>
                <a:spLocks/>
              </p:cNvSpPr>
              <p:nvPr/>
            </p:nvSpPr>
            <p:spPr bwMode="auto">
              <a:xfrm rot="3443774">
                <a:off x="4954" y="3328"/>
                <a:ext cx="547" cy="463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72" name="Freeform 153"/>
              <p:cNvSpPr>
                <a:spLocks/>
              </p:cNvSpPr>
              <p:nvPr/>
            </p:nvSpPr>
            <p:spPr bwMode="auto">
              <a:xfrm rot="3443774" flipH="1">
                <a:off x="5157" y="3450"/>
                <a:ext cx="318" cy="287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73" name="Freeform 154"/>
              <p:cNvSpPr>
                <a:spLocks/>
              </p:cNvSpPr>
              <p:nvPr/>
            </p:nvSpPr>
            <p:spPr bwMode="auto">
              <a:xfrm rot="3443774">
                <a:off x="5080" y="3683"/>
                <a:ext cx="39" cy="20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74" name="Freeform 155"/>
              <p:cNvSpPr>
                <a:spLocks/>
              </p:cNvSpPr>
              <p:nvPr/>
            </p:nvSpPr>
            <p:spPr bwMode="auto">
              <a:xfrm rot="3443774" flipH="1">
                <a:off x="5301" y="3209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475" name="Group 156"/>
              <p:cNvGrpSpPr>
                <a:grpSpLocks/>
              </p:cNvGrpSpPr>
              <p:nvPr/>
            </p:nvGrpSpPr>
            <p:grpSpPr bwMode="auto">
              <a:xfrm rot="1646730" flipH="1">
                <a:off x="5358" y="3281"/>
                <a:ext cx="393" cy="193"/>
                <a:chOff x="3144" y="3204"/>
                <a:chExt cx="867" cy="623"/>
              </a:xfrm>
            </p:grpSpPr>
            <p:grpSp>
              <p:nvGrpSpPr>
                <p:cNvPr id="11476" name="Group 157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482" name="Freeform 158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83" name="Freeform 159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477" name="Freeform 160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78" name="Freeform 161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79" name="Freeform 162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80" name="Freeform 163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81" name="Freeform 164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1428" name="Group 165"/>
            <p:cNvGrpSpPr>
              <a:grpSpLocks/>
            </p:cNvGrpSpPr>
            <p:nvPr/>
          </p:nvGrpSpPr>
          <p:grpSpPr bwMode="auto">
            <a:xfrm>
              <a:off x="1296" y="2736"/>
              <a:ext cx="480" cy="384"/>
              <a:chOff x="4996" y="3238"/>
              <a:chExt cx="755" cy="595"/>
            </a:xfrm>
          </p:grpSpPr>
          <p:sp>
            <p:nvSpPr>
              <p:cNvPr id="11458" name="Freeform 166"/>
              <p:cNvSpPr>
                <a:spLocks/>
              </p:cNvSpPr>
              <p:nvPr/>
            </p:nvSpPr>
            <p:spPr bwMode="auto">
              <a:xfrm rot="3443774">
                <a:off x="4954" y="3328"/>
                <a:ext cx="547" cy="463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59" name="Freeform 167"/>
              <p:cNvSpPr>
                <a:spLocks/>
              </p:cNvSpPr>
              <p:nvPr/>
            </p:nvSpPr>
            <p:spPr bwMode="auto">
              <a:xfrm rot="3443774" flipH="1">
                <a:off x="5157" y="3450"/>
                <a:ext cx="318" cy="287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60" name="Freeform 168"/>
              <p:cNvSpPr>
                <a:spLocks/>
              </p:cNvSpPr>
              <p:nvPr/>
            </p:nvSpPr>
            <p:spPr bwMode="auto">
              <a:xfrm rot="3443774">
                <a:off x="5080" y="3683"/>
                <a:ext cx="39" cy="20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61" name="Freeform 169"/>
              <p:cNvSpPr>
                <a:spLocks/>
              </p:cNvSpPr>
              <p:nvPr/>
            </p:nvSpPr>
            <p:spPr bwMode="auto">
              <a:xfrm rot="3443774" flipH="1">
                <a:off x="5301" y="3209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462" name="Group 170"/>
              <p:cNvGrpSpPr>
                <a:grpSpLocks/>
              </p:cNvGrpSpPr>
              <p:nvPr/>
            </p:nvGrpSpPr>
            <p:grpSpPr bwMode="auto">
              <a:xfrm rot="1646730" flipH="1">
                <a:off x="5358" y="3281"/>
                <a:ext cx="393" cy="193"/>
                <a:chOff x="3144" y="3204"/>
                <a:chExt cx="867" cy="623"/>
              </a:xfrm>
            </p:grpSpPr>
            <p:grpSp>
              <p:nvGrpSpPr>
                <p:cNvPr id="11463" name="Group 17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469" name="Freeform 17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70" name="Freeform 17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464" name="Freeform 17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65" name="Freeform 17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66" name="Freeform 17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67" name="Freeform 17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68" name="Freeform 17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1429" name="Group 179"/>
            <p:cNvGrpSpPr>
              <a:grpSpLocks/>
            </p:cNvGrpSpPr>
            <p:nvPr/>
          </p:nvGrpSpPr>
          <p:grpSpPr bwMode="auto">
            <a:xfrm rot="-2065919">
              <a:off x="918" y="2602"/>
              <a:ext cx="682" cy="497"/>
              <a:chOff x="4996" y="3238"/>
              <a:chExt cx="755" cy="595"/>
            </a:xfrm>
          </p:grpSpPr>
          <p:sp>
            <p:nvSpPr>
              <p:cNvPr id="11445" name="Freeform 180"/>
              <p:cNvSpPr>
                <a:spLocks/>
              </p:cNvSpPr>
              <p:nvPr/>
            </p:nvSpPr>
            <p:spPr bwMode="auto">
              <a:xfrm rot="3443774">
                <a:off x="4954" y="3328"/>
                <a:ext cx="547" cy="463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46" name="Freeform 181"/>
              <p:cNvSpPr>
                <a:spLocks/>
              </p:cNvSpPr>
              <p:nvPr/>
            </p:nvSpPr>
            <p:spPr bwMode="auto">
              <a:xfrm rot="3443774" flipH="1">
                <a:off x="5157" y="3450"/>
                <a:ext cx="318" cy="287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47" name="Freeform 182"/>
              <p:cNvSpPr>
                <a:spLocks/>
              </p:cNvSpPr>
              <p:nvPr/>
            </p:nvSpPr>
            <p:spPr bwMode="auto">
              <a:xfrm rot="3443774">
                <a:off x="5080" y="3683"/>
                <a:ext cx="39" cy="20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48" name="Freeform 183"/>
              <p:cNvSpPr>
                <a:spLocks/>
              </p:cNvSpPr>
              <p:nvPr/>
            </p:nvSpPr>
            <p:spPr bwMode="auto">
              <a:xfrm rot="3443774" flipH="1">
                <a:off x="5301" y="3209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449" name="Group 184"/>
              <p:cNvGrpSpPr>
                <a:grpSpLocks/>
              </p:cNvGrpSpPr>
              <p:nvPr/>
            </p:nvGrpSpPr>
            <p:grpSpPr bwMode="auto">
              <a:xfrm rot="1646730" flipH="1">
                <a:off x="5358" y="3281"/>
                <a:ext cx="393" cy="193"/>
                <a:chOff x="3144" y="3204"/>
                <a:chExt cx="867" cy="623"/>
              </a:xfrm>
            </p:grpSpPr>
            <p:grpSp>
              <p:nvGrpSpPr>
                <p:cNvPr id="11450" name="Group 18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456" name="Freeform 18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57" name="Freeform 18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451" name="Freeform 18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52" name="Freeform 18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53" name="Freeform 19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54" name="Freeform 19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55" name="Freeform 19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11430" name="Group 193"/>
            <p:cNvGrpSpPr>
              <a:grpSpLocks/>
            </p:cNvGrpSpPr>
            <p:nvPr/>
          </p:nvGrpSpPr>
          <p:grpSpPr bwMode="auto">
            <a:xfrm rot="4163747">
              <a:off x="1669" y="3515"/>
              <a:ext cx="607" cy="681"/>
              <a:chOff x="4267" y="3248"/>
              <a:chExt cx="607" cy="681"/>
            </a:xfrm>
          </p:grpSpPr>
          <p:grpSp>
            <p:nvGrpSpPr>
              <p:cNvPr id="11431" name="Group 194"/>
              <p:cNvGrpSpPr>
                <a:grpSpLocks/>
              </p:cNvGrpSpPr>
              <p:nvPr/>
            </p:nvGrpSpPr>
            <p:grpSpPr bwMode="auto">
              <a:xfrm>
                <a:off x="4267" y="3248"/>
                <a:ext cx="227" cy="460"/>
                <a:chOff x="4267" y="3248"/>
                <a:chExt cx="227" cy="460"/>
              </a:xfrm>
            </p:grpSpPr>
            <p:sp>
              <p:nvSpPr>
                <p:cNvPr id="11435" name="Freeform 195"/>
                <p:cNvSpPr>
                  <a:spLocks/>
                </p:cNvSpPr>
                <p:nvPr/>
              </p:nvSpPr>
              <p:spPr bwMode="auto">
                <a:xfrm rot="18072865" flipH="1">
                  <a:off x="4309" y="3524"/>
                  <a:ext cx="155" cy="214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grpSp>
              <p:nvGrpSpPr>
                <p:cNvPr id="11436" name="Group 196"/>
                <p:cNvGrpSpPr>
                  <a:grpSpLocks/>
                </p:cNvGrpSpPr>
                <p:nvPr/>
              </p:nvGrpSpPr>
              <p:grpSpPr bwMode="auto">
                <a:xfrm rot="16275820" flipH="1">
                  <a:off x="4167" y="3348"/>
                  <a:ext cx="393" cy="193"/>
                  <a:chOff x="3144" y="3204"/>
                  <a:chExt cx="867" cy="623"/>
                </a:xfrm>
              </p:grpSpPr>
              <p:grpSp>
                <p:nvGrpSpPr>
                  <p:cNvPr id="11437" name="Group 197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1443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444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438" name="Freeform 200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39" name="Freeform 201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40" name="Freeform 202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41" name="Freeform 203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42" name="Freeform 204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sp>
            <p:nvSpPr>
              <p:cNvPr id="11432" name="Freeform 205"/>
              <p:cNvSpPr>
                <a:spLocks/>
              </p:cNvSpPr>
              <p:nvPr/>
            </p:nvSpPr>
            <p:spPr bwMode="auto">
              <a:xfrm rot="17225174" flipH="1">
                <a:off x="4412" y="346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33" name="Freeform 206"/>
              <p:cNvSpPr>
                <a:spLocks/>
              </p:cNvSpPr>
              <p:nvPr/>
            </p:nvSpPr>
            <p:spPr bwMode="auto">
              <a:xfrm rot="17225174" flipH="1">
                <a:off x="4518" y="3460"/>
                <a:ext cx="296" cy="258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434" name="Freeform 207"/>
              <p:cNvSpPr>
                <a:spLocks/>
              </p:cNvSpPr>
              <p:nvPr/>
            </p:nvSpPr>
            <p:spPr bwMode="auto">
              <a:xfrm rot="17225174" flipH="1">
                <a:off x="4791" y="3754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11271" name="Group 208"/>
          <p:cNvGrpSpPr>
            <a:grpSpLocks/>
          </p:cNvGrpSpPr>
          <p:nvPr/>
        </p:nvGrpSpPr>
        <p:grpSpPr bwMode="auto">
          <a:xfrm>
            <a:off x="632559" y="3482456"/>
            <a:ext cx="3316750" cy="2779571"/>
            <a:chOff x="231" y="768"/>
            <a:chExt cx="2171" cy="1756"/>
          </a:xfrm>
        </p:grpSpPr>
        <p:grpSp>
          <p:nvGrpSpPr>
            <p:cNvPr id="11276" name="Group 209"/>
            <p:cNvGrpSpPr>
              <a:grpSpLocks/>
            </p:cNvGrpSpPr>
            <p:nvPr/>
          </p:nvGrpSpPr>
          <p:grpSpPr bwMode="auto">
            <a:xfrm>
              <a:off x="720" y="768"/>
              <a:ext cx="227" cy="460"/>
              <a:chOff x="4267" y="3248"/>
              <a:chExt cx="227" cy="460"/>
            </a:xfrm>
          </p:grpSpPr>
          <p:sp>
            <p:nvSpPr>
              <p:cNvPr id="11405" name="Freeform 210"/>
              <p:cNvSpPr>
                <a:spLocks/>
              </p:cNvSpPr>
              <p:nvPr/>
            </p:nvSpPr>
            <p:spPr bwMode="auto">
              <a:xfrm rot="18072865" flipH="1">
                <a:off x="4309" y="3524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406" name="Group 211"/>
              <p:cNvGrpSpPr>
                <a:grpSpLocks/>
              </p:cNvGrpSpPr>
              <p:nvPr/>
            </p:nvGrpSpPr>
            <p:grpSpPr bwMode="auto">
              <a:xfrm rot="16275820" flipH="1">
                <a:off x="4167" y="3348"/>
                <a:ext cx="393" cy="193"/>
                <a:chOff x="3144" y="3204"/>
                <a:chExt cx="867" cy="623"/>
              </a:xfrm>
            </p:grpSpPr>
            <p:grpSp>
              <p:nvGrpSpPr>
                <p:cNvPr id="11407" name="Group 21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413" name="Freeform 21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14" name="Freeform 21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408" name="Freeform 21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09" name="Freeform 21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10" name="Freeform 21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11" name="Freeform 21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12" name="Freeform 21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11277" name="Freeform 220"/>
            <p:cNvSpPr>
              <a:spLocks/>
            </p:cNvSpPr>
            <p:nvPr/>
          </p:nvSpPr>
          <p:spPr bwMode="auto">
            <a:xfrm rot="17225174" flipH="1">
              <a:off x="865" y="987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78" name="Freeform 221"/>
            <p:cNvSpPr>
              <a:spLocks/>
            </p:cNvSpPr>
            <p:nvPr/>
          </p:nvSpPr>
          <p:spPr bwMode="auto">
            <a:xfrm rot="17225174" flipH="1">
              <a:off x="971" y="980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79" name="Freeform 222"/>
            <p:cNvSpPr>
              <a:spLocks/>
            </p:cNvSpPr>
            <p:nvPr/>
          </p:nvSpPr>
          <p:spPr bwMode="auto">
            <a:xfrm rot="17225174" flipH="1">
              <a:off x="1244" y="1274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0" name="Freeform 223" descr="Циновка"/>
            <p:cNvSpPr>
              <a:spLocks/>
            </p:cNvSpPr>
            <p:nvPr/>
          </p:nvSpPr>
          <p:spPr bwMode="auto">
            <a:xfrm>
              <a:off x="516" y="1585"/>
              <a:ext cx="1373" cy="720"/>
            </a:xfrm>
            <a:custGeom>
              <a:avLst/>
              <a:gdLst>
                <a:gd name="T0" fmla="*/ 0 w 2192"/>
                <a:gd name="T1" fmla="*/ 0 h 1049"/>
                <a:gd name="T2" fmla="*/ 120 w 2192"/>
                <a:gd name="T3" fmla="*/ 568 h 1049"/>
                <a:gd name="T4" fmla="*/ 376 w 2192"/>
                <a:gd name="T5" fmla="*/ 840 h 1049"/>
                <a:gd name="T6" fmla="*/ 752 w 2192"/>
                <a:gd name="T7" fmla="*/ 1016 h 1049"/>
                <a:gd name="T8" fmla="*/ 1184 w 2192"/>
                <a:gd name="T9" fmla="*/ 1040 h 1049"/>
                <a:gd name="T10" fmla="*/ 1592 w 2192"/>
                <a:gd name="T11" fmla="*/ 960 h 1049"/>
                <a:gd name="T12" fmla="*/ 1920 w 2192"/>
                <a:gd name="T13" fmla="*/ 752 h 1049"/>
                <a:gd name="T14" fmla="*/ 2152 w 2192"/>
                <a:gd name="T15" fmla="*/ 296 h 1049"/>
                <a:gd name="T16" fmla="*/ 2160 w 2192"/>
                <a:gd name="T17" fmla="*/ 0 h 10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2"/>
                <a:gd name="T28" fmla="*/ 0 h 1049"/>
                <a:gd name="T29" fmla="*/ 2192 w 2192"/>
                <a:gd name="T30" fmla="*/ 1049 h 10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2" h="1049">
                  <a:moveTo>
                    <a:pt x="0" y="0"/>
                  </a:moveTo>
                  <a:cubicBezTo>
                    <a:pt x="28" y="214"/>
                    <a:pt x="57" y="428"/>
                    <a:pt x="120" y="568"/>
                  </a:cubicBezTo>
                  <a:cubicBezTo>
                    <a:pt x="183" y="708"/>
                    <a:pt x="271" y="765"/>
                    <a:pt x="376" y="840"/>
                  </a:cubicBezTo>
                  <a:cubicBezTo>
                    <a:pt x="481" y="915"/>
                    <a:pt x="617" y="983"/>
                    <a:pt x="752" y="1016"/>
                  </a:cubicBezTo>
                  <a:cubicBezTo>
                    <a:pt x="887" y="1049"/>
                    <a:pt x="1044" y="1049"/>
                    <a:pt x="1184" y="1040"/>
                  </a:cubicBezTo>
                  <a:cubicBezTo>
                    <a:pt x="1324" y="1031"/>
                    <a:pt x="1469" y="1008"/>
                    <a:pt x="1592" y="960"/>
                  </a:cubicBezTo>
                  <a:cubicBezTo>
                    <a:pt x="1715" y="912"/>
                    <a:pt x="1827" y="863"/>
                    <a:pt x="1920" y="752"/>
                  </a:cubicBezTo>
                  <a:cubicBezTo>
                    <a:pt x="2013" y="641"/>
                    <a:pt x="2112" y="421"/>
                    <a:pt x="2152" y="296"/>
                  </a:cubicBezTo>
                  <a:cubicBezTo>
                    <a:pt x="2192" y="171"/>
                    <a:pt x="2176" y="85"/>
                    <a:pt x="2160" y="0"/>
                  </a:cubicBezTo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1" name="Freeform 224" descr="Папирус"/>
            <p:cNvSpPr>
              <a:spLocks/>
            </p:cNvSpPr>
            <p:nvPr/>
          </p:nvSpPr>
          <p:spPr bwMode="auto">
            <a:xfrm>
              <a:off x="506" y="1427"/>
              <a:ext cx="1399" cy="317"/>
            </a:xfrm>
            <a:custGeom>
              <a:avLst/>
              <a:gdLst>
                <a:gd name="T0" fmla="*/ 15 w 2232"/>
                <a:gd name="T1" fmla="*/ 223 h 463"/>
                <a:gd name="T2" fmla="*/ 431 w 2232"/>
                <a:gd name="T3" fmla="*/ 423 h 463"/>
                <a:gd name="T4" fmla="*/ 1023 w 2232"/>
                <a:gd name="T5" fmla="*/ 447 h 463"/>
                <a:gd name="T6" fmla="*/ 1687 w 2232"/>
                <a:gd name="T7" fmla="*/ 431 h 463"/>
                <a:gd name="T8" fmla="*/ 2215 w 2232"/>
                <a:gd name="T9" fmla="*/ 255 h 463"/>
                <a:gd name="T10" fmla="*/ 1791 w 2232"/>
                <a:gd name="T11" fmla="*/ 39 h 463"/>
                <a:gd name="T12" fmla="*/ 1111 w 2232"/>
                <a:gd name="T13" fmla="*/ 23 h 463"/>
                <a:gd name="T14" fmla="*/ 343 w 2232"/>
                <a:gd name="T15" fmla="*/ 55 h 463"/>
                <a:gd name="T16" fmla="*/ 15 w 2232"/>
                <a:gd name="T17" fmla="*/ 223 h 4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32"/>
                <a:gd name="T28" fmla="*/ 0 h 463"/>
                <a:gd name="T29" fmla="*/ 2232 w 2232"/>
                <a:gd name="T30" fmla="*/ 463 h 4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32" h="463">
                  <a:moveTo>
                    <a:pt x="15" y="223"/>
                  </a:moveTo>
                  <a:cubicBezTo>
                    <a:pt x="30" y="284"/>
                    <a:pt x="263" y="386"/>
                    <a:pt x="431" y="423"/>
                  </a:cubicBezTo>
                  <a:cubicBezTo>
                    <a:pt x="599" y="460"/>
                    <a:pt x="814" y="446"/>
                    <a:pt x="1023" y="447"/>
                  </a:cubicBezTo>
                  <a:cubicBezTo>
                    <a:pt x="1232" y="448"/>
                    <a:pt x="1488" y="463"/>
                    <a:pt x="1687" y="431"/>
                  </a:cubicBezTo>
                  <a:cubicBezTo>
                    <a:pt x="1886" y="399"/>
                    <a:pt x="2198" y="320"/>
                    <a:pt x="2215" y="255"/>
                  </a:cubicBezTo>
                  <a:cubicBezTo>
                    <a:pt x="2232" y="190"/>
                    <a:pt x="1975" y="78"/>
                    <a:pt x="1791" y="39"/>
                  </a:cubicBezTo>
                  <a:cubicBezTo>
                    <a:pt x="1607" y="0"/>
                    <a:pt x="1352" y="20"/>
                    <a:pt x="1111" y="23"/>
                  </a:cubicBezTo>
                  <a:cubicBezTo>
                    <a:pt x="870" y="26"/>
                    <a:pt x="528" y="23"/>
                    <a:pt x="343" y="55"/>
                  </a:cubicBezTo>
                  <a:cubicBezTo>
                    <a:pt x="158" y="87"/>
                    <a:pt x="0" y="162"/>
                    <a:pt x="15" y="223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282" name="Group 225"/>
            <p:cNvGrpSpPr>
              <a:grpSpLocks/>
            </p:cNvGrpSpPr>
            <p:nvPr/>
          </p:nvGrpSpPr>
          <p:grpSpPr bwMode="auto">
            <a:xfrm>
              <a:off x="495" y="1081"/>
              <a:ext cx="1396" cy="569"/>
              <a:chOff x="503" y="1425"/>
              <a:chExt cx="2228" cy="829"/>
            </a:xfrm>
          </p:grpSpPr>
          <p:sp>
            <p:nvSpPr>
              <p:cNvPr id="11377" name="Freeform 226"/>
              <p:cNvSpPr>
                <a:spLocks/>
              </p:cNvSpPr>
              <p:nvPr/>
            </p:nvSpPr>
            <p:spPr bwMode="auto">
              <a:xfrm rot="5135648">
                <a:off x="2397" y="1960"/>
                <a:ext cx="309" cy="81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378" name="Group 227"/>
              <p:cNvGrpSpPr>
                <a:grpSpLocks/>
              </p:cNvGrpSpPr>
              <p:nvPr/>
            </p:nvGrpSpPr>
            <p:grpSpPr bwMode="auto">
              <a:xfrm>
                <a:off x="503" y="1425"/>
                <a:ext cx="2228" cy="829"/>
                <a:chOff x="503" y="1425"/>
                <a:chExt cx="2348" cy="829"/>
              </a:xfrm>
            </p:grpSpPr>
            <p:sp>
              <p:nvSpPr>
                <p:cNvPr id="11379" name="Freeform 228"/>
                <p:cNvSpPr>
                  <a:spLocks/>
                </p:cNvSpPr>
                <p:nvPr/>
              </p:nvSpPr>
              <p:spPr bwMode="auto">
                <a:xfrm rot="-1024559">
                  <a:off x="513" y="2038"/>
                  <a:ext cx="323" cy="77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80" name="Freeform 229"/>
                <p:cNvSpPr>
                  <a:spLocks/>
                </p:cNvSpPr>
                <p:nvPr/>
              </p:nvSpPr>
              <p:spPr bwMode="auto">
                <a:xfrm rot="-1024559">
                  <a:off x="597" y="1933"/>
                  <a:ext cx="317" cy="95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81" name="Freeform 230"/>
                <p:cNvSpPr>
                  <a:spLocks/>
                </p:cNvSpPr>
                <p:nvPr/>
              </p:nvSpPr>
              <p:spPr bwMode="auto">
                <a:xfrm rot="-590344">
                  <a:off x="672" y="1846"/>
                  <a:ext cx="317" cy="95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grpSp>
              <p:nvGrpSpPr>
                <p:cNvPr id="11382" name="Group 231"/>
                <p:cNvGrpSpPr>
                  <a:grpSpLocks/>
                </p:cNvGrpSpPr>
                <p:nvPr/>
              </p:nvGrpSpPr>
              <p:grpSpPr bwMode="auto">
                <a:xfrm rot="319568">
                  <a:off x="787" y="1646"/>
                  <a:ext cx="523" cy="215"/>
                  <a:chOff x="500" y="1699"/>
                  <a:chExt cx="660" cy="284"/>
                </a:xfrm>
              </p:grpSpPr>
              <p:sp>
                <p:nvSpPr>
                  <p:cNvPr id="11402" name="Freeform 232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03" name="Freeform 233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04" name="Freeform 234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383" name="Group 235"/>
                <p:cNvGrpSpPr>
                  <a:grpSpLocks/>
                </p:cNvGrpSpPr>
                <p:nvPr/>
              </p:nvGrpSpPr>
              <p:grpSpPr bwMode="auto">
                <a:xfrm rot="1402697">
                  <a:off x="1144" y="1524"/>
                  <a:ext cx="523" cy="215"/>
                  <a:chOff x="500" y="1699"/>
                  <a:chExt cx="660" cy="284"/>
                </a:xfrm>
              </p:grpSpPr>
              <p:sp>
                <p:nvSpPr>
                  <p:cNvPr id="11399" name="Freeform 236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00" name="Freeform 237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401" name="Freeform 238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384" name="Group 239"/>
                <p:cNvGrpSpPr>
                  <a:grpSpLocks/>
                </p:cNvGrpSpPr>
                <p:nvPr/>
              </p:nvGrpSpPr>
              <p:grpSpPr bwMode="auto">
                <a:xfrm rot="2233139">
                  <a:off x="1529" y="1489"/>
                  <a:ext cx="500" cy="225"/>
                  <a:chOff x="500" y="1699"/>
                  <a:chExt cx="660" cy="284"/>
                </a:xfrm>
              </p:grpSpPr>
              <p:sp>
                <p:nvSpPr>
                  <p:cNvPr id="11396" name="Freeform 240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7" name="Freeform 241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8" name="Freeform 242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385" name="Group 243"/>
                <p:cNvGrpSpPr>
                  <a:grpSpLocks/>
                </p:cNvGrpSpPr>
                <p:nvPr/>
              </p:nvGrpSpPr>
              <p:grpSpPr bwMode="auto">
                <a:xfrm rot="3226440">
                  <a:off x="1882" y="1562"/>
                  <a:ext cx="500" cy="225"/>
                  <a:chOff x="500" y="1699"/>
                  <a:chExt cx="660" cy="284"/>
                </a:xfrm>
              </p:grpSpPr>
              <p:sp>
                <p:nvSpPr>
                  <p:cNvPr id="11393" name="Freeform 244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4" name="Freeform 245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5" name="Freeform 246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1386" name="Group 247"/>
                <p:cNvGrpSpPr>
                  <a:grpSpLocks/>
                </p:cNvGrpSpPr>
                <p:nvPr/>
              </p:nvGrpSpPr>
              <p:grpSpPr bwMode="auto">
                <a:xfrm rot="4068615">
                  <a:off x="2210" y="1726"/>
                  <a:ext cx="500" cy="225"/>
                  <a:chOff x="500" y="1699"/>
                  <a:chExt cx="660" cy="284"/>
                </a:xfrm>
              </p:grpSpPr>
              <p:sp>
                <p:nvSpPr>
                  <p:cNvPr id="11390" name="Freeform 248"/>
                  <p:cNvSpPr>
                    <a:spLocks/>
                  </p:cNvSpPr>
                  <p:nvPr/>
                </p:nvSpPr>
                <p:spPr bwMode="auto">
                  <a:xfrm>
                    <a:off x="500" y="1881"/>
                    <a:ext cx="408" cy="102"/>
                  </a:xfrm>
                  <a:custGeom>
                    <a:avLst/>
                    <a:gdLst>
                      <a:gd name="T0" fmla="*/ 0 w 408"/>
                      <a:gd name="T1" fmla="*/ 99 h 102"/>
                      <a:gd name="T2" fmla="*/ 44 w 408"/>
                      <a:gd name="T3" fmla="*/ 27 h 102"/>
                      <a:gd name="T4" fmla="*/ 118 w 408"/>
                      <a:gd name="T5" fmla="*/ 3 h 102"/>
                      <a:gd name="T6" fmla="*/ 192 w 408"/>
                      <a:gd name="T7" fmla="*/ 15 h 102"/>
                      <a:gd name="T8" fmla="*/ 280 w 408"/>
                      <a:gd name="T9" fmla="*/ 91 h 102"/>
                      <a:gd name="T10" fmla="*/ 360 w 408"/>
                      <a:gd name="T11" fmla="*/ 79 h 102"/>
                      <a:gd name="T12" fmla="*/ 408 w 408"/>
                      <a:gd name="T13" fmla="*/ 10 h 10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8"/>
                      <a:gd name="T22" fmla="*/ 0 h 102"/>
                      <a:gd name="T23" fmla="*/ 408 w 408"/>
                      <a:gd name="T24" fmla="*/ 102 h 10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1" name="Freeform 249"/>
                  <p:cNvSpPr>
                    <a:spLocks/>
                  </p:cNvSpPr>
                  <p:nvPr/>
                </p:nvSpPr>
                <p:spPr bwMode="auto">
                  <a:xfrm>
                    <a:off x="636" y="177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92" name="Freeform 250"/>
                  <p:cNvSpPr>
                    <a:spLocks/>
                  </p:cNvSpPr>
                  <p:nvPr/>
                </p:nvSpPr>
                <p:spPr bwMode="auto">
                  <a:xfrm rot="434215">
                    <a:off x="760" y="1699"/>
                    <a:ext cx="400" cy="126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387" name="Freeform 251"/>
                <p:cNvSpPr>
                  <a:spLocks/>
                </p:cNvSpPr>
                <p:nvPr/>
              </p:nvSpPr>
              <p:spPr bwMode="auto">
                <a:xfrm rot="5135648">
                  <a:off x="2576" y="2029"/>
                  <a:ext cx="303" cy="100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88" name="Freeform 252"/>
                <p:cNvSpPr>
                  <a:spLocks/>
                </p:cNvSpPr>
                <p:nvPr/>
              </p:nvSpPr>
              <p:spPr bwMode="auto">
                <a:xfrm>
                  <a:off x="2706" y="2014"/>
                  <a:ext cx="145" cy="221"/>
                </a:xfrm>
                <a:custGeom>
                  <a:avLst/>
                  <a:gdLst>
                    <a:gd name="T0" fmla="*/ 72 w 145"/>
                    <a:gd name="T1" fmla="*/ 0 h 221"/>
                    <a:gd name="T2" fmla="*/ 127 w 145"/>
                    <a:gd name="T3" fmla="*/ 39 h 221"/>
                    <a:gd name="T4" fmla="*/ 144 w 145"/>
                    <a:gd name="T5" fmla="*/ 106 h 221"/>
                    <a:gd name="T6" fmla="*/ 123 w 145"/>
                    <a:gd name="T7" fmla="*/ 158 h 221"/>
                    <a:gd name="T8" fmla="*/ 50 w 145"/>
                    <a:gd name="T9" fmla="*/ 212 h 221"/>
                    <a:gd name="T10" fmla="*/ 6 w 145"/>
                    <a:gd name="T11" fmla="*/ 214 h 221"/>
                    <a:gd name="T12" fmla="*/ 14 w 145"/>
                    <a:gd name="T13" fmla="*/ 218 h 2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5"/>
                    <a:gd name="T22" fmla="*/ 0 h 221"/>
                    <a:gd name="T23" fmla="*/ 145 w 145"/>
                    <a:gd name="T24" fmla="*/ 221 h 2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5" h="221">
                      <a:moveTo>
                        <a:pt x="72" y="0"/>
                      </a:moveTo>
                      <a:cubicBezTo>
                        <a:pt x="82" y="7"/>
                        <a:pt x="115" y="23"/>
                        <a:pt x="127" y="39"/>
                      </a:cubicBezTo>
                      <a:cubicBezTo>
                        <a:pt x="139" y="57"/>
                        <a:pt x="145" y="86"/>
                        <a:pt x="144" y="106"/>
                      </a:cubicBezTo>
                      <a:cubicBezTo>
                        <a:pt x="143" y="125"/>
                        <a:pt x="139" y="141"/>
                        <a:pt x="123" y="158"/>
                      </a:cubicBezTo>
                      <a:cubicBezTo>
                        <a:pt x="107" y="176"/>
                        <a:pt x="69" y="203"/>
                        <a:pt x="50" y="212"/>
                      </a:cubicBezTo>
                      <a:cubicBezTo>
                        <a:pt x="31" y="221"/>
                        <a:pt x="12" y="213"/>
                        <a:pt x="6" y="214"/>
                      </a:cubicBezTo>
                      <a:cubicBezTo>
                        <a:pt x="0" y="215"/>
                        <a:pt x="12" y="217"/>
                        <a:pt x="1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89" name="Freeform 253"/>
                <p:cNvSpPr>
                  <a:spLocks/>
                </p:cNvSpPr>
                <p:nvPr/>
              </p:nvSpPr>
              <p:spPr bwMode="auto">
                <a:xfrm>
                  <a:off x="503" y="2112"/>
                  <a:ext cx="228" cy="142"/>
                </a:xfrm>
                <a:custGeom>
                  <a:avLst/>
                  <a:gdLst>
                    <a:gd name="T0" fmla="*/ 145 w 228"/>
                    <a:gd name="T1" fmla="*/ 96 h 142"/>
                    <a:gd name="T2" fmla="*/ 25 w 228"/>
                    <a:gd name="T3" fmla="*/ 136 h 142"/>
                    <a:gd name="T4" fmla="*/ 7 w 228"/>
                    <a:gd name="T5" fmla="*/ 61 h 142"/>
                    <a:gd name="T6" fmla="*/ 66 w 228"/>
                    <a:gd name="T7" fmla="*/ 53 h 142"/>
                    <a:gd name="T8" fmla="*/ 150 w 228"/>
                    <a:gd name="T9" fmla="*/ 88 h 142"/>
                    <a:gd name="T10" fmla="*/ 207 w 228"/>
                    <a:gd name="T11" fmla="*/ 60 h 142"/>
                    <a:gd name="T12" fmla="*/ 228 w 228"/>
                    <a:gd name="T13" fmla="*/ 0 h 1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28"/>
                    <a:gd name="T22" fmla="*/ 0 h 142"/>
                    <a:gd name="T23" fmla="*/ 228 w 228"/>
                    <a:gd name="T24" fmla="*/ 142 h 14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28" h="142">
                      <a:moveTo>
                        <a:pt x="145" y="96"/>
                      </a:moveTo>
                      <a:cubicBezTo>
                        <a:pt x="126" y="103"/>
                        <a:pt x="48" y="142"/>
                        <a:pt x="25" y="136"/>
                      </a:cubicBezTo>
                      <a:cubicBezTo>
                        <a:pt x="2" y="130"/>
                        <a:pt x="0" y="75"/>
                        <a:pt x="7" y="61"/>
                      </a:cubicBezTo>
                      <a:cubicBezTo>
                        <a:pt x="14" y="47"/>
                        <a:pt x="42" y="48"/>
                        <a:pt x="66" y="53"/>
                      </a:cubicBezTo>
                      <a:cubicBezTo>
                        <a:pt x="89" y="58"/>
                        <a:pt x="126" y="85"/>
                        <a:pt x="150" y="88"/>
                      </a:cubicBezTo>
                      <a:cubicBezTo>
                        <a:pt x="173" y="89"/>
                        <a:pt x="194" y="74"/>
                        <a:pt x="207" y="60"/>
                      </a:cubicBezTo>
                      <a:cubicBezTo>
                        <a:pt x="221" y="46"/>
                        <a:pt x="224" y="12"/>
                        <a:pt x="228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11283" name="plant"/>
            <p:cNvSpPr>
              <a:spLocks noEditPoints="1" noChangeArrowheads="1"/>
            </p:cNvSpPr>
            <p:nvPr/>
          </p:nvSpPr>
          <p:spPr bwMode="auto">
            <a:xfrm rot="-281140">
              <a:off x="2071" y="2401"/>
              <a:ext cx="331" cy="123"/>
            </a:xfrm>
            <a:custGeom>
              <a:avLst/>
              <a:gdLst>
                <a:gd name="T0" fmla="*/ 0 w 21600"/>
                <a:gd name="T1" fmla="*/ 0 h 21600"/>
                <a:gd name="T2" fmla="*/ 166 w 21600"/>
                <a:gd name="T3" fmla="*/ 0 h 21600"/>
                <a:gd name="T4" fmla="*/ 331 w 21600"/>
                <a:gd name="T5" fmla="*/ 0 h 21600"/>
                <a:gd name="T6" fmla="*/ 331 w 21600"/>
                <a:gd name="T7" fmla="*/ 62 h 21600"/>
                <a:gd name="T8" fmla="*/ 331 w 21600"/>
                <a:gd name="T9" fmla="*/ 123 h 21600"/>
                <a:gd name="T10" fmla="*/ 166 w 21600"/>
                <a:gd name="T11" fmla="*/ 123 h 21600"/>
                <a:gd name="T12" fmla="*/ 0 w 21600"/>
                <a:gd name="T13" fmla="*/ 123 h 21600"/>
                <a:gd name="T14" fmla="*/ 0 w 21600"/>
                <a:gd name="T15" fmla="*/ 6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113 w 21600"/>
                <a:gd name="T25" fmla="*/ 10010 h 21600"/>
                <a:gd name="T26" fmla="*/ 14552 w 21600"/>
                <a:gd name="T27" fmla="*/ 1352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4" name="Freeform 255"/>
            <p:cNvSpPr>
              <a:spLocks/>
            </p:cNvSpPr>
            <p:nvPr/>
          </p:nvSpPr>
          <p:spPr bwMode="auto">
            <a:xfrm flipH="1">
              <a:off x="1406" y="1723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5" name="Freeform 256"/>
            <p:cNvSpPr>
              <a:spLocks/>
            </p:cNvSpPr>
            <p:nvPr/>
          </p:nvSpPr>
          <p:spPr bwMode="auto">
            <a:xfrm flipH="1">
              <a:off x="878" y="1715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6" name="plant"/>
            <p:cNvSpPr>
              <a:spLocks noEditPoints="1" noChangeArrowheads="1"/>
            </p:cNvSpPr>
            <p:nvPr/>
          </p:nvSpPr>
          <p:spPr bwMode="auto">
            <a:xfrm rot="-281140">
              <a:off x="231" y="2147"/>
              <a:ext cx="331" cy="123"/>
            </a:xfrm>
            <a:custGeom>
              <a:avLst/>
              <a:gdLst>
                <a:gd name="T0" fmla="*/ 0 w 21600"/>
                <a:gd name="T1" fmla="*/ 0 h 21600"/>
                <a:gd name="T2" fmla="*/ 166 w 21600"/>
                <a:gd name="T3" fmla="*/ 0 h 21600"/>
                <a:gd name="T4" fmla="*/ 331 w 21600"/>
                <a:gd name="T5" fmla="*/ 0 h 21600"/>
                <a:gd name="T6" fmla="*/ 331 w 21600"/>
                <a:gd name="T7" fmla="*/ 62 h 21600"/>
                <a:gd name="T8" fmla="*/ 331 w 21600"/>
                <a:gd name="T9" fmla="*/ 123 h 21600"/>
                <a:gd name="T10" fmla="*/ 166 w 21600"/>
                <a:gd name="T11" fmla="*/ 123 h 21600"/>
                <a:gd name="T12" fmla="*/ 0 w 21600"/>
                <a:gd name="T13" fmla="*/ 123 h 21600"/>
                <a:gd name="T14" fmla="*/ 0 w 21600"/>
                <a:gd name="T15" fmla="*/ 6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113 w 21600"/>
                <a:gd name="T25" fmla="*/ 10010 h 21600"/>
                <a:gd name="T26" fmla="*/ 14552 w 21600"/>
                <a:gd name="T27" fmla="*/ 1352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7" name="Freeform 258"/>
            <p:cNvSpPr>
              <a:spLocks/>
            </p:cNvSpPr>
            <p:nvPr/>
          </p:nvSpPr>
          <p:spPr bwMode="auto">
            <a:xfrm rot="-10063547">
              <a:off x="1600" y="1713"/>
              <a:ext cx="192" cy="27"/>
            </a:xfrm>
            <a:custGeom>
              <a:avLst/>
              <a:gdLst>
                <a:gd name="T0" fmla="*/ 0 w 408"/>
                <a:gd name="T1" fmla="*/ 99 h 102"/>
                <a:gd name="T2" fmla="*/ 44 w 408"/>
                <a:gd name="T3" fmla="*/ 27 h 102"/>
                <a:gd name="T4" fmla="*/ 118 w 408"/>
                <a:gd name="T5" fmla="*/ 3 h 102"/>
                <a:gd name="T6" fmla="*/ 192 w 408"/>
                <a:gd name="T7" fmla="*/ 15 h 102"/>
                <a:gd name="T8" fmla="*/ 280 w 408"/>
                <a:gd name="T9" fmla="*/ 91 h 102"/>
                <a:gd name="T10" fmla="*/ 360 w 408"/>
                <a:gd name="T11" fmla="*/ 79 h 102"/>
                <a:gd name="T12" fmla="*/ 408 w 408"/>
                <a:gd name="T13" fmla="*/ 10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8"/>
                <a:gd name="T22" fmla="*/ 0 h 102"/>
                <a:gd name="T23" fmla="*/ 408 w 408"/>
                <a:gd name="T24" fmla="*/ 102 h 1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8" h="102">
                  <a:moveTo>
                    <a:pt x="0" y="99"/>
                  </a:moveTo>
                  <a:cubicBezTo>
                    <a:pt x="7" y="87"/>
                    <a:pt x="24" y="43"/>
                    <a:pt x="44" y="27"/>
                  </a:cubicBezTo>
                  <a:cubicBezTo>
                    <a:pt x="64" y="11"/>
                    <a:pt x="93" y="5"/>
                    <a:pt x="118" y="3"/>
                  </a:cubicBezTo>
                  <a:cubicBezTo>
                    <a:pt x="143" y="1"/>
                    <a:pt x="165" y="0"/>
                    <a:pt x="192" y="15"/>
                  </a:cubicBezTo>
                  <a:cubicBezTo>
                    <a:pt x="219" y="30"/>
                    <a:pt x="252" y="80"/>
                    <a:pt x="280" y="91"/>
                  </a:cubicBezTo>
                  <a:cubicBezTo>
                    <a:pt x="308" y="102"/>
                    <a:pt x="339" y="92"/>
                    <a:pt x="360" y="79"/>
                  </a:cubicBezTo>
                  <a:cubicBezTo>
                    <a:pt x="381" y="66"/>
                    <a:pt x="398" y="25"/>
                    <a:pt x="408" y="10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8" name="Freeform 259"/>
            <p:cNvSpPr>
              <a:spLocks/>
            </p:cNvSpPr>
            <p:nvPr/>
          </p:nvSpPr>
          <p:spPr bwMode="auto">
            <a:xfrm rot="-9846516">
              <a:off x="1658" y="1703"/>
              <a:ext cx="188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89" name="Freeform 260"/>
            <p:cNvSpPr>
              <a:spLocks/>
            </p:cNvSpPr>
            <p:nvPr/>
          </p:nvSpPr>
          <p:spPr bwMode="auto">
            <a:xfrm rot="-10095241">
              <a:off x="1533" y="1721"/>
              <a:ext cx="189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290" name="Group 261"/>
            <p:cNvGrpSpPr>
              <a:grpSpLocks/>
            </p:cNvGrpSpPr>
            <p:nvPr/>
          </p:nvGrpSpPr>
          <p:grpSpPr bwMode="auto">
            <a:xfrm rot="-10121193">
              <a:off x="1341" y="1714"/>
              <a:ext cx="311" cy="77"/>
              <a:chOff x="500" y="1699"/>
              <a:chExt cx="660" cy="284"/>
            </a:xfrm>
          </p:grpSpPr>
          <p:sp>
            <p:nvSpPr>
              <p:cNvPr id="11374" name="Freeform 262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75" name="Freeform 263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76" name="Freeform 264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291" name="Group 265"/>
            <p:cNvGrpSpPr>
              <a:grpSpLocks/>
            </p:cNvGrpSpPr>
            <p:nvPr/>
          </p:nvGrpSpPr>
          <p:grpSpPr bwMode="auto">
            <a:xfrm rot="-9767010">
              <a:off x="1137" y="1727"/>
              <a:ext cx="311" cy="77"/>
              <a:chOff x="500" y="1699"/>
              <a:chExt cx="660" cy="284"/>
            </a:xfrm>
          </p:grpSpPr>
          <p:sp>
            <p:nvSpPr>
              <p:cNvPr id="11371" name="Freeform 266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72" name="Freeform 267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73" name="Freeform 268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292" name="Group 269"/>
            <p:cNvGrpSpPr>
              <a:grpSpLocks/>
            </p:cNvGrpSpPr>
            <p:nvPr/>
          </p:nvGrpSpPr>
          <p:grpSpPr bwMode="auto">
            <a:xfrm rot="-9275821">
              <a:off x="955" y="1728"/>
              <a:ext cx="297" cy="81"/>
              <a:chOff x="500" y="1699"/>
              <a:chExt cx="660" cy="284"/>
            </a:xfrm>
          </p:grpSpPr>
          <p:sp>
            <p:nvSpPr>
              <p:cNvPr id="11368" name="Freeform 270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69" name="Freeform 271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70" name="Freeform 272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293" name="Group 273"/>
            <p:cNvGrpSpPr>
              <a:grpSpLocks/>
            </p:cNvGrpSpPr>
            <p:nvPr/>
          </p:nvGrpSpPr>
          <p:grpSpPr bwMode="auto">
            <a:xfrm rot="253299">
              <a:off x="461" y="1577"/>
              <a:ext cx="418" cy="211"/>
              <a:chOff x="1606" y="2128"/>
              <a:chExt cx="418" cy="211"/>
            </a:xfrm>
          </p:grpSpPr>
          <p:grpSp>
            <p:nvGrpSpPr>
              <p:cNvPr id="11355" name="Group 274"/>
              <p:cNvGrpSpPr>
                <a:grpSpLocks/>
              </p:cNvGrpSpPr>
              <p:nvPr/>
            </p:nvGrpSpPr>
            <p:grpSpPr bwMode="auto">
              <a:xfrm>
                <a:off x="1692" y="2156"/>
                <a:ext cx="332" cy="183"/>
                <a:chOff x="1692" y="2156"/>
                <a:chExt cx="332" cy="183"/>
              </a:xfrm>
            </p:grpSpPr>
            <p:sp>
              <p:nvSpPr>
                <p:cNvPr id="11365" name="Freeform 275"/>
                <p:cNvSpPr>
                  <a:spLocks/>
                </p:cNvSpPr>
                <p:nvPr/>
              </p:nvSpPr>
              <p:spPr bwMode="auto">
                <a:xfrm rot="-5664353">
                  <a:off x="1662" y="2186"/>
                  <a:ext cx="111" cy="51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66" name="Freeform 276"/>
                <p:cNvSpPr>
                  <a:spLocks/>
                </p:cNvSpPr>
                <p:nvPr/>
              </p:nvSpPr>
              <p:spPr bwMode="auto">
                <a:xfrm rot="-7401987">
                  <a:off x="1952" y="2268"/>
                  <a:ext cx="95" cy="48"/>
                </a:xfrm>
                <a:custGeom>
                  <a:avLst/>
                  <a:gdLst>
                    <a:gd name="T0" fmla="*/ 0 w 408"/>
                    <a:gd name="T1" fmla="*/ 99 h 102"/>
                    <a:gd name="T2" fmla="*/ 44 w 408"/>
                    <a:gd name="T3" fmla="*/ 27 h 102"/>
                    <a:gd name="T4" fmla="*/ 118 w 408"/>
                    <a:gd name="T5" fmla="*/ 3 h 102"/>
                    <a:gd name="T6" fmla="*/ 192 w 408"/>
                    <a:gd name="T7" fmla="*/ 15 h 102"/>
                    <a:gd name="T8" fmla="*/ 280 w 408"/>
                    <a:gd name="T9" fmla="*/ 91 h 102"/>
                    <a:gd name="T10" fmla="*/ 360 w 408"/>
                    <a:gd name="T11" fmla="*/ 79 h 102"/>
                    <a:gd name="T12" fmla="*/ 408 w 408"/>
                    <a:gd name="T13" fmla="*/ 10 h 10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8"/>
                    <a:gd name="T22" fmla="*/ 0 h 102"/>
                    <a:gd name="T23" fmla="*/ 408 w 408"/>
                    <a:gd name="T24" fmla="*/ 102 h 10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67" name="Freeform 277"/>
                <p:cNvSpPr>
                  <a:spLocks/>
                </p:cNvSpPr>
                <p:nvPr/>
              </p:nvSpPr>
              <p:spPr bwMode="auto">
                <a:xfrm rot="-6967771">
                  <a:off x="1854" y="2257"/>
                  <a:ext cx="93" cy="59"/>
                </a:xfrm>
                <a:custGeom>
                  <a:avLst/>
                  <a:gdLst>
                    <a:gd name="T0" fmla="*/ 0 w 400"/>
                    <a:gd name="T1" fmla="*/ 97 h 126"/>
                    <a:gd name="T2" fmla="*/ 48 w 400"/>
                    <a:gd name="T3" fmla="*/ 25 h 126"/>
                    <a:gd name="T4" fmla="*/ 134 w 400"/>
                    <a:gd name="T5" fmla="*/ 0 h 126"/>
                    <a:gd name="T6" fmla="*/ 205 w 400"/>
                    <a:gd name="T7" fmla="*/ 23 h 126"/>
                    <a:gd name="T8" fmla="*/ 281 w 400"/>
                    <a:gd name="T9" fmla="*/ 112 h 126"/>
                    <a:gd name="T10" fmla="*/ 364 w 400"/>
                    <a:gd name="T11" fmla="*/ 105 h 126"/>
                    <a:gd name="T12" fmla="*/ 400 w 400"/>
                    <a:gd name="T13" fmla="*/ 37 h 1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0"/>
                    <a:gd name="T22" fmla="*/ 0 h 126"/>
                    <a:gd name="T23" fmla="*/ 400 w 400"/>
                    <a:gd name="T24" fmla="*/ 126 h 12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1356" name="Group 278"/>
              <p:cNvGrpSpPr>
                <a:grpSpLocks/>
              </p:cNvGrpSpPr>
              <p:nvPr/>
            </p:nvGrpSpPr>
            <p:grpSpPr bwMode="auto">
              <a:xfrm>
                <a:off x="1606" y="2128"/>
                <a:ext cx="372" cy="208"/>
                <a:chOff x="1606" y="2128"/>
                <a:chExt cx="372" cy="208"/>
              </a:xfrm>
            </p:grpSpPr>
            <p:grpSp>
              <p:nvGrpSpPr>
                <p:cNvPr id="11357" name="Group 279"/>
                <p:cNvGrpSpPr>
                  <a:grpSpLocks/>
                </p:cNvGrpSpPr>
                <p:nvPr/>
              </p:nvGrpSpPr>
              <p:grpSpPr bwMode="auto">
                <a:xfrm>
                  <a:off x="1649" y="2131"/>
                  <a:ext cx="329" cy="205"/>
                  <a:chOff x="1649" y="2131"/>
                  <a:chExt cx="329" cy="205"/>
                </a:xfrm>
              </p:grpSpPr>
              <p:sp>
                <p:nvSpPr>
                  <p:cNvPr id="11359" name="Freeform 280"/>
                  <p:cNvSpPr>
                    <a:spLocks/>
                  </p:cNvSpPr>
                  <p:nvPr/>
                </p:nvSpPr>
                <p:spPr bwMode="auto">
                  <a:xfrm rot="-7401987">
                    <a:off x="1903" y="2260"/>
                    <a:ext cx="92" cy="59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1360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1725" y="2188"/>
                    <a:ext cx="154" cy="143"/>
                    <a:chOff x="1728" y="2185"/>
                    <a:chExt cx="154" cy="143"/>
                  </a:xfrm>
                </p:grpSpPr>
                <p:sp>
                  <p:nvSpPr>
                    <p:cNvPr id="11362" name="Freeform 282"/>
                    <p:cNvSpPr>
                      <a:spLocks/>
                    </p:cNvSpPr>
                    <p:nvPr/>
                  </p:nvSpPr>
                  <p:spPr bwMode="auto">
                    <a:xfrm rot="-6731385">
                      <a:off x="1802" y="2249"/>
                      <a:ext cx="111" cy="48"/>
                    </a:xfrm>
                    <a:custGeom>
                      <a:avLst/>
                      <a:gdLst>
                        <a:gd name="T0" fmla="*/ 0 w 408"/>
                        <a:gd name="T1" fmla="*/ 99 h 102"/>
                        <a:gd name="T2" fmla="*/ 44 w 408"/>
                        <a:gd name="T3" fmla="*/ 27 h 102"/>
                        <a:gd name="T4" fmla="*/ 118 w 408"/>
                        <a:gd name="T5" fmla="*/ 3 h 102"/>
                        <a:gd name="T6" fmla="*/ 192 w 408"/>
                        <a:gd name="T7" fmla="*/ 15 h 102"/>
                        <a:gd name="T8" fmla="*/ 280 w 408"/>
                        <a:gd name="T9" fmla="*/ 91 h 102"/>
                        <a:gd name="T10" fmla="*/ 360 w 408"/>
                        <a:gd name="T11" fmla="*/ 79 h 102"/>
                        <a:gd name="T12" fmla="*/ 408 w 408"/>
                        <a:gd name="T13" fmla="*/ 10 h 10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8"/>
                        <a:gd name="T22" fmla="*/ 0 h 102"/>
                        <a:gd name="T23" fmla="*/ 408 w 408"/>
                        <a:gd name="T24" fmla="*/ 102 h 10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363" name="Freeform 283"/>
                    <p:cNvSpPr>
                      <a:spLocks/>
                    </p:cNvSpPr>
                    <p:nvPr/>
                  </p:nvSpPr>
                  <p:spPr bwMode="auto">
                    <a:xfrm rot="-6731385">
                      <a:off x="1752" y="2226"/>
                      <a:ext cx="108" cy="59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364" name="Freeform 284"/>
                    <p:cNvSpPr>
                      <a:spLocks/>
                    </p:cNvSpPr>
                    <p:nvPr/>
                  </p:nvSpPr>
                  <p:spPr bwMode="auto">
                    <a:xfrm rot="-6297170">
                      <a:off x="1704" y="2209"/>
                      <a:ext cx="108" cy="59"/>
                    </a:xfrm>
                    <a:custGeom>
                      <a:avLst/>
                      <a:gdLst>
                        <a:gd name="T0" fmla="*/ 0 w 400"/>
                        <a:gd name="T1" fmla="*/ 97 h 126"/>
                        <a:gd name="T2" fmla="*/ 48 w 400"/>
                        <a:gd name="T3" fmla="*/ 25 h 126"/>
                        <a:gd name="T4" fmla="*/ 134 w 400"/>
                        <a:gd name="T5" fmla="*/ 0 h 126"/>
                        <a:gd name="T6" fmla="*/ 205 w 400"/>
                        <a:gd name="T7" fmla="*/ 23 h 126"/>
                        <a:gd name="T8" fmla="*/ 281 w 400"/>
                        <a:gd name="T9" fmla="*/ 112 h 126"/>
                        <a:gd name="T10" fmla="*/ 364 w 400"/>
                        <a:gd name="T11" fmla="*/ 105 h 126"/>
                        <a:gd name="T12" fmla="*/ 400 w 400"/>
                        <a:gd name="T13" fmla="*/ 37 h 12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400"/>
                        <a:gd name="T22" fmla="*/ 0 h 126"/>
                        <a:gd name="T23" fmla="*/ 400 w 400"/>
                        <a:gd name="T24" fmla="*/ 126 h 12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361" name="Freeform 285"/>
                  <p:cNvSpPr>
                    <a:spLocks/>
                  </p:cNvSpPr>
                  <p:nvPr/>
                </p:nvSpPr>
                <p:spPr bwMode="auto">
                  <a:xfrm rot="-5664353">
                    <a:off x="1625" y="2155"/>
                    <a:ext cx="108" cy="60"/>
                  </a:xfrm>
                  <a:custGeom>
                    <a:avLst/>
                    <a:gdLst>
                      <a:gd name="T0" fmla="*/ 0 w 400"/>
                      <a:gd name="T1" fmla="*/ 97 h 126"/>
                      <a:gd name="T2" fmla="*/ 48 w 400"/>
                      <a:gd name="T3" fmla="*/ 25 h 126"/>
                      <a:gd name="T4" fmla="*/ 134 w 400"/>
                      <a:gd name="T5" fmla="*/ 0 h 126"/>
                      <a:gd name="T6" fmla="*/ 205 w 400"/>
                      <a:gd name="T7" fmla="*/ 23 h 126"/>
                      <a:gd name="T8" fmla="*/ 281 w 400"/>
                      <a:gd name="T9" fmla="*/ 112 h 126"/>
                      <a:gd name="T10" fmla="*/ 364 w 400"/>
                      <a:gd name="T11" fmla="*/ 105 h 126"/>
                      <a:gd name="T12" fmla="*/ 400 w 400"/>
                      <a:gd name="T13" fmla="*/ 37 h 12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00"/>
                      <a:gd name="T22" fmla="*/ 0 h 126"/>
                      <a:gd name="T23" fmla="*/ 400 w 400"/>
                      <a:gd name="T24" fmla="*/ 126 h 12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358" name="Freeform 286"/>
                <p:cNvSpPr>
                  <a:spLocks/>
                </p:cNvSpPr>
                <p:nvPr/>
              </p:nvSpPr>
              <p:spPr bwMode="auto">
                <a:xfrm rot="10800000">
                  <a:off x="1606" y="2128"/>
                  <a:ext cx="86" cy="79"/>
                </a:xfrm>
                <a:custGeom>
                  <a:avLst/>
                  <a:gdLst>
                    <a:gd name="T0" fmla="*/ 72 w 145"/>
                    <a:gd name="T1" fmla="*/ 0 h 221"/>
                    <a:gd name="T2" fmla="*/ 127 w 145"/>
                    <a:gd name="T3" fmla="*/ 39 h 221"/>
                    <a:gd name="T4" fmla="*/ 144 w 145"/>
                    <a:gd name="T5" fmla="*/ 106 h 221"/>
                    <a:gd name="T6" fmla="*/ 123 w 145"/>
                    <a:gd name="T7" fmla="*/ 158 h 221"/>
                    <a:gd name="T8" fmla="*/ 50 w 145"/>
                    <a:gd name="T9" fmla="*/ 212 h 221"/>
                    <a:gd name="T10" fmla="*/ 6 w 145"/>
                    <a:gd name="T11" fmla="*/ 214 h 221"/>
                    <a:gd name="T12" fmla="*/ 14 w 145"/>
                    <a:gd name="T13" fmla="*/ 218 h 2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5"/>
                    <a:gd name="T22" fmla="*/ 0 h 221"/>
                    <a:gd name="T23" fmla="*/ 145 w 145"/>
                    <a:gd name="T24" fmla="*/ 221 h 2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5" h="221">
                      <a:moveTo>
                        <a:pt x="72" y="0"/>
                      </a:moveTo>
                      <a:cubicBezTo>
                        <a:pt x="82" y="7"/>
                        <a:pt x="115" y="23"/>
                        <a:pt x="127" y="39"/>
                      </a:cubicBezTo>
                      <a:cubicBezTo>
                        <a:pt x="139" y="57"/>
                        <a:pt x="145" y="86"/>
                        <a:pt x="144" y="106"/>
                      </a:cubicBezTo>
                      <a:cubicBezTo>
                        <a:pt x="143" y="125"/>
                        <a:pt x="139" y="141"/>
                        <a:pt x="123" y="158"/>
                      </a:cubicBezTo>
                      <a:cubicBezTo>
                        <a:pt x="107" y="176"/>
                        <a:pt x="69" y="203"/>
                        <a:pt x="50" y="212"/>
                      </a:cubicBezTo>
                      <a:cubicBezTo>
                        <a:pt x="31" y="221"/>
                        <a:pt x="12" y="213"/>
                        <a:pt x="6" y="214"/>
                      </a:cubicBezTo>
                      <a:cubicBezTo>
                        <a:pt x="0" y="215"/>
                        <a:pt x="12" y="217"/>
                        <a:pt x="14" y="21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11294" name="Freeform 287"/>
            <p:cNvSpPr>
              <a:spLocks/>
            </p:cNvSpPr>
            <p:nvPr/>
          </p:nvSpPr>
          <p:spPr bwMode="auto">
            <a:xfrm rot="-8887738">
              <a:off x="1771" y="1656"/>
              <a:ext cx="136" cy="51"/>
            </a:xfrm>
            <a:custGeom>
              <a:avLst/>
              <a:gdLst>
                <a:gd name="T0" fmla="*/ 145 w 228"/>
                <a:gd name="T1" fmla="*/ 96 h 142"/>
                <a:gd name="T2" fmla="*/ 25 w 228"/>
                <a:gd name="T3" fmla="*/ 136 h 142"/>
                <a:gd name="T4" fmla="*/ 7 w 228"/>
                <a:gd name="T5" fmla="*/ 61 h 142"/>
                <a:gd name="T6" fmla="*/ 66 w 228"/>
                <a:gd name="T7" fmla="*/ 53 h 142"/>
                <a:gd name="T8" fmla="*/ 150 w 228"/>
                <a:gd name="T9" fmla="*/ 88 h 142"/>
                <a:gd name="T10" fmla="*/ 207 w 228"/>
                <a:gd name="T11" fmla="*/ 60 h 142"/>
                <a:gd name="T12" fmla="*/ 228 w 228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8"/>
                <a:gd name="T22" fmla="*/ 0 h 142"/>
                <a:gd name="T23" fmla="*/ 228 w 228"/>
                <a:gd name="T24" fmla="*/ 142 h 1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8" h="142">
                  <a:moveTo>
                    <a:pt x="145" y="96"/>
                  </a:moveTo>
                  <a:cubicBezTo>
                    <a:pt x="126" y="103"/>
                    <a:pt x="48" y="142"/>
                    <a:pt x="25" y="136"/>
                  </a:cubicBezTo>
                  <a:cubicBezTo>
                    <a:pt x="2" y="130"/>
                    <a:pt x="0" y="75"/>
                    <a:pt x="7" y="61"/>
                  </a:cubicBezTo>
                  <a:cubicBezTo>
                    <a:pt x="14" y="47"/>
                    <a:pt x="42" y="48"/>
                    <a:pt x="66" y="53"/>
                  </a:cubicBezTo>
                  <a:cubicBezTo>
                    <a:pt x="89" y="58"/>
                    <a:pt x="126" y="85"/>
                    <a:pt x="150" y="88"/>
                  </a:cubicBezTo>
                  <a:cubicBezTo>
                    <a:pt x="173" y="89"/>
                    <a:pt x="194" y="74"/>
                    <a:pt x="207" y="60"/>
                  </a:cubicBezTo>
                  <a:cubicBezTo>
                    <a:pt x="221" y="46"/>
                    <a:pt x="224" y="12"/>
                    <a:pt x="228" y="0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295" name="Group 288"/>
            <p:cNvGrpSpPr>
              <a:grpSpLocks/>
            </p:cNvGrpSpPr>
            <p:nvPr/>
          </p:nvGrpSpPr>
          <p:grpSpPr bwMode="auto">
            <a:xfrm rot="-9101855">
              <a:off x="774" y="1720"/>
              <a:ext cx="297" cy="81"/>
              <a:chOff x="500" y="1699"/>
              <a:chExt cx="660" cy="284"/>
            </a:xfrm>
          </p:grpSpPr>
          <p:sp>
            <p:nvSpPr>
              <p:cNvPr id="11352" name="Freeform 289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>
                  <a:gd name="T0" fmla="*/ 0 w 408"/>
                  <a:gd name="T1" fmla="*/ 99 h 102"/>
                  <a:gd name="T2" fmla="*/ 44 w 408"/>
                  <a:gd name="T3" fmla="*/ 27 h 102"/>
                  <a:gd name="T4" fmla="*/ 118 w 408"/>
                  <a:gd name="T5" fmla="*/ 3 h 102"/>
                  <a:gd name="T6" fmla="*/ 192 w 408"/>
                  <a:gd name="T7" fmla="*/ 15 h 102"/>
                  <a:gd name="T8" fmla="*/ 280 w 408"/>
                  <a:gd name="T9" fmla="*/ 91 h 102"/>
                  <a:gd name="T10" fmla="*/ 360 w 408"/>
                  <a:gd name="T11" fmla="*/ 79 h 102"/>
                  <a:gd name="T12" fmla="*/ 408 w 408"/>
                  <a:gd name="T13" fmla="*/ 10 h 10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8"/>
                  <a:gd name="T22" fmla="*/ 0 h 102"/>
                  <a:gd name="T23" fmla="*/ 408 w 408"/>
                  <a:gd name="T24" fmla="*/ 102 h 10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53" name="Freeform 290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54" name="Freeform 291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>
                  <a:gd name="T0" fmla="*/ 0 w 400"/>
                  <a:gd name="T1" fmla="*/ 97 h 126"/>
                  <a:gd name="T2" fmla="*/ 48 w 400"/>
                  <a:gd name="T3" fmla="*/ 25 h 126"/>
                  <a:gd name="T4" fmla="*/ 134 w 400"/>
                  <a:gd name="T5" fmla="*/ 0 h 126"/>
                  <a:gd name="T6" fmla="*/ 205 w 400"/>
                  <a:gd name="T7" fmla="*/ 23 h 126"/>
                  <a:gd name="T8" fmla="*/ 281 w 400"/>
                  <a:gd name="T9" fmla="*/ 112 h 126"/>
                  <a:gd name="T10" fmla="*/ 364 w 400"/>
                  <a:gd name="T11" fmla="*/ 105 h 126"/>
                  <a:gd name="T12" fmla="*/ 400 w 400"/>
                  <a:gd name="T13" fmla="*/ 37 h 1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0"/>
                  <a:gd name="T22" fmla="*/ 0 h 126"/>
                  <a:gd name="T23" fmla="*/ 400 w 400"/>
                  <a:gd name="T24" fmla="*/ 126 h 1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1296" name="Freeform 292"/>
            <p:cNvSpPr>
              <a:spLocks/>
            </p:cNvSpPr>
            <p:nvPr/>
          </p:nvSpPr>
          <p:spPr bwMode="auto">
            <a:xfrm rot="-9846516">
              <a:off x="1709" y="1685"/>
              <a:ext cx="188" cy="34"/>
            </a:xfrm>
            <a:custGeom>
              <a:avLst/>
              <a:gdLst>
                <a:gd name="T0" fmla="*/ 0 w 400"/>
                <a:gd name="T1" fmla="*/ 97 h 126"/>
                <a:gd name="T2" fmla="*/ 48 w 400"/>
                <a:gd name="T3" fmla="*/ 25 h 126"/>
                <a:gd name="T4" fmla="*/ 134 w 400"/>
                <a:gd name="T5" fmla="*/ 0 h 126"/>
                <a:gd name="T6" fmla="*/ 205 w 400"/>
                <a:gd name="T7" fmla="*/ 23 h 126"/>
                <a:gd name="T8" fmla="*/ 281 w 400"/>
                <a:gd name="T9" fmla="*/ 112 h 126"/>
                <a:gd name="T10" fmla="*/ 364 w 400"/>
                <a:gd name="T11" fmla="*/ 105 h 126"/>
                <a:gd name="T12" fmla="*/ 400 w 400"/>
                <a:gd name="T13" fmla="*/ 37 h 1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0"/>
                <a:gd name="T22" fmla="*/ 0 h 126"/>
                <a:gd name="T23" fmla="*/ 400 w 400"/>
                <a:gd name="T24" fmla="*/ 126 h 1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297" name="Group 293"/>
            <p:cNvGrpSpPr>
              <a:grpSpLocks/>
            </p:cNvGrpSpPr>
            <p:nvPr/>
          </p:nvGrpSpPr>
          <p:grpSpPr bwMode="auto">
            <a:xfrm>
              <a:off x="528" y="1056"/>
              <a:ext cx="227" cy="460"/>
              <a:chOff x="4267" y="3248"/>
              <a:chExt cx="227" cy="460"/>
            </a:xfrm>
          </p:grpSpPr>
          <p:sp>
            <p:nvSpPr>
              <p:cNvPr id="11342" name="Freeform 294"/>
              <p:cNvSpPr>
                <a:spLocks/>
              </p:cNvSpPr>
              <p:nvPr/>
            </p:nvSpPr>
            <p:spPr bwMode="auto">
              <a:xfrm rot="18072865" flipH="1">
                <a:off x="4309" y="3524"/>
                <a:ext cx="155" cy="214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343" name="Group 295"/>
              <p:cNvGrpSpPr>
                <a:grpSpLocks/>
              </p:cNvGrpSpPr>
              <p:nvPr/>
            </p:nvGrpSpPr>
            <p:grpSpPr bwMode="auto">
              <a:xfrm rot="16275820" flipH="1">
                <a:off x="4167" y="3348"/>
                <a:ext cx="393" cy="193"/>
                <a:chOff x="3144" y="3204"/>
                <a:chExt cx="867" cy="623"/>
              </a:xfrm>
            </p:grpSpPr>
            <p:grpSp>
              <p:nvGrpSpPr>
                <p:cNvPr id="11344" name="Group 29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11350" name="Freeform 29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51" name="Freeform 29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1345" name="Freeform 29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46" name="Freeform 30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47" name="Freeform 30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48" name="Freeform 30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49" name="Freeform 30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11298" name="Freeform 304"/>
            <p:cNvSpPr>
              <a:spLocks/>
            </p:cNvSpPr>
            <p:nvPr/>
          </p:nvSpPr>
          <p:spPr bwMode="auto">
            <a:xfrm rot="17225174" flipH="1">
              <a:off x="673" y="1275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299" name="Freeform 305"/>
            <p:cNvSpPr>
              <a:spLocks/>
            </p:cNvSpPr>
            <p:nvPr/>
          </p:nvSpPr>
          <p:spPr bwMode="auto">
            <a:xfrm rot="17225174" flipH="1">
              <a:off x="779" y="1268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0" name="Freeform 306"/>
            <p:cNvSpPr>
              <a:spLocks/>
            </p:cNvSpPr>
            <p:nvPr/>
          </p:nvSpPr>
          <p:spPr bwMode="auto">
            <a:xfrm rot="17225174" flipH="1">
              <a:off x="1052" y="156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1" name="Freeform 307"/>
            <p:cNvSpPr>
              <a:spLocks/>
            </p:cNvSpPr>
            <p:nvPr/>
          </p:nvSpPr>
          <p:spPr bwMode="auto">
            <a:xfrm rot="3443774">
              <a:off x="822" y="1290"/>
              <a:ext cx="547" cy="463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2" name="Freeform 308"/>
            <p:cNvSpPr>
              <a:spLocks/>
            </p:cNvSpPr>
            <p:nvPr/>
          </p:nvSpPr>
          <p:spPr bwMode="auto">
            <a:xfrm rot="3443774" flipH="1">
              <a:off x="1025" y="1412"/>
              <a:ext cx="318" cy="287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3" name="Freeform 309"/>
            <p:cNvSpPr>
              <a:spLocks/>
            </p:cNvSpPr>
            <p:nvPr/>
          </p:nvSpPr>
          <p:spPr bwMode="auto">
            <a:xfrm rot="3443774">
              <a:off x="948" y="1645"/>
              <a:ext cx="39" cy="20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4" name="Freeform 310"/>
            <p:cNvSpPr>
              <a:spLocks/>
            </p:cNvSpPr>
            <p:nvPr/>
          </p:nvSpPr>
          <p:spPr bwMode="auto">
            <a:xfrm rot="3443774" flipH="1">
              <a:off x="1169" y="1171"/>
              <a:ext cx="155" cy="214"/>
            </a:xfrm>
            <a:custGeom>
              <a:avLst/>
              <a:gdLst>
                <a:gd name="T0" fmla="*/ 0 w 144"/>
                <a:gd name="T1" fmla="*/ 192 h 192"/>
                <a:gd name="T2" fmla="*/ 48 w 144"/>
                <a:gd name="T3" fmla="*/ 48 h 192"/>
                <a:gd name="T4" fmla="*/ 144 w 144"/>
                <a:gd name="T5" fmla="*/ 0 h 192"/>
                <a:gd name="T6" fmla="*/ 0 60000 65536"/>
                <a:gd name="T7" fmla="*/ 0 60000 65536"/>
                <a:gd name="T8" fmla="*/ 0 60000 65536"/>
                <a:gd name="T9" fmla="*/ 0 w 144"/>
                <a:gd name="T10" fmla="*/ 0 h 192"/>
                <a:gd name="T11" fmla="*/ 144 w 14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305" name="Group 311"/>
            <p:cNvGrpSpPr>
              <a:grpSpLocks/>
            </p:cNvGrpSpPr>
            <p:nvPr/>
          </p:nvGrpSpPr>
          <p:grpSpPr bwMode="auto">
            <a:xfrm rot="1646730" flipH="1">
              <a:off x="1226" y="1243"/>
              <a:ext cx="393" cy="193"/>
              <a:chOff x="3144" y="3204"/>
              <a:chExt cx="867" cy="623"/>
            </a:xfrm>
          </p:grpSpPr>
          <p:grpSp>
            <p:nvGrpSpPr>
              <p:cNvPr id="11334" name="Group 312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1340" name="Freeform 313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41" name="Freeform 314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1335" name="Freeform 315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6" name="Freeform 316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7" name="Freeform 317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8" name="Freeform 318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9" name="Freeform 319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1306" name="Freeform 320"/>
            <p:cNvSpPr>
              <a:spLocks/>
            </p:cNvSpPr>
            <p:nvPr/>
          </p:nvSpPr>
          <p:spPr bwMode="auto">
            <a:xfrm rot="991741">
              <a:off x="1257" y="1272"/>
              <a:ext cx="547" cy="463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8"/>
                <a:gd name="T34" fmla="*/ 0 h 416"/>
                <a:gd name="T35" fmla="*/ 508 w 508"/>
                <a:gd name="T36" fmla="*/ 416 h 4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7" name="Freeform 321"/>
            <p:cNvSpPr>
              <a:spLocks/>
            </p:cNvSpPr>
            <p:nvPr/>
          </p:nvSpPr>
          <p:spPr bwMode="auto">
            <a:xfrm rot="991741" flipH="1">
              <a:off x="1461" y="1328"/>
              <a:ext cx="318" cy="287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8"/>
                <a:gd name="T22" fmla="*/ 0 h 218"/>
                <a:gd name="T23" fmla="*/ 288 w 288"/>
                <a:gd name="T24" fmla="*/ 218 h 2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8" name="Freeform 322"/>
            <p:cNvSpPr>
              <a:spLocks/>
            </p:cNvSpPr>
            <p:nvPr/>
          </p:nvSpPr>
          <p:spPr bwMode="auto">
            <a:xfrm rot="991741">
              <a:off x="1501" y="1679"/>
              <a:ext cx="39" cy="20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sp>
          <p:nvSpPr>
            <p:cNvPr id="11309" name="Freeform 323"/>
            <p:cNvSpPr>
              <a:spLocks/>
            </p:cNvSpPr>
            <p:nvPr/>
          </p:nvSpPr>
          <p:spPr bwMode="auto">
            <a:xfrm rot="991741" flipH="1">
              <a:off x="1407" y="1114"/>
              <a:ext cx="155" cy="214"/>
            </a:xfrm>
            <a:custGeom>
              <a:avLst/>
              <a:gdLst>
                <a:gd name="T0" fmla="*/ 0 w 144"/>
                <a:gd name="T1" fmla="*/ 192 h 192"/>
                <a:gd name="T2" fmla="*/ 48 w 144"/>
                <a:gd name="T3" fmla="*/ 48 h 192"/>
                <a:gd name="T4" fmla="*/ 144 w 144"/>
                <a:gd name="T5" fmla="*/ 0 h 192"/>
                <a:gd name="T6" fmla="*/ 0 60000 65536"/>
                <a:gd name="T7" fmla="*/ 0 60000 65536"/>
                <a:gd name="T8" fmla="*/ 0 60000 65536"/>
                <a:gd name="T9" fmla="*/ 0 w 144"/>
                <a:gd name="T10" fmla="*/ 0 h 192"/>
                <a:gd name="T11" fmla="*/ 144 w 14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92">
                  <a:moveTo>
                    <a:pt x="0" y="192"/>
                  </a:moveTo>
                  <a:cubicBezTo>
                    <a:pt x="12" y="136"/>
                    <a:pt x="24" y="80"/>
                    <a:pt x="48" y="48"/>
                  </a:cubicBezTo>
                  <a:cubicBezTo>
                    <a:pt x="72" y="16"/>
                    <a:pt x="108" y="8"/>
                    <a:pt x="144" y="0"/>
                  </a:cubicBezTo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11310" name="Group 324"/>
            <p:cNvGrpSpPr>
              <a:grpSpLocks/>
            </p:cNvGrpSpPr>
            <p:nvPr/>
          </p:nvGrpSpPr>
          <p:grpSpPr bwMode="auto">
            <a:xfrm rot="20794698" flipH="1">
              <a:off x="1462" y="1056"/>
              <a:ext cx="393" cy="193"/>
              <a:chOff x="3144" y="3204"/>
              <a:chExt cx="867" cy="623"/>
            </a:xfrm>
          </p:grpSpPr>
          <p:grpSp>
            <p:nvGrpSpPr>
              <p:cNvPr id="11326" name="Group 325"/>
              <p:cNvGrpSpPr>
                <a:grpSpLocks/>
              </p:cNvGrpSpPr>
              <p:nvPr/>
            </p:nvGrpSpPr>
            <p:grpSpPr bwMode="auto">
              <a:xfrm>
                <a:off x="3144" y="3204"/>
                <a:ext cx="867" cy="623"/>
                <a:chOff x="3144" y="3204"/>
                <a:chExt cx="867" cy="623"/>
              </a:xfrm>
            </p:grpSpPr>
            <p:sp>
              <p:nvSpPr>
                <p:cNvPr id="11332" name="Freeform 326"/>
                <p:cNvSpPr>
                  <a:spLocks/>
                </p:cNvSpPr>
                <p:nvPr/>
              </p:nvSpPr>
              <p:spPr bwMode="auto">
                <a:xfrm>
                  <a:off x="3144" y="3204"/>
                  <a:ext cx="848" cy="308"/>
                </a:xfrm>
                <a:custGeom>
                  <a:avLst/>
                  <a:gdLst>
                    <a:gd name="T0" fmla="*/ 848 w 848"/>
                    <a:gd name="T1" fmla="*/ 300 h 308"/>
                    <a:gd name="T2" fmla="*/ 704 w 848"/>
                    <a:gd name="T3" fmla="*/ 76 h 308"/>
                    <a:gd name="T4" fmla="*/ 576 w 848"/>
                    <a:gd name="T5" fmla="*/ 4 h 308"/>
                    <a:gd name="T6" fmla="*/ 376 w 848"/>
                    <a:gd name="T7" fmla="*/ 52 h 308"/>
                    <a:gd name="T8" fmla="*/ 0 w 848"/>
                    <a:gd name="T9" fmla="*/ 308 h 3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48"/>
                    <a:gd name="T16" fmla="*/ 0 h 308"/>
                    <a:gd name="T17" fmla="*/ 848 w 848"/>
                    <a:gd name="T18" fmla="*/ 308 h 3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48" h="308">
                      <a:moveTo>
                        <a:pt x="848" y="300"/>
                      </a:moveTo>
                      <a:cubicBezTo>
                        <a:pt x="824" y="263"/>
                        <a:pt x="749" y="125"/>
                        <a:pt x="704" y="76"/>
                      </a:cubicBezTo>
                      <a:cubicBezTo>
                        <a:pt x="659" y="27"/>
                        <a:pt x="631" y="8"/>
                        <a:pt x="576" y="4"/>
                      </a:cubicBezTo>
                      <a:cubicBezTo>
                        <a:pt x="521" y="0"/>
                        <a:pt x="472" y="1"/>
                        <a:pt x="376" y="52"/>
                      </a:cubicBezTo>
                      <a:cubicBezTo>
                        <a:pt x="280" y="103"/>
                        <a:pt x="78" y="255"/>
                        <a:pt x="0" y="308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99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33" name="Freeform 327"/>
                <p:cNvSpPr>
                  <a:spLocks/>
                </p:cNvSpPr>
                <p:nvPr/>
              </p:nvSpPr>
              <p:spPr bwMode="auto">
                <a:xfrm>
                  <a:off x="3144" y="3420"/>
                  <a:ext cx="867" cy="407"/>
                </a:xfrm>
                <a:custGeom>
                  <a:avLst/>
                  <a:gdLst>
                    <a:gd name="T0" fmla="*/ 0 w 867"/>
                    <a:gd name="T1" fmla="*/ 92 h 407"/>
                    <a:gd name="T2" fmla="*/ 552 w 867"/>
                    <a:gd name="T3" fmla="*/ 380 h 407"/>
                    <a:gd name="T4" fmla="*/ 832 w 867"/>
                    <a:gd name="T5" fmla="*/ 252 h 407"/>
                    <a:gd name="T6" fmla="*/ 760 w 867"/>
                    <a:gd name="T7" fmla="*/ 28 h 407"/>
                    <a:gd name="T8" fmla="*/ 232 w 867"/>
                    <a:gd name="T9" fmla="*/ 84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67"/>
                    <a:gd name="T16" fmla="*/ 0 h 407"/>
                    <a:gd name="T17" fmla="*/ 867 w 867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67" h="407">
                      <a:moveTo>
                        <a:pt x="0" y="92"/>
                      </a:moveTo>
                      <a:cubicBezTo>
                        <a:pt x="206" y="222"/>
                        <a:pt x="413" y="353"/>
                        <a:pt x="552" y="380"/>
                      </a:cubicBezTo>
                      <a:cubicBezTo>
                        <a:pt x="691" y="407"/>
                        <a:pt x="797" y="311"/>
                        <a:pt x="832" y="252"/>
                      </a:cubicBezTo>
                      <a:cubicBezTo>
                        <a:pt x="867" y="193"/>
                        <a:pt x="860" y="56"/>
                        <a:pt x="760" y="28"/>
                      </a:cubicBezTo>
                      <a:cubicBezTo>
                        <a:pt x="660" y="0"/>
                        <a:pt x="446" y="42"/>
                        <a:pt x="232" y="8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66FF66"/>
                    </a:gs>
                    <a:gs pos="100000">
                      <a:srgbClr val="008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1327" name="Freeform 328"/>
              <p:cNvSpPr>
                <a:spLocks/>
              </p:cNvSpPr>
              <p:nvPr/>
            </p:nvSpPr>
            <p:spPr bwMode="auto">
              <a:xfrm>
                <a:off x="380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28" name="Freeform 32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29" name="Freeform 33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0" name="Freeform 33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31" name="Freeform 33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1311" name="Group 333"/>
            <p:cNvGrpSpPr>
              <a:grpSpLocks/>
            </p:cNvGrpSpPr>
            <p:nvPr/>
          </p:nvGrpSpPr>
          <p:grpSpPr bwMode="auto">
            <a:xfrm rot="4163747">
              <a:off x="565" y="1835"/>
              <a:ext cx="607" cy="681"/>
              <a:chOff x="4267" y="3248"/>
              <a:chExt cx="607" cy="681"/>
            </a:xfrm>
          </p:grpSpPr>
          <p:grpSp>
            <p:nvGrpSpPr>
              <p:cNvPr id="11312" name="Group 334"/>
              <p:cNvGrpSpPr>
                <a:grpSpLocks/>
              </p:cNvGrpSpPr>
              <p:nvPr/>
            </p:nvGrpSpPr>
            <p:grpSpPr bwMode="auto">
              <a:xfrm>
                <a:off x="4267" y="3248"/>
                <a:ext cx="227" cy="460"/>
                <a:chOff x="4267" y="3248"/>
                <a:chExt cx="227" cy="460"/>
              </a:xfrm>
            </p:grpSpPr>
            <p:sp>
              <p:nvSpPr>
                <p:cNvPr id="11316" name="Freeform 335"/>
                <p:cNvSpPr>
                  <a:spLocks/>
                </p:cNvSpPr>
                <p:nvPr/>
              </p:nvSpPr>
              <p:spPr bwMode="auto">
                <a:xfrm rot="18072865" flipH="1">
                  <a:off x="4309" y="3524"/>
                  <a:ext cx="155" cy="214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grpSp>
              <p:nvGrpSpPr>
                <p:cNvPr id="11317" name="Group 336"/>
                <p:cNvGrpSpPr>
                  <a:grpSpLocks/>
                </p:cNvGrpSpPr>
                <p:nvPr/>
              </p:nvGrpSpPr>
              <p:grpSpPr bwMode="auto">
                <a:xfrm rot="16275820" flipH="1">
                  <a:off x="4167" y="3348"/>
                  <a:ext cx="393" cy="193"/>
                  <a:chOff x="3144" y="3204"/>
                  <a:chExt cx="867" cy="623"/>
                </a:xfrm>
              </p:grpSpPr>
              <p:grpSp>
                <p:nvGrpSpPr>
                  <p:cNvPr id="11318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1324" name="Freeform 338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1325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1319" name="Freeform 340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20" name="Freeform 341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21" name="Freeform 342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22" name="Freeform 343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1323" name="Freeform 344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sp>
            <p:nvSpPr>
              <p:cNvPr id="11313" name="Freeform 345"/>
              <p:cNvSpPr>
                <a:spLocks/>
              </p:cNvSpPr>
              <p:nvPr/>
            </p:nvSpPr>
            <p:spPr bwMode="auto">
              <a:xfrm rot="17225174" flipH="1">
                <a:off x="4412" y="3467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CC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14" name="Freeform 346"/>
              <p:cNvSpPr>
                <a:spLocks/>
              </p:cNvSpPr>
              <p:nvPr/>
            </p:nvSpPr>
            <p:spPr bwMode="auto">
              <a:xfrm rot="17225174" flipH="1">
                <a:off x="4518" y="3460"/>
                <a:ext cx="296" cy="258"/>
              </a:xfrm>
              <a:custGeom>
                <a:avLst/>
                <a:gdLst>
                  <a:gd name="T0" fmla="*/ 188 w 288"/>
                  <a:gd name="T1" fmla="*/ 41 h 218"/>
                  <a:gd name="T2" fmla="*/ 44 w 288"/>
                  <a:gd name="T3" fmla="*/ 9 h 218"/>
                  <a:gd name="T4" fmla="*/ 4 w 288"/>
                  <a:gd name="T5" fmla="*/ 97 h 218"/>
                  <a:gd name="T6" fmla="*/ 68 w 288"/>
                  <a:gd name="T7" fmla="*/ 193 h 218"/>
                  <a:gd name="T8" fmla="*/ 252 w 288"/>
                  <a:gd name="T9" fmla="*/ 209 h 218"/>
                  <a:gd name="T10" fmla="*/ 284 w 288"/>
                  <a:gd name="T11" fmla="*/ 137 h 218"/>
                  <a:gd name="T12" fmla="*/ 188 w 288"/>
                  <a:gd name="T13" fmla="*/ 41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1315" name="Freeform 347"/>
              <p:cNvSpPr>
                <a:spLocks/>
              </p:cNvSpPr>
              <p:nvPr/>
            </p:nvSpPr>
            <p:spPr bwMode="auto">
              <a:xfrm rot="17225174" flipH="1">
                <a:off x="4791" y="3754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</p:grpSp>
      <p:sp>
        <p:nvSpPr>
          <p:cNvPr id="347" name="AutoShape 5"/>
          <p:cNvSpPr>
            <a:spLocks noChangeArrowheads="1"/>
          </p:cNvSpPr>
          <p:nvPr/>
        </p:nvSpPr>
        <p:spPr bwMode="auto">
          <a:xfrm>
            <a:off x="250824" y="188913"/>
            <a:ext cx="8750332" cy="668319"/>
          </a:xfrm>
          <a:prstGeom prst="wedgeRoundRectCallout">
            <a:avLst>
              <a:gd name="adj1" fmla="val -40887"/>
              <a:gd name="adj2" fmla="val 125048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Составьте выражение по условию 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12.10.2015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143655"/>
            <a:ext cx="81369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Числовые и буквенные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выражения.</a:t>
            </a:r>
            <a:endParaRPr lang="ru-RU" sz="4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571612"/>
            <a:ext cx="4475904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299</a:t>
            </a: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303</a:t>
            </a: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306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graphicFrame>
        <p:nvGraphicFramePr>
          <p:cNvPr id="27677" name="Group 29"/>
          <p:cNvGraphicFramePr>
            <a:graphicFrameLocks noGrp="1"/>
          </p:cNvGraphicFramePr>
          <p:nvPr>
            <p:ph sz="half" idx="2"/>
          </p:nvPr>
        </p:nvGraphicFramePr>
        <p:xfrm>
          <a:off x="539750" y="2060575"/>
          <a:ext cx="6119813" cy="129698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060700"/>
                <a:gridCol w="3059113"/>
              </a:tblGrid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Georgia" pitchFamily="18" charset="0"/>
                        </a:rPr>
                        <a:t>1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Georgia" pitchFamily="18" charset="0"/>
                        </a:rPr>
                        <a:t>2 вариант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с = 10 и 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d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 =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с = 5 и </a:t>
                      </a: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d</a:t>
                      </a: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Georgia" pitchFamily="18" charset="0"/>
                        </a:rPr>
                        <a:t> =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681" name="WordArt 33"/>
          <p:cNvSpPr>
            <a:spLocks noChangeArrowheads="1" noChangeShapeType="1" noTextEdit="1"/>
          </p:cNvSpPr>
          <p:nvPr/>
        </p:nvSpPr>
        <p:spPr bwMode="auto">
          <a:xfrm>
            <a:off x="2268538" y="5949280"/>
            <a:ext cx="2449512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000099"/>
                </a:solidFill>
                <a:latin typeface="Bookman Old Style" pitchFamily="18" charset="0"/>
              </a:rPr>
              <a:t>13 + с + </a:t>
            </a:r>
            <a:r>
              <a:rPr lang="en-US" sz="4800" kern="10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endParaRPr lang="ru-RU" sz="48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684" name="AutoShape 36"/>
          <p:cNvSpPr>
            <a:spLocks noChangeArrowheads="1"/>
          </p:cNvSpPr>
          <p:nvPr/>
        </p:nvSpPr>
        <p:spPr bwMode="auto">
          <a:xfrm>
            <a:off x="4643438" y="1557338"/>
            <a:ext cx="2303462" cy="1704975"/>
          </a:xfrm>
          <a:prstGeom prst="irregularSeal1">
            <a:avLst/>
          </a:prstGeom>
          <a:solidFill>
            <a:srgbClr val="FFEBFF"/>
          </a:soli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5400" i="0">
                <a:solidFill>
                  <a:srgbClr val="000099"/>
                </a:solidFill>
                <a:latin typeface="Georgia" pitchFamily="18" charset="0"/>
                <a:cs typeface="+mn-cs"/>
              </a:rPr>
              <a:t>3</a:t>
            </a:r>
            <a:r>
              <a:rPr lang="ru-RU" sz="5400" i="0">
                <a:solidFill>
                  <a:srgbClr val="000099"/>
                </a:solidFill>
                <a:latin typeface="Georgia" pitchFamily="18" charset="0"/>
                <a:cs typeface="+mn-cs"/>
              </a:rPr>
              <a:t>0</a:t>
            </a:r>
          </a:p>
        </p:txBody>
      </p:sp>
      <p:sp>
        <p:nvSpPr>
          <p:cNvPr id="27685" name="Freeform 37"/>
          <p:cNvSpPr>
            <a:spLocks/>
          </p:cNvSpPr>
          <p:nvPr/>
        </p:nvSpPr>
        <p:spPr bwMode="auto">
          <a:xfrm>
            <a:off x="1173163" y="3627438"/>
            <a:ext cx="4754562" cy="1981200"/>
          </a:xfrm>
          <a:custGeom>
            <a:avLst/>
            <a:gdLst/>
            <a:ahLst/>
            <a:cxnLst>
              <a:cxn ang="0">
                <a:pos x="2227" y="1248"/>
              </a:cxn>
              <a:cxn ang="0">
                <a:pos x="0" y="921"/>
              </a:cxn>
              <a:cxn ang="0">
                <a:pos x="2995" y="0"/>
              </a:cxn>
              <a:cxn ang="0">
                <a:pos x="2227" y="1248"/>
              </a:cxn>
            </a:cxnLst>
            <a:rect l="0" t="0" r="r" b="b"/>
            <a:pathLst>
              <a:path w="2995" h="1248">
                <a:moveTo>
                  <a:pt x="2227" y="1248"/>
                </a:moveTo>
                <a:lnTo>
                  <a:pt x="0" y="921"/>
                </a:lnTo>
                <a:lnTo>
                  <a:pt x="2995" y="0"/>
                </a:lnTo>
                <a:lnTo>
                  <a:pt x="2227" y="1248"/>
                </a:lnTo>
              </a:path>
            </a:pathLst>
          </a:custGeom>
          <a:noFill/>
          <a:ln w="76200">
            <a:solidFill>
              <a:srgbClr val="000099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i="0">
              <a:latin typeface="Georgia" pitchFamily="18" charset="0"/>
              <a:cs typeface="+mn-cs"/>
            </a:endParaRP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684213" y="4581525"/>
            <a:ext cx="495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latin typeface="Georgia" pitchFamily="18" charset="0"/>
              </a:rPr>
              <a:t>А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5867400" y="3429000"/>
            <a:ext cx="495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latin typeface="Georgia" pitchFamily="18" charset="0"/>
              </a:rPr>
              <a:t>В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716463" y="5373688"/>
            <a:ext cx="477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latin typeface="Georgia" pitchFamily="18" charset="0"/>
              </a:rPr>
              <a:t>С</a:t>
            </a:r>
          </a:p>
        </p:txBody>
      </p:sp>
      <p:sp>
        <p:nvSpPr>
          <p:cNvPr id="27689" name="WordArt 41"/>
          <p:cNvSpPr>
            <a:spLocks noChangeArrowheads="1" noChangeShapeType="1" noTextEdit="1"/>
          </p:cNvSpPr>
          <p:nvPr/>
        </p:nvSpPr>
        <p:spPr bwMode="auto">
          <a:xfrm>
            <a:off x="3276600" y="3860800"/>
            <a:ext cx="4318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13</a:t>
            </a:r>
          </a:p>
        </p:txBody>
      </p:sp>
      <p:sp>
        <p:nvSpPr>
          <p:cNvPr id="27690" name="WordArt 42"/>
          <p:cNvSpPr>
            <a:spLocks noChangeArrowheads="1" noChangeShapeType="1" noTextEdit="1"/>
          </p:cNvSpPr>
          <p:nvPr/>
        </p:nvSpPr>
        <p:spPr bwMode="auto">
          <a:xfrm>
            <a:off x="5435600" y="4652963"/>
            <a:ext cx="2159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с</a:t>
            </a:r>
          </a:p>
        </p:txBody>
      </p:sp>
      <p:sp>
        <p:nvSpPr>
          <p:cNvPr id="27691" name="WordArt 43"/>
          <p:cNvSpPr>
            <a:spLocks noChangeArrowheads="1" noChangeShapeType="1" noTextEdit="1"/>
          </p:cNvSpPr>
          <p:nvPr/>
        </p:nvSpPr>
        <p:spPr bwMode="auto">
          <a:xfrm>
            <a:off x="2700338" y="5445125"/>
            <a:ext cx="287337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d</a:t>
            </a:r>
            <a:endParaRPr lang="ru-RU" sz="3600" kern="10">
              <a:ln w="19050">
                <a:solidFill>
                  <a:srgbClr val="FF99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129581"/>
            <a:ext cx="3307316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0" dirty="0">
                <a:ln w="11430"/>
                <a:solidFill>
                  <a:srgbClr val="4A2FAB"/>
                </a:solidFill>
                <a:latin typeface="Georgia" pitchFamily="18" charset="0"/>
              </a:rPr>
              <a:t>Задача № 312.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0824" y="260350"/>
            <a:ext cx="889317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</a:rPr>
              <a:t>                               </a:t>
            </a:r>
            <a:r>
              <a:rPr lang="ru-RU" sz="2600" i="0" dirty="0" smtClean="0">
                <a:solidFill>
                  <a:srgbClr val="000099"/>
                </a:solidFill>
                <a:latin typeface="Bookman Old Style" pitchFamily="18" charset="0"/>
              </a:rPr>
              <a:t>Найдите </a:t>
            </a:r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</a:rPr>
              <a:t>периметр треугольника АВС, если АВ = 13 см, ВС = с см, </a:t>
            </a:r>
          </a:p>
          <a:p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</a:rPr>
              <a:t>АС = </a:t>
            </a:r>
            <a:r>
              <a:rPr lang="en-US" sz="2600" i="0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</a:rPr>
              <a:t> см</a:t>
            </a:r>
            <a:r>
              <a:rPr lang="ru-RU" sz="2600" i="0" dirty="0" smtClean="0">
                <a:solidFill>
                  <a:srgbClr val="000099"/>
                </a:solidFill>
                <a:latin typeface="Bookman Old Style" pitchFamily="18" charset="0"/>
              </a:rPr>
              <a:t>. Составьте </a:t>
            </a:r>
            <a:r>
              <a:rPr lang="ru-RU" sz="2600" i="0" dirty="0">
                <a:solidFill>
                  <a:srgbClr val="000099"/>
                </a:solidFill>
                <a:latin typeface="Bookman Old Style" pitchFamily="18" charset="0"/>
              </a:rPr>
              <a:t>выражение и найдите его значение при:</a:t>
            </a:r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0" y="1484313"/>
            <a:ext cx="2303463" cy="1704975"/>
          </a:xfrm>
          <a:prstGeom prst="irregularSeal1">
            <a:avLst/>
          </a:prstGeom>
          <a:solidFill>
            <a:srgbClr val="FFEBFF"/>
          </a:solidFill>
          <a:ln w="57150">
            <a:solidFill>
              <a:srgbClr val="C0000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5400" i="0">
                <a:solidFill>
                  <a:srgbClr val="000099"/>
                </a:solidFill>
                <a:latin typeface="Georgia" pitchFamily="18" charset="0"/>
                <a:cs typeface="+mn-cs"/>
              </a:rPr>
              <a:t>31</a:t>
            </a:r>
            <a:endParaRPr lang="ru-RU" sz="5400" i="0">
              <a:solidFill>
                <a:srgbClr val="000099"/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1" grpId="0" animBg="1"/>
      <p:bldP spid="27686" grpId="0"/>
      <p:bldP spid="27687" grpId="0"/>
      <p:bldP spid="27688" grpId="0"/>
      <p:bldP spid="27689" grpId="0" animBg="1"/>
      <p:bldP spid="27690" grpId="0" animBg="1"/>
      <p:bldP spid="27691" grpId="0" animBg="1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2463</TotalTime>
  <Words>272</Words>
  <Application>Microsoft Office PowerPoint</Application>
  <PresentationFormat>Экран (4:3)</PresentationFormat>
  <Paragraphs>57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290</cp:revision>
  <dcterms:created xsi:type="dcterms:W3CDTF">2007-07-13T07:27:52Z</dcterms:created>
  <dcterms:modified xsi:type="dcterms:W3CDTF">2015-10-12T14:38:52Z</dcterms:modified>
</cp:coreProperties>
</file>