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5"/>
  </p:notesMasterIdLst>
  <p:handoutMasterIdLst>
    <p:handoutMasterId r:id="rId16"/>
  </p:handoutMasterIdLst>
  <p:sldIdLst>
    <p:sldId id="439" r:id="rId2"/>
    <p:sldId id="426" r:id="rId3"/>
    <p:sldId id="427" r:id="rId4"/>
    <p:sldId id="428" r:id="rId5"/>
    <p:sldId id="429" r:id="rId6"/>
    <p:sldId id="430" r:id="rId7"/>
    <p:sldId id="431" r:id="rId8"/>
    <p:sldId id="432" r:id="rId9"/>
    <p:sldId id="433" r:id="rId10"/>
    <p:sldId id="434" r:id="rId11"/>
    <p:sldId id="289" r:id="rId12"/>
    <p:sldId id="436" r:id="rId13"/>
    <p:sldId id="43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D1F78D"/>
    <a:srgbClr val="99FF99"/>
    <a:srgbClr val="00FF00"/>
    <a:srgbClr val="FFFF99"/>
    <a:srgbClr val="C2D2F6"/>
    <a:srgbClr val="FFCC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057" autoAdjust="0"/>
  </p:normalViewPr>
  <p:slideViewPr>
    <p:cSldViewPr>
      <p:cViewPr varScale="1">
        <p:scale>
          <a:sx n="71" d="100"/>
          <a:sy n="71" d="100"/>
        </p:scale>
        <p:origin x="-8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0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A2D16A0-9D45-4483-BAB0-14580A361CDC}" type="datetimeFigureOut">
              <a:rPr lang="ru-RU"/>
              <a:pPr>
                <a:defRPr/>
              </a:pPr>
              <a:t>24.09.2015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173006C-7DC2-4FF7-8142-9551C00485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2800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BADDE75-ACCA-4B38-8F0A-DD7E716B41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96380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5B3B05-0095-4762-B276-9560EF1F823B}" type="slidenum">
              <a:rPr lang="ru-RU" smtClean="0"/>
              <a:pPr>
                <a:defRPr/>
              </a:pPr>
              <a:t>12</a:t>
            </a:fld>
            <a:endParaRPr lang="ru-RU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Решение в тетрадях. Проверка решения – на доске.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285860"/>
            <a:ext cx="7772400" cy="1470025"/>
          </a:xfrm>
        </p:spPr>
        <p:txBody>
          <a:bodyPr/>
          <a:lstStyle>
            <a:lvl1pPr>
              <a:defRPr lang="en-US" sz="4400" kern="1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357562"/>
            <a:ext cx="6400800" cy="1752600"/>
          </a:xfrm>
          <a:noFill/>
        </p:spPr>
        <p:txBody>
          <a:bodyPr>
            <a:scene3d>
              <a:camera prst="perspectiveRelaxedModerately"/>
              <a:lightRig rig="threePt" dir="t"/>
            </a:scene3d>
            <a:sp3d/>
          </a:bodyPr>
          <a:lstStyle>
            <a:lvl1pPr marL="0" indent="0" algn="ctr">
              <a:buNone/>
              <a:defRPr>
                <a:solidFill>
                  <a:srgbClr val="E97D23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10970-E2F9-42F5-8B08-90D9C0F2B16B}" type="datetime1">
              <a:rPr lang="ru-RU"/>
              <a:pPr>
                <a:defRPr/>
              </a:pPr>
              <a:t>24.09.2015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D8EB2-3FFD-4B0C-9B18-457E6CB4F7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8F6D4-CDC5-4929-AC21-F350E47B3532}" type="datetime1">
              <a:rPr lang="ru-RU"/>
              <a:pPr>
                <a:defRPr/>
              </a:pPr>
              <a:t>24.09.2015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1B365-974F-4BC2-AEEB-75F530CA81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071810"/>
            <a:ext cx="7772400" cy="1362075"/>
          </a:xfrm>
        </p:spPr>
        <p:txBody>
          <a:bodyPr anchor="t"/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4400" kern="1200" dirty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15716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47983-D480-4CF2-B4D0-9AAC0E16E750}" type="datetime1">
              <a:rPr lang="ru-RU"/>
              <a:pPr>
                <a:defRPr/>
              </a:pPr>
              <a:t>24.09.2015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FB156-A434-4FA0-9119-4C5A15E04A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CA528-5BC6-46FE-B6CB-BED93613555A}" type="datetime1">
              <a:rPr lang="ru-RU"/>
              <a:pPr>
                <a:defRPr/>
              </a:pPr>
              <a:t>24.09.2015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521D6-C03C-4C7C-B6FA-202E475D4F9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4FEE8-68D2-41BE-B2EB-EDE90F0EAB38}" type="datetime1">
              <a:rPr lang="ru-RU"/>
              <a:pPr>
                <a:defRPr/>
              </a:pPr>
              <a:t>24.09.2015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69C76-3E58-410A-82AB-602B62E4ACC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F56F1-FD5C-4F95-8DF9-F05C107414A3}" type="datetime1">
              <a:rPr lang="ru-RU"/>
              <a:pPr>
                <a:defRPr/>
              </a:pPr>
              <a:t>24.09.2015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16047-E242-417D-8CA7-0FA25FB684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9E15A-B1B4-477F-8F24-784F8A7D5EC8}" type="datetime1">
              <a:rPr lang="ru-RU"/>
              <a:pPr>
                <a:defRPr/>
              </a:pPr>
              <a:t>24.09.2015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EBD1D-A472-46CD-95AA-22EE67CE4BA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4F01D-C1F5-4683-BABA-3F30B638EE35}" type="datetime1">
              <a:rPr lang="ru-RU"/>
              <a:pPr>
                <a:defRPr/>
              </a:pPr>
              <a:t>24.09.2015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6832A-BC95-4066-950B-E502A690D35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5D00A-A6AD-4818-BA03-9E1285931389}" type="datetime1">
              <a:rPr lang="ru-RU"/>
              <a:pPr>
                <a:defRPr/>
              </a:pPr>
              <a:t>24.09.2015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3CA9A-C301-4E2B-A380-92D98676FD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ADEA656-23FD-4B59-91D4-E20CDA8C1583}" type="datetime1">
              <a:rPr lang="ru-RU"/>
              <a:pPr>
                <a:defRPr/>
              </a:pPr>
              <a:t>24.09.2015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8092B9-57FA-4116-99A7-887DAF3F3C3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ru-RU" sz="4400" kern="1200" dirty="0">
          <a:solidFill>
            <a:srgbClr val="546422"/>
          </a:solidFill>
          <a:effectLst>
            <a:outerShdw blurRad="60007" dist="368300" dir="7860000" sy="30000" kx="1300200" algn="ctr" rotWithShape="0">
              <a:prstClr val="black">
                <a:alpha val="32000"/>
              </a:prst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3200" kern="1200">
          <a:solidFill>
            <a:srgbClr val="E97D2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0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268760"/>
            <a:ext cx="8028000" cy="2874620"/>
          </a:xfrm>
          <a:solidFill>
            <a:schemeClr val="accent6">
              <a:lumMod val="60000"/>
              <a:lumOff val="40000"/>
            </a:schemeClr>
          </a:solidFill>
          <a:ln w="76200" cap="rnd"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>
            <a:noAutofit/>
          </a:bodyPr>
          <a:lstStyle/>
          <a:p>
            <a:pPr algn="l" eaLnBrk="1" fontAlgn="auto" hangingPunct="1">
              <a:spcAft>
                <a:spcPts val="0"/>
              </a:spcAft>
              <a:buClr>
                <a:schemeClr val="accent5">
                  <a:lumMod val="50000"/>
                </a:schemeClr>
              </a:buClr>
              <a:defRPr/>
            </a:pPr>
            <a:r>
              <a:rPr lang="ru-RU" sz="5400" b="1" dirty="0" smtClean="0">
                <a:solidFill>
                  <a:srgbClr val="FF0000"/>
                </a:solidFill>
                <a:latin typeface="Georgia" pitchFamily="18" charset="0"/>
              </a:rPr>
              <a:t>Тема урока: </a:t>
            </a:r>
          </a:p>
        </p:txBody>
      </p:sp>
      <p:sp>
        <p:nvSpPr>
          <p:cNvPr id="205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28596" y="357166"/>
            <a:ext cx="3286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fld id="{8EF71529-2B28-4563-B6C6-2833D08F90F2}" type="datetime1">
              <a:rPr lang="ru-RU" sz="4000">
                <a:solidFill>
                  <a:srgbClr val="002060"/>
                </a:solidFill>
                <a:latin typeface="Georgia" pitchFamily="18" charset="0"/>
              </a:rPr>
              <a:pPr/>
              <a:t>24.09.2015</a:t>
            </a:fld>
            <a:endParaRPr lang="ru-RU" sz="4000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1916832"/>
            <a:ext cx="79208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rgbClr val="7CCA62">
                  <a:lumMod val="50000"/>
                </a:srgbClr>
              </a:buClr>
              <a:defRPr/>
            </a:pPr>
            <a:r>
              <a:rPr lang="ru-RU" sz="4800" dirty="0" smtClean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Сложение натуральных чисел и его свойства.</a:t>
            </a:r>
            <a:endParaRPr lang="ru-RU" sz="4800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3492500" y="260350"/>
            <a:ext cx="4824413" cy="1008063"/>
          </a:xfrm>
          <a:prstGeom prst="wedgeRoundRectCallout">
            <a:avLst>
              <a:gd name="adj1" fmla="val 36574"/>
              <a:gd name="adj2" fmla="val 218505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8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А теперь, вычисли самостоятельно:</a:t>
            </a:r>
          </a:p>
        </p:txBody>
      </p:sp>
      <p:sp>
        <p:nvSpPr>
          <p:cNvPr id="17414" name="WordArt 6"/>
          <p:cNvSpPr>
            <a:spLocks noChangeArrowheads="1" noChangeShapeType="1" noTextEdit="1"/>
          </p:cNvSpPr>
          <p:nvPr/>
        </p:nvSpPr>
        <p:spPr bwMode="auto">
          <a:xfrm>
            <a:off x="323850" y="1643063"/>
            <a:ext cx="6176963" cy="850900"/>
          </a:xfrm>
          <a:prstGeom prst="rect">
            <a:avLst/>
          </a:prstGeom>
        </p:spPr>
        <p:txBody>
          <a:bodyPr wrap="none" fromWordArt="1"/>
          <a:lstStyle/>
          <a:p>
            <a:r>
              <a:rPr lang="ru-RU" sz="4800" kern="10" dirty="0" smtClean="0">
                <a:solidFill>
                  <a:srgbClr val="000099"/>
                </a:solidFill>
                <a:latin typeface="Bookman Old Style" pitchFamily="18" charset="0"/>
              </a:rPr>
              <a:t>15+42+28+25 </a:t>
            </a:r>
            <a:r>
              <a:rPr lang="ru-RU" sz="4800" kern="10" dirty="0">
                <a:solidFill>
                  <a:srgbClr val="000099"/>
                </a:solidFill>
                <a:latin typeface="Bookman Old Style" pitchFamily="18" charset="0"/>
              </a:rPr>
              <a:t>= </a:t>
            </a:r>
          </a:p>
        </p:txBody>
      </p:sp>
      <p:sp>
        <p:nvSpPr>
          <p:cNvPr id="17415" name="WordArt 7"/>
          <p:cNvSpPr>
            <a:spLocks noChangeArrowheads="1" noChangeShapeType="1" noTextEdit="1"/>
          </p:cNvSpPr>
          <p:nvPr/>
        </p:nvSpPr>
        <p:spPr bwMode="auto">
          <a:xfrm>
            <a:off x="323850" y="2786063"/>
            <a:ext cx="5819775" cy="860425"/>
          </a:xfrm>
          <a:prstGeom prst="rect">
            <a:avLst/>
          </a:prstGeom>
        </p:spPr>
        <p:txBody>
          <a:bodyPr wrap="none" fromWordArt="1"/>
          <a:lstStyle/>
          <a:p>
            <a:r>
              <a:rPr lang="ru-RU" sz="4800" kern="10" dirty="0" smtClean="0">
                <a:solidFill>
                  <a:srgbClr val="000099"/>
                </a:solidFill>
                <a:latin typeface="Bookman Old Style" pitchFamily="18" charset="0"/>
              </a:rPr>
              <a:t>296+(122+204</a:t>
            </a:r>
            <a:r>
              <a:rPr lang="ru-RU" sz="4800" kern="10" dirty="0">
                <a:solidFill>
                  <a:srgbClr val="000099"/>
                </a:solidFill>
                <a:latin typeface="Bookman Old Style" pitchFamily="18" charset="0"/>
              </a:rPr>
              <a:t>) = </a:t>
            </a:r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5364088" y="1412776"/>
            <a:ext cx="2232025" cy="1346200"/>
          </a:xfrm>
          <a:prstGeom prst="irregularSeal1">
            <a:avLst/>
          </a:prstGeom>
          <a:solidFill>
            <a:srgbClr val="FFFF00"/>
          </a:solidFill>
          <a:ln w="57150">
            <a:solidFill>
              <a:srgbClr val="C0000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4800" dirty="0">
                <a:solidFill>
                  <a:srgbClr val="FF0000"/>
                </a:solidFill>
                <a:latin typeface="Bookman Old Style" pitchFamily="18" charset="0"/>
                <a:cs typeface="+mn-cs"/>
              </a:rPr>
              <a:t>110</a:t>
            </a:r>
          </a:p>
        </p:txBody>
      </p:sp>
      <p:sp>
        <p:nvSpPr>
          <p:cNvPr id="17418" name="WordArt 10"/>
          <p:cNvSpPr>
            <a:spLocks noChangeArrowheads="1" noChangeShapeType="1" noTextEdit="1"/>
          </p:cNvSpPr>
          <p:nvPr/>
        </p:nvSpPr>
        <p:spPr bwMode="auto">
          <a:xfrm>
            <a:off x="323850" y="3786188"/>
            <a:ext cx="6176963" cy="793750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4800" kern="10" dirty="0">
                <a:solidFill>
                  <a:srgbClr val="7030A0"/>
                </a:solidFill>
                <a:latin typeface="Bookman Old Style" pitchFamily="18" charset="0"/>
              </a:rPr>
              <a:t>= </a:t>
            </a:r>
            <a:r>
              <a:rPr lang="ru-RU" sz="4800" kern="10" dirty="0" smtClean="0">
                <a:solidFill>
                  <a:srgbClr val="7030A0"/>
                </a:solidFill>
                <a:latin typeface="Bookman Old Style" pitchFamily="18" charset="0"/>
              </a:rPr>
              <a:t>296+122+204 </a:t>
            </a:r>
            <a:r>
              <a:rPr lang="ru-RU" sz="4800" kern="10" dirty="0">
                <a:solidFill>
                  <a:srgbClr val="7030A0"/>
                </a:solidFill>
                <a:latin typeface="Bookman Old Style" pitchFamily="18" charset="0"/>
              </a:rPr>
              <a:t>= </a:t>
            </a:r>
          </a:p>
        </p:txBody>
      </p:sp>
      <p:sp>
        <p:nvSpPr>
          <p:cNvPr id="17419" name="WordArt 11"/>
          <p:cNvSpPr>
            <a:spLocks noChangeArrowheads="1" noChangeShapeType="1" noTextEdit="1"/>
          </p:cNvSpPr>
          <p:nvPr/>
        </p:nvSpPr>
        <p:spPr bwMode="auto">
          <a:xfrm>
            <a:off x="323850" y="4643438"/>
            <a:ext cx="6319838" cy="873125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4800" kern="10" dirty="0">
                <a:solidFill>
                  <a:srgbClr val="7030A0"/>
                </a:solidFill>
                <a:latin typeface="Bookman Old Style" pitchFamily="18" charset="0"/>
              </a:rPr>
              <a:t>=(</a:t>
            </a:r>
            <a:r>
              <a:rPr lang="ru-RU" sz="4800" kern="10" dirty="0" smtClean="0">
                <a:solidFill>
                  <a:srgbClr val="7030A0"/>
                </a:solidFill>
                <a:latin typeface="Bookman Old Style" pitchFamily="18" charset="0"/>
              </a:rPr>
              <a:t>296+204)+122 </a:t>
            </a:r>
            <a:r>
              <a:rPr lang="ru-RU" sz="4800" kern="10" dirty="0">
                <a:solidFill>
                  <a:srgbClr val="7030A0"/>
                </a:solidFill>
                <a:latin typeface="Bookman Old Style" pitchFamily="18" charset="0"/>
              </a:rPr>
              <a:t>= </a:t>
            </a:r>
          </a:p>
        </p:txBody>
      </p:sp>
      <p:sp>
        <p:nvSpPr>
          <p:cNvPr id="17420" name="WordArt 12"/>
          <p:cNvSpPr>
            <a:spLocks noChangeArrowheads="1" noChangeShapeType="1" noTextEdit="1"/>
          </p:cNvSpPr>
          <p:nvPr/>
        </p:nvSpPr>
        <p:spPr bwMode="auto">
          <a:xfrm>
            <a:off x="250825" y="5572125"/>
            <a:ext cx="4321175" cy="714375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4800" kern="10" dirty="0">
                <a:solidFill>
                  <a:srgbClr val="7030A0"/>
                </a:solidFill>
                <a:latin typeface="Bookman Old Style" pitchFamily="18" charset="0"/>
              </a:rPr>
              <a:t>= </a:t>
            </a:r>
            <a:r>
              <a:rPr lang="ru-RU" sz="4800" kern="10" dirty="0" smtClean="0">
                <a:solidFill>
                  <a:srgbClr val="7030A0"/>
                </a:solidFill>
                <a:latin typeface="Bookman Old Style" pitchFamily="18" charset="0"/>
              </a:rPr>
              <a:t>500+122 </a:t>
            </a:r>
            <a:r>
              <a:rPr lang="ru-RU" sz="4800" kern="10" dirty="0">
                <a:solidFill>
                  <a:srgbClr val="7030A0"/>
                </a:solidFill>
                <a:latin typeface="Bookman Old Style" pitchFamily="18" charset="0"/>
              </a:rPr>
              <a:t>= </a:t>
            </a:r>
          </a:p>
        </p:txBody>
      </p:sp>
      <p:sp>
        <p:nvSpPr>
          <p:cNvPr id="17421" name="AutoShape 13"/>
          <p:cNvSpPr>
            <a:spLocks noChangeArrowheads="1"/>
          </p:cNvSpPr>
          <p:nvPr/>
        </p:nvSpPr>
        <p:spPr bwMode="auto">
          <a:xfrm>
            <a:off x="4212183" y="5300663"/>
            <a:ext cx="2232025" cy="1346200"/>
          </a:xfrm>
          <a:prstGeom prst="irregularSeal1">
            <a:avLst/>
          </a:prstGeom>
          <a:solidFill>
            <a:srgbClr val="FFFF00"/>
          </a:solidFill>
          <a:ln w="57150">
            <a:solidFill>
              <a:srgbClr val="C0000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4800" dirty="0">
                <a:solidFill>
                  <a:srgbClr val="FF0000"/>
                </a:solidFill>
                <a:latin typeface="Bookman Old Style" pitchFamily="18" charset="0"/>
                <a:cs typeface="+mn-cs"/>
              </a:rPr>
              <a:t>622</a:t>
            </a:r>
          </a:p>
        </p:txBody>
      </p:sp>
      <p:sp>
        <p:nvSpPr>
          <p:cNvPr id="17422" name="AutoShape 14"/>
          <p:cNvSpPr>
            <a:spLocks noChangeArrowheads="1"/>
          </p:cNvSpPr>
          <p:nvPr/>
        </p:nvSpPr>
        <p:spPr bwMode="auto">
          <a:xfrm>
            <a:off x="5364163" y="2636838"/>
            <a:ext cx="2232025" cy="1346200"/>
          </a:xfrm>
          <a:prstGeom prst="irregularSeal1">
            <a:avLst/>
          </a:prstGeom>
          <a:solidFill>
            <a:srgbClr val="FFFF00"/>
          </a:solidFill>
          <a:ln w="57150">
            <a:solidFill>
              <a:srgbClr val="C0000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4800" dirty="0">
                <a:solidFill>
                  <a:srgbClr val="FF0000"/>
                </a:solidFill>
                <a:latin typeface="Bookman Old Style" pitchFamily="18" charset="0"/>
                <a:cs typeface="+mn-cs"/>
              </a:rPr>
              <a:t>622</a:t>
            </a:r>
          </a:p>
        </p:txBody>
      </p:sp>
      <p:sp>
        <p:nvSpPr>
          <p:cNvPr id="13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" grpId="0" animBg="1"/>
      <p:bldP spid="17419" grpId="0" animBg="1"/>
      <p:bldP spid="174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428596" y="500042"/>
            <a:ext cx="7858180" cy="1071570"/>
          </a:xfrm>
          <a:prstGeom prst="roundRect">
            <a:avLst>
              <a:gd name="adj" fmla="val 42525"/>
            </a:avLst>
          </a:prstGeom>
          <a:solidFill>
            <a:schemeClr val="accent6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ru-RU" sz="6600" i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Решаем</a:t>
            </a: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1571611"/>
            <a:ext cx="4405372" cy="4524315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9600" i="0" dirty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  <a:cs typeface="+mn-cs"/>
              </a:rPr>
              <a:t>№ </a:t>
            </a:r>
            <a:r>
              <a:rPr lang="ru-RU" sz="9600" i="0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  <a:cs typeface="+mn-cs"/>
              </a:rPr>
              <a:t>191</a:t>
            </a:r>
            <a:endParaRPr lang="ru-RU" sz="9600" i="0" dirty="0">
              <a:ln w="1905"/>
              <a:solidFill>
                <a:srgbClr val="00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man Old Style" pitchFamily="18" charset="0"/>
              <a:cs typeface="+mn-cs"/>
            </a:endParaRPr>
          </a:p>
          <a:p>
            <a:pPr algn="ctr">
              <a:defRPr/>
            </a:pPr>
            <a:r>
              <a:rPr lang="ru-RU" sz="9600" i="0" dirty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  <a:cs typeface="+mn-cs"/>
              </a:rPr>
              <a:t>№ </a:t>
            </a:r>
            <a:r>
              <a:rPr lang="ru-RU" sz="9600" i="0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  <a:cs typeface="+mn-cs"/>
              </a:rPr>
              <a:t>192</a:t>
            </a:r>
          </a:p>
          <a:p>
            <a:pPr algn="ctr">
              <a:defRPr/>
            </a:pPr>
            <a:r>
              <a:rPr lang="ru-RU" sz="9600" i="0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  <a:cs typeface="+mn-cs"/>
              </a:rPr>
              <a:t>№ 187</a:t>
            </a:r>
            <a:endParaRPr lang="ru-RU" sz="9600" i="0" dirty="0">
              <a:ln w="1905"/>
              <a:solidFill>
                <a:srgbClr val="00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250825" y="188913"/>
            <a:ext cx="6985000" cy="1223962"/>
          </a:xfrm>
          <a:prstGeom prst="wedgeRoundRectCallout">
            <a:avLst>
              <a:gd name="adj1" fmla="val -48970"/>
              <a:gd name="adj2" fmla="val 151799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Можно знать правила – и не уметь складывать многозначные числа. Проверим. Реши задачу: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50825" y="1773238"/>
            <a:ext cx="8939515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i="0" dirty="0">
                <a:solidFill>
                  <a:srgbClr val="000099"/>
                </a:solidFill>
                <a:cs typeface="Times New Roman" panose="02020603050405020304" pitchFamily="18" charset="0"/>
              </a:rPr>
              <a:t>Гуляя после уроков, мальчики и </a:t>
            </a:r>
            <a:r>
              <a:rPr lang="ru-RU" sz="2800" i="0" dirty="0" smtClean="0">
                <a:solidFill>
                  <a:srgbClr val="000099"/>
                </a:solidFill>
                <a:cs typeface="Times New Roman" panose="02020603050405020304" pitchFamily="18" charset="0"/>
              </a:rPr>
              <a:t>девочки произносят </a:t>
            </a:r>
            <a:r>
              <a:rPr lang="ru-RU" sz="2800" i="0" dirty="0">
                <a:solidFill>
                  <a:srgbClr val="000099"/>
                </a:solidFill>
                <a:cs typeface="Times New Roman" panose="02020603050405020304" pitchFamily="18" charset="0"/>
              </a:rPr>
              <a:t>каждый день 11 875 слов </a:t>
            </a:r>
            <a:r>
              <a:rPr lang="ru-RU" sz="2800" i="0" dirty="0" smtClean="0">
                <a:solidFill>
                  <a:srgbClr val="000099"/>
                </a:solidFill>
                <a:cs typeface="Times New Roman" panose="02020603050405020304" pitchFamily="18" charset="0"/>
              </a:rPr>
              <a:t>по делу</a:t>
            </a:r>
            <a:r>
              <a:rPr lang="ru-RU" sz="2800" i="0" dirty="0">
                <a:solidFill>
                  <a:srgbClr val="000099"/>
                </a:solidFill>
                <a:cs typeface="Times New Roman" panose="02020603050405020304" pitchFamily="18" charset="0"/>
              </a:rPr>
              <a:t>, </a:t>
            </a:r>
            <a:endParaRPr lang="ru-RU" sz="2800" i="0" dirty="0" smtClean="0">
              <a:solidFill>
                <a:srgbClr val="000099"/>
              </a:solidFill>
              <a:cs typeface="Times New Roman" panose="02020603050405020304" pitchFamily="18" charset="0"/>
            </a:endParaRPr>
          </a:p>
          <a:p>
            <a:r>
              <a:rPr lang="ru-RU" sz="2800" i="0" dirty="0" smtClean="0">
                <a:solidFill>
                  <a:srgbClr val="000099"/>
                </a:solidFill>
                <a:cs typeface="Times New Roman" panose="02020603050405020304" pitchFamily="18" charset="0"/>
              </a:rPr>
              <a:t>5316 </a:t>
            </a:r>
            <a:r>
              <a:rPr lang="ru-RU" sz="2800" i="0" dirty="0">
                <a:solidFill>
                  <a:srgbClr val="000099"/>
                </a:solidFill>
                <a:cs typeface="Times New Roman" panose="02020603050405020304" pitchFamily="18" charset="0"/>
              </a:rPr>
              <a:t>– со смыслом, 27 981 – </a:t>
            </a:r>
            <a:r>
              <a:rPr lang="ru-RU" sz="2800" i="0" dirty="0" smtClean="0">
                <a:solidFill>
                  <a:srgbClr val="000099"/>
                </a:solidFill>
                <a:cs typeface="Times New Roman" panose="02020603050405020304" pitchFamily="18" charset="0"/>
              </a:rPr>
              <a:t>не задумываясь</a:t>
            </a:r>
            <a:r>
              <a:rPr lang="ru-RU" sz="2800" i="0" dirty="0">
                <a:solidFill>
                  <a:srgbClr val="000099"/>
                </a:solidFill>
                <a:cs typeface="Times New Roman" panose="02020603050405020304" pitchFamily="18" charset="0"/>
              </a:rPr>
              <a:t>, </a:t>
            </a:r>
            <a:endParaRPr lang="ru-RU" sz="2800" i="0" dirty="0" smtClean="0">
              <a:solidFill>
                <a:srgbClr val="000099"/>
              </a:solidFill>
              <a:cs typeface="Times New Roman" panose="02020603050405020304" pitchFamily="18" charset="0"/>
            </a:endParaRPr>
          </a:p>
          <a:p>
            <a:r>
              <a:rPr lang="ru-RU" sz="2800" i="0" dirty="0" smtClean="0">
                <a:solidFill>
                  <a:srgbClr val="000099"/>
                </a:solidFill>
                <a:cs typeface="Times New Roman" panose="02020603050405020304" pitchFamily="18" charset="0"/>
              </a:rPr>
              <a:t>а </a:t>
            </a:r>
            <a:r>
              <a:rPr lang="ru-RU" sz="2800" i="0" dirty="0">
                <a:solidFill>
                  <a:srgbClr val="000099"/>
                </a:solidFill>
                <a:cs typeface="Times New Roman" panose="02020603050405020304" pitchFamily="18" charset="0"/>
              </a:rPr>
              <a:t>379 слов лучше было бы </a:t>
            </a:r>
            <a:r>
              <a:rPr lang="ru-RU" sz="2800" i="0" dirty="0" smtClean="0">
                <a:solidFill>
                  <a:srgbClr val="000099"/>
                </a:solidFill>
                <a:cs typeface="Times New Roman" panose="02020603050405020304" pitchFamily="18" charset="0"/>
              </a:rPr>
              <a:t>вообще </a:t>
            </a:r>
            <a:r>
              <a:rPr lang="ru-RU" sz="2800" i="0" dirty="0">
                <a:solidFill>
                  <a:srgbClr val="000099"/>
                </a:solidFill>
                <a:cs typeface="Times New Roman" panose="02020603050405020304" pitchFamily="18" charset="0"/>
              </a:rPr>
              <a:t>не произносить. Сколько </a:t>
            </a:r>
            <a:r>
              <a:rPr lang="ru-RU" sz="2800" i="0" dirty="0" smtClean="0">
                <a:solidFill>
                  <a:srgbClr val="000099"/>
                </a:solidFill>
                <a:cs typeface="Times New Roman" panose="02020603050405020304" pitchFamily="18" charset="0"/>
              </a:rPr>
              <a:t>всего слов </a:t>
            </a:r>
            <a:r>
              <a:rPr lang="ru-RU" sz="2800" i="0" dirty="0">
                <a:solidFill>
                  <a:srgbClr val="000099"/>
                </a:solidFill>
                <a:cs typeface="Times New Roman" panose="02020603050405020304" pitchFamily="18" charset="0"/>
              </a:rPr>
              <a:t>в день говорится мальчиками  </a:t>
            </a:r>
            <a:r>
              <a:rPr lang="ru-RU" sz="2800" i="0" dirty="0" smtClean="0">
                <a:solidFill>
                  <a:srgbClr val="000099"/>
                </a:solidFill>
                <a:cs typeface="Times New Roman" panose="02020603050405020304" pitchFamily="18" charset="0"/>
              </a:rPr>
              <a:t>и девочками</a:t>
            </a:r>
            <a:r>
              <a:rPr lang="ru-RU" sz="2800" i="0" dirty="0">
                <a:solidFill>
                  <a:srgbClr val="000099"/>
                </a:solidFill>
                <a:cs typeface="Times New Roman" panose="02020603050405020304" pitchFamily="18" charset="0"/>
              </a:rPr>
              <a:t>, гуляя после уроков?</a:t>
            </a:r>
          </a:p>
        </p:txBody>
      </p:sp>
      <p:grpSp>
        <p:nvGrpSpPr>
          <p:cNvPr id="2" name="Group 84"/>
          <p:cNvGrpSpPr>
            <a:grpSpLocks/>
          </p:cNvGrpSpPr>
          <p:nvPr/>
        </p:nvGrpSpPr>
        <p:grpSpPr bwMode="auto">
          <a:xfrm>
            <a:off x="6732588" y="4221163"/>
            <a:ext cx="2411412" cy="2386012"/>
            <a:chOff x="4241" y="2659"/>
            <a:chExt cx="1519" cy="1503"/>
          </a:xfrm>
        </p:grpSpPr>
        <p:pic>
          <p:nvPicPr>
            <p:cNvPr id="19470" name="Picture 10" descr="girl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30" y="2704"/>
              <a:ext cx="625" cy="10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1" name="Picture 13" descr="boy4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41" y="2840"/>
              <a:ext cx="622" cy="1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9472" name="Group 14"/>
            <p:cNvGrpSpPr>
              <a:grpSpLocks/>
            </p:cNvGrpSpPr>
            <p:nvPr/>
          </p:nvGrpSpPr>
          <p:grpSpPr bwMode="auto">
            <a:xfrm>
              <a:off x="5261" y="2659"/>
              <a:ext cx="499" cy="965"/>
              <a:chOff x="288" y="2928"/>
              <a:chExt cx="576" cy="1056"/>
            </a:xfrm>
          </p:grpSpPr>
          <p:grpSp>
            <p:nvGrpSpPr>
              <p:cNvPr id="19509" name="Group 15"/>
              <p:cNvGrpSpPr>
                <a:grpSpLocks/>
              </p:cNvGrpSpPr>
              <p:nvPr/>
            </p:nvGrpSpPr>
            <p:grpSpPr bwMode="auto">
              <a:xfrm>
                <a:off x="288" y="2928"/>
                <a:ext cx="576" cy="1056"/>
                <a:chOff x="288" y="2928"/>
                <a:chExt cx="576" cy="1056"/>
              </a:xfrm>
            </p:grpSpPr>
            <p:sp>
              <p:nvSpPr>
                <p:cNvPr id="19511" name="Freeform 16"/>
                <p:cNvSpPr>
                  <a:spLocks/>
                </p:cNvSpPr>
                <p:nvPr/>
              </p:nvSpPr>
              <p:spPr bwMode="auto">
                <a:xfrm>
                  <a:off x="586" y="3714"/>
                  <a:ext cx="1" cy="238"/>
                </a:xfrm>
                <a:custGeom>
                  <a:avLst/>
                  <a:gdLst>
                    <a:gd name="T0" fmla="*/ 0 w 1"/>
                    <a:gd name="T1" fmla="*/ 0 h 256"/>
                    <a:gd name="T2" fmla="*/ 0 w 1"/>
                    <a:gd name="T3" fmla="*/ 114 h 256"/>
                    <a:gd name="T4" fmla="*/ 0 60000 65536"/>
                    <a:gd name="T5" fmla="*/ 0 60000 65536"/>
                    <a:gd name="T6" fmla="*/ 0 w 1"/>
                    <a:gd name="T7" fmla="*/ 0 h 256"/>
                    <a:gd name="T8" fmla="*/ 1 w 1"/>
                    <a:gd name="T9" fmla="*/ 256 h 25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256">
                      <a:moveTo>
                        <a:pt x="0" y="0"/>
                      </a:moveTo>
                      <a:lnTo>
                        <a:pt x="0" y="256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9512" name="Freeform 17"/>
                <p:cNvSpPr>
                  <a:spLocks/>
                </p:cNvSpPr>
                <p:nvPr/>
              </p:nvSpPr>
              <p:spPr bwMode="auto">
                <a:xfrm>
                  <a:off x="379" y="3568"/>
                  <a:ext cx="416" cy="394"/>
                </a:xfrm>
                <a:custGeom>
                  <a:avLst/>
                  <a:gdLst>
                    <a:gd name="T0" fmla="*/ 22 w 468"/>
                    <a:gd name="T1" fmla="*/ 7 h 423"/>
                    <a:gd name="T2" fmla="*/ 86 w 468"/>
                    <a:gd name="T3" fmla="*/ 7 h 423"/>
                    <a:gd name="T4" fmla="*/ 100 w 468"/>
                    <a:gd name="T5" fmla="*/ 7 h 423"/>
                    <a:gd name="T6" fmla="*/ 104 w 468"/>
                    <a:gd name="T7" fmla="*/ 13 h 423"/>
                    <a:gd name="T8" fmla="*/ 114 w 468"/>
                    <a:gd name="T9" fmla="*/ 39 h 423"/>
                    <a:gd name="T10" fmla="*/ 117 w 468"/>
                    <a:gd name="T11" fmla="*/ 61 h 423"/>
                    <a:gd name="T12" fmla="*/ 126 w 468"/>
                    <a:gd name="T13" fmla="*/ 91 h 423"/>
                    <a:gd name="T14" fmla="*/ 126 w 468"/>
                    <a:gd name="T15" fmla="*/ 136 h 423"/>
                    <a:gd name="T16" fmla="*/ 120 w 468"/>
                    <a:gd name="T17" fmla="*/ 158 h 423"/>
                    <a:gd name="T18" fmla="*/ 117 w 468"/>
                    <a:gd name="T19" fmla="*/ 184 h 423"/>
                    <a:gd name="T20" fmla="*/ 117 w 468"/>
                    <a:gd name="T21" fmla="*/ 193 h 423"/>
                    <a:gd name="T22" fmla="*/ 108 w 468"/>
                    <a:gd name="T23" fmla="*/ 178 h 423"/>
                    <a:gd name="T24" fmla="*/ 101 w 468"/>
                    <a:gd name="T25" fmla="*/ 170 h 423"/>
                    <a:gd name="T26" fmla="*/ 87 w 468"/>
                    <a:gd name="T27" fmla="*/ 165 h 423"/>
                    <a:gd name="T28" fmla="*/ 75 w 468"/>
                    <a:gd name="T29" fmla="*/ 173 h 423"/>
                    <a:gd name="T30" fmla="*/ 65 w 468"/>
                    <a:gd name="T31" fmla="*/ 186 h 423"/>
                    <a:gd name="T32" fmla="*/ 60 w 468"/>
                    <a:gd name="T33" fmla="*/ 180 h 423"/>
                    <a:gd name="T34" fmla="*/ 46 w 468"/>
                    <a:gd name="T35" fmla="*/ 170 h 423"/>
                    <a:gd name="T36" fmla="*/ 28 w 468"/>
                    <a:gd name="T37" fmla="*/ 170 h 423"/>
                    <a:gd name="T38" fmla="*/ 20 w 468"/>
                    <a:gd name="T39" fmla="*/ 183 h 423"/>
                    <a:gd name="T40" fmla="*/ 14 w 468"/>
                    <a:gd name="T41" fmla="*/ 189 h 423"/>
                    <a:gd name="T42" fmla="*/ 9 w 468"/>
                    <a:gd name="T43" fmla="*/ 180 h 423"/>
                    <a:gd name="T44" fmla="*/ 4 w 468"/>
                    <a:gd name="T45" fmla="*/ 156 h 423"/>
                    <a:gd name="T46" fmla="*/ 1 w 468"/>
                    <a:gd name="T47" fmla="*/ 125 h 423"/>
                    <a:gd name="T48" fmla="*/ 4 w 468"/>
                    <a:gd name="T49" fmla="*/ 96 h 423"/>
                    <a:gd name="T50" fmla="*/ 9 w 468"/>
                    <a:gd name="T51" fmla="*/ 70 h 423"/>
                    <a:gd name="T52" fmla="*/ 16 w 468"/>
                    <a:gd name="T53" fmla="*/ 46 h 423"/>
                    <a:gd name="T54" fmla="*/ 22 w 468"/>
                    <a:gd name="T55" fmla="*/ 7 h 423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468"/>
                    <a:gd name="T85" fmla="*/ 0 h 423"/>
                    <a:gd name="T86" fmla="*/ 468 w 468"/>
                    <a:gd name="T87" fmla="*/ 423 h 423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468" h="423">
                      <a:moveTo>
                        <a:pt x="79" y="8"/>
                      </a:moveTo>
                      <a:cubicBezTo>
                        <a:pt x="118" y="0"/>
                        <a:pt x="265" y="8"/>
                        <a:pt x="313" y="8"/>
                      </a:cubicBezTo>
                      <a:cubicBezTo>
                        <a:pt x="361" y="8"/>
                        <a:pt x="355" y="5"/>
                        <a:pt x="367" y="8"/>
                      </a:cubicBezTo>
                      <a:cubicBezTo>
                        <a:pt x="379" y="11"/>
                        <a:pt x="377" y="15"/>
                        <a:pt x="385" y="28"/>
                      </a:cubicBezTo>
                      <a:cubicBezTo>
                        <a:pt x="393" y="41"/>
                        <a:pt x="409" y="67"/>
                        <a:pt x="417" y="84"/>
                      </a:cubicBezTo>
                      <a:cubicBezTo>
                        <a:pt x="425" y="101"/>
                        <a:pt x="425" y="113"/>
                        <a:pt x="433" y="132"/>
                      </a:cubicBezTo>
                      <a:cubicBezTo>
                        <a:pt x="441" y="151"/>
                        <a:pt x="458" y="173"/>
                        <a:pt x="463" y="200"/>
                      </a:cubicBezTo>
                      <a:cubicBezTo>
                        <a:pt x="468" y="227"/>
                        <a:pt x="467" y="271"/>
                        <a:pt x="463" y="296"/>
                      </a:cubicBezTo>
                      <a:cubicBezTo>
                        <a:pt x="459" y="321"/>
                        <a:pt x="443" y="330"/>
                        <a:pt x="437" y="348"/>
                      </a:cubicBezTo>
                      <a:cubicBezTo>
                        <a:pt x="431" y="366"/>
                        <a:pt x="431" y="392"/>
                        <a:pt x="429" y="404"/>
                      </a:cubicBezTo>
                      <a:cubicBezTo>
                        <a:pt x="427" y="416"/>
                        <a:pt x="431" y="423"/>
                        <a:pt x="425" y="420"/>
                      </a:cubicBezTo>
                      <a:cubicBezTo>
                        <a:pt x="419" y="417"/>
                        <a:pt x="402" y="396"/>
                        <a:pt x="393" y="388"/>
                      </a:cubicBezTo>
                      <a:cubicBezTo>
                        <a:pt x="384" y="380"/>
                        <a:pt x="382" y="377"/>
                        <a:pt x="369" y="372"/>
                      </a:cubicBezTo>
                      <a:cubicBezTo>
                        <a:pt x="356" y="367"/>
                        <a:pt x="333" y="359"/>
                        <a:pt x="317" y="360"/>
                      </a:cubicBezTo>
                      <a:cubicBezTo>
                        <a:pt x="301" y="361"/>
                        <a:pt x="286" y="372"/>
                        <a:pt x="273" y="380"/>
                      </a:cubicBezTo>
                      <a:cubicBezTo>
                        <a:pt x="260" y="388"/>
                        <a:pt x="245" y="406"/>
                        <a:pt x="237" y="408"/>
                      </a:cubicBezTo>
                      <a:cubicBezTo>
                        <a:pt x="229" y="410"/>
                        <a:pt x="235" y="399"/>
                        <a:pt x="223" y="392"/>
                      </a:cubicBezTo>
                      <a:cubicBezTo>
                        <a:pt x="211" y="385"/>
                        <a:pt x="185" y="372"/>
                        <a:pt x="165" y="368"/>
                      </a:cubicBezTo>
                      <a:cubicBezTo>
                        <a:pt x="145" y="364"/>
                        <a:pt x="120" y="363"/>
                        <a:pt x="105" y="368"/>
                      </a:cubicBezTo>
                      <a:cubicBezTo>
                        <a:pt x="90" y="373"/>
                        <a:pt x="82" y="393"/>
                        <a:pt x="73" y="400"/>
                      </a:cubicBezTo>
                      <a:cubicBezTo>
                        <a:pt x="64" y="407"/>
                        <a:pt x="56" y="413"/>
                        <a:pt x="49" y="412"/>
                      </a:cubicBezTo>
                      <a:cubicBezTo>
                        <a:pt x="42" y="411"/>
                        <a:pt x="37" y="404"/>
                        <a:pt x="31" y="392"/>
                      </a:cubicBezTo>
                      <a:cubicBezTo>
                        <a:pt x="25" y="380"/>
                        <a:pt x="18" y="360"/>
                        <a:pt x="13" y="340"/>
                      </a:cubicBezTo>
                      <a:cubicBezTo>
                        <a:pt x="8" y="320"/>
                        <a:pt x="2" y="293"/>
                        <a:pt x="1" y="272"/>
                      </a:cubicBezTo>
                      <a:cubicBezTo>
                        <a:pt x="0" y="251"/>
                        <a:pt x="0" y="232"/>
                        <a:pt x="5" y="212"/>
                      </a:cubicBezTo>
                      <a:cubicBezTo>
                        <a:pt x="10" y="192"/>
                        <a:pt x="22" y="171"/>
                        <a:pt x="31" y="152"/>
                      </a:cubicBezTo>
                      <a:cubicBezTo>
                        <a:pt x="40" y="133"/>
                        <a:pt x="49" y="124"/>
                        <a:pt x="57" y="100"/>
                      </a:cubicBezTo>
                      <a:cubicBezTo>
                        <a:pt x="65" y="76"/>
                        <a:pt x="75" y="27"/>
                        <a:pt x="79" y="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777777"/>
                    </a:gs>
                    <a:gs pos="50000">
                      <a:srgbClr val="333333"/>
                    </a:gs>
                    <a:gs pos="100000">
                      <a:srgbClr val="777777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3" name="Freeform 18"/>
                <p:cNvSpPr>
                  <a:spLocks/>
                </p:cNvSpPr>
                <p:nvPr/>
              </p:nvSpPr>
              <p:spPr bwMode="auto">
                <a:xfrm>
                  <a:off x="577" y="3576"/>
                  <a:ext cx="44" cy="13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8" y="0"/>
                    </a:cxn>
                    <a:cxn ang="0">
                      <a:pos x="48" y="144"/>
                    </a:cxn>
                    <a:cxn ang="0">
                      <a:pos x="0" y="14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8" h="144">
                      <a:moveTo>
                        <a:pt x="0" y="0"/>
                      </a:moveTo>
                      <a:lnTo>
                        <a:pt x="48" y="0"/>
                      </a:lnTo>
                      <a:lnTo>
                        <a:pt x="48" y="144"/>
                      </a:lnTo>
                      <a:lnTo>
                        <a:pt x="0" y="14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50000">
                      <a:srgbClr val="4D4D4D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i="0">
                    <a:solidFill>
                      <a:srgbClr val="000099"/>
                    </a:solidFill>
                    <a:latin typeface="Bookman Old Style" pitchFamily="18" charset="0"/>
                    <a:cs typeface="+mn-cs"/>
                  </a:endParaRPr>
                </a:p>
              </p:txBody>
            </p:sp>
            <p:sp>
              <p:nvSpPr>
                <p:cNvPr id="4" name="Freeform 19"/>
                <p:cNvSpPr>
                  <a:spLocks/>
                </p:cNvSpPr>
                <p:nvPr/>
              </p:nvSpPr>
              <p:spPr bwMode="auto">
                <a:xfrm>
                  <a:off x="659" y="3571"/>
                  <a:ext cx="112" cy="135"/>
                </a:xfrm>
                <a:custGeom>
                  <a:avLst/>
                  <a:gdLst/>
                  <a:ahLst/>
                  <a:cxnLst>
                    <a:cxn ang="0">
                      <a:pos x="127" y="133"/>
                    </a:cxn>
                    <a:cxn ang="0">
                      <a:pos x="128" y="144"/>
                    </a:cxn>
                    <a:cxn ang="0">
                      <a:pos x="0" y="4"/>
                    </a:cxn>
                    <a:cxn ang="0">
                      <a:pos x="60" y="0"/>
                    </a:cxn>
                    <a:cxn ang="0">
                      <a:pos x="127" y="133"/>
                    </a:cxn>
                  </a:cxnLst>
                  <a:rect l="0" t="0" r="r" b="b"/>
                  <a:pathLst>
                    <a:path w="128" h="144">
                      <a:moveTo>
                        <a:pt x="127" y="133"/>
                      </a:moveTo>
                      <a:lnTo>
                        <a:pt x="128" y="144"/>
                      </a:lnTo>
                      <a:lnTo>
                        <a:pt x="0" y="4"/>
                      </a:lnTo>
                      <a:lnTo>
                        <a:pt x="60" y="0"/>
                      </a:lnTo>
                      <a:lnTo>
                        <a:pt x="127" y="13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50000">
                      <a:srgbClr val="4D4D4D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i="0">
                    <a:solidFill>
                      <a:srgbClr val="000099"/>
                    </a:solidFill>
                    <a:latin typeface="Bookman Old Style" pitchFamily="18" charset="0"/>
                    <a:cs typeface="+mn-cs"/>
                  </a:endParaRPr>
                </a:p>
              </p:txBody>
            </p:sp>
            <p:sp>
              <p:nvSpPr>
                <p:cNvPr id="5" name="Freeform 20"/>
                <p:cNvSpPr>
                  <a:spLocks/>
                </p:cNvSpPr>
                <p:nvPr/>
              </p:nvSpPr>
              <p:spPr bwMode="auto">
                <a:xfrm>
                  <a:off x="412" y="3568"/>
                  <a:ext cx="92" cy="142"/>
                </a:xfrm>
                <a:custGeom>
                  <a:avLst/>
                  <a:gdLst/>
                  <a:ahLst/>
                  <a:cxnLst>
                    <a:cxn ang="0">
                      <a:pos x="0" y="152"/>
                    </a:cxn>
                    <a:cxn ang="0">
                      <a:pos x="8" y="136"/>
                    </a:cxn>
                    <a:cxn ang="0">
                      <a:pos x="44" y="0"/>
                    </a:cxn>
                    <a:cxn ang="0">
                      <a:pos x="104" y="8"/>
                    </a:cxn>
                    <a:cxn ang="0">
                      <a:pos x="0" y="152"/>
                    </a:cxn>
                  </a:cxnLst>
                  <a:rect l="0" t="0" r="r" b="b"/>
                  <a:pathLst>
                    <a:path w="104" h="152">
                      <a:moveTo>
                        <a:pt x="0" y="152"/>
                      </a:moveTo>
                      <a:lnTo>
                        <a:pt x="8" y="136"/>
                      </a:lnTo>
                      <a:lnTo>
                        <a:pt x="44" y="0"/>
                      </a:lnTo>
                      <a:lnTo>
                        <a:pt x="104" y="8"/>
                      </a:lnTo>
                      <a:lnTo>
                        <a:pt x="0" y="15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50000">
                      <a:srgbClr val="4D4D4D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i="0">
                    <a:solidFill>
                      <a:srgbClr val="000099"/>
                    </a:solidFill>
                    <a:latin typeface="Bookman Old Style" pitchFamily="18" charset="0"/>
                    <a:cs typeface="+mn-cs"/>
                  </a:endParaRPr>
                </a:p>
              </p:txBody>
            </p:sp>
            <p:sp>
              <p:nvSpPr>
                <p:cNvPr id="19516" name="Freeform 21"/>
                <p:cNvSpPr>
                  <a:spLocks/>
                </p:cNvSpPr>
                <p:nvPr/>
              </p:nvSpPr>
              <p:spPr bwMode="auto">
                <a:xfrm>
                  <a:off x="443" y="3377"/>
                  <a:ext cx="280" cy="202"/>
                </a:xfrm>
                <a:custGeom>
                  <a:avLst/>
                  <a:gdLst>
                    <a:gd name="T0" fmla="*/ 4 w 313"/>
                    <a:gd name="T1" fmla="*/ 107 h 215"/>
                    <a:gd name="T2" fmla="*/ 13 w 313"/>
                    <a:gd name="T3" fmla="*/ 104 h 215"/>
                    <a:gd name="T4" fmla="*/ 78 w 313"/>
                    <a:gd name="T5" fmla="*/ 103 h 215"/>
                    <a:gd name="T6" fmla="*/ 89 w 313"/>
                    <a:gd name="T7" fmla="*/ 103 h 215"/>
                    <a:gd name="T8" fmla="*/ 92 w 313"/>
                    <a:gd name="T9" fmla="*/ 76 h 215"/>
                    <a:gd name="T10" fmla="*/ 90 w 313"/>
                    <a:gd name="T11" fmla="*/ 46 h 215"/>
                    <a:gd name="T12" fmla="*/ 84 w 313"/>
                    <a:gd name="T13" fmla="*/ 21 h 215"/>
                    <a:gd name="T14" fmla="*/ 72 w 313"/>
                    <a:gd name="T15" fmla="*/ 9 h 215"/>
                    <a:gd name="T16" fmla="*/ 60 w 313"/>
                    <a:gd name="T17" fmla="*/ 4 h 215"/>
                    <a:gd name="T18" fmla="*/ 47 w 313"/>
                    <a:gd name="T19" fmla="*/ 22 h 215"/>
                    <a:gd name="T20" fmla="*/ 46 w 313"/>
                    <a:gd name="T21" fmla="*/ 22 h 215"/>
                    <a:gd name="T22" fmla="*/ 32 w 313"/>
                    <a:gd name="T23" fmla="*/ 8 h 215"/>
                    <a:gd name="T24" fmla="*/ 24 w 313"/>
                    <a:gd name="T25" fmla="*/ 8 h 215"/>
                    <a:gd name="T26" fmla="*/ 13 w 313"/>
                    <a:gd name="T27" fmla="*/ 23 h 215"/>
                    <a:gd name="T28" fmla="*/ 4 w 313"/>
                    <a:gd name="T29" fmla="*/ 42 h 215"/>
                    <a:gd name="T30" fmla="*/ 4 w 313"/>
                    <a:gd name="T31" fmla="*/ 58 h 215"/>
                    <a:gd name="T32" fmla="*/ 4 w 313"/>
                    <a:gd name="T33" fmla="*/ 83 h 215"/>
                    <a:gd name="T34" fmla="*/ 0 w 313"/>
                    <a:gd name="T35" fmla="*/ 97 h 215"/>
                    <a:gd name="T36" fmla="*/ 4 w 313"/>
                    <a:gd name="T37" fmla="*/ 107 h 215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313"/>
                    <a:gd name="T58" fmla="*/ 0 h 215"/>
                    <a:gd name="T59" fmla="*/ 313 w 313"/>
                    <a:gd name="T60" fmla="*/ 215 h 215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313" h="215">
                      <a:moveTo>
                        <a:pt x="6" y="212"/>
                      </a:moveTo>
                      <a:cubicBezTo>
                        <a:pt x="13" y="215"/>
                        <a:pt x="1" y="209"/>
                        <a:pt x="44" y="208"/>
                      </a:cubicBezTo>
                      <a:cubicBezTo>
                        <a:pt x="87" y="207"/>
                        <a:pt x="221" y="205"/>
                        <a:pt x="264" y="204"/>
                      </a:cubicBezTo>
                      <a:cubicBezTo>
                        <a:pt x="307" y="203"/>
                        <a:pt x="296" y="213"/>
                        <a:pt x="304" y="204"/>
                      </a:cubicBezTo>
                      <a:cubicBezTo>
                        <a:pt x="312" y="195"/>
                        <a:pt x="311" y="171"/>
                        <a:pt x="312" y="152"/>
                      </a:cubicBezTo>
                      <a:cubicBezTo>
                        <a:pt x="313" y="133"/>
                        <a:pt x="313" y="111"/>
                        <a:pt x="308" y="92"/>
                      </a:cubicBezTo>
                      <a:cubicBezTo>
                        <a:pt x="303" y="73"/>
                        <a:pt x="294" y="52"/>
                        <a:pt x="284" y="40"/>
                      </a:cubicBezTo>
                      <a:cubicBezTo>
                        <a:pt x="274" y="28"/>
                        <a:pt x="261" y="26"/>
                        <a:pt x="248" y="20"/>
                      </a:cubicBezTo>
                      <a:cubicBezTo>
                        <a:pt x="235" y="14"/>
                        <a:pt x="219" y="0"/>
                        <a:pt x="204" y="4"/>
                      </a:cubicBezTo>
                      <a:cubicBezTo>
                        <a:pt x="189" y="8"/>
                        <a:pt x="169" y="37"/>
                        <a:pt x="160" y="44"/>
                      </a:cubicBezTo>
                      <a:cubicBezTo>
                        <a:pt x="151" y="51"/>
                        <a:pt x="161" y="50"/>
                        <a:pt x="152" y="44"/>
                      </a:cubicBezTo>
                      <a:cubicBezTo>
                        <a:pt x="143" y="38"/>
                        <a:pt x="120" y="13"/>
                        <a:pt x="108" y="8"/>
                      </a:cubicBezTo>
                      <a:cubicBezTo>
                        <a:pt x="96" y="3"/>
                        <a:pt x="91" y="9"/>
                        <a:pt x="80" y="16"/>
                      </a:cubicBezTo>
                      <a:cubicBezTo>
                        <a:pt x="69" y="23"/>
                        <a:pt x="55" y="37"/>
                        <a:pt x="44" y="48"/>
                      </a:cubicBezTo>
                      <a:cubicBezTo>
                        <a:pt x="33" y="59"/>
                        <a:pt x="22" y="73"/>
                        <a:pt x="16" y="84"/>
                      </a:cubicBezTo>
                      <a:cubicBezTo>
                        <a:pt x="10" y="95"/>
                        <a:pt x="8" y="103"/>
                        <a:pt x="6" y="116"/>
                      </a:cubicBezTo>
                      <a:cubicBezTo>
                        <a:pt x="4" y="129"/>
                        <a:pt x="7" y="151"/>
                        <a:pt x="6" y="164"/>
                      </a:cubicBezTo>
                      <a:cubicBezTo>
                        <a:pt x="5" y="177"/>
                        <a:pt x="0" y="184"/>
                        <a:pt x="0" y="192"/>
                      </a:cubicBezTo>
                      <a:cubicBezTo>
                        <a:pt x="0" y="200"/>
                        <a:pt x="2" y="209"/>
                        <a:pt x="6" y="21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9517" name="Freeform 22"/>
                <p:cNvSpPr>
                  <a:spLocks/>
                </p:cNvSpPr>
                <p:nvPr/>
              </p:nvSpPr>
              <p:spPr bwMode="auto">
                <a:xfrm>
                  <a:off x="663" y="3375"/>
                  <a:ext cx="176" cy="298"/>
                </a:xfrm>
                <a:custGeom>
                  <a:avLst/>
                  <a:gdLst>
                    <a:gd name="T0" fmla="*/ 0 w 198"/>
                    <a:gd name="T1" fmla="*/ 11 h 320"/>
                    <a:gd name="T2" fmla="*/ 20 w 198"/>
                    <a:gd name="T3" fmla="*/ 7 h 320"/>
                    <a:gd name="T4" fmla="*/ 42 w 198"/>
                    <a:gd name="T5" fmla="*/ 31 h 320"/>
                    <a:gd name="T6" fmla="*/ 46 w 198"/>
                    <a:gd name="T7" fmla="*/ 61 h 320"/>
                    <a:gd name="T8" fmla="*/ 47 w 198"/>
                    <a:gd name="T9" fmla="*/ 82 h 320"/>
                    <a:gd name="T10" fmla="*/ 47 w 198"/>
                    <a:gd name="T11" fmla="*/ 111 h 320"/>
                    <a:gd name="T12" fmla="*/ 53 w 198"/>
                    <a:gd name="T13" fmla="*/ 119 h 320"/>
                    <a:gd name="T14" fmla="*/ 39 w 198"/>
                    <a:gd name="T15" fmla="*/ 142 h 320"/>
                    <a:gd name="T16" fmla="*/ 32 w 198"/>
                    <a:gd name="T17" fmla="*/ 145 h 320"/>
                    <a:gd name="T18" fmla="*/ 26 w 198"/>
                    <a:gd name="T19" fmla="*/ 131 h 320"/>
                    <a:gd name="T20" fmla="*/ 16 w 198"/>
                    <a:gd name="T21" fmla="*/ 100 h 320"/>
                    <a:gd name="T22" fmla="*/ 18 w 198"/>
                    <a:gd name="T23" fmla="*/ 83 h 320"/>
                    <a:gd name="T24" fmla="*/ 18 w 198"/>
                    <a:gd name="T25" fmla="*/ 57 h 320"/>
                    <a:gd name="T26" fmla="*/ 13 w 198"/>
                    <a:gd name="T27" fmla="*/ 32 h 320"/>
                    <a:gd name="T28" fmla="*/ 10 w 198"/>
                    <a:gd name="T29" fmla="*/ 18 h 320"/>
                    <a:gd name="T30" fmla="*/ 0 w 198"/>
                    <a:gd name="T31" fmla="*/ 11 h 320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198"/>
                    <a:gd name="T49" fmla="*/ 0 h 320"/>
                    <a:gd name="T50" fmla="*/ 198 w 198"/>
                    <a:gd name="T51" fmla="*/ 320 h 320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198" h="320">
                      <a:moveTo>
                        <a:pt x="0" y="23"/>
                      </a:moveTo>
                      <a:cubicBezTo>
                        <a:pt x="8" y="16"/>
                        <a:pt x="48" y="0"/>
                        <a:pt x="74" y="7"/>
                      </a:cubicBezTo>
                      <a:cubicBezTo>
                        <a:pt x="100" y="14"/>
                        <a:pt x="139" y="46"/>
                        <a:pt x="154" y="67"/>
                      </a:cubicBezTo>
                      <a:cubicBezTo>
                        <a:pt x="169" y="88"/>
                        <a:pt x="163" y="116"/>
                        <a:pt x="166" y="135"/>
                      </a:cubicBezTo>
                      <a:cubicBezTo>
                        <a:pt x="169" y="154"/>
                        <a:pt x="168" y="161"/>
                        <a:pt x="170" y="179"/>
                      </a:cubicBezTo>
                      <a:cubicBezTo>
                        <a:pt x="172" y="197"/>
                        <a:pt x="174" y="229"/>
                        <a:pt x="178" y="243"/>
                      </a:cubicBezTo>
                      <a:cubicBezTo>
                        <a:pt x="182" y="257"/>
                        <a:pt x="198" y="252"/>
                        <a:pt x="192" y="263"/>
                      </a:cubicBezTo>
                      <a:cubicBezTo>
                        <a:pt x="186" y="274"/>
                        <a:pt x="156" y="302"/>
                        <a:pt x="144" y="311"/>
                      </a:cubicBezTo>
                      <a:cubicBezTo>
                        <a:pt x="132" y="320"/>
                        <a:pt x="126" y="319"/>
                        <a:pt x="118" y="315"/>
                      </a:cubicBezTo>
                      <a:cubicBezTo>
                        <a:pt x="110" y="311"/>
                        <a:pt x="108" y="303"/>
                        <a:pt x="98" y="287"/>
                      </a:cubicBezTo>
                      <a:cubicBezTo>
                        <a:pt x="88" y="271"/>
                        <a:pt x="63" y="236"/>
                        <a:pt x="58" y="219"/>
                      </a:cubicBezTo>
                      <a:cubicBezTo>
                        <a:pt x="53" y="202"/>
                        <a:pt x="65" y="199"/>
                        <a:pt x="66" y="183"/>
                      </a:cubicBezTo>
                      <a:cubicBezTo>
                        <a:pt x="67" y="167"/>
                        <a:pt x="69" y="142"/>
                        <a:pt x="66" y="123"/>
                      </a:cubicBezTo>
                      <a:cubicBezTo>
                        <a:pt x="63" y="104"/>
                        <a:pt x="53" y="85"/>
                        <a:pt x="48" y="71"/>
                      </a:cubicBezTo>
                      <a:cubicBezTo>
                        <a:pt x="43" y="57"/>
                        <a:pt x="42" y="47"/>
                        <a:pt x="34" y="39"/>
                      </a:cubicBezTo>
                      <a:cubicBezTo>
                        <a:pt x="26" y="31"/>
                        <a:pt x="7" y="26"/>
                        <a:pt x="0" y="2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9518" name="Freeform 23"/>
                <p:cNvSpPr>
                  <a:spLocks/>
                </p:cNvSpPr>
                <p:nvPr/>
              </p:nvSpPr>
              <p:spPr bwMode="auto">
                <a:xfrm>
                  <a:off x="318" y="3380"/>
                  <a:ext cx="198" cy="300"/>
                </a:xfrm>
                <a:custGeom>
                  <a:avLst/>
                  <a:gdLst>
                    <a:gd name="T0" fmla="*/ 62 w 222"/>
                    <a:gd name="T1" fmla="*/ 11 h 322"/>
                    <a:gd name="T2" fmla="*/ 53 w 222"/>
                    <a:gd name="T3" fmla="*/ 2 h 322"/>
                    <a:gd name="T4" fmla="*/ 35 w 222"/>
                    <a:gd name="T5" fmla="*/ 7 h 322"/>
                    <a:gd name="T6" fmla="*/ 13 w 222"/>
                    <a:gd name="T7" fmla="*/ 28 h 322"/>
                    <a:gd name="T8" fmla="*/ 10 w 222"/>
                    <a:gd name="T9" fmla="*/ 58 h 322"/>
                    <a:gd name="T10" fmla="*/ 9 w 222"/>
                    <a:gd name="T11" fmla="*/ 79 h 322"/>
                    <a:gd name="T12" fmla="*/ 7 w 222"/>
                    <a:gd name="T13" fmla="*/ 108 h 322"/>
                    <a:gd name="T14" fmla="*/ 4 w 222"/>
                    <a:gd name="T15" fmla="*/ 118 h 322"/>
                    <a:gd name="T16" fmla="*/ 22 w 222"/>
                    <a:gd name="T17" fmla="*/ 137 h 322"/>
                    <a:gd name="T18" fmla="*/ 33 w 222"/>
                    <a:gd name="T19" fmla="*/ 146 h 322"/>
                    <a:gd name="T20" fmla="*/ 35 w 222"/>
                    <a:gd name="T21" fmla="*/ 127 h 322"/>
                    <a:gd name="T22" fmla="*/ 40 w 222"/>
                    <a:gd name="T23" fmla="*/ 97 h 322"/>
                    <a:gd name="T24" fmla="*/ 41 w 222"/>
                    <a:gd name="T25" fmla="*/ 82 h 322"/>
                    <a:gd name="T26" fmla="*/ 41 w 222"/>
                    <a:gd name="T27" fmla="*/ 68 h 322"/>
                    <a:gd name="T28" fmla="*/ 44 w 222"/>
                    <a:gd name="T29" fmla="*/ 39 h 322"/>
                    <a:gd name="T30" fmla="*/ 47 w 222"/>
                    <a:gd name="T31" fmla="*/ 33 h 322"/>
                    <a:gd name="T32" fmla="*/ 51 w 222"/>
                    <a:gd name="T33" fmla="*/ 26 h 322"/>
                    <a:gd name="T34" fmla="*/ 62 w 222"/>
                    <a:gd name="T35" fmla="*/ 11 h 322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222"/>
                    <a:gd name="T55" fmla="*/ 0 h 322"/>
                    <a:gd name="T56" fmla="*/ 222 w 222"/>
                    <a:gd name="T57" fmla="*/ 322 h 322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222" h="322">
                      <a:moveTo>
                        <a:pt x="221" y="24"/>
                      </a:moveTo>
                      <a:cubicBezTo>
                        <a:pt x="222" y="15"/>
                        <a:pt x="202" y="4"/>
                        <a:pt x="185" y="2"/>
                      </a:cubicBezTo>
                      <a:cubicBezTo>
                        <a:pt x="168" y="0"/>
                        <a:pt x="144" y="0"/>
                        <a:pt x="121" y="10"/>
                      </a:cubicBezTo>
                      <a:cubicBezTo>
                        <a:pt x="98" y="20"/>
                        <a:pt x="61" y="40"/>
                        <a:pt x="47" y="60"/>
                      </a:cubicBezTo>
                      <a:cubicBezTo>
                        <a:pt x="33" y="80"/>
                        <a:pt x="38" y="109"/>
                        <a:pt x="35" y="128"/>
                      </a:cubicBezTo>
                      <a:cubicBezTo>
                        <a:pt x="32" y="147"/>
                        <a:pt x="33" y="154"/>
                        <a:pt x="31" y="172"/>
                      </a:cubicBezTo>
                      <a:cubicBezTo>
                        <a:pt x="29" y="190"/>
                        <a:pt x="27" y="222"/>
                        <a:pt x="23" y="236"/>
                      </a:cubicBezTo>
                      <a:cubicBezTo>
                        <a:pt x="19" y="250"/>
                        <a:pt x="0" y="246"/>
                        <a:pt x="9" y="256"/>
                      </a:cubicBezTo>
                      <a:cubicBezTo>
                        <a:pt x="18" y="266"/>
                        <a:pt x="59" y="288"/>
                        <a:pt x="77" y="298"/>
                      </a:cubicBezTo>
                      <a:cubicBezTo>
                        <a:pt x="95" y="308"/>
                        <a:pt x="109" y="322"/>
                        <a:pt x="117" y="318"/>
                      </a:cubicBezTo>
                      <a:cubicBezTo>
                        <a:pt x="125" y="314"/>
                        <a:pt x="121" y="292"/>
                        <a:pt x="125" y="274"/>
                      </a:cubicBezTo>
                      <a:cubicBezTo>
                        <a:pt x="129" y="256"/>
                        <a:pt x="140" y="228"/>
                        <a:pt x="143" y="212"/>
                      </a:cubicBezTo>
                      <a:cubicBezTo>
                        <a:pt x="146" y="196"/>
                        <a:pt x="145" y="189"/>
                        <a:pt x="145" y="178"/>
                      </a:cubicBezTo>
                      <a:cubicBezTo>
                        <a:pt x="145" y="167"/>
                        <a:pt x="143" y="164"/>
                        <a:pt x="145" y="148"/>
                      </a:cubicBezTo>
                      <a:cubicBezTo>
                        <a:pt x="147" y="132"/>
                        <a:pt x="154" y="97"/>
                        <a:pt x="157" y="84"/>
                      </a:cubicBezTo>
                      <a:cubicBezTo>
                        <a:pt x="160" y="71"/>
                        <a:pt x="161" y="77"/>
                        <a:pt x="165" y="72"/>
                      </a:cubicBezTo>
                      <a:cubicBezTo>
                        <a:pt x="169" y="67"/>
                        <a:pt x="172" y="64"/>
                        <a:pt x="181" y="56"/>
                      </a:cubicBezTo>
                      <a:cubicBezTo>
                        <a:pt x="190" y="48"/>
                        <a:pt x="213" y="31"/>
                        <a:pt x="221" y="2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9519" name="Freeform 24"/>
                <p:cNvSpPr>
                  <a:spLocks/>
                </p:cNvSpPr>
                <p:nvPr/>
              </p:nvSpPr>
              <p:spPr bwMode="auto">
                <a:xfrm>
                  <a:off x="330" y="3576"/>
                  <a:ext cx="99" cy="96"/>
                </a:xfrm>
                <a:custGeom>
                  <a:avLst/>
                  <a:gdLst>
                    <a:gd name="T0" fmla="*/ 5 w 112"/>
                    <a:gd name="T1" fmla="*/ 0 h 104"/>
                    <a:gd name="T2" fmla="*/ 4 w 112"/>
                    <a:gd name="T3" fmla="*/ 0 h 104"/>
                    <a:gd name="T4" fmla="*/ 0 w 112"/>
                    <a:gd name="T5" fmla="*/ 18 h 104"/>
                    <a:gd name="T6" fmla="*/ 26 w 112"/>
                    <a:gd name="T7" fmla="*/ 43 h 104"/>
                    <a:gd name="T8" fmla="*/ 29 w 112"/>
                    <a:gd name="T9" fmla="*/ 26 h 104"/>
                    <a:gd name="T10" fmla="*/ 5 w 112"/>
                    <a:gd name="T11" fmla="*/ 0 h 10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12"/>
                    <a:gd name="T19" fmla="*/ 0 h 104"/>
                    <a:gd name="T20" fmla="*/ 112 w 112"/>
                    <a:gd name="T21" fmla="*/ 104 h 10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12" h="104">
                      <a:moveTo>
                        <a:pt x="20" y="0"/>
                      </a:moveTo>
                      <a:lnTo>
                        <a:pt x="16" y="0"/>
                      </a:lnTo>
                      <a:lnTo>
                        <a:pt x="0" y="44"/>
                      </a:lnTo>
                      <a:lnTo>
                        <a:pt x="100" y="104"/>
                      </a:lnTo>
                      <a:lnTo>
                        <a:pt x="112" y="64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9520" name="Freeform 25"/>
                <p:cNvSpPr>
                  <a:spLocks/>
                </p:cNvSpPr>
                <p:nvPr/>
              </p:nvSpPr>
              <p:spPr bwMode="auto">
                <a:xfrm>
                  <a:off x="503" y="3344"/>
                  <a:ext cx="74" cy="89"/>
                </a:xfrm>
                <a:custGeom>
                  <a:avLst/>
                  <a:gdLst>
                    <a:gd name="T0" fmla="*/ 10 w 84"/>
                    <a:gd name="T1" fmla="*/ 0 h 96"/>
                    <a:gd name="T2" fmla="*/ 7 w 84"/>
                    <a:gd name="T3" fmla="*/ 6 h 96"/>
                    <a:gd name="T4" fmla="*/ 0 w 84"/>
                    <a:gd name="T5" fmla="*/ 13 h 96"/>
                    <a:gd name="T6" fmla="*/ 14 w 84"/>
                    <a:gd name="T7" fmla="*/ 42 h 96"/>
                    <a:gd name="T8" fmla="*/ 20 w 84"/>
                    <a:gd name="T9" fmla="*/ 27 h 96"/>
                    <a:gd name="T10" fmla="*/ 8 w 84"/>
                    <a:gd name="T11" fmla="*/ 6 h 9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4"/>
                    <a:gd name="T19" fmla="*/ 0 h 96"/>
                    <a:gd name="T20" fmla="*/ 84 w 84"/>
                    <a:gd name="T21" fmla="*/ 96 h 9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9521" name="Freeform 26"/>
                <p:cNvSpPr>
                  <a:spLocks/>
                </p:cNvSpPr>
                <p:nvPr/>
              </p:nvSpPr>
              <p:spPr bwMode="auto">
                <a:xfrm flipH="1">
                  <a:off x="575" y="3344"/>
                  <a:ext cx="74" cy="89"/>
                </a:xfrm>
                <a:custGeom>
                  <a:avLst/>
                  <a:gdLst>
                    <a:gd name="T0" fmla="*/ 10 w 84"/>
                    <a:gd name="T1" fmla="*/ 0 h 96"/>
                    <a:gd name="T2" fmla="*/ 7 w 84"/>
                    <a:gd name="T3" fmla="*/ 6 h 96"/>
                    <a:gd name="T4" fmla="*/ 0 w 84"/>
                    <a:gd name="T5" fmla="*/ 13 h 96"/>
                    <a:gd name="T6" fmla="*/ 14 w 84"/>
                    <a:gd name="T7" fmla="*/ 42 h 96"/>
                    <a:gd name="T8" fmla="*/ 20 w 84"/>
                    <a:gd name="T9" fmla="*/ 27 h 96"/>
                    <a:gd name="T10" fmla="*/ 8 w 84"/>
                    <a:gd name="T11" fmla="*/ 6 h 9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4"/>
                    <a:gd name="T19" fmla="*/ 0 h 96"/>
                    <a:gd name="T20" fmla="*/ 84 w 84"/>
                    <a:gd name="T21" fmla="*/ 96 h 9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6" name="Freeform 27"/>
                <p:cNvSpPr>
                  <a:spLocks/>
                </p:cNvSpPr>
                <p:nvPr/>
              </p:nvSpPr>
              <p:spPr bwMode="auto">
                <a:xfrm>
                  <a:off x="583" y="3576"/>
                  <a:ext cx="7" cy="372"/>
                </a:xfrm>
                <a:custGeom>
                  <a:avLst/>
                  <a:gdLst>
                    <a:gd name="T0" fmla="*/ 0 w 8"/>
                    <a:gd name="T1" fmla="*/ 0 h 400"/>
                    <a:gd name="T2" fmla="*/ 4 w 8"/>
                    <a:gd name="T3" fmla="*/ 179 h 400"/>
                    <a:gd name="T4" fmla="*/ 0 60000 65536"/>
                    <a:gd name="T5" fmla="*/ 0 60000 65536"/>
                    <a:gd name="T6" fmla="*/ 0 w 8"/>
                    <a:gd name="T7" fmla="*/ 0 h 400"/>
                    <a:gd name="T8" fmla="*/ 8 w 8"/>
                    <a:gd name="T9" fmla="*/ 400 h 4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8" h="400">
                      <a:moveTo>
                        <a:pt x="0" y="0"/>
                      </a:moveTo>
                      <a:lnTo>
                        <a:pt x="8" y="40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9523" name="Freeform 28"/>
                <p:cNvSpPr>
                  <a:spLocks/>
                </p:cNvSpPr>
                <p:nvPr/>
              </p:nvSpPr>
              <p:spPr bwMode="auto">
                <a:xfrm>
                  <a:off x="579" y="3415"/>
                  <a:ext cx="1" cy="149"/>
                </a:xfrm>
                <a:custGeom>
                  <a:avLst/>
                  <a:gdLst>
                    <a:gd name="T0" fmla="*/ 0 w 1"/>
                    <a:gd name="T1" fmla="*/ 0 h 160"/>
                    <a:gd name="T2" fmla="*/ 0 w 1"/>
                    <a:gd name="T3" fmla="*/ 73 h 160"/>
                    <a:gd name="T4" fmla="*/ 0 60000 65536"/>
                    <a:gd name="T5" fmla="*/ 0 60000 65536"/>
                    <a:gd name="T6" fmla="*/ 0 w 1"/>
                    <a:gd name="T7" fmla="*/ 0 h 160"/>
                    <a:gd name="T8" fmla="*/ 1 w 1"/>
                    <a:gd name="T9" fmla="*/ 160 h 16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160">
                      <a:moveTo>
                        <a:pt x="0" y="0"/>
                      </a:moveTo>
                      <a:lnTo>
                        <a:pt x="0" y="16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9524" name="Freeform 29" descr="Коричневый мрамор"/>
                <p:cNvSpPr>
                  <a:spLocks/>
                </p:cNvSpPr>
                <p:nvPr/>
              </p:nvSpPr>
              <p:spPr bwMode="auto">
                <a:xfrm>
                  <a:off x="426" y="3892"/>
                  <a:ext cx="340" cy="92"/>
                </a:xfrm>
                <a:custGeom>
                  <a:avLst/>
                  <a:gdLst>
                    <a:gd name="T0" fmla="*/ 10 w 352"/>
                    <a:gd name="T1" fmla="*/ 37 h 95"/>
                    <a:gd name="T2" fmla="*/ 11 w 352"/>
                    <a:gd name="T3" fmla="*/ 61 h 95"/>
                    <a:gd name="T4" fmla="*/ 40 w 352"/>
                    <a:gd name="T5" fmla="*/ 61 h 95"/>
                    <a:gd name="T6" fmla="*/ 124 w 352"/>
                    <a:gd name="T7" fmla="*/ 63 h 95"/>
                    <a:gd name="T8" fmla="*/ 225 w 352"/>
                    <a:gd name="T9" fmla="*/ 63 h 95"/>
                    <a:gd name="T10" fmla="*/ 222 w 352"/>
                    <a:gd name="T11" fmla="*/ 32 h 95"/>
                    <a:gd name="T12" fmla="*/ 166 w 352"/>
                    <a:gd name="T13" fmla="*/ 1 h 95"/>
                    <a:gd name="T14" fmla="*/ 124 w 352"/>
                    <a:gd name="T15" fmla="*/ 29 h 95"/>
                    <a:gd name="T16" fmla="*/ 128 w 352"/>
                    <a:gd name="T17" fmla="*/ 61 h 95"/>
                    <a:gd name="T18" fmla="*/ 105 w 352"/>
                    <a:gd name="T19" fmla="*/ 23 h 95"/>
                    <a:gd name="T20" fmla="*/ 48 w 352"/>
                    <a:gd name="T21" fmla="*/ 7 h 95"/>
                    <a:gd name="T22" fmla="*/ 10 w 352"/>
                    <a:gd name="T23" fmla="*/ 37 h 95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52"/>
                    <a:gd name="T37" fmla="*/ 0 h 95"/>
                    <a:gd name="T38" fmla="*/ 352 w 352"/>
                    <a:gd name="T39" fmla="*/ 95 h 95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52" h="95">
                      <a:moveTo>
                        <a:pt x="10" y="49"/>
                      </a:moveTo>
                      <a:cubicBezTo>
                        <a:pt x="0" y="62"/>
                        <a:pt x="3" y="80"/>
                        <a:pt x="11" y="86"/>
                      </a:cubicBezTo>
                      <a:cubicBezTo>
                        <a:pt x="19" y="92"/>
                        <a:pt x="31" y="86"/>
                        <a:pt x="59" y="86"/>
                      </a:cubicBezTo>
                      <a:cubicBezTo>
                        <a:pt x="87" y="86"/>
                        <a:pt x="136" y="88"/>
                        <a:pt x="181" y="88"/>
                      </a:cubicBezTo>
                      <a:cubicBezTo>
                        <a:pt x="226" y="88"/>
                        <a:pt x="304" y="95"/>
                        <a:pt x="328" y="88"/>
                      </a:cubicBezTo>
                      <a:cubicBezTo>
                        <a:pt x="352" y="81"/>
                        <a:pt x="339" y="58"/>
                        <a:pt x="325" y="43"/>
                      </a:cubicBezTo>
                      <a:cubicBezTo>
                        <a:pt x="311" y="28"/>
                        <a:pt x="268" y="2"/>
                        <a:pt x="244" y="1"/>
                      </a:cubicBezTo>
                      <a:cubicBezTo>
                        <a:pt x="220" y="0"/>
                        <a:pt x="191" y="26"/>
                        <a:pt x="181" y="40"/>
                      </a:cubicBezTo>
                      <a:cubicBezTo>
                        <a:pt x="171" y="54"/>
                        <a:pt x="191" y="86"/>
                        <a:pt x="187" y="85"/>
                      </a:cubicBezTo>
                      <a:cubicBezTo>
                        <a:pt x="183" y="84"/>
                        <a:pt x="173" y="47"/>
                        <a:pt x="154" y="34"/>
                      </a:cubicBezTo>
                      <a:cubicBezTo>
                        <a:pt x="135" y="21"/>
                        <a:pt x="94" y="4"/>
                        <a:pt x="70" y="7"/>
                      </a:cubicBezTo>
                      <a:cubicBezTo>
                        <a:pt x="46" y="10"/>
                        <a:pt x="20" y="36"/>
                        <a:pt x="10" y="49"/>
                      </a:cubicBezTo>
                      <a:close/>
                    </a:path>
                  </a:pathLst>
                </a:custGeom>
                <a:blipFill dpi="0" rotWithShape="1">
                  <a:blip r:embed="rId5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9525" name="Freeform 30"/>
                <p:cNvSpPr>
                  <a:spLocks/>
                </p:cNvSpPr>
                <p:nvPr/>
              </p:nvSpPr>
              <p:spPr bwMode="auto">
                <a:xfrm>
                  <a:off x="379" y="2928"/>
                  <a:ext cx="385" cy="295"/>
                </a:xfrm>
                <a:custGeom>
                  <a:avLst/>
                  <a:gdLst>
                    <a:gd name="T0" fmla="*/ 248 w 400"/>
                    <a:gd name="T1" fmla="*/ 229 h 301"/>
                    <a:gd name="T2" fmla="*/ 263 w 400"/>
                    <a:gd name="T3" fmla="*/ 176 h 301"/>
                    <a:gd name="T4" fmla="*/ 253 w 400"/>
                    <a:gd name="T5" fmla="*/ 162 h 301"/>
                    <a:gd name="T6" fmla="*/ 254 w 400"/>
                    <a:gd name="T7" fmla="*/ 133 h 301"/>
                    <a:gd name="T8" fmla="*/ 236 w 400"/>
                    <a:gd name="T9" fmla="*/ 120 h 301"/>
                    <a:gd name="T10" fmla="*/ 241 w 400"/>
                    <a:gd name="T11" fmla="*/ 99 h 301"/>
                    <a:gd name="T12" fmla="*/ 231 w 400"/>
                    <a:gd name="T13" fmla="*/ 102 h 301"/>
                    <a:gd name="T14" fmla="*/ 193 w 400"/>
                    <a:gd name="T15" fmla="*/ 56 h 301"/>
                    <a:gd name="T16" fmla="*/ 175 w 400"/>
                    <a:gd name="T17" fmla="*/ 53 h 301"/>
                    <a:gd name="T18" fmla="*/ 162 w 400"/>
                    <a:gd name="T19" fmla="*/ 42 h 301"/>
                    <a:gd name="T20" fmla="*/ 172 w 400"/>
                    <a:gd name="T21" fmla="*/ 25 h 301"/>
                    <a:gd name="T22" fmla="*/ 186 w 400"/>
                    <a:gd name="T23" fmla="*/ 25 h 301"/>
                    <a:gd name="T24" fmla="*/ 173 w 400"/>
                    <a:gd name="T25" fmla="*/ 1 h 301"/>
                    <a:gd name="T26" fmla="*/ 149 w 400"/>
                    <a:gd name="T27" fmla="*/ 29 h 301"/>
                    <a:gd name="T28" fmla="*/ 143 w 400"/>
                    <a:gd name="T29" fmla="*/ 44 h 301"/>
                    <a:gd name="T30" fmla="*/ 126 w 400"/>
                    <a:gd name="T31" fmla="*/ 10 h 301"/>
                    <a:gd name="T32" fmla="*/ 122 w 400"/>
                    <a:gd name="T33" fmla="*/ 22 h 301"/>
                    <a:gd name="T34" fmla="*/ 134 w 400"/>
                    <a:gd name="T35" fmla="*/ 44 h 301"/>
                    <a:gd name="T36" fmla="*/ 107 w 400"/>
                    <a:gd name="T37" fmla="*/ 10 h 301"/>
                    <a:gd name="T38" fmla="*/ 95 w 400"/>
                    <a:gd name="T39" fmla="*/ 16 h 301"/>
                    <a:gd name="T40" fmla="*/ 79 w 400"/>
                    <a:gd name="T41" fmla="*/ 19 h 301"/>
                    <a:gd name="T42" fmla="*/ 75 w 400"/>
                    <a:gd name="T43" fmla="*/ 25 h 301"/>
                    <a:gd name="T44" fmla="*/ 96 w 400"/>
                    <a:gd name="T45" fmla="*/ 26 h 301"/>
                    <a:gd name="T46" fmla="*/ 104 w 400"/>
                    <a:gd name="T47" fmla="*/ 47 h 301"/>
                    <a:gd name="T48" fmla="*/ 83 w 400"/>
                    <a:gd name="T49" fmla="*/ 44 h 301"/>
                    <a:gd name="T50" fmla="*/ 75 w 400"/>
                    <a:gd name="T51" fmla="*/ 62 h 301"/>
                    <a:gd name="T52" fmla="*/ 62 w 400"/>
                    <a:gd name="T53" fmla="*/ 66 h 301"/>
                    <a:gd name="T54" fmla="*/ 48 w 400"/>
                    <a:gd name="T55" fmla="*/ 73 h 301"/>
                    <a:gd name="T56" fmla="*/ 36 w 400"/>
                    <a:gd name="T57" fmla="*/ 84 h 301"/>
                    <a:gd name="T58" fmla="*/ 39 w 400"/>
                    <a:gd name="T59" fmla="*/ 102 h 301"/>
                    <a:gd name="T60" fmla="*/ 31 w 400"/>
                    <a:gd name="T61" fmla="*/ 114 h 301"/>
                    <a:gd name="T62" fmla="*/ 16 w 400"/>
                    <a:gd name="T63" fmla="*/ 122 h 301"/>
                    <a:gd name="T64" fmla="*/ 12 w 400"/>
                    <a:gd name="T65" fmla="*/ 171 h 301"/>
                    <a:gd name="T66" fmla="*/ 3 w 400"/>
                    <a:gd name="T67" fmla="*/ 220 h 301"/>
                    <a:gd name="T68" fmla="*/ 22 w 400"/>
                    <a:gd name="T69" fmla="*/ 241 h 301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400"/>
                    <a:gd name="T106" fmla="*/ 0 h 301"/>
                    <a:gd name="T107" fmla="*/ 400 w 400"/>
                    <a:gd name="T108" fmla="*/ 301 h 301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400" h="301">
                      <a:moveTo>
                        <a:pt x="378" y="286"/>
                      </a:moveTo>
                      <a:cubicBezTo>
                        <a:pt x="381" y="275"/>
                        <a:pt x="398" y="234"/>
                        <a:pt x="399" y="220"/>
                      </a:cubicBezTo>
                      <a:cubicBezTo>
                        <a:pt x="400" y="206"/>
                        <a:pt x="386" y="211"/>
                        <a:pt x="384" y="202"/>
                      </a:cubicBezTo>
                      <a:cubicBezTo>
                        <a:pt x="382" y="193"/>
                        <a:pt x="391" y="174"/>
                        <a:pt x="387" y="166"/>
                      </a:cubicBezTo>
                      <a:cubicBezTo>
                        <a:pt x="383" y="158"/>
                        <a:pt x="363" y="158"/>
                        <a:pt x="360" y="151"/>
                      </a:cubicBezTo>
                      <a:cubicBezTo>
                        <a:pt x="357" y="144"/>
                        <a:pt x="367" y="125"/>
                        <a:pt x="366" y="121"/>
                      </a:cubicBezTo>
                      <a:cubicBezTo>
                        <a:pt x="365" y="117"/>
                        <a:pt x="363" y="133"/>
                        <a:pt x="351" y="124"/>
                      </a:cubicBezTo>
                      <a:cubicBezTo>
                        <a:pt x="339" y="115"/>
                        <a:pt x="308" y="77"/>
                        <a:pt x="294" y="67"/>
                      </a:cubicBezTo>
                      <a:cubicBezTo>
                        <a:pt x="280" y="57"/>
                        <a:pt x="275" y="66"/>
                        <a:pt x="267" y="64"/>
                      </a:cubicBezTo>
                      <a:cubicBezTo>
                        <a:pt x="259" y="62"/>
                        <a:pt x="248" y="59"/>
                        <a:pt x="247" y="53"/>
                      </a:cubicBezTo>
                      <a:cubicBezTo>
                        <a:pt x="246" y="47"/>
                        <a:pt x="255" y="32"/>
                        <a:pt x="261" y="28"/>
                      </a:cubicBezTo>
                      <a:cubicBezTo>
                        <a:pt x="267" y="24"/>
                        <a:pt x="282" y="35"/>
                        <a:pt x="282" y="31"/>
                      </a:cubicBezTo>
                      <a:cubicBezTo>
                        <a:pt x="282" y="27"/>
                        <a:pt x="273" y="0"/>
                        <a:pt x="264" y="1"/>
                      </a:cubicBezTo>
                      <a:cubicBezTo>
                        <a:pt x="255" y="2"/>
                        <a:pt x="235" y="31"/>
                        <a:pt x="228" y="40"/>
                      </a:cubicBezTo>
                      <a:cubicBezTo>
                        <a:pt x="221" y="49"/>
                        <a:pt x="225" y="60"/>
                        <a:pt x="219" y="55"/>
                      </a:cubicBezTo>
                      <a:cubicBezTo>
                        <a:pt x="213" y="50"/>
                        <a:pt x="197" y="15"/>
                        <a:pt x="192" y="10"/>
                      </a:cubicBezTo>
                      <a:cubicBezTo>
                        <a:pt x="187" y="5"/>
                        <a:pt x="184" y="15"/>
                        <a:pt x="186" y="22"/>
                      </a:cubicBezTo>
                      <a:cubicBezTo>
                        <a:pt x="188" y="29"/>
                        <a:pt x="208" y="57"/>
                        <a:pt x="204" y="55"/>
                      </a:cubicBezTo>
                      <a:cubicBezTo>
                        <a:pt x="200" y="53"/>
                        <a:pt x="172" y="17"/>
                        <a:pt x="162" y="10"/>
                      </a:cubicBezTo>
                      <a:cubicBezTo>
                        <a:pt x="152" y="3"/>
                        <a:pt x="151" y="15"/>
                        <a:pt x="144" y="16"/>
                      </a:cubicBezTo>
                      <a:cubicBezTo>
                        <a:pt x="137" y="17"/>
                        <a:pt x="125" y="16"/>
                        <a:pt x="120" y="19"/>
                      </a:cubicBezTo>
                      <a:cubicBezTo>
                        <a:pt x="115" y="22"/>
                        <a:pt x="110" y="31"/>
                        <a:pt x="114" y="34"/>
                      </a:cubicBezTo>
                      <a:cubicBezTo>
                        <a:pt x="118" y="37"/>
                        <a:pt x="140" y="33"/>
                        <a:pt x="147" y="37"/>
                      </a:cubicBezTo>
                      <a:cubicBezTo>
                        <a:pt x="154" y="41"/>
                        <a:pt x="163" y="55"/>
                        <a:pt x="159" y="58"/>
                      </a:cubicBezTo>
                      <a:cubicBezTo>
                        <a:pt x="155" y="61"/>
                        <a:pt x="133" y="53"/>
                        <a:pt x="126" y="55"/>
                      </a:cubicBezTo>
                      <a:cubicBezTo>
                        <a:pt x="119" y="57"/>
                        <a:pt x="119" y="69"/>
                        <a:pt x="114" y="73"/>
                      </a:cubicBezTo>
                      <a:cubicBezTo>
                        <a:pt x="109" y="77"/>
                        <a:pt x="100" y="76"/>
                        <a:pt x="93" y="79"/>
                      </a:cubicBezTo>
                      <a:cubicBezTo>
                        <a:pt x="86" y="82"/>
                        <a:pt x="79" y="89"/>
                        <a:pt x="72" y="94"/>
                      </a:cubicBezTo>
                      <a:cubicBezTo>
                        <a:pt x="65" y="99"/>
                        <a:pt x="56" y="101"/>
                        <a:pt x="54" y="106"/>
                      </a:cubicBezTo>
                      <a:cubicBezTo>
                        <a:pt x="52" y="111"/>
                        <a:pt x="61" y="118"/>
                        <a:pt x="60" y="124"/>
                      </a:cubicBezTo>
                      <a:cubicBezTo>
                        <a:pt x="59" y="130"/>
                        <a:pt x="51" y="137"/>
                        <a:pt x="45" y="142"/>
                      </a:cubicBezTo>
                      <a:cubicBezTo>
                        <a:pt x="39" y="147"/>
                        <a:pt x="33" y="142"/>
                        <a:pt x="27" y="154"/>
                      </a:cubicBezTo>
                      <a:cubicBezTo>
                        <a:pt x="21" y="166"/>
                        <a:pt x="16" y="194"/>
                        <a:pt x="12" y="214"/>
                      </a:cubicBezTo>
                      <a:cubicBezTo>
                        <a:pt x="8" y="234"/>
                        <a:pt x="0" y="260"/>
                        <a:pt x="3" y="274"/>
                      </a:cubicBezTo>
                      <a:cubicBezTo>
                        <a:pt x="6" y="288"/>
                        <a:pt x="27" y="295"/>
                        <a:pt x="33" y="301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D20000"/>
                    </a:gs>
                    <a:gs pos="50000">
                      <a:srgbClr val="993300"/>
                    </a:gs>
                    <a:gs pos="100000">
                      <a:srgbClr val="D20000"/>
                    </a:gs>
                  </a:gsLst>
                  <a:lin ang="1890000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9526" name="Freeform 31"/>
                <p:cNvSpPr>
                  <a:spLocks/>
                </p:cNvSpPr>
                <p:nvPr/>
              </p:nvSpPr>
              <p:spPr bwMode="auto">
                <a:xfrm>
                  <a:off x="766" y="3636"/>
                  <a:ext cx="98" cy="104"/>
                </a:xfrm>
                <a:custGeom>
                  <a:avLst/>
                  <a:gdLst>
                    <a:gd name="T0" fmla="*/ 55 w 99"/>
                    <a:gd name="T1" fmla="*/ 0 h 101"/>
                    <a:gd name="T2" fmla="*/ 80 w 99"/>
                    <a:gd name="T3" fmla="*/ 30 h 101"/>
                    <a:gd name="T4" fmla="*/ 86 w 99"/>
                    <a:gd name="T5" fmla="*/ 88 h 101"/>
                    <a:gd name="T6" fmla="*/ 67 w 99"/>
                    <a:gd name="T7" fmla="*/ 124 h 101"/>
                    <a:gd name="T8" fmla="*/ 36 w 99"/>
                    <a:gd name="T9" fmla="*/ 132 h 101"/>
                    <a:gd name="T10" fmla="*/ 4 w 99"/>
                    <a:gd name="T11" fmla="*/ 81 h 101"/>
                    <a:gd name="T12" fmla="*/ 12 w 99"/>
                    <a:gd name="T13" fmla="*/ 41 h 10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99"/>
                    <a:gd name="T22" fmla="*/ 0 h 101"/>
                    <a:gd name="T23" fmla="*/ 99 w 99"/>
                    <a:gd name="T24" fmla="*/ 101 h 10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99" h="101">
                      <a:moveTo>
                        <a:pt x="66" y="0"/>
                      </a:moveTo>
                      <a:cubicBezTo>
                        <a:pt x="70" y="4"/>
                        <a:pt x="86" y="8"/>
                        <a:pt x="91" y="19"/>
                      </a:cubicBezTo>
                      <a:cubicBezTo>
                        <a:pt x="96" y="30"/>
                        <a:pt x="99" y="53"/>
                        <a:pt x="97" y="65"/>
                      </a:cubicBezTo>
                      <a:cubicBezTo>
                        <a:pt x="95" y="77"/>
                        <a:pt x="88" y="85"/>
                        <a:pt x="78" y="90"/>
                      </a:cubicBezTo>
                      <a:cubicBezTo>
                        <a:pt x="68" y="95"/>
                        <a:pt x="48" y="101"/>
                        <a:pt x="36" y="96"/>
                      </a:cubicBezTo>
                      <a:cubicBezTo>
                        <a:pt x="24" y="91"/>
                        <a:pt x="8" y="70"/>
                        <a:pt x="4" y="59"/>
                      </a:cubicBezTo>
                      <a:cubicBezTo>
                        <a:pt x="0" y="48"/>
                        <a:pt x="10" y="36"/>
                        <a:pt x="12" y="3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9F3F"/>
                    </a:gs>
                    <a:gs pos="100000">
                      <a:srgbClr val="FFAE5D"/>
                    </a:gs>
                  </a:gsLst>
                  <a:path path="rect">
                    <a:fillToRect l="50000" t="50000" r="50000" b="50000"/>
                  </a:path>
                </a:gra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9527" name="Freeform 32"/>
                <p:cNvSpPr>
                  <a:spLocks/>
                </p:cNvSpPr>
                <p:nvPr/>
              </p:nvSpPr>
              <p:spPr bwMode="auto">
                <a:xfrm>
                  <a:off x="288" y="3622"/>
                  <a:ext cx="107" cy="114"/>
                </a:xfrm>
                <a:custGeom>
                  <a:avLst/>
                  <a:gdLst>
                    <a:gd name="T0" fmla="*/ 48 w 108"/>
                    <a:gd name="T1" fmla="*/ 0 h 111"/>
                    <a:gd name="T2" fmla="*/ 10 w 108"/>
                    <a:gd name="T3" fmla="*/ 42 h 111"/>
                    <a:gd name="T4" fmla="*/ 4 w 108"/>
                    <a:gd name="T5" fmla="*/ 102 h 111"/>
                    <a:gd name="T6" fmla="*/ 36 w 108"/>
                    <a:gd name="T7" fmla="*/ 123 h 111"/>
                    <a:gd name="T8" fmla="*/ 54 w 108"/>
                    <a:gd name="T9" fmla="*/ 144 h 111"/>
                    <a:gd name="T10" fmla="*/ 86 w 108"/>
                    <a:gd name="T11" fmla="*/ 93 h 111"/>
                    <a:gd name="T12" fmla="*/ 97 w 108"/>
                    <a:gd name="T13" fmla="*/ 55 h 11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08"/>
                    <a:gd name="T22" fmla="*/ 0 h 111"/>
                    <a:gd name="T23" fmla="*/ 108 w 108"/>
                    <a:gd name="T24" fmla="*/ 111 h 11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08" h="111">
                      <a:moveTo>
                        <a:pt x="48" y="0"/>
                      </a:moveTo>
                      <a:cubicBezTo>
                        <a:pt x="42" y="5"/>
                        <a:pt x="17" y="19"/>
                        <a:pt x="10" y="31"/>
                      </a:cubicBezTo>
                      <a:cubicBezTo>
                        <a:pt x="2" y="44"/>
                        <a:pt x="0" y="66"/>
                        <a:pt x="4" y="77"/>
                      </a:cubicBezTo>
                      <a:cubicBezTo>
                        <a:pt x="8" y="87"/>
                        <a:pt x="26" y="86"/>
                        <a:pt x="36" y="91"/>
                      </a:cubicBezTo>
                      <a:cubicBezTo>
                        <a:pt x="46" y="96"/>
                        <a:pt x="55" y="111"/>
                        <a:pt x="65" y="108"/>
                      </a:cubicBezTo>
                      <a:cubicBezTo>
                        <a:pt x="75" y="105"/>
                        <a:pt x="90" y="82"/>
                        <a:pt x="97" y="71"/>
                      </a:cubicBezTo>
                      <a:cubicBezTo>
                        <a:pt x="104" y="60"/>
                        <a:pt x="106" y="50"/>
                        <a:pt x="108" y="4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9F3F"/>
                    </a:gs>
                    <a:gs pos="100000">
                      <a:srgbClr val="FFAE5D"/>
                    </a:gs>
                  </a:gsLst>
                  <a:path path="rect">
                    <a:fillToRect l="50000" t="50000" r="50000" b="50000"/>
                  </a:path>
                </a:gra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9528" name="Freeform 33"/>
                <p:cNvSpPr>
                  <a:spLocks/>
                </p:cNvSpPr>
                <p:nvPr/>
              </p:nvSpPr>
              <p:spPr bwMode="auto">
                <a:xfrm>
                  <a:off x="411" y="3033"/>
                  <a:ext cx="332" cy="356"/>
                </a:xfrm>
                <a:custGeom>
                  <a:avLst/>
                  <a:gdLst>
                    <a:gd name="T0" fmla="*/ 0 w 344"/>
                    <a:gd name="T1" fmla="*/ 147 h 365"/>
                    <a:gd name="T2" fmla="*/ 6 w 344"/>
                    <a:gd name="T3" fmla="*/ 159 h 365"/>
                    <a:gd name="T4" fmla="*/ 25 w 344"/>
                    <a:gd name="T5" fmla="*/ 203 h 365"/>
                    <a:gd name="T6" fmla="*/ 59 w 344"/>
                    <a:gd name="T7" fmla="*/ 234 h 365"/>
                    <a:gd name="T8" fmla="*/ 94 w 344"/>
                    <a:gd name="T9" fmla="*/ 244 h 365"/>
                    <a:gd name="T10" fmla="*/ 97 w 344"/>
                    <a:gd name="T11" fmla="*/ 262 h 365"/>
                    <a:gd name="T12" fmla="*/ 112 w 344"/>
                    <a:gd name="T13" fmla="*/ 277 h 365"/>
                    <a:gd name="T14" fmla="*/ 130 w 344"/>
                    <a:gd name="T15" fmla="*/ 259 h 365"/>
                    <a:gd name="T16" fmla="*/ 141 w 344"/>
                    <a:gd name="T17" fmla="*/ 241 h 365"/>
                    <a:gd name="T18" fmla="*/ 173 w 344"/>
                    <a:gd name="T19" fmla="*/ 234 h 365"/>
                    <a:gd name="T20" fmla="*/ 205 w 344"/>
                    <a:gd name="T21" fmla="*/ 209 h 365"/>
                    <a:gd name="T22" fmla="*/ 231 w 344"/>
                    <a:gd name="T23" fmla="*/ 136 h 365"/>
                    <a:gd name="T24" fmla="*/ 195 w 344"/>
                    <a:gd name="T25" fmla="*/ 76 h 365"/>
                    <a:gd name="T26" fmla="*/ 174 w 344"/>
                    <a:gd name="T27" fmla="*/ 20 h 365"/>
                    <a:gd name="T28" fmla="*/ 141 w 344"/>
                    <a:gd name="T29" fmla="*/ 56 h 365"/>
                    <a:gd name="T30" fmla="*/ 134 w 344"/>
                    <a:gd name="T31" fmla="*/ 45 h 365"/>
                    <a:gd name="T32" fmla="*/ 124 w 344"/>
                    <a:gd name="T33" fmla="*/ 42 h 365"/>
                    <a:gd name="T34" fmla="*/ 76 w 344"/>
                    <a:gd name="T35" fmla="*/ 56 h 365"/>
                    <a:gd name="T36" fmla="*/ 86 w 344"/>
                    <a:gd name="T37" fmla="*/ 30 h 365"/>
                    <a:gd name="T38" fmla="*/ 77 w 344"/>
                    <a:gd name="T39" fmla="*/ 11 h 365"/>
                    <a:gd name="T40" fmla="*/ 37 w 344"/>
                    <a:gd name="T41" fmla="*/ 85 h 365"/>
                    <a:gd name="T42" fmla="*/ 40 w 344"/>
                    <a:gd name="T43" fmla="*/ 104 h 365"/>
                    <a:gd name="T44" fmla="*/ 37 w 344"/>
                    <a:gd name="T45" fmla="*/ 123 h 365"/>
                    <a:gd name="T46" fmla="*/ 25 w 344"/>
                    <a:gd name="T47" fmla="*/ 118 h 365"/>
                    <a:gd name="T48" fmla="*/ 22 w 344"/>
                    <a:gd name="T49" fmla="*/ 91 h 365"/>
                    <a:gd name="T50" fmla="*/ 12 w 344"/>
                    <a:gd name="T51" fmla="*/ 116 h 365"/>
                    <a:gd name="T52" fmla="*/ 12 w 344"/>
                    <a:gd name="T53" fmla="*/ 132 h 365"/>
                    <a:gd name="T54" fmla="*/ 9 w 344"/>
                    <a:gd name="T55" fmla="*/ 140 h 365"/>
                    <a:gd name="T56" fmla="*/ 0 w 344"/>
                    <a:gd name="T57" fmla="*/ 147 h 365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344"/>
                    <a:gd name="T88" fmla="*/ 0 h 365"/>
                    <a:gd name="T89" fmla="*/ 344 w 344"/>
                    <a:gd name="T90" fmla="*/ 365 h 365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344" h="365">
                      <a:moveTo>
                        <a:pt x="0" y="194"/>
                      </a:moveTo>
                      <a:cubicBezTo>
                        <a:pt x="0" y="198"/>
                        <a:pt x="0" y="197"/>
                        <a:pt x="6" y="209"/>
                      </a:cubicBezTo>
                      <a:cubicBezTo>
                        <a:pt x="12" y="221"/>
                        <a:pt x="23" y="250"/>
                        <a:pt x="36" y="266"/>
                      </a:cubicBezTo>
                      <a:cubicBezTo>
                        <a:pt x="49" y="282"/>
                        <a:pt x="70" y="299"/>
                        <a:pt x="87" y="308"/>
                      </a:cubicBezTo>
                      <a:cubicBezTo>
                        <a:pt x="104" y="317"/>
                        <a:pt x="129" y="314"/>
                        <a:pt x="138" y="320"/>
                      </a:cubicBezTo>
                      <a:cubicBezTo>
                        <a:pt x="147" y="326"/>
                        <a:pt x="140" y="337"/>
                        <a:pt x="144" y="344"/>
                      </a:cubicBezTo>
                      <a:cubicBezTo>
                        <a:pt x="148" y="351"/>
                        <a:pt x="157" y="365"/>
                        <a:pt x="165" y="365"/>
                      </a:cubicBezTo>
                      <a:cubicBezTo>
                        <a:pt x="173" y="365"/>
                        <a:pt x="185" y="349"/>
                        <a:pt x="192" y="341"/>
                      </a:cubicBezTo>
                      <a:cubicBezTo>
                        <a:pt x="199" y="333"/>
                        <a:pt x="197" y="322"/>
                        <a:pt x="207" y="317"/>
                      </a:cubicBezTo>
                      <a:cubicBezTo>
                        <a:pt x="217" y="312"/>
                        <a:pt x="239" y="315"/>
                        <a:pt x="255" y="308"/>
                      </a:cubicBezTo>
                      <a:cubicBezTo>
                        <a:pt x="271" y="301"/>
                        <a:pt x="289" y="296"/>
                        <a:pt x="303" y="275"/>
                      </a:cubicBezTo>
                      <a:cubicBezTo>
                        <a:pt x="317" y="254"/>
                        <a:pt x="344" y="208"/>
                        <a:pt x="342" y="179"/>
                      </a:cubicBezTo>
                      <a:cubicBezTo>
                        <a:pt x="340" y="150"/>
                        <a:pt x="302" y="123"/>
                        <a:pt x="288" y="98"/>
                      </a:cubicBezTo>
                      <a:cubicBezTo>
                        <a:pt x="274" y="73"/>
                        <a:pt x="269" y="31"/>
                        <a:pt x="256" y="27"/>
                      </a:cubicBezTo>
                      <a:cubicBezTo>
                        <a:pt x="243" y="23"/>
                        <a:pt x="218" y="70"/>
                        <a:pt x="208" y="75"/>
                      </a:cubicBezTo>
                      <a:cubicBezTo>
                        <a:pt x="198" y="80"/>
                        <a:pt x="202" y="60"/>
                        <a:pt x="198" y="56"/>
                      </a:cubicBezTo>
                      <a:cubicBezTo>
                        <a:pt x="194" y="52"/>
                        <a:pt x="197" y="50"/>
                        <a:pt x="183" y="53"/>
                      </a:cubicBezTo>
                      <a:cubicBezTo>
                        <a:pt x="169" y="56"/>
                        <a:pt x="121" y="77"/>
                        <a:pt x="112" y="75"/>
                      </a:cubicBezTo>
                      <a:cubicBezTo>
                        <a:pt x="103" y="73"/>
                        <a:pt x="126" y="52"/>
                        <a:pt x="126" y="41"/>
                      </a:cubicBezTo>
                      <a:cubicBezTo>
                        <a:pt x="126" y="30"/>
                        <a:pt x="126" y="0"/>
                        <a:pt x="114" y="11"/>
                      </a:cubicBezTo>
                      <a:cubicBezTo>
                        <a:pt x="102" y="22"/>
                        <a:pt x="63" y="89"/>
                        <a:pt x="54" y="110"/>
                      </a:cubicBezTo>
                      <a:cubicBezTo>
                        <a:pt x="45" y="131"/>
                        <a:pt x="60" y="129"/>
                        <a:pt x="60" y="137"/>
                      </a:cubicBezTo>
                      <a:cubicBezTo>
                        <a:pt x="60" y="145"/>
                        <a:pt x="58" y="158"/>
                        <a:pt x="54" y="161"/>
                      </a:cubicBezTo>
                      <a:cubicBezTo>
                        <a:pt x="50" y="164"/>
                        <a:pt x="39" y="162"/>
                        <a:pt x="36" y="155"/>
                      </a:cubicBezTo>
                      <a:cubicBezTo>
                        <a:pt x="33" y="148"/>
                        <a:pt x="37" y="119"/>
                        <a:pt x="33" y="119"/>
                      </a:cubicBezTo>
                      <a:cubicBezTo>
                        <a:pt x="29" y="119"/>
                        <a:pt x="16" y="143"/>
                        <a:pt x="12" y="152"/>
                      </a:cubicBezTo>
                      <a:cubicBezTo>
                        <a:pt x="8" y="161"/>
                        <a:pt x="12" y="168"/>
                        <a:pt x="12" y="173"/>
                      </a:cubicBezTo>
                      <a:cubicBezTo>
                        <a:pt x="12" y="178"/>
                        <a:pt x="11" y="182"/>
                        <a:pt x="9" y="185"/>
                      </a:cubicBezTo>
                      <a:cubicBezTo>
                        <a:pt x="7" y="188"/>
                        <a:pt x="0" y="190"/>
                        <a:pt x="0" y="19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rgbClr val="FFC993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9529" name="Freeform 34"/>
                <p:cNvSpPr>
                  <a:spLocks/>
                </p:cNvSpPr>
                <p:nvPr/>
              </p:nvSpPr>
              <p:spPr bwMode="auto">
                <a:xfrm>
                  <a:off x="530" y="3272"/>
                  <a:ext cx="109" cy="32"/>
                </a:xfrm>
                <a:custGeom>
                  <a:avLst/>
                  <a:gdLst>
                    <a:gd name="T0" fmla="*/ 0 w 114"/>
                    <a:gd name="T1" fmla="*/ 0 h 32"/>
                    <a:gd name="T2" fmla="*/ 25 w 114"/>
                    <a:gd name="T3" fmla="*/ 27 h 32"/>
                    <a:gd name="T4" fmla="*/ 37 w 114"/>
                    <a:gd name="T5" fmla="*/ 30 h 32"/>
                    <a:gd name="T6" fmla="*/ 50 w 114"/>
                    <a:gd name="T7" fmla="*/ 27 h 32"/>
                    <a:gd name="T8" fmla="*/ 70 w 114"/>
                    <a:gd name="T9" fmla="*/ 3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4"/>
                    <a:gd name="T16" fmla="*/ 0 h 32"/>
                    <a:gd name="T17" fmla="*/ 114 w 114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4" h="32">
                      <a:moveTo>
                        <a:pt x="0" y="0"/>
                      </a:moveTo>
                      <a:cubicBezTo>
                        <a:pt x="7" y="4"/>
                        <a:pt x="29" y="22"/>
                        <a:pt x="39" y="27"/>
                      </a:cubicBezTo>
                      <a:cubicBezTo>
                        <a:pt x="49" y="32"/>
                        <a:pt x="53" y="30"/>
                        <a:pt x="60" y="30"/>
                      </a:cubicBezTo>
                      <a:cubicBezTo>
                        <a:pt x="67" y="30"/>
                        <a:pt x="72" y="32"/>
                        <a:pt x="81" y="27"/>
                      </a:cubicBezTo>
                      <a:cubicBezTo>
                        <a:pt x="90" y="22"/>
                        <a:pt x="107" y="8"/>
                        <a:pt x="114" y="3"/>
                      </a:cubicBezTo>
                    </a:path>
                  </a:pathLst>
                </a:custGeom>
                <a:noFill/>
                <a:ln w="12700">
                  <a:solidFill>
                    <a:srgbClr val="D20000"/>
                  </a:solidFill>
                  <a:round/>
                  <a:headEnd/>
                  <a:tailEnd type="none" w="sm" len="sm"/>
                </a:ln>
              </p:spPr>
              <p:txBody>
                <a:bodyPr/>
                <a:lstStyle/>
                <a:p>
                  <a:endParaRPr lang="ru-RU" i="0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9530" name="Freeform 35"/>
                <p:cNvSpPr>
                  <a:spLocks/>
                </p:cNvSpPr>
                <p:nvPr/>
              </p:nvSpPr>
              <p:spPr bwMode="auto">
                <a:xfrm>
                  <a:off x="566" y="3283"/>
                  <a:ext cx="45" cy="10"/>
                </a:xfrm>
                <a:custGeom>
                  <a:avLst/>
                  <a:gdLst>
                    <a:gd name="T0" fmla="*/ 0 w 45"/>
                    <a:gd name="T1" fmla="*/ 10 h 10"/>
                    <a:gd name="T2" fmla="*/ 10 w 45"/>
                    <a:gd name="T3" fmla="*/ 1 h 10"/>
                    <a:gd name="T4" fmla="*/ 25 w 45"/>
                    <a:gd name="T5" fmla="*/ 4 h 10"/>
                    <a:gd name="T6" fmla="*/ 36 w 45"/>
                    <a:gd name="T7" fmla="*/ 1 h 10"/>
                    <a:gd name="T8" fmla="*/ 45 w 45"/>
                    <a:gd name="T9" fmla="*/ 1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5"/>
                    <a:gd name="T16" fmla="*/ 0 h 10"/>
                    <a:gd name="T17" fmla="*/ 45 w 45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5" h="10">
                      <a:moveTo>
                        <a:pt x="0" y="10"/>
                      </a:moveTo>
                      <a:cubicBezTo>
                        <a:pt x="2" y="8"/>
                        <a:pt x="6" y="2"/>
                        <a:pt x="10" y="1"/>
                      </a:cubicBezTo>
                      <a:cubicBezTo>
                        <a:pt x="14" y="0"/>
                        <a:pt x="21" y="4"/>
                        <a:pt x="25" y="4"/>
                      </a:cubicBezTo>
                      <a:cubicBezTo>
                        <a:pt x="29" y="4"/>
                        <a:pt x="33" y="0"/>
                        <a:pt x="36" y="1"/>
                      </a:cubicBezTo>
                      <a:cubicBezTo>
                        <a:pt x="39" y="2"/>
                        <a:pt x="43" y="8"/>
                        <a:pt x="45" y="10"/>
                      </a:cubicBez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9531" name="Freeform 36"/>
                <p:cNvSpPr>
                  <a:spLocks/>
                </p:cNvSpPr>
                <p:nvPr/>
              </p:nvSpPr>
              <p:spPr bwMode="auto">
                <a:xfrm>
                  <a:off x="513" y="3157"/>
                  <a:ext cx="61" cy="27"/>
                </a:xfrm>
                <a:custGeom>
                  <a:avLst/>
                  <a:gdLst>
                    <a:gd name="T0" fmla="*/ 44 w 63"/>
                    <a:gd name="T1" fmla="*/ 14 h 28"/>
                    <a:gd name="T2" fmla="*/ 22 w 63"/>
                    <a:gd name="T3" fmla="*/ 4 h 28"/>
                    <a:gd name="T4" fmla="*/ 15 w 63"/>
                    <a:gd name="T5" fmla="*/ 4 h 28"/>
                    <a:gd name="T6" fmla="*/ 0 w 63"/>
                    <a:gd name="T7" fmla="*/ 17 h 2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3"/>
                    <a:gd name="T13" fmla="*/ 0 h 28"/>
                    <a:gd name="T14" fmla="*/ 63 w 63"/>
                    <a:gd name="T15" fmla="*/ 28 h 2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3" h="28">
                      <a:moveTo>
                        <a:pt x="63" y="16"/>
                      </a:moveTo>
                      <a:cubicBezTo>
                        <a:pt x="58" y="14"/>
                        <a:pt x="39" y="6"/>
                        <a:pt x="33" y="4"/>
                      </a:cubicBezTo>
                      <a:cubicBezTo>
                        <a:pt x="27" y="2"/>
                        <a:pt x="29" y="0"/>
                        <a:pt x="24" y="4"/>
                      </a:cubicBezTo>
                      <a:cubicBezTo>
                        <a:pt x="19" y="8"/>
                        <a:pt x="5" y="23"/>
                        <a:pt x="0" y="2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9532" name="Freeform 37"/>
                <p:cNvSpPr>
                  <a:spLocks/>
                </p:cNvSpPr>
                <p:nvPr/>
              </p:nvSpPr>
              <p:spPr bwMode="auto">
                <a:xfrm>
                  <a:off x="533" y="3187"/>
                  <a:ext cx="26" cy="26"/>
                </a:xfrm>
                <a:custGeom>
                  <a:avLst/>
                  <a:gdLst>
                    <a:gd name="T0" fmla="*/ 16 w 27"/>
                    <a:gd name="T1" fmla="*/ 12 h 27"/>
                    <a:gd name="T2" fmla="*/ 12 w 27"/>
                    <a:gd name="T3" fmla="*/ 0 h 27"/>
                    <a:gd name="T4" fmla="*/ 0 w 27"/>
                    <a:gd name="T5" fmla="*/ 13 h 27"/>
                    <a:gd name="T6" fmla="*/ 13 w 27"/>
                    <a:gd name="T7" fmla="*/ 16 h 27"/>
                    <a:gd name="T8" fmla="*/ 16 w 27"/>
                    <a:gd name="T9" fmla="*/ 12 h 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"/>
                    <a:gd name="T16" fmla="*/ 0 h 27"/>
                    <a:gd name="T17" fmla="*/ 27 w 27"/>
                    <a:gd name="T18" fmla="*/ 27 h 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" h="27">
                      <a:moveTo>
                        <a:pt x="27" y="12"/>
                      </a:moveTo>
                      <a:cubicBezTo>
                        <a:pt x="27" y="8"/>
                        <a:pt x="16" y="0"/>
                        <a:pt x="12" y="0"/>
                      </a:cubicBezTo>
                      <a:cubicBezTo>
                        <a:pt x="8" y="0"/>
                        <a:pt x="0" y="11"/>
                        <a:pt x="0" y="15"/>
                      </a:cubicBezTo>
                      <a:cubicBezTo>
                        <a:pt x="0" y="19"/>
                        <a:pt x="11" y="27"/>
                        <a:pt x="15" y="27"/>
                      </a:cubicBezTo>
                      <a:cubicBezTo>
                        <a:pt x="19" y="27"/>
                        <a:pt x="27" y="16"/>
                        <a:pt x="27" y="1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9533" name="Freeform 38"/>
                <p:cNvSpPr>
                  <a:spLocks/>
                </p:cNvSpPr>
                <p:nvPr/>
              </p:nvSpPr>
              <p:spPr bwMode="auto">
                <a:xfrm>
                  <a:off x="512" y="3165"/>
                  <a:ext cx="62" cy="36"/>
                </a:xfrm>
                <a:custGeom>
                  <a:avLst/>
                  <a:gdLst>
                    <a:gd name="T0" fmla="*/ 4 w 64"/>
                    <a:gd name="T1" fmla="*/ 31 h 36"/>
                    <a:gd name="T2" fmla="*/ 4 w 64"/>
                    <a:gd name="T3" fmla="*/ 22 h 36"/>
                    <a:gd name="T4" fmla="*/ 20 w 64"/>
                    <a:gd name="T5" fmla="*/ 1 h 36"/>
                    <a:gd name="T6" fmla="*/ 43 w 64"/>
                    <a:gd name="T7" fmla="*/ 13 h 36"/>
                    <a:gd name="T8" fmla="*/ 38 w 64"/>
                    <a:gd name="T9" fmla="*/ 31 h 36"/>
                    <a:gd name="T10" fmla="*/ 23 w 64"/>
                    <a:gd name="T11" fmla="*/ 19 h 36"/>
                    <a:gd name="T12" fmla="*/ 13 w 64"/>
                    <a:gd name="T13" fmla="*/ 34 h 36"/>
                    <a:gd name="T14" fmla="*/ 4 w 64"/>
                    <a:gd name="T15" fmla="*/ 31 h 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64"/>
                    <a:gd name="T25" fmla="*/ 0 h 36"/>
                    <a:gd name="T26" fmla="*/ 64 w 64"/>
                    <a:gd name="T27" fmla="*/ 36 h 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64" h="36">
                      <a:moveTo>
                        <a:pt x="4" y="31"/>
                      </a:moveTo>
                      <a:cubicBezTo>
                        <a:pt x="3" y="29"/>
                        <a:pt x="0" y="27"/>
                        <a:pt x="4" y="22"/>
                      </a:cubicBezTo>
                      <a:cubicBezTo>
                        <a:pt x="8" y="17"/>
                        <a:pt x="22" y="2"/>
                        <a:pt x="31" y="1"/>
                      </a:cubicBezTo>
                      <a:cubicBezTo>
                        <a:pt x="40" y="0"/>
                        <a:pt x="58" y="8"/>
                        <a:pt x="61" y="13"/>
                      </a:cubicBezTo>
                      <a:cubicBezTo>
                        <a:pt x="64" y="18"/>
                        <a:pt x="56" y="30"/>
                        <a:pt x="52" y="31"/>
                      </a:cubicBezTo>
                      <a:cubicBezTo>
                        <a:pt x="48" y="32"/>
                        <a:pt x="40" y="19"/>
                        <a:pt x="34" y="19"/>
                      </a:cubicBezTo>
                      <a:cubicBezTo>
                        <a:pt x="28" y="19"/>
                        <a:pt x="18" y="32"/>
                        <a:pt x="13" y="34"/>
                      </a:cubicBezTo>
                      <a:cubicBezTo>
                        <a:pt x="8" y="36"/>
                        <a:pt x="4" y="34"/>
                        <a:pt x="4" y="3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17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9534" name="Freeform 39"/>
                <p:cNvSpPr>
                  <a:spLocks/>
                </p:cNvSpPr>
                <p:nvPr/>
              </p:nvSpPr>
              <p:spPr bwMode="auto">
                <a:xfrm flipH="1">
                  <a:off x="611" y="3153"/>
                  <a:ext cx="61" cy="27"/>
                </a:xfrm>
                <a:custGeom>
                  <a:avLst/>
                  <a:gdLst>
                    <a:gd name="T0" fmla="*/ 44 w 63"/>
                    <a:gd name="T1" fmla="*/ 14 h 28"/>
                    <a:gd name="T2" fmla="*/ 22 w 63"/>
                    <a:gd name="T3" fmla="*/ 4 h 28"/>
                    <a:gd name="T4" fmla="*/ 15 w 63"/>
                    <a:gd name="T5" fmla="*/ 4 h 28"/>
                    <a:gd name="T6" fmla="*/ 0 w 63"/>
                    <a:gd name="T7" fmla="*/ 17 h 2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3"/>
                    <a:gd name="T13" fmla="*/ 0 h 28"/>
                    <a:gd name="T14" fmla="*/ 63 w 63"/>
                    <a:gd name="T15" fmla="*/ 28 h 2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3" h="28">
                      <a:moveTo>
                        <a:pt x="63" y="16"/>
                      </a:moveTo>
                      <a:cubicBezTo>
                        <a:pt x="58" y="14"/>
                        <a:pt x="39" y="6"/>
                        <a:pt x="33" y="4"/>
                      </a:cubicBezTo>
                      <a:cubicBezTo>
                        <a:pt x="27" y="2"/>
                        <a:pt x="29" y="0"/>
                        <a:pt x="24" y="4"/>
                      </a:cubicBezTo>
                      <a:cubicBezTo>
                        <a:pt x="19" y="8"/>
                        <a:pt x="5" y="23"/>
                        <a:pt x="0" y="2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9535" name="Freeform 40"/>
                <p:cNvSpPr>
                  <a:spLocks/>
                </p:cNvSpPr>
                <p:nvPr/>
              </p:nvSpPr>
              <p:spPr bwMode="auto">
                <a:xfrm flipH="1">
                  <a:off x="626" y="3183"/>
                  <a:ext cx="26" cy="26"/>
                </a:xfrm>
                <a:custGeom>
                  <a:avLst/>
                  <a:gdLst>
                    <a:gd name="T0" fmla="*/ 16 w 27"/>
                    <a:gd name="T1" fmla="*/ 12 h 27"/>
                    <a:gd name="T2" fmla="*/ 12 w 27"/>
                    <a:gd name="T3" fmla="*/ 0 h 27"/>
                    <a:gd name="T4" fmla="*/ 0 w 27"/>
                    <a:gd name="T5" fmla="*/ 13 h 27"/>
                    <a:gd name="T6" fmla="*/ 13 w 27"/>
                    <a:gd name="T7" fmla="*/ 16 h 27"/>
                    <a:gd name="T8" fmla="*/ 16 w 27"/>
                    <a:gd name="T9" fmla="*/ 12 h 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"/>
                    <a:gd name="T16" fmla="*/ 0 h 27"/>
                    <a:gd name="T17" fmla="*/ 27 w 27"/>
                    <a:gd name="T18" fmla="*/ 27 h 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" h="27">
                      <a:moveTo>
                        <a:pt x="27" y="12"/>
                      </a:moveTo>
                      <a:cubicBezTo>
                        <a:pt x="27" y="8"/>
                        <a:pt x="16" y="0"/>
                        <a:pt x="12" y="0"/>
                      </a:cubicBezTo>
                      <a:cubicBezTo>
                        <a:pt x="8" y="0"/>
                        <a:pt x="0" y="11"/>
                        <a:pt x="0" y="15"/>
                      </a:cubicBezTo>
                      <a:cubicBezTo>
                        <a:pt x="0" y="19"/>
                        <a:pt x="11" y="27"/>
                        <a:pt x="15" y="27"/>
                      </a:cubicBezTo>
                      <a:cubicBezTo>
                        <a:pt x="19" y="27"/>
                        <a:pt x="27" y="16"/>
                        <a:pt x="27" y="1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9536" name="Freeform 41"/>
                <p:cNvSpPr>
                  <a:spLocks/>
                </p:cNvSpPr>
                <p:nvPr/>
              </p:nvSpPr>
              <p:spPr bwMode="auto">
                <a:xfrm flipH="1">
                  <a:off x="611" y="3162"/>
                  <a:ext cx="62" cy="35"/>
                </a:xfrm>
                <a:custGeom>
                  <a:avLst/>
                  <a:gdLst>
                    <a:gd name="T0" fmla="*/ 4 w 64"/>
                    <a:gd name="T1" fmla="*/ 20 h 36"/>
                    <a:gd name="T2" fmla="*/ 4 w 64"/>
                    <a:gd name="T3" fmla="*/ 18 h 36"/>
                    <a:gd name="T4" fmla="*/ 20 w 64"/>
                    <a:gd name="T5" fmla="*/ 1 h 36"/>
                    <a:gd name="T6" fmla="*/ 43 w 64"/>
                    <a:gd name="T7" fmla="*/ 13 h 36"/>
                    <a:gd name="T8" fmla="*/ 38 w 64"/>
                    <a:gd name="T9" fmla="*/ 20 h 36"/>
                    <a:gd name="T10" fmla="*/ 23 w 64"/>
                    <a:gd name="T11" fmla="*/ 18 h 36"/>
                    <a:gd name="T12" fmla="*/ 13 w 64"/>
                    <a:gd name="T13" fmla="*/ 23 h 36"/>
                    <a:gd name="T14" fmla="*/ 4 w 64"/>
                    <a:gd name="T15" fmla="*/ 20 h 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64"/>
                    <a:gd name="T25" fmla="*/ 0 h 36"/>
                    <a:gd name="T26" fmla="*/ 64 w 64"/>
                    <a:gd name="T27" fmla="*/ 36 h 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64" h="36">
                      <a:moveTo>
                        <a:pt x="4" y="31"/>
                      </a:moveTo>
                      <a:cubicBezTo>
                        <a:pt x="3" y="29"/>
                        <a:pt x="0" y="27"/>
                        <a:pt x="4" y="22"/>
                      </a:cubicBezTo>
                      <a:cubicBezTo>
                        <a:pt x="8" y="17"/>
                        <a:pt x="22" y="2"/>
                        <a:pt x="31" y="1"/>
                      </a:cubicBezTo>
                      <a:cubicBezTo>
                        <a:pt x="40" y="0"/>
                        <a:pt x="58" y="8"/>
                        <a:pt x="61" y="13"/>
                      </a:cubicBezTo>
                      <a:cubicBezTo>
                        <a:pt x="64" y="18"/>
                        <a:pt x="56" y="30"/>
                        <a:pt x="52" y="31"/>
                      </a:cubicBezTo>
                      <a:cubicBezTo>
                        <a:pt x="48" y="32"/>
                        <a:pt x="40" y="19"/>
                        <a:pt x="34" y="19"/>
                      </a:cubicBezTo>
                      <a:cubicBezTo>
                        <a:pt x="28" y="19"/>
                        <a:pt x="18" y="32"/>
                        <a:pt x="13" y="34"/>
                      </a:cubicBezTo>
                      <a:cubicBezTo>
                        <a:pt x="8" y="36"/>
                        <a:pt x="4" y="34"/>
                        <a:pt x="4" y="3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17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9537" name="Freeform 42"/>
                <p:cNvSpPr>
                  <a:spLocks/>
                </p:cNvSpPr>
                <p:nvPr/>
              </p:nvSpPr>
              <p:spPr bwMode="auto">
                <a:xfrm>
                  <a:off x="592" y="3126"/>
                  <a:ext cx="99" cy="105"/>
                </a:xfrm>
                <a:custGeom>
                  <a:avLst/>
                  <a:gdLst>
                    <a:gd name="T0" fmla="*/ 4 w 102"/>
                    <a:gd name="T1" fmla="*/ 26 h 107"/>
                    <a:gd name="T2" fmla="*/ 26 w 102"/>
                    <a:gd name="T3" fmla="*/ 5 h 107"/>
                    <a:gd name="T4" fmla="*/ 48 w 102"/>
                    <a:gd name="T5" fmla="*/ 5 h 107"/>
                    <a:gd name="T6" fmla="*/ 71 w 102"/>
                    <a:gd name="T7" fmla="*/ 26 h 107"/>
                    <a:gd name="T8" fmla="*/ 71 w 102"/>
                    <a:gd name="T9" fmla="*/ 57 h 107"/>
                    <a:gd name="T10" fmla="*/ 49 w 102"/>
                    <a:gd name="T11" fmla="*/ 79 h 107"/>
                    <a:gd name="T12" fmla="*/ 29 w 102"/>
                    <a:gd name="T13" fmla="*/ 82 h 107"/>
                    <a:gd name="T14" fmla="*/ 13 w 102"/>
                    <a:gd name="T15" fmla="*/ 75 h 107"/>
                    <a:gd name="T16" fmla="*/ 1 w 102"/>
                    <a:gd name="T17" fmla="*/ 54 h 107"/>
                    <a:gd name="T18" fmla="*/ 4 w 102"/>
                    <a:gd name="T19" fmla="*/ 26 h 10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02"/>
                    <a:gd name="T31" fmla="*/ 0 h 107"/>
                    <a:gd name="T32" fmla="*/ 102 w 102"/>
                    <a:gd name="T33" fmla="*/ 107 h 10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02" h="107">
                      <a:moveTo>
                        <a:pt x="4" y="35"/>
                      </a:moveTo>
                      <a:cubicBezTo>
                        <a:pt x="9" y="25"/>
                        <a:pt x="27" y="10"/>
                        <a:pt x="37" y="5"/>
                      </a:cubicBezTo>
                      <a:cubicBezTo>
                        <a:pt x="47" y="0"/>
                        <a:pt x="57" y="0"/>
                        <a:pt x="67" y="5"/>
                      </a:cubicBezTo>
                      <a:cubicBezTo>
                        <a:pt x="77" y="10"/>
                        <a:pt x="92" y="25"/>
                        <a:pt x="97" y="35"/>
                      </a:cubicBezTo>
                      <a:cubicBezTo>
                        <a:pt x="102" y="45"/>
                        <a:pt x="101" y="57"/>
                        <a:pt x="97" y="68"/>
                      </a:cubicBezTo>
                      <a:cubicBezTo>
                        <a:pt x="93" y="79"/>
                        <a:pt x="79" y="95"/>
                        <a:pt x="70" y="101"/>
                      </a:cubicBezTo>
                      <a:cubicBezTo>
                        <a:pt x="61" y="107"/>
                        <a:pt x="49" y="105"/>
                        <a:pt x="40" y="104"/>
                      </a:cubicBezTo>
                      <a:cubicBezTo>
                        <a:pt x="31" y="103"/>
                        <a:pt x="19" y="98"/>
                        <a:pt x="13" y="92"/>
                      </a:cubicBezTo>
                      <a:cubicBezTo>
                        <a:pt x="7" y="86"/>
                        <a:pt x="2" y="74"/>
                        <a:pt x="1" y="65"/>
                      </a:cubicBezTo>
                      <a:cubicBezTo>
                        <a:pt x="0" y="56"/>
                        <a:pt x="4" y="41"/>
                        <a:pt x="4" y="35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9538" name="Freeform 43"/>
                <p:cNvSpPr>
                  <a:spLocks/>
                </p:cNvSpPr>
                <p:nvPr/>
              </p:nvSpPr>
              <p:spPr bwMode="auto">
                <a:xfrm>
                  <a:off x="491" y="3132"/>
                  <a:ext cx="99" cy="103"/>
                </a:xfrm>
                <a:custGeom>
                  <a:avLst/>
                  <a:gdLst>
                    <a:gd name="T0" fmla="*/ 1 w 99"/>
                    <a:gd name="T1" fmla="*/ 31 h 103"/>
                    <a:gd name="T2" fmla="*/ 27 w 99"/>
                    <a:gd name="T3" fmla="*/ 8 h 103"/>
                    <a:gd name="T4" fmla="*/ 70 w 99"/>
                    <a:gd name="T5" fmla="*/ 5 h 103"/>
                    <a:gd name="T6" fmla="*/ 96 w 99"/>
                    <a:gd name="T7" fmla="*/ 37 h 103"/>
                    <a:gd name="T8" fmla="*/ 90 w 99"/>
                    <a:gd name="T9" fmla="*/ 73 h 103"/>
                    <a:gd name="T10" fmla="*/ 70 w 99"/>
                    <a:gd name="T11" fmla="*/ 96 h 103"/>
                    <a:gd name="T12" fmla="*/ 58 w 99"/>
                    <a:gd name="T13" fmla="*/ 101 h 103"/>
                    <a:gd name="T14" fmla="*/ 30 w 99"/>
                    <a:gd name="T15" fmla="*/ 99 h 103"/>
                    <a:gd name="T16" fmla="*/ 7 w 99"/>
                    <a:gd name="T17" fmla="*/ 78 h 103"/>
                    <a:gd name="T18" fmla="*/ 1 w 99"/>
                    <a:gd name="T19" fmla="*/ 59 h 103"/>
                    <a:gd name="T20" fmla="*/ 1 w 99"/>
                    <a:gd name="T21" fmla="*/ 31 h 10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99"/>
                    <a:gd name="T34" fmla="*/ 0 h 103"/>
                    <a:gd name="T35" fmla="*/ 99 w 99"/>
                    <a:gd name="T36" fmla="*/ 103 h 103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99" h="103">
                      <a:moveTo>
                        <a:pt x="1" y="31"/>
                      </a:moveTo>
                      <a:cubicBezTo>
                        <a:pt x="5" y="23"/>
                        <a:pt x="15" y="12"/>
                        <a:pt x="27" y="8"/>
                      </a:cubicBezTo>
                      <a:cubicBezTo>
                        <a:pt x="38" y="4"/>
                        <a:pt x="59" y="0"/>
                        <a:pt x="70" y="5"/>
                      </a:cubicBezTo>
                      <a:cubicBezTo>
                        <a:pt x="82" y="10"/>
                        <a:pt x="93" y="26"/>
                        <a:pt x="96" y="37"/>
                      </a:cubicBezTo>
                      <a:cubicBezTo>
                        <a:pt x="99" y="48"/>
                        <a:pt x="94" y="63"/>
                        <a:pt x="90" y="73"/>
                      </a:cubicBezTo>
                      <a:cubicBezTo>
                        <a:pt x="87" y="82"/>
                        <a:pt x="75" y="91"/>
                        <a:pt x="70" y="96"/>
                      </a:cubicBezTo>
                      <a:cubicBezTo>
                        <a:pt x="65" y="101"/>
                        <a:pt x="65" y="100"/>
                        <a:pt x="58" y="101"/>
                      </a:cubicBezTo>
                      <a:cubicBezTo>
                        <a:pt x="51" y="102"/>
                        <a:pt x="38" y="103"/>
                        <a:pt x="30" y="99"/>
                      </a:cubicBezTo>
                      <a:cubicBezTo>
                        <a:pt x="22" y="95"/>
                        <a:pt x="12" y="85"/>
                        <a:pt x="7" y="78"/>
                      </a:cubicBezTo>
                      <a:cubicBezTo>
                        <a:pt x="2" y="71"/>
                        <a:pt x="2" y="67"/>
                        <a:pt x="1" y="59"/>
                      </a:cubicBezTo>
                      <a:cubicBezTo>
                        <a:pt x="0" y="51"/>
                        <a:pt x="1" y="37"/>
                        <a:pt x="1" y="31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9539" name="Freeform 44"/>
                <p:cNvSpPr>
                  <a:spLocks/>
                </p:cNvSpPr>
                <p:nvPr/>
              </p:nvSpPr>
              <p:spPr bwMode="auto">
                <a:xfrm>
                  <a:off x="637" y="3213"/>
                  <a:ext cx="67" cy="80"/>
                </a:xfrm>
                <a:custGeom>
                  <a:avLst/>
                  <a:gdLst>
                    <a:gd name="T0" fmla="*/ 37 w 70"/>
                    <a:gd name="T1" fmla="*/ 6 h 82"/>
                    <a:gd name="T2" fmla="*/ 39 w 70"/>
                    <a:gd name="T3" fmla="*/ 28 h 82"/>
                    <a:gd name="T4" fmla="*/ 28 w 70"/>
                    <a:gd name="T5" fmla="*/ 60 h 82"/>
                    <a:gd name="T6" fmla="*/ 3 w 70"/>
                    <a:gd name="T7" fmla="*/ 20 h 82"/>
                    <a:gd name="T8" fmla="*/ 37 w 70"/>
                    <a:gd name="T9" fmla="*/ 6 h 8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0"/>
                    <a:gd name="T16" fmla="*/ 0 h 82"/>
                    <a:gd name="T17" fmla="*/ 70 w 70"/>
                    <a:gd name="T18" fmla="*/ 82 h 8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0" h="82">
                      <a:moveTo>
                        <a:pt x="60" y="6"/>
                      </a:moveTo>
                      <a:cubicBezTo>
                        <a:pt x="70" y="8"/>
                        <a:pt x="66" y="27"/>
                        <a:pt x="63" y="39"/>
                      </a:cubicBezTo>
                      <a:cubicBezTo>
                        <a:pt x="60" y="51"/>
                        <a:pt x="53" y="82"/>
                        <a:pt x="43" y="81"/>
                      </a:cubicBezTo>
                      <a:cubicBezTo>
                        <a:pt x="33" y="80"/>
                        <a:pt x="0" y="42"/>
                        <a:pt x="3" y="30"/>
                      </a:cubicBezTo>
                      <a:cubicBezTo>
                        <a:pt x="6" y="18"/>
                        <a:pt x="50" y="0"/>
                        <a:pt x="60" y="6"/>
                      </a:cubicBezTo>
                      <a:close/>
                    </a:path>
                  </a:pathLst>
                </a:custGeom>
                <a:solidFill>
                  <a:srgbClr val="FDA1F0"/>
                </a:solidFill>
                <a:ln w="317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9540" name="Freeform 45"/>
                <p:cNvSpPr>
                  <a:spLocks/>
                </p:cNvSpPr>
                <p:nvPr/>
              </p:nvSpPr>
              <p:spPr bwMode="auto">
                <a:xfrm>
                  <a:off x="468" y="3219"/>
                  <a:ext cx="75" cy="67"/>
                </a:xfrm>
                <a:custGeom>
                  <a:avLst/>
                  <a:gdLst>
                    <a:gd name="T0" fmla="*/ 0 w 75"/>
                    <a:gd name="T1" fmla="*/ 26 h 67"/>
                    <a:gd name="T2" fmla="*/ 12 w 75"/>
                    <a:gd name="T3" fmla="*/ 53 h 67"/>
                    <a:gd name="T4" fmla="*/ 42 w 75"/>
                    <a:gd name="T5" fmla="*/ 56 h 67"/>
                    <a:gd name="T6" fmla="*/ 54 w 75"/>
                    <a:gd name="T7" fmla="*/ 62 h 67"/>
                    <a:gd name="T8" fmla="*/ 72 w 75"/>
                    <a:gd name="T9" fmla="*/ 26 h 67"/>
                    <a:gd name="T10" fmla="*/ 36 w 75"/>
                    <a:gd name="T11" fmla="*/ 14 h 67"/>
                    <a:gd name="T12" fmla="*/ 15 w 75"/>
                    <a:gd name="T13" fmla="*/ 2 h 67"/>
                    <a:gd name="T14" fmla="*/ 0 w 75"/>
                    <a:gd name="T15" fmla="*/ 26 h 6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5"/>
                    <a:gd name="T25" fmla="*/ 0 h 67"/>
                    <a:gd name="T26" fmla="*/ 75 w 75"/>
                    <a:gd name="T27" fmla="*/ 67 h 6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5" h="67">
                      <a:moveTo>
                        <a:pt x="0" y="26"/>
                      </a:moveTo>
                      <a:cubicBezTo>
                        <a:pt x="0" y="34"/>
                        <a:pt x="5" y="48"/>
                        <a:pt x="12" y="53"/>
                      </a:cubicBezTo>
                      <a:cubicBezTo>
                        <a:pt x="19" y="58"/>
                        <a:pt x="35" y="55"/>
                        <a:pt x="42" y="56"/>
                      </a:cubicBezTo>
                      <a:cubicBezTo>
                        <a:pt x="49" y="57"/>
                        <a:pt x="49" y="67"/>
                        <a:pt x="54" y="62"/>
                      </a:cubicBezTo>
                      <a:cubicBezTo>
                        <a:pt x="59" y="57"/>
                        <a:pt x="75" y="34"/>
                        <a:pt x="72" y="26"/>
                      </a:cubicBezTo>
                      <a:cubicBezTo>
                        <a:pt x="69" y="18"/>
                        <a:pt x="45" y="18"/>
                        <a:pt x="36" y="14"/>
                      </a:cubicBezTo>
                      <a:cubicBezTo>
                        <a:pt x="27" y="10"/>
                        <a:pt x="21" y="0"/>
                        <a:pt x="15" y="2"/>
                      </a:cubicBezTo>
                      <a:cubicBezTo>
                        <a:pt x="9" y="4"/>
                        <a:pt x="3" y="21"/>
                        <a:pt x="0" y="26"/>
                      </a:cubicBezTo>
                      <a:close/>
                    </a:path>
                  </a:pathLst>
                </a:custGeom>
                <a:solidFill>
                  <a:srgbClr val="FDA1F0"/>
                </a:solidFill>
                <a:ln w="317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7" name="Freeform 46"/>
                <p:cNvSpPr>
                  <a:spLocks/>
                </p:cNvSpPr>
                <p:nvPr/>
              </p:nvSpPr>
              <p:spPr bwMode="auto">
                <a:xfrm>
                  <a:off x="754" y="3568"/>
                  <a:ext cx="89" cy="108"/>
                </a:xfrm>
                <a:custGeom>
                  <a:avLst/>
                  <a:gdLst>
                    <a:gd name="T0" fmla="*/ 21 w 100"/>
                    <a:gd name="T1" fmla="*/ 4 h 116"/>
                    <a:gd name="T2" fmla="*/ 21 w 100"/>
                    <a:gd name="T3" fmla="*/ 0 h 116"/>
                    <a:gd name="T4" fmla="*/ 28 w 100"/>
                    <a:gd name="T5" fmla="*/ 26 h 116"/>
                    <a:gd name="T6" fmla="*/ 8 w 100"/>
                    <a:gd name="T7" fmla="*/ 53 h 116"/>
                    <a:gd name="T8" fmla="*/ 0 w 100"/>
                    <a:gd name="T9" fmla="*/ 36 h 116"/>
                    <a:gd name="T10" fmla="*/ 21 w 100"/>
                    <a:gd name="T11" fmla="*/ 4 h 11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0"/>
                    <a:gd name="T19" fmla="*/ 0 h 116"/>
                    <a:gd name="T20" fmla="*/ 100 w 100"/>
                    <a:gd name="T21" fmla="*/ 116 h 11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0" h="116">
                      <a:moveTo>
                        <a:pt x="76" y="4"/>
                      </a:moveTo>
                      <a:lnTo>
                        <a:pt x="76" y="0"/>
                      </a:lnTo>
                      <a:lnTo>
                        <a:pt x="100" y="56"/>
                      </a:lnTo>
                      <a:lnTo>
                        <a:pt x="28" y="116"/>
                      </a:lnTo>
                      <a:lnTo>
                        <a:pt x="0" y="80"/>
                      </a:lnTo>
                      <a:lnTo>
                        <a:pt x="76" y="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19510" name="Freeform 47"/>
              <p:cNvSpPr>
                <a:spLocks/>
              </p:cNvSpPr>
              <p:nvPr/>
            </p:nvSpPr>
            <p:spPr bwMode="auto">
              <a:xfrm>
                <a:off x="570" y="3232"/>
                <a:ext cx="39" cy="15"/>
              </a:xfrm>
              <a:custGeom>
                <a:avLst/>
                <a:gdLst>
                  <a:gd name="T0" fmla="*/ 0 w 39"/>
                  <a:gd name="T1" fmla="*/ 10 h 15"/>
                  <a:gd name="T2" fmla="*/ 6 w 39"/>
                  <a:gd name="T3" fmla="*/ 13 h 15"/>
                  <a:gd name="T4" fmla="*/ 18 w 39"/>
                  <a:gd name="T5" fmla="*/ 0 h 15"/>
                  <a:gd name="T6" fmla="*/ 30 w 39"/>
                  <a:gd name="T7" fmla="*/ 13 h 15"/>
                  <a:gd name="T8" fmla="*/ 39 w 39"/>
                  <a:gd name="T9" fmla="*/ 10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15"/>
                  <a:gd name="T17" fmla="*/ 39 w 39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15">
                    <a:moveTo>
                      <a:pt x="0" y="10"/>
                    </a:moveTo>
                    <a:cubicBezTo>
                      <a:pt x="1" y="10"/>
                      <a:pt x="3" y="15"/>
                      <a:pt x="6" y="13"/>
                    </a:cubicBezTo>
                    <a:cubicBezTo>
                      <a:pt x="9" y="11"/>
                      <a:pt x="14" y="0"/>
                      <a:pt x="18" y="0"/>
                    </a:cubicBezTo>
                    <a:cubicBezTo>
                      <a:pt x="22" y="0"/>
                      <a:pt x="27" y="11"/>
                      <a:pt x="30" y="13"/>
                    </a:cubicBezTo>
                    <a:cubicBezTo>
                      <a:pt x="33" y="15"/>
                      <a:pt x="37" y="11"/>
                      <a:pt x="39" y="1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0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</p:grpSp>
        <p:grpSp>
          <p:nvGrpSpPr>
            <p:cNvPr id="19473" name="Group 48"/>
            <p:cNvGrpSpPr>
              <a:grpSpLocks/>
            </p:cNvGrpSpPr>
            <p:nvPr/>
          </p:nvGrpSpPr>
          <p:grpSpPr bwMode="auto">
            <a:xfrm>
              <a:off x="5057" y="3203"/>
              <a:ext cx="499" cy="959"/>
              <a:chOff x="768" y="48"/>
              <a:chExt cx="581" cy="1050"/>
            </a:xfrm>
          </p:grpSpPr>
          <p:grpSp>
            <p:nvGrpSpPr>
              <p:cNvPr id="19475" name="Group 49"/>
              <p:cNvGrpSpPr>
                <a:grpSpLocks/>
              </p:cNvGrpSpPr>
              <p:nvPr/>
            </p:nvGrpSpPr>
            <p:grpSpPr bwMode="auto">
              <a:xfrm>
                <a:off x="768" y="48"/>
                <a:ext cx="581" cy="1050"/>
                <a:chOff x="1680" y="1488"/>
                <a:chExt cx="581" cy="1050"/>
              </a:xfrm>
            </p:grpSpPr>
            <p:sp>
              <p:nvSpPr>
                <p:cNvPr id="19477" name="Freeform 50"/>
                <p:cNvSpPr>
                  <a:spLocks/>
                </p:cNvSpPr>
                <p:nvPr/>
              </p:nvSpPr>
              <p:spPr bwMode="auto">
                <a:xfrm>
                  <a:off x="1971" y="2252"/>
                  <a:ext cx="0" cy="241"/>
                </a:xfrm>
                <a:custGeom>
                  <a:avLst/>
                  <a:gdLst>
                    <a:gd name="T0" fmla="*/ 0 w 1"/>
                    <a:gd name="T1" fmla="*/ 0 h 256"/>
                    <a:gd name="T2" fmla="*/ 0 w 1"/>
                    <a:gd name="T3" fmla="*/ 132 h 256"/>
                    <a:gd name="T4" fmla="*/ 0 60000 65536"/>
                    <a:gd name="T5" fmla="*/ 0 60000 65536"/>
                    <a:gd name="T6" fmla="*/ 0 w 1"/>
                    <a:gd name="T7" fmla="*/ 0 h 256"/>
                    <a:gd name="T8" fmla="*/ 0 w 1"/>
                    <a:gd name="T9" fmla="*/ 256 h 25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256">
                      <a:moveTo>
                        <a:pt x="0" y="0"/>
                      </a:moveTo>
                      <a:lnTo>
                        <a:pt x="0" y="256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9478" name="Freeform 51"/>
                <p:cNvSpPr>
                  <a:spLocks/>
                </p:cNvSpPr>
                <p:nvPr/>
              </p:nvSpPr>
              <p:spPr bwMode="auto">
                <a:xfrm>
                  <a:off x="1768" y="2105"/>
                  <a:ext cx="406" cy="399"/>
                </a:xfrm>
                <a:custGeom>
                  <a:avLst/>
                  <a:gdLst>
                    <a:gd name="T0" fmla="*/ 16 w 468"/>
                    <a:gd name="T1" fmla="*/ 8 h 423"/>
                    <a:gd name="T2" fmla="*/ 66 w 468"/>
                    <a:gd name="T3" fmla="*/ 8 h 423"/>
                    <a:gd name="T4" fmla="*/ 76 w 468"/>
                    <a:gd name="T5" fmla="*/ 8 h 423"/>
                    <a:gd name="T6" fmla="*/ 82 w 468"/>
                    <a:gd name="T7" fmla="*/ 16 h 423"/>
                    <a:gd name="T8" fmla="*/ 88 w 468"/>
                    <a:gd name="T9" fmla="*/ 44 h 423"/>
                    <a:gd name="T10" fmla="*/ 91 w 468"/>
                    <a:gd name="T11" fmla="*/ 70 h 423"/>
                    <a:gd name="T12" fmla="*/ 97 w 468"/>
                    <a:gd name="T13" fmla="*/ 105 h 423"/>
                    <a:gd name="T14" fmla="*/ 97 w 468"/>
                    <a:gd name="T15" fmla="*/ 156 h 423"/>
                    <a:gd name="T16" fmla="*/ 91 w 468"/>
                    <a:gd name="T17" fmla="*/ 181 h 423"/>
                    <a:gd name="T18" fmla="*/ 90 w 468"/>
                    <a:gd name="T19" fmla="*/ 213 h 423"/>
                    <a:gd name="T20" fmla="*/ 88 w 468"/>
                    <a:gd name="T21" fmla="*/ 221 h 423"/>
                    <a:gd name="T22" fmla="*/ 82 w 468"/>
                    <a:gd name="T23" fmla="*/ 204 h 423"/>
                    <a:gd name="T24" fmla="*/ 76 w 468"/>
                    <a:gd name="T25" fmla="*/ 195 h 423"/>
                    <a:gd name="T26" fmla="*/ 66 w 468"/>
                    <a:gd name="T27" fmla="*/ 191 h 423"/>
                    <a:gd name="T28" fmla="*/ 57 w 468"/>
                    <a:gd name="T29" fmla="*/ 200 h 423"/>
                    <a:gd name="T30" fmla="*/ 49 w 468"/>
                    <a:gd name="T31" fmla="*/ 215 h 423"/>
                    <a:gd name="T32" fmla="*/ 47 w 468"/>
                    <a:gd name="T33" fmla="*/ 205 h 423"/>
                    <a:gd name="T34" fmla="*/ 36 w 468"/>
                    <a:gd name="T35" fmla="*/ 192 h 423"/>
                    <a:gd name="T36" fmla="*/ 22 w 468"/>
                    <a:gd name="T37" fmla="*/ 192 h 423"/>
                    <a:gd name="T38" fmla="*/ 15 w 468"/>
                    <a:gd name="T39" fmla="*/ 211 h 423"/>
                    <a:gd name="T40" fmla="*/ 10 w 468"/>
                    <a:gd name="T41" fmla="*/ 216 h 423"/>
                    <a:gd name="T42" fmla="*/ 7 w 468"/>
                    <a:gd name="T43" fmla="*/ 205 h 423"/>
                    <a:gd name="T44" fmla="*/ 3 w 468"/>
                    <a:gd name="T45" fmla="*/ 180 h 423"/>
                    <a:gd name="T46" fmla="*/ 1 w 468"/>
                    <a:gd name="T47" fmla="*/ 142 h 423"/>
                    <a:gd name="T48" fmla="*/ 3 w 468"/>
                    <a:gd name="T49" fmla="*/ 111 h 423"/>
                    <a:gd name="T50" fmla="*/ 7 w 468"/>
                    <a:gd name="T51" fmla="*/ 80 h 423"/>
                    <a:gd name="T52" fmla="*/ 12 w 468"/>
                    <a:gd name="T53" fmla="*/ 53 h 423"/>
                    <a:gd name="T54" fmla="*/ 16 w 468"/>
                    <a:gd name="T55" fmla="*/ 8 h 423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468"/>
                    <a:gd name="T85" fmla="*/ 0 h 423"/>
                    <a:gd name="T86" fmla="*/ 468 w 468"/>
                    <a:gd name="T87" fmla="*/ 423 h 423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468" h="423">
                      <a:moveTo>
                        <a:pt x="79" y="8"/>
                      </a:moveTo>
                      <a:cubicBezTo>
                        <a:pt x="118" y="0"/>
                        <a:pt x="265" y="8"/>
                        <a:pt x="313" y="8"/>
                      </a:cubicBezTo>
                      <a:cubicBezTo>
                        <a:pt x="361" y="8"/>
                        <a:pt x="355" y="5"/>
                        <a:pt x="367" y="8"/>
                      </a:cubicBezTo>
                      <a:cubicBezTo>
                        <a:pt x="379" y="11"/>
                        <a:pt x="377" y="15"/>
                        <a:pt x="385" y="28"/>
                      </a:cubicBezTo>
                      <a:cubicBezTo>
                        <a:pt x="393" y="41"/>
                        <a:pt x="409" y="67"/>
                        <a:pt x="417" y="84"/>
                      </a:cubicBezTo>
                      <a:cubicBezTo>
                        <a:pt x="425" y="101"/>
                        <a:pt x="425" y="113"/>
                        <a:pt x="433" y="132"/>
                      </a:cubicBezTo>
                      <a:cubicBezTo>
                        <a:pt x="441" y="151"/>
                        <a:pt x="458" y="173"/>
                        <a:pt x="463" y="200"/>
                      </a:cubicBezTo>
                      <a:cubicBezTo>
                        <a:pt x="468" y="227"/>
                        <a:pt x="467" y="271"/>
                        <a:pt x="463" y="296"/>
                      </a:cubicBezTo>
                      <a:cubicBezTo>
                        <a:pt x="459" y="321"/>
                        <a:pt x="443" y="330"/>
                        <a:pt x="437" y="348"/>
                      </a:cubicBezTo>
                      <a:cubicBezTo>
                        <a:pt x="431" y="366"/>
                        <a:pt x="431" y="392"/>
                        <a:pt x="429" y="404"/>
                      </a:cubicBezTo>
                      <a:cubicBezTo>
                        <a:pt x="427" y="416"/>
                        <a:pt x="431" y="423"/>
                        <a:pt x="425" y="420"/>
                      </a:cubicBezTo>
                      <a:cubicBezTo>
                        <a:pt x="419" y="417"/>
                        <a:pt x="402" y="396"/>
                        <a:pt x="393" y="388"/>
                      </a:cubicBezTo>
                      <a:cubicBezTo>
                        <a:pt x="384" y="380"/>
                        <a:pt x="382" y="377"/>
                        <a:pt x="369" y="372"/>
                      </a:cubicBezTo>
                      <a:cubicBezTo>
                        <a:pt x="356" y="367"/>
                        <a:pt x="333" y="359"/>
                        <a:pt x="317" y="360"/>
                      </a:cubicBezTo>
                      <a:cubicBezTo>
                        <a:pt x="301" y="361"/>
                        <a:pt x="286" y="372"/>
                        <a:pt x="273" y="380"/>
                      </a:cubicBezTo>
                      <a:cubicBezTo>
                        <a:pt x="260" y="388"/>
                        <a:pt x="245" y="406"/>
                        <a:pt x="237" y="408"/>
                      </a:cubicBezTo>
                      <a:cubicBezTo>
                        <a:pt x="229" y="410"/>
                        <a:pt x="235" y="399"/>
                        <a:pt x="223" y="392"/>
                      </a:cubicBezTo>
                      <a:cubicBezTo>
                        <a:pt x="211" y="385"/>
                        <a:pt x="185" y="372"/>
                        <a:pt x="165" y="368"/>
                      </a:cubicBezTo>
                      <a:cubicBezTo>
                        <a:pt x="145" y="364"/>
                        <a:pt x="120" y="363"/>
                        <a:pt x="105" y="368"/>
                      </a:cubicBezTo>
                      <a:cubicBezTo>
                        <a:pt x="90" y="373"/>
                        <a:pt x="82" y="393"/>
                        <a:pt x="73" y="400"/>
                      </a:cubicBezTo>
                      <a:cubicBezTo>
                        <a:pt x="64" y="407"/>
                        <a:pt x="56" y="413"/>
                        <a:pt x="49" y="412"/>
                      </a:cubicBezTo>
                      <a:cubicBezTo>
                        <a:pt x="42" y="411"/>
                        <a:pt x="37" y="404"/>
                        <a:pt x="31" y="392"/>
                      </a:cubicBezTo>
                      <a:cubicBezTo>
                        <a:pt x="25" y="380"/>
                        <a:pt x="18" y="360"/>
                        <a:pt x="13" y="340"/>
                      </a:cubicBezTo>
                      <a:cubicBezTo>
                        <a:pt x="8" y="320"/>
                        <a:pt x="2" y="293"/>
                        <a:pt x="1" y="272"/>
                      </a:cubicBezTo>
                      <a:cubicBezTo>
                        <a:pt x="0" y="251"/>
                        <a:pt x="0" y="232"/>
                        <a:pt x="5" y="212"/>
                      </a:cubicBezTo>
                      <a:cubicBezTo>
                        <a:pt x="10" y="192"/>
                        <a:pt x="22" y="171"/>
                        <a:pt x="31" y="152"/>
                      </a:cubicBezTo>
                      <a:cubicBezTo>
                        <a:pt x="40" y="133"/>
                        <a:pt x="49" y="124"/>
                        <a:pt x="57" y="100"/>
                      </a:cubicBezTo>
                      <a:cubicBezTo>
                        <a:pt x="65" y="76"/>
                        <a:pt x="75" y="27"/>
                        <a:pt x="79" y="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66CC"/>
                    </a:gs>
                    <a:gs pos="50000">
                      <a:srgbClr val="000099"/>
                    </a:gs>
                    <a:gs pos="100000">
                      <a:srgbClr val="0066CC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9479" name="Freeform 52"/>
                <p:cNvSpPr>
                  <a:spLocks/>
                </p:cNvSpPr>
                <p:nvPr/>
              </p:nvSpPr>
              <p:spPr bwMode="auto">
                <a:xfrm>
                  <a:off x="1962" y="2112"/>
                  <a:ext cx="41" cy="136"/>
                </a:xfrm>
                <a:custGeom>
                  <a:avLst/>
                  <a:gdLst>
                    <a:gd name="T0" fmla="*/ 0 w 48"/>
                    <a:gd name="T1" fmla="*/ 0 h 144"/>
                    <a:gd name="T2" fmla="*/ 9 w 48"/>
                    <a:gd name="T3" fmla="*/ 0 h 144"/>
                    <a:gd name="T4" fmla="*/ 9 w 48"/>
                    <a:gd name="T5" fmla="*/ 76 h 144"/>
                    <a:gd name="T6" fmla="*/ 0 w 48"/>
                    <a:gd name="T7" fmla="*/ 76 h 144"/>
                    <a:gd name="T8" fmla="*/ 0 w 48"/>
                    <a:gd name="T9" fmla="*/ 0 h 14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8"/>
                    <a:gd name="T16" fmla="*/ 0 h 144"/>
                    <a:gd name="T17" fmla="*/ 48 w 48"/>
                    <a:gd name="T18" fmla="*/ 144 h 14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8" h="144">
                      <a:moveTo>
                        <a:pt x="0" y="0"/>
                      </a:moveTo>
                      <a:lnTo>
                        <a:pt x="48" y="0"/>
                      </a:lnTo>
                      <a:lnTo>
                        <a:pt x="48" y="144"/>
                      </a:lnTo>
                      <a:lnTo>
                        <a:pt x="0" y="14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9480" name="Freeform 53"/>
                <p:cNvSpPr>
                  <a:spLocks/>
                </p:cNvSpPr>
                <p:nvPr/>
              </p:nvSpPr>
              <p:spPr bwMode="auto">
                <a:xfrm>
                  <a:off x="2040" y="2108"/>
                  <a:ext cx="111" cy="136"/>
                </a:xfrm>
                <a:custGeom>
                  <a:avLst/>
                  <a:gdLst>
                    <a:gd name="T0" fmla="*/ 27 w 128"/>
                    <a:gd name="T1" fmla="*/ 71 h 144"/>
                    <a:gd name="T2" fmla="*/ 27 w 128"/>
                    <a:gd name="T3" fmla="*/ 76 h 144"/>
                    <a:gd name="T4" fmla="*/ 0 w 128"/>
                    <a:gd name="T5" fmla="*/ 4 h 144"/>
                    <a:gd name="T6" fmla="*/ 12 w 128"/>
                    <a:gd name="T7" fmla="*/ 0 h 144"/>
                    <a:gd name="T8" fmla="*/ 27 w 128"/>
                    <a:gd name="T9" fmla="*/ 71 h 14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8"/>
                    <a:gd name="T16" fmla="*/ 0 h 144"/>
                    <a:gd name="T17" fmla="*/ 128 w 128"/>
                    <a:gd name="T18" fmla="*/ 144 h 14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8" h="144">
                      <a:moveTo>
                        <a:pt x="127" y="133"/>
                      </a:moveTo>
                      <a:lnTo>
                        <a:pt x="128" y="144"/>
                      </a:lnTo>
                      <a:lnTo>
                        <a:pt x="0" y="4"/>
                      </a:lnTo>
                      <a:lnTo>
                        <a:pt x="60" y="0"/>
                      </a:lnTo>
                      <a:lnTo>
                        <a:pt x="127" y="133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9481" name="Freeform 54"/>
                <p:cNvSpPr>
                  <a:spLocks/>
                </p:cNvSpPr>
                <p:nvPr/>
              </p:nvSpPr>
              <p:spPr bwMode="auto">
                <a:xfrm>
                  <a:off x="1800" y="2105"/>
                  <a:ext cx="90" cy="143"/>
                </a:xfrm>
                <a:custGeom>
                  <a:avLst/>
                  <a:gdLst>
                    <a:gd name="T0" fmla="*/ 0 w 104"/>
                    <a:gd name="T1" fmla="*/ 77 h 152"/>
                    <a:gd name="T2" fmla="*/ 3 w 104"/>
                    <a:gd name="T3" fmla="*/ 69 h 152"/>
                    <a:gd name="T4" fmla="*/ 9 w 104"/>
                    <a:gd name="T5" fmla="*/ 0 h 152"/>
                    <a:gd name="T6" fmla="*/ 22 w 104"/>
                    <a:gd name="T7" fmla="*/ 8 h 152"/>
                    <a:gd name="T8" fmla="*/ 0 w 104"/>
                    <a:gd name="T9" fmla="*/ 77 h 15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4"/>
                    <a:gd name="T16" fmla="*/ 0 h 152"/>
                    <a:gd name="T17" fmla="*/ 104 w 104"/>
                    <a:gd name="T18" fmla="*/ 152 h 15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4" h="152">
                      <a:moveTo>
                        <a:pt x="0" y="152"/>
                      </a:moveTo>
                      <a:lnTo>
                        <a:pt x="8" y="136"/>
                      </a:lnTo>
                      <a:lnTo>
                        <a:pt x="44" y="0"/>
                      </a:lnTo>
                      <a:lnTo>
                        <a:pt x="104" y="8"/>
                      </a:lnTo>
                      <a:lnTo>
                        <a:pt x="0" y="152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9482" name="Freeform 55"/>
                <p:cNvSpPr>
                  <a:spLocks/>
                </p:cNvSpPr>
                <p:nvPr/>
              </p:nvSpPr>
              <p:spPr bwMode="auto">
                <a:xfrm>
                  <a:off x="1831" y="1912"/>
                  <a:ext cx="272" cy="203"/>
                </a:xfrm>
                <a:custGeom>
                  <a:avLst/>
                  <a:gdLst>
                    <a:gd name="T0" fmla="*/ 3 w 313"/>
                    <a:gd name="T1" fmla="*/ 113 h 215"/>
                    <a:gd name="T2" fmla="*/ 10 w 313"/>
                    <a:gd name="T3" fmla="*/ 110 h 215"/>
                    <a:gd name="T4" fmla="*/ 56 w 313"/>
                    <a:gd name="T5" fmla="*/ 108 h 215"/>
                    <a:gd name="T6" fmla="*/ 64 w 313"/>
                    <a:gd name="T7" fmla="*/ 108 h 215"/>
                    <a:gd name="T8" fmla="*/ 67 w 313"/>
                    <a:gd name="T9" fmla="*/ 81 h 215"/>
                    <a:gd name="T10" fmla="*/ 66 w 313"/>
                    <a:gd name="T11" fmla="*/ 49 h 215"/>
                    <a:gd name="T12" fmla="*/ 61 w 313"/>
                    <a:gd name="T13" fmla="*/ 22 h 215"/>
                    <a:gd name="T14" fmla="*/ 53 w 313"/>
                    <a:gd name="T15" fmla="*/ 9 h 215"/>
                    <a:gd name="T16" fmla="*/ 43 w 313"/>
                    <a:gd name="T17" fmla="*/ 4 h 215"/>
                    <a:gd name="T18" fmla="*/ 34 w 313"/>
                    <a:gd name="T19" fmla="*/ 24 h 215"/>
                    <a:gd name="T20" fmla="*/ 32 w 313"/>
                    <a:gd name="T21" fmla="*/ 24 h 215"/>
                    <a:gd name="T22" fmla="*/ 23 w 313"/>
                    <a:gd name="T23" fmla="*/ 8 h 215"/>
                    <a:gd name="T24" fmla="*/ 17 w 313"/>
                    <a:gd name="T25" fmla="*/ 8 h 215"/>
                    <a:gd name="T26" fmla="*/ 10 w 313"/>
                    <a:gd name="T27" fmla="*/ 25 h 215"/>
                    <a:gd name="T28" fmla="*/ 3 w 313"/>
                    <a:gd name="T29" fmla="*/ 44 h 215"/>
                    <a:gd name="T30" fmla="*/ 3 w 313"/>
                    <a:gd name="T31" fmla="*/ 62 h 215"/>
                    <a:gd name="T32" fmla="*/ 3 w 313"/>
                    <a:gd name="T33" fmla="*/ 88 h 215"/>
                    <a:gd name="T34" fmla="*/ 0 w 313"/>
                    <a:gd name="T35" fmla="*/ 102 h 215"/>
                    <a:gd name="T36" fmla="*/ 3 w 313"/>
                    <a:gd name="T37" fmla="*/ 113 h 215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313"/>
                    <a:gd name="T58" fmla="*/ 0 h 215"/>
                    <a:gd name="T59" fmla="*/ 313 w 313"/>
                    <a:gd name="T60" fmla="*/ 215 h 215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313" h="215">
                      <a:moveTo>
                        <a:pt x="6" y="212"/>
                      </a:moveTo>
                      <a:cubicBezTo>
                        <a:pt x="13" y="215"/>
                        <a:pt x="1" y="209"/>
                        <a:pt x="44" y="208"/>
                      </a:cubicBezTo>
                      <a:cubicBezTo>
                        <a:pt x="87" y="207"/>
                        <a:pt x="221" y="205"/>
                        <a:pt x="264" y="204"/>
                      </a:cubicBezTo>
                      <a:cubicBezTo>
                        <a:pt x="307" y="203"/>
                        <a:pt x="296" y="213"/>
                        <a:pt x="304" y="204"/>
                      </a:cubicBezTo>
                      <a:cubicBezTo>
                        <a:pt x="312" y="195"/>
                        <a:pt x="311" y="171"/>
                        <a:pt x="312" y="152"/>
                      </a:cubicBezTo>
                      <a:cubicBezTo>
                        <a:pt x="313" y="133"/>
                        <a:pt x="313" y="111"/>
                        <a:pt x="308" y="92"/>
                      </a:cubicBezTo>
                      <a:cubicBezTo>
                        <a:pt x="303" y="73"/>
                        <a:pt x="294" y="52"/>
                        <a:pt x="284" y="40"/>
                      </a:cubicBezTo>
                      <a:cubicBezTo>
                        <a:pt x="274" y="28"/>
                        <a:pt x="261" y="26"/>
                        <a:pt x="248" y="20"/>
                      </a:cubicBezTo>
                      <a:cubicBezTo>
                        <a:pt x="235" y="14"/>
                        <a:pt x="219" y="0"/>
                        <a:pt x="204" y="4"/>
                      </a:cubicBezTo>
                      <a:cubicBezTo>
                        <a:pt x="189" y="8"/>
                        <a:pt x="169" y="37"/>
                        <a:pt x="160" y="44"/>
                      </a:cubicBezTo>
                      <a:cubicBezTo>
                        <a:pt x="151" y="51"/>
                        <a:pt x="161" y="50"/>
                        <a:pt x="152" y="44"/>
                      </a:cubicBezTo>
                      <a:cubicBezTo>
                        <a:pt x="143" y="38"/>
                        <a:pt x="120" y="13"/>
                        <a:pt x="108" y="8"/>
                      </a:cubicBezTo>
                      <a:cubicBezTo>
                        <a:pt x="96" y="3"/>
                        <a:pt x="91" y="9"/>
                        <a:pt x="80" y="16"/>
                      </a:cubicBezTo>
                      <a:cubicBezTo>
                        <a:pt x="69" y="23"/>
                        <a:pt x="55" y="37"/>
                        <a:pt x="44" y="48"/>
                      </a:cubicBezTo>
                      <a:cubicBezTo>
                        <a:pt x="33" y="59"/>
                        <a:pt x="22" y="73"/>
                        <a:pt x="16" y="84"/>
                      </a:cubicBezTo>
                      <a:cubicBezTo>
                        <a:pt x="10" y="95"/>
                        <a:pt x="8" y="103"/>
                        <a:pt x="6" y="116"/>
                      </a:cubicBezTo>
                      <a:cubicBezTo>
                        <a:pt x="4" y="129"/>
                        <a:pt x="7" y="151"/>
                        <a:pt x="6" y="164"/>
                      </a:cubicBezTo>
                      <a:cubicBezTo>
                        <a:pt x="5" y="177"/>
                        <a:pt x="0" y="184"/>
                        <a:pt x="0" y="192"/>
                      </a:cubicBezTo>
                      <a:cubicBezTo>
                        <a:pt x="0" y="200"/>
                        <a:pt x="2" y="209"/>
                        <a:pt x="6" y="212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9483" name="Freeform 56"/>
                <p:cNvSpPr>
                  <a:spLocks/>
                </p:cNvSpPr>
                <p:nvPr/>
              </p:nvSpPr>
              <p:spPr bwMode="auto">
                <a:xfrm>
                  <a:off x="2045" y="1910"/>
                  <a:ext cx="171" cy="301"/>
                </a:xfrm>
                <a:custGeom>
                  <a:avLst/>
                  <a:gdLst>
                    <a:gd name="T0" fmla="*/ 0 w 198"/>
                    <a:gd name="T1" fmla="*/ 12 h 320"/>
                    <a:gd name="T2" fmla="*/ 14 w 198"/>
                    <a:gd name="T3" fmla="*/ 7 h 320"/>
                    <a:gd name="T4" fmla="*/ 30 w 198"/>
                    <a:gd name="T5" fmla="*/ 34 h 320"/>
                    <a:gd name="T6" fmla="*/ 33 w 198"/>
                    <a:gd name="T7" fmla="*/ 68 h 320"/>
                    <a:gd name="T8" fmla="*/ 35 w 198"/>
                    <a:gd name="T9" fmla="*/ 91 h 320"/>
                    <a:gd name="T10" fmla="*/ 35 w 198"/>
                    <a:gd name="T11" fmla="*/ 124 h 320"/>
                    <a:gd name="T12" fmla="*/ 38 w 198"/>
                    <a:gd name="T13" fmla="*/ 134 h 320"/>
                    <a:gd name="T14" fmla="*/ 29 w 198"/>
                    <a:gd name="T15" fmla="*/ 159 h 320"/>
                    <a:gd name="T16" fmla="*/ 23 w 198"/>
                    <a:gd name="T17" fmla="*/ 160 h 320"/>
                    <a:gd name="T18" fmla="*/ 19 w 198"/>
                    <a:gd name="T19" fmla="*/ 147 h 320"/>
                    <a:gd name="T20" fmla="*/ 12 w 198"/>
                    <a:gd name="T21" fmla="*/ 112 h 320"/>
                    <a:gd name="T22" fmla="*/ 13 w 198"/>
                    <a:gd name="T23" fmla="*/ 93 h 320"/>
                    <a:gd name="T24" fmla="*/ 13 w 198"/>
                    <a:gd name="T25" fmla="*/ 63 h 320"/>
                    <a:gd name="T26" fmla="*/ 9 w 198"/>
                    <a:gd name="T27" fmla="*/ 36 h 320"/>
                    <a:gd name="T28" fmla="*/ 7 w 198"/>
                    <a:gd name="T29" fmla="*/ 21 h 320"/>
                    <a:gd name="T30" fmla="*/ 0 w 198"/>
                    <a:gd name="T31" fmla="*/ 12 h 320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198"/>
                    <a:gd name="T49" fmla="*/ 0 h 320"/>
                    <a:gd name="T50" fmla="*/ 198 w 198"/>
                    <a:gd name="T51" fmla="*/ 320 h 320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198" h="320">
                      <a:moveTo>
                        <a:pt x="0" y="23"/>
                      </a:moveTo>
                      <a:cubicBezTo>
                        <a:pt x="8" y="16"/>
                        <a:pt x="48" y="0"/>
                        <a:pt x="74" y="7"/>
                      </a:cubicBezTo>
                      <a:cubicBezTo>
                        <a:pt x="100" y="14"/>
                        <a:pt x="139" y="46"/>
                        <a:pt x="154" y="67"/>
                      </a:cubicBezTo>
                      <a:cubicBezTo>
                        <a:pt x="169" y="88"/>
                        <a:pt x="163" y="116"/>
                        <a:pt x="166" y="135"/>
                      </a:cubicBezTo>
                      <a:cubicBezTo>
                        <a:pt x="169" y="154"/>
                        <a:pt x="168" y="161"/>
                        <a:pt x="170" y="179"/>
                      </a:cubicBezTo>
                      <a:cubicBezTo>
                        <a:pt x="172" y="197"/>
                        <a:pt x="174" y="229"/>
                        <a:pt x="178" y="243"/>
                      </a:cubicBezTo>
                      <a:cubicBezTo>
                        <a:pt x="182" y="257"/>
                        <a:pt x="198" y="252"/>
                        <a:pt x="192" y="263"/>
                      </a:cubicBezTo>
                      <a:cubicBezTo>
                        <a:pt x="186" y="274"/>
                        <a:pt x="156" y="302"/>
                        <a:pt x="144" y="311"/>
                      </a:cubicBezTo>
                      <a:cubicBezTo>
                        <a:pt x="132" y="320"/>
                        <a:pt x="126" y="319"/>
                        <a:pt x="118" y="315"/>
                      </a:cubicBezTo>
                      <a:cubicBezTo>
                        <a:pt x="110" y="311"/>
                        <a:pt x="108" y="303"/>
                        <a:pt x="98" y="287"/>
                      </a:cubicBezTo>
                      <a:cubicBezTo>
                        <a:pt x="88" y="271"/>
                        <a:pt x="63" y="236"/>
                        <a:pt x="58" y="219"/>
                      </a:cubicBezTo>
                      <a:cubicBezTo>
                        <a:pt x="53" y="202"/>
                        <a:pt x="65" y="199"/>
                        <a:pt x="66" y="183"/>
                      </a:cubicBezTo>
                      <a:cubicBezTo>
                        <a:pt x="67" y="167"/>
                        <a:pt x="69" y="142"/>
                        <a:pt x="66" y="123"/>
                      </a:cubicBezTo>
                      <a:cubicBezTo>
                        <a:pt x="63" y="104"/>
                        <a:pt x="53" y="85"/>
                        <a:pt x="48" y="71"/>
                      </a:cubicBezTo>
                      <a:cubicBezTo>
                        <a:pt x="43" y="57"/>
                        <a:pt x="42" y="47"/>
                        <a:pt x="34" y="39"/>
                      </a:cubicBezTo>
                      <a:cubicBezTo>
                        <a:pt x="26" y="31"/>
                        <a:pt x="7" y="26"/>
                        <a:pt x="0" y="2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9484" name="Freeform 57"/>
                <p:cNvSpPr>
                  <a:spLocks/>
                </p:cNvSpPr>
                <p:nvPr/>
              </p:nvSpPr>
              <p:spPr bwMode="auto">
                <a:xfrm>
                  <a:off x="2133" y="2105"/>
                  <a:ext cx="87" cy="108"/>
                </a:xfrm>
                <a:custGeom>
                  <a:avLst/>
                  <a:gdLst>
                    <a:gd name="T0" fmla="*/ 17 w 100"/>
                    <a:gd name="T1" fmla="*/ 4 h 116"/>
                    <a:gd name="T2" fmla="*/ 17 w 100"/>
                    <a:gd name="T3" fmla="*/ 0 h 116"/>
                    <a:gd name="T4" fmla="*/ 22 w 100"/>
                    <a:gd name="T5" fmla="*/ 26 h 116"/>
                    <a:gd name="T6" fmla="*/ 6 w 100"/>
                    <a:gd name="T7" fmla="*/ 53 h 116"/>
                    <a:gd name="T8" fmla="*/ 0 w 100"/>
                    <a:gd name="T9" fmla="*/ 36 h 116"/>
                    <a:gd name="T10" fmla="*/ 17 w 100"/>
                    <a:gd name="T11" fmla="*/ 4 h 11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0"/>
                    <a:gd name="T19" fmla="*/ 0 h 116"/>
                    <a:gd name="T20" fmla="*/ 100 w 100"/>
                    <a:gd name="T21" fmla="*/ 116 h 11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0" h="116">
                      <a:moveTo>
                        <a:pt x="76" y="4"/>
                      </a:moveTo>
                      <a:lnTo>
                        <a:pt x="76" y="0"/>
                      </a:lnTo>
                      <a:lnTo>
                        <a:pt x="100" y="56"/>
                      </a:lnTo>
                      <a:lnTo>
                        <a:pt x="28" y="116"/>
                      </a:lnTo>
                      <a:lnTo>
                        <a:pt x="0" y="80"/>
                      </a:lnTo>
                      <a:lnTo>
                        <a:pt x="76" y="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9485" name="Freeform 58"/>
                <p:cNvSpPr>
                  <a:spLocks/>
                </p:cNvSpPr>
                <p:nvPr/>
              </p:nvSpPr>
              <p:spPr bwMode="auto">
                <a:xfrm>
                  <a:off x="1709" y="1914"/>
                  <a:ext cx="193" cy="304"/>
                </a:xfrm>
                <a:custGeom>
                  <a:avLst/>
                  <a:gdLst>
                    <a:gd name="T0" fmla="*/ 48 w 222"/>
                    <a:gd name="T1" fmla="*/ 13 h 322"/>
                    <a:gd name="T2" fmla="*/ 40 w 222"/>
                    <a:gd name="T3" fmla="*/ 2 h 322"/>
                    <a:gd name="T4" fmla="*/ 26 w 222"/>
                    <a:gd name="T5" fmla="*/ 8 h 322"/>
                    <a:gd name="T6" fmla="*/ 10 w 222"/>
                    <a:gd name="T7" fmla="*/ 32 h 322"/>
                    <a:gd name="T8" fmla="*/ 8 w 222"/>
                    <a:gd name="T9" fmla="*/ 68 h 322"/>
                    <a:gd name="T10" fmla="*/ 7 w 222"/>
                    <a:gd name="T11" fmla="*/ 91 h 322"/>
                    <a:gd name="T12" fmla="*/ 5 w 222"/>
                    <a:gd name="T13" fmla="*/ 126 h 322"/>
                    <a:gd name="T14" fmla="*/ 3 w 222"/>
                    <a:gd name="T15" fmla="*/ 136 h 322"/>
                    <a:gd name="T16" fmla="*/ 16 w 222"/>
                    <a:gd name="T17" fmla="*/ 158 h 322"/>
                    <a:gd name="T18" fmla="*/ 24 w 222"/>
                    <a:gd name="T19" fmla="*/ 168 h 322"/>
                    <a:gd name="T20" fmla="*/ 28 w 222"/>
                    <a:gd name="T21" fmla="*/ 145 h 322"/>
                    <a:gd name="T22" fmla="*/ 31 w 222"/>
                    <a:gd name="T23" fmla="*/ 113 h 322"/>
                    <a:gd name="T24" fmla="*/ 32 w 222"/>
                    <a:gd name="T25" fmla="*/ 95 h 322"/>
                    <a:gd name="T26" fmla="*/ 32 w 222"/>
                    <a:gd name="T27" fmla="*/ 78 h 322"/>
                    <a:gd name="T28" fmla="*/ 33 w 222"/>
                    <a:gd name="T29" fmla="*/ 44 h 322"/>
                    <a:gd name="T30" fmla="*/ 36 w 222"/>
                    <a:gd name="T31" fmla="*/ 38 h 322"/>
                    <a:gd name="T32" fmla="*/ 38 w 222"/>
                    <a:gd name="T33" fmla="*/ 30 h 322"/>
                    <a:gd name="T34" fmla="*/ 48 w 222"/>
                    <a:gd name="T35" fmla="*/ 13 h 322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222"/>
                    <a:gd name="T55" fmla="*/ 0 h 322"/>
                    <a:gd name="T56" fmla="*/ 222 w 222"/>
                    <a:gd name="T57" fmla="*/ 322 h 322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222" h="322">
                      <a:moveTo>
                        <a:pt x="221" y="24"/>
                      </a:moveTo>
                      <a:cubicBezTo>
                        <a:pt x="222" y="15"/>
                        <a:pt x="202" y="4"/>
                        <a:pt x="185" y="2"/>
                      </a:cubicBezTo>
                      <a:cubicBezTo>
                        <a:pt x="168" y="0"/>
                        <a:pt x="144" y="0"/>
                        <a:pt x="121" y="10"/>
                      </a:cubicBezTo>
                      <a:cubicBezTo>
                        <a:pt x="98" y="20"/>
                        <a:pt x="61" y="40"/>
                        <a:pt x="47" y="60"/>
                      </a:cubicBezTo>
                      <a:cubicBezTo>
                        <a:pt x="33" y="80"/>
                        <a:pt x="38" y="109"/>
                        <a:pt x="35" y="128"/>
                      </a:cubicBezTo>
                      <a:cubicBezTo>
                        <a:pt x="32" y="147"/>
                        <a:pt x="33" y="154"/>
                        <a:pt x="31" y="172"/>
                      </a:cubicBezTo>
                      <a:cubicBezTo>
                        <a:pt x="29" y="190"/>
                        <a:pt x="27" y="222"/>
                        <a:pt x="23" y="236"/>
                      </a:cubicBezTo>
                      <a:cubicBezTo>
                        <a:pt x="19" y="250"/>
                        <a:pt x="0" y="246"/>
                        <a:pt x="9" y="256"/>
                      </a:cubicBezTo>
                      <a:cubicBezTo>
                        <a:pt x="18" y="266"/>
                        <a:pt x="59" y="288"/>
                        <a:pt x="77" y="298"/>
                      </a:cubicBezTo>
                      <a:cubicBezTo>
                        <a:pt x="95" y="308"/>
                        <a:pt x="109" y="322"/>
                        <a:pt x="117" y="318"/>
                      </a:cubicBezTo>
                      <a:cubicBezTo>
                        <a:pt x="125" y="314"/>
                        <a:pt x="121" y="292"/>
                        <a:pt x="125" y="274"/>
                      </a:cubicBezTo>
                      <a:cubicBezTo>
                        <a:pt x="129" y="256"/>
                        <a:pt x="140" y="228"/>
                        <a:pt x="143" y="212"/>
                      </a:cubicBezTo>
                      <a:cubicBezTo>
                        <a:pt x="146" y="196"/>
                        <a:pt x="145" y="189"/>
                        <a:pt x="145" y="178"/>
                      </a:cubicBezTo>
                      <a:cubicBezTo>
                        <a:pt x="145" y="167"/>
                        <a:pt x="143" y="164"/>
                        <a:pt x="145" y="148"/>
                      </a:cubicBezTo>
                      <a:cubicBezTo>
                        <a:pt x="147" y="132"/>
                        <a:pt x="154" y="97"/>
                        <a:pt x="157" y="84"/>
                      </a:cubicBezTo>
                      <a:cubicBezTo>
                        <a:pt x="160" y="71"/>
                        <a:pt x="161" y="77"/>
                        <a:pt x="165" y="72"/>
                      </a:cubicBezTo>
                      <a:cubicBezTo>
                        <a:pt x="169" y="67"/>
                        <a:pt x="172" y="64"/>
                        <a:pt x="181" y="56"/>
                      </a:cubicBezTo>
                      <a:cubicBezTo>
                        <a:pt x="190" y="48"/>
                        <a:pt x="213" y="31"/>
                        <a:pt x="221" y="2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9486" name="Freeform 59"/>
                <p:cNvSpPr>
                  <a:spLocks/>
                </p:cNvSpPr>
                <p:nvPr/>
              </p:nvSpPr>
              <p:spPr bwMode="auto">
                <a:xfrm>
                  <a:off x="1721" y="2112"/>
                  <a:ext cx="97" cy="98"/>
                </a:xfrm>
                <a:custGeom>
                  <a:avLst/>
                  <a:gdLst>
                    <a:gd name="T0" fmla="*/ 4 w 112"/>
                    <a:gd name="T1" fmla="*/ 0 h 104"/>
                    <a:gd name="T2" fmla="*/ 3 w 112"/>
                    <a:gd name="T3" fmla="*/ 0 h 104"/>
                    <a:gd name="T4" fmla="*/ 0 w 112"/>
                    <a:gd name="T5" fmla="*/ 23 h 104"/>
                    <a:gd name="T6" fmla="*/ 20 w 112"/>
                    <a:gd name="T7" fmla="*/ 54 h 104"/>
                    <a:gd name="T8" fmla="*/ 23 w 112"/>
                    <a:gd name="T9" fmla="*/ 34 h 104"/>
                    <a:gd name="T10" fmla="*/ 4 w 112"/>
                    <a:gd name="T11" fmla="*/ 0 h 10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12"/>
                    <a:gd name="T19" fmla="*/ 0 h 104"/>
                    <a:gd name="T20" fmla="*/ 112 w 112"/>
                    <a:gd name="T21" fmla="*/ 104 h 10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12" h="104">
                      <a:moveTo>
                        <a:pt x="20" y="0"/>
                      </a:moveTo>
                      <a:lnTo>
                        <a:pt x="16" y="0"/>
                      </a:lnTo>
                      <a:lnTo>
                        <a:pt x="0" y="44"/>
                      </a:lnTo>
                      <a:lnTo>
                        <a:pt x="100" y="104"/>
                      </a:lnTo>
                      <a:lnTo>
                        <a:pt x="112" y="64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9487" name="Freeform 60"/>
                <p:cNvSpPr>
                  <a:spLocks/>
                </p:cNvSpPr>
                <p:nvPr/>
              </p:nvSpPr>
              <p:spPr bwMode="auto">
                <a:xfrm>
                  <a:off x="1889" y="1886"/>
                  <a:ext cx="73" cy="90"/>
                </a:xfrm>
                <a:custGeom>
                  <a:avLst/>
                  <a:gdLst>
                    <a:gd name="T0" fmla="*/ 9 w 84"/>
                    <a:gd name="T1" fmla="*/ 0 h 96"/>
                    <a:gd name="T2" fmla="*/ 6 w 84"/>
                    <a:gd name="T3" fmla="*/ 8 h 96"/>
                    <a:gd name="T4" fmla="*/ 0 w 84"/>
                    <a:gd name="T5" fmla="*/ 15 h 96"/>
                    <a:gd name="T6" fmla="*/ 12 w 84"/>
                    <a:gd name="T7" fmla="*/ 47 h 96"/>
                    <a:gd name="T8" fmla="*/ 18 w 84"/>
                    <a:gd name="T9" fmla="*/ 30 h 96"/>
                    <a:gd name="T10" fmla="*/ 7 w 84"/>
                    <a:gd name="T11" fmla="*/ 8 h 9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4"/>
                    <a:gd name="T19" fmla="*/ 0 h 96"/>
                    <a:gd name="T20" fmla="*/ 84 w 84"/>
                    <a:gd name="T21" fmla="*/ 96 h 9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9488" name="Freeform 61"/>
                <p:cNvSpPr>
                  <a:spLocks/>
                </p:cNvSpPr>
                <p:nvPr/>
              </p:nvSpPr>
              <p:spPr bwMode="auto">
                <a:xfrm flipH="1">
                  <a:off x="1962" y="1886"/>
                  <a:ext cx="72" cy="90"/>
                </a:xfrm>
                <a:custGeom>
                  <a:avLst/>
                  <a:gdLst>
                    <a:gd name="T0" fmla="*/ 7 w 84"/>
                    <a:gd name="T1" fmla="*/ 0 h 96"/>
                    <a:gd name="T2" fmla="*/ 5 w 84"/>
                    <a:gd name="T3" fmla="*/ 8 h 96"/>
                    <a:gd name="T4" fmla="*/ 0 w 84"/>
                    <a:gd name="T5" fmla="*/ 15 h 96"/>
                    <a:gd name="T6" fmla="*/ 10 w 84"/>
                    <a:gd name="T7" fmla="*/ 47 h 96"/>
                    <a:gd name="T8" fmla="*/ 15 w 84"/>
                    <a:gd name="T9" fmla="*/ 30 h 96"/>
                    <a:gd name="T10" fmla="*/ 6 w 84"/>
                    <a:gd name="T11" fmla="*/ 8 h 9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4"/>
                    <a:gd name="T19" fmla="*/ 0 h 96"/>
                    <a:gd name="T20" fmla="*/ 84 w 84"/>
                    <a:gd name="T21" fmla="*/ 96 h 9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9489" name="Freeform 62"/>
                <p:cNvSpPr>
                  <a:spLocks/>
                </p:cNvSpPr>
                <p:nvPr/>
              </p:nvSpPr>
              <p:spPr bwMode="auto">
                <a:xfrm>
                  <a:off x="1968" y="2112"/>
                  <a:ext cx="6" cy="376"/>
                </a:xfrm>
                <a:custGeom>
                  <a:avLst/>
                  <a:gdLst>
                    <a:gd name="T0" fmla="*/ 0 w 8"/>
                    <a:gd name="T1" fmla="*/ 0 h 400"/>
                    <a:gd name="T2" fmla="*/ 2 w 8"/>
                    <a:gd name="T3" fmla="*/ 201 h 400"/>
                    <a:gd name="T4" fmla="*/ 0 60000 65536"/>
                    <a:gd name="T5" fmla="*/ 0 60000 65536"/>
                    <a:gd name="T6" fmla="*/ 0 w 8"/>
                    <a:gd name="T7" fmla="*/ 0 h 400"/>
                    <a:gd name="T8" fmla="*/ 8 w 8"/>
                    <a:gd name="T9" fmla="*/ 400 h 4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8" h="400">
                      <a:moveTo>
                        <a:pt x="0" y="0"/>
                      </a:moveTo>
                      <a:lnTo>
                        <a:pt x="8" y="40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9490" name="Freeform 63"/>
                <p:cNvSpPr>
                  <a:spLocks/>
                </p:cNvSpPr>
                <p:nvPr/>
              </p:nvSpPr>
              <p:spPr bwMode="auto">
                <a:xfrm>
                  <a:off x="1964" y="1950"/>
                  <a:ext cx="1" cy="150"/>
                </a:xfrm>
                <a:custGeom>
                  <a:avLst/>
                  <a:gdLst>
                    <a:gd name="T0" fmla="*/ 0 w 1"/>
                    <a:gd name="T1" fmla="*/ 0 h 160"/>
                    <a:gd name="T2" fmla="*/ 0 w 1"/>
                    <a:gd name="T3" fmla="*/ 79 h 160"/>
                    <a:gd name="T4" fmla="*/ 0 60000 65536"/>
                    <a:gd name="T5" fmla="*/ 0 60000 65536"/>
                    <a:gd name="T6" fmla="*/ 0 w 1"/>
                    <a:gd name="T7" fmla="*/ 0 h 160"/>
                    <a:gd name="T8" fmla="*/ 1 w 1"/>
                    <a:gd name="T9" fmla="*/ 160 h 16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160">
                      <a:moveTo>
                        <a:pt x="0" y="0"/>
                      </a:moveTo>
                      <a:lnTo>
                        <a:pt x="0" y="16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9491" name="Freeform 64" descr="Коричневый мрамор"/>
                <p:cNvSpPr>
                  <a:spLocks/>
                </p:cNvSpPr>
                <p:nvPr/>
              </p:nvSpPr>
              <p:spPr bwMode="auto">
                <a:xfrm>
                  <a:off x="1809" y="2448"/>
                  <a:ext cx="341" cy="90"/>
                </a:xfrm>
                <a:custGeom>
                  <a:avLst/>
                  <a:gdLst>
                    <a:gd name="T0" fmla="*/ 10 w 352"/>
                    <a:gd name="T1" fmla="*/ 27 h 95"/>
                    <a:gd name="T2" fmla="*/ 11 w 352"/>
                    <a:gd name="T3" fmla="*/ 47 h 95"/>
                    <a:gd name="T4" fmla="*/ 42 w 352"/>
                    <a:gd name="T5" fmla="*/ 47 h 95"/>
                    <a:gd name="T6" fmla="*/ 128 w 352"/>
                    <a:gd name="T7" fmla="*/ 48 h 95"/>
                    <a:gd name="T8" fmla="*/ 232 w 352"/>
                    <a:gd name="T9" fmla="*/ 48 h 95"/>
                    <a:gd name="T10" fmla="*/ 229 w 352"/>
                    <a:gd name="T11" fmla="*/ 24 h 95"/>
                    <a:gd name="T12" fmla="*/ 171 w 352"/>
                    <a:gd name="T13" fmla="*/ 1 h 95"/>
                    <a:gd name="T14" fmla="*/ 128 w 352"/>
                    <a:gd name="T15" fmla="*/ 23 h 95"/>
                    <a:gd name="T16" fmla="*/ 132 w 352"/>
                    <a:gd name="T17" fmla="*/ 47 h 95"/>
                    <a:gd name="T18" fmla="*/ 108 w 352"/>
                    <a:gd name="T19" fmla="*/ 20 h 95"/>
                    <a:gd name="T20" fmla="*/ 48 w 352"/>
                    <a:gd name="T21" fmla="*/ 7 h 95"/>
                    <a:gd name="T22" fmla="*/ 10 w 352"/>
                    <a:gd name="T23" fmla="*/ 27 h 95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52"/>
                    <a:gd name="T37" fmla="*/ 0 h 95"/>
                    <a:gd name="T38" fmla="*/ 352 w 352"/>
                    <a:gd name="T39" fmla="*/ 95 h 95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52" h="95">
                      <a:moveTo>
                        <a:pt x="10" y="49"/>
                      </a:moveTo>
                      <a:cubicBezTo>
                        <a:pt x="0" y="62"/>
                        <a:pt x="3" y="80"/>
                        <a:pt x="11" y="86"/>
                      </a:cubicBezTo>
                      <a:cubicBezTo>
                        <a:pt x="19" y="92"/>
                        <a:pt x="31" y="86"/>
                        <a:pt x="59" y="86"/>
                      </a:cubicBezTo>
                      <a:cubicBezTo>
                        <a:pt x="87" y="86"/>
                        <a:pt x="136" y="88"/>
                        <a:pt x="181" y="88"/>
                      </a:cubicBezTo>
                      <a:cubicBezTo>
                        <a:pt x="226" y="88"/>
                        <a:pt x="304" y="95"/>
                        <a:pt x="328" y="88"/>
                      </a:cubicBezTo>
                      <a:cubicBezTo>
                        <a:pt x="352" y="81"/>
                        <a:pt x="339" y="58"/>
                        <a:pt x="325" y="43"/>
                      </a:cubicBezTo>
                      <a:cubicBezTo>
                        <a:pt x="311" y="28"/>
                        <a:pt x="268" y="2"/>
                        <a:pt x="244" y="1"/>
                      </a:cubicBezTo>
                      <a:cubicBezTo>
                        <a:pt x="220" y="0"/>
                        <a:pt x="191" y="26"/>
                        <a:pt x="181" y="40"/>
                      </a:cubicBezTo>
                      <a:cubicBezTo>
                        <a:pt x="171" y="54"/>
                        <a:pt x="191" y="86"/>
                        <a:pt x="187" y="85"/>
                      </a:cubicBezTo>
                      <a:cubicBezTo>
                        <a:pt x="183" y="84"/>
                        <a:pt x="173" y="47"/>
                        <a:pt x="154" y="34"/>
                      </a:cubicBezTo>
                      <a:cubicBezTo>
                        <a:pt x="135" y="21"/>
                        <a:pt x="94" y="4"/>
                        <a:pt x="70" y="7"/>
                      </a:cubicBezTo>
                      <a:cubicBezTo>
                        <a:pt x="46" y="10"/>
                        <a:pt x="20" y="36"/>
                        <a:pt x="10" y="49"/>
                      </a:cubicBezTo>
                      <a:close/>
                    </a:path>
                  </a:pathLst>
                </a:custGeom>
                <a:blipFill dpi="0" rotWithShape="1">
                  <a:blip r:embed="rId5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grpSp>
              <p:nvGrpSpPr>
                <p:cNvPr id="19492" name="Group 65"/>
                <p:cNvGrpSpPr>
                  <a:grpSpLocks/>
                </p:cNvGrpSpPr>
                <p:nvPr/>
              </p:nvGrpSpPr>
              <p:grpSpPr bwMode="auto">
                <a:xfrm>
                  <a:off x="1680" y="1488"/>
                  <a:ext cx="581" cy="789"/>
                  <a:chOff x="1680" y="1488"/>
                  <a:chExt cx="581" cy="789"/>
                </a:xfrm>
              </p:grpSpPr>
              <p:sp>
                <p:nvSpPr>
                  <p:cNvPr id="19522" name="Freeform 66"/>
                  <p:cNvSpPr>
                    <a:spLocks/>
                  </p:cNvSpPr>
                  <p:nvPr/>
                </p:nvSpPr>
                <p:spPr bwMode="auto">
                  <a:xfrm>
                    <a:off x="1771" y="1488"/>
                    <a:ext cx="388" cy="287"/>
                  </a:xfrm>
                  <a:custGeom>
                    <a:avLst/>
                    <a:gdLst/>
                    <a:ahLst/>
                    <a:cxnLst>
                      <a:cxn ang="0">
                        <a:pos x="378" y="286"/>
                      </a:cxn>
                      <a:cxn ang="0">
                        <a:pos x="399" y="220"/>
                      </a:cxn>
                      <a:cxn ang="0">
                        <a:pos x="384" y="202"/>
                      </a:cxn>
                      <a:cxn ang="0">
                        <a:pos x="387" y="166"/>
                      </a:cxn>
                      <a:cxn ang="0">
                        <a:pos x="360" y="151"/>
                      </a:cxn>
                      <a:cxn ang="0">
                        <a:pos x="366" y="121"/>
                      </a:cxn>
                      <a:cxn ang="0">
                        <a:pos x="351" y="124"/>
                      </a:cxn>
                      <a:cxn ang="0">
                        <a:pos x="294" y="67"/>
                      </a:cxn>
                      <a:cxn ang="0">
                        <a:pos x="267" y="64"/>
                      </a:cxn>
                      <a:cxn ang="0">
                        <a:pos x="247" y="53"/>
                      </a:cxn>
                      <a:cxn ang="0">
                        <a:pos x="261" y="28"/>
                      </a:cxn>
                      <a:cxn ang="0">
                        <a:pos x="282" y="31"/>
                      </a:cxn>
                      <a:cxn ang="0">
                        <a:pos x="264" y="1"/>
                      </a:cxn>
                      <a:cxn ang="0">
                        <a:pos x="228" y="40"/>
                      </a:cxn>
                      <a:cxn ang="0">
                        <a:pos x="219" y="55"/>
                      </a:cxn>
                      <a:cxn ang="0">
                        <a:pos x="192" y="10"/>
                      </a:cxn>
                      <a:cxn ang="0">
                        <a:pos x="186" y="22"/>
                      </a:cxn>
                      <a:cxn ang="0">
                        <a:pos x="204" y="55"/>
                      </a:cxn>
                      <a:cxn ang="0">
                        <a:pos x="162" y="10"/>
                      </a:cxn>
                      <a:cxn ang="0">
                        <a:pos x="144" y="16"/>
                      </a:cxn>
                      <a:cxn ang="0">
                        <a:pos x="120" y="19"/>
                      </a:cxn>
                      <a:cxn ang="0">
                        <a:pos x="114" y="34"/>
                      </a:cxn>
                      <a:cxn ang="0">
                        <a:pos x="147" y="37"/>
                      </a:cxn>
                      <a:cxn ang="0">
                        <a:pos x="159" y="58"/>
                      </a:cxn>
                      <a:cxn ang="0">
                        <a:pos x="126" y="55"/>
                      </a:cxn>
                      <a:cxn ang="0">
                        <a:pos x="114" y="73"/>
                      </a:cxn>
                      <a:cxn ang="0">
                        <a:pos x="93" y="79"/>
                      </a:cxn>
                      <a:cxn ang="0">
                        <a:pos x="72" y="94"/>
                      </a:cxn>
                      <a:cxn ang="0">
                        <a:pos x="54" y="106"/>
                      </a:cxn>
                      <a:cxn ang="0">
                        <a:pos x="60" y="124"/>
                      </a:cxn>
                      <a:cxn ang="0">
                        <a:pos x="45" y="142"/>
                      </a:cxn>
                      <a:cxn ang="0">
                        <a:pos x="27" y="154"/>
                      </a:cxn>
                      <a:cxn ang="0">
                        <a:pos x="12" y="214"/>
                      </a:cxn>
                      <a:cxn ang="0">
                        <a:pos x="3" y="274"/>
                      </a:cxn>
                      <a:cxn ang="0">
                        <a:pos x="33" y="301"/>
                      </a:cxn>
                    </a:cxnLst>
                    <a:rect l="0" t="0" r="r" b="b"/>
                    <a:pathLst>
                      <a:path w="400" h="301">
                        <a:moveTo>
                          <a:pt x="378" y="286"/>
                        </a:moveTo>
                        <a:cubicBezTo>
                          <a:pt x="381" y="275"/>
                          <a:pt x="398" y="234"/>
                          <a:pt x="399" y="220"/>
                        </a:cubicBezTo>
                        <a:cubicBezTo>
                          <a:pt x="400" y="206"/>
                          <a:pt x="386" y="211"/>
                          <a:pt x="384" y="202"/>
                        </a:cubicBezTo>
                        <a:cubicBezTo>
                          <a:pt x="382" y="193"/>
                          <a:pt x="391" y="174"/>
                          <a:pt x="387" y="166"/>
                        </a:cubicBezTo>
                        <a:cubicBezTo>
                          <a:pt x="383" y="158"/>
                          <a:pt x="363" y="158"/>
                          <a:pt x="360" y="151"/>
                        </a:cubicBezTo>
                        <a:cubicBezTo>
                          <a:pt x="357" y="144"/>
                          <a:pt x="367" y="125"/>
                          <a:pt x="366" y="121"/>
                        </a:cubicBezTo>
                        <a:cubicBezTo>
                          <a:pt x="365" y="117"/>
                          <a:pt x="363" y="133"/>
                          <a:pt x="351" y="124"/>
                        </a:cubicBezTo>
                        <a:cubicBezTo>
                          <a:pt x="339" y="115"/>
                          <a:pt x="308" y="77"/>
                          <a:pt x="294" y="67"/>
                        </a:cubicBezTo>
                        <a:cubicBezTo>
                          <a:pt x="280" y="57"/>
                          <a:pt x="275" y="66"/>
                          <a:pt x="267" y="64"/>
                        </a:cubicBezTo>
                        <a:cubicBezTo>
                          <a:pt x="259" y="62"/>
                          <a:pt x="248" y="59"/>
                          <a:pt x="247" y="53"/>
                        </a:cubicBezTo>
                        <a:cubicBezTo>
                          <a:pt x="246" y="47"/>
                          <a:pt x="255" y="32"/>
                          <a:pt x="261" y="28"/>
                        </a:cubicBezTo>
                        <a:cubicBezTo>
                          <a:pt x="267" y="24"/>
                          <a:pt x="282" y="35"/>
                          <a:pt x="282" y="31"/>
                        </a:cubicBezTo>
                        <a:cubicBezTo>
                          <a:pt x="282" y="27"/>
                          <a:pt x="273" y="0"/>
                          <a:pt x="264" y="1"/>
                        </a:cubicBezTo>
                        <a:cubicBezTo>
                          <a:pt x="255" y="2"/>
                          <a:pt x="235" y="31"/>
                          <a:pt x="228" y="40"/>
                        </a:cubicBezTo>
                        <a:cubicBezTo>
                          <a:pt x="221" y="49"/>
                          <a:pt x="225" y="60"/>
                          <a:pt x="219" y="55"/>
                        </a:cubicBezTo>
                        <a:cubicBezTo>
                          <a:pt x="213" y="50"/>
                          <a:pt x="197" y="15"/>
                          <a:pt x="192" y="10"/>
                        </a:cubicBezTo>
                        <a:cubicBezTo>
                          <a:pt x="187" y="5"/>
                          <a:pt x="184" y="15"/>
                          <a:pt x="186" y="22"/>
                        </a:cubicBezTo>
                        <a:cubicBezTo>
                          <a:pt x="188" y="29"/>
                          <a:pt x="208" y="57"/>
                          <a:pt x="204" y="55"/>
                        </a:cubicBezTo>
                        <a:cubicBezTo>
                          <a:pt x="200" y="53"/>
                          <a:pt x="172" y="17"/>
                          <a:pt x="162" y="10"/>
                        </a:cubicBezTo>
                        <a:cubicBezTo>
                          <a:pt x="152" y="3"/>
                          <a:pt x="151" y="15"/>
                          <a:pt x="144" y="16"/>
                        </a:cubicBezTo>
                        <a:cubicBezTo>
                          <a:pt x="137" y="17"/>
                          <a:pt x="125" y="16"/>
                          <a:pt x="120" y="19"/>
                        </a:cubicBezTo>
                        <a:cubicBezTo>
                          <a:pt x="115" y="22"/>
                          <a:pt x="110" y="31"/>
                          <a:pt x="114" y="34"/>
                        </a:cubicBezTo>
                        <a:cubicBezTo>
                          <a:pt x="118" y="37"/>
                          <a:pt x="140" y="33"/>
                          <a:pt x="147" y="37"/>
                        </a:cubicBezTo>
                        <a:cubicBezTo>
                          <a:pt x="154" y="41"/>
                          <a:pt x="163" y="55"/>
                          <a:pt x="159" y="58"/>
                        </a:cubicBezTo>
                        <a:cubicBezTo>
                          <a:pt x="155" y="61"/>
                          <a:pt x="133" y="53"/>
                          <a:pt x="126" y="55"/>
                        </a:cubicBezTo>
                        <a:cubicBezTo>
                          <a:pt x="119" y="57"/>
                          <a:pt x="119" y="69"/>
                          <a:pt x="114" y="73"/>
                        </a:cubicBezTo>
                        <a:cubicBezTo>
                          <a:pt x="109" y="77"/>
                          <a:pt x="100" y="76"/>
                          <a:pt x="93" y="79"/>
                        </a:cubicBezTo>
                        <a:cubicBezTo>
                          <a:pt x="86" y="82"/>
                          <a:pt x="79" y="89"/>
                          <a:pt x="72" y="94"/>
                        </a:cubicBezTo>
                        <a:cubicBezTo>
                          <a:pt x="65" y="99"/>
                          <a:pt x="56" y="101"/>
                          <a:pt x="54" y="106"/>
                        </a:cubicBezTo>
                        <a:cubicBezTo>
                          <a:pt x="52" y="111"/>
                          <a:pt x="61" y="118"/>
                          <a:pt x="60" y="124"/>
                        </a:cubicBezTo>
                        <a:cubicBezTo>
                          <a:pt x="59" y="130"/>
                          <a:pt x="51" y="137"/>
                          <a:pt x="45" y="142"/>
                        </a:cubicBezTo>
                        <a:cubicBezTo>
                          <a:pt x="39" y="147"/>
                          <a:pt x="33" y="142"/>
                          <a:pt x="27" y="154"/>
                        </a:cubicBezTo>
                        <a:cubicBezTo>
                          <a:pt x="21" y="166"/>
                          <a:pt x="16" y="194"/>
                          <a:pt x="12" y="214"/>
                        </a:cubicBezTo>
                        <a:cubicBezTo>
                          <a:pt x="8" y="234"/>
                          <a:pt x="0" y="260"/>
                          <a:pt x="3" y="274"/>
                        </a:cubicBezTo>
                        <a:cubicBezTo>
                          <a:pt x="6" y="288"/>
                          <a:pt x="27" y="295"/>
                          <a:pt x="33" y="301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chemeClr val="bg2"/>
                      </a:gs>
                      <a:gs pos="50000">
                        <a:srgbClr val="333333"/>
                      </a:gs>
                      <a:gs pos="100000">
                        <a:schemeClr val="bg2"/>
                      </a:gs>
                    </a:gsLst>
                    <a:lin ang="18900000" scaled="1"/>
                  </a:gra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 i="0">
                      <a:solidFill>
                        <a:srgbClr val="000099"/>
                      </a:solidFill>
                      <a:latin typeface="Bookman Old Style" pitchFamily="18" charset="0"/>
                      <a:cs typeface="+mn-cs"/>
                    </a:endParaRPr>
                  </a:p>
                </p:txBody>
              </p:sp>
              <p:sp>
                <p:nvSpPr>
                  <p:cNvPr id="19494" name="Freeform 67"/>
                  <p:cNvSpPr>
                    <a:spLocks/>
                  </p:cNvSpPr>
                  <p:nvPr/>
                </p:nvSpPr>
                <p:spPr bwMode="auto">
                  <a:xfrm>
                    <a:off x="2159" y="2166"/>
                    <a:ext cx="102" cy="111"/>
                  </a:xfrm>
                  <a:custGeom>
                    <a:avLst/>
                    <a:gdLst>
                      <a:gd name="T0" fmla="*/ 43 w 105"/>
                      <a:gd name="T1" fmla="*/ 0 h 117"/>
                      <a:gd name="T2" fmla="*/ 70 w 105"/>
                      <a:gd name="T3" fmla="*/ 20 h 117"/>
                      <a:gd name="T4" fmla="*/ 74 w 105"/>
                      <a:gd name="T5" fmla="*/ 45 h 117"/>
                      <a:gd name="T6" fmla="*/ 49 w 105"/>
                      <a:gd name="T7" fmla="*/ 54 h 117"/>
                      <a:gd name="T8" fmla="*/ 27 w 105"/>
                      <a:gd name="T9" fmla="*/ 64 h 117"/>
                      <a:gd name="T10" fmla="*/ 5 w 105"/>
                      <a:gd name="T11" fmla="*/ 42 h 117"/>
                      <a:gd name="T12" fmla="*/ 5 w 105"/>
                      <a:gd name="T13" fmla="*/ 27 h 117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105"/>
                      <a:gd name="T22" fmla="*/ 0 h 117"/>
                      <a:gd name="T23" fmla="*/ 105 w 105"/>
                      <a:gd name="T24" fmla="*/ 117 h 117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105" h="117">
                        <a:moveTo>
                          <a:pt x="56" y="0"/>
                        </a:moveTo>
                        <a:cubicBezTo>
                          <a:pt x="62" y="5"/>
                          <a:pt x="87" y="20"/>
                          <a:pt x="95" y="33"/>
                        </a:cubicBezTo>
                        <a:cubicBezTo>
                          <a:pt x="103" y="46"/>
                          <a:pt x="105" y="70"/>
                          <a:pt x="101" y="81"/>
                        </a:cubicBezTo>
                        <a:cubicBezTo>
                          <a:pt x="97" y="92"/>
                          <a:pt x="78" y="91"/>
                          <a:pt x="68" y="96"/>
                        </a:cubicBezTo>
                        <a:cubicBezTo>
                          <a:pt x="58" y="101"/>
                          <a:pt x="48" y="117"/>
                          <a:pt x="38" y="114"/>
                        </a:cubicBezTo>
                        <a:cubicBezTo>
                          <a:pt x="28" y="111"/>
                          <a:pt x="10" y="86"/>
                          <a:pt x="5" y="75"/>
                        </a:cubicBezTo>
                        <a:cubicBezTo>
                          <a:pt x="0" y="64"/>
                          <a:pt x="5" y="54"/>
                          <a:pt x="5" y="4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FF9F3F"/>
                      </a:gs>
                      <a:gs pos="100000">
                        <a:srgbClr val="FFAE5D"/>
                      </a:gs>
                    </a:gsLst>
                    <a:path path="rect">
                      <a:fillToRect l="50000" t="50000" r="50000" b="50000"/>
                    </a:path>
                  </a:gradFill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495" name="Freeform 68"/>
                  <p:cNvSpPr>
                    <a:spLocks/>
                  </p:cNvSpPr>
                  <p:nvPr/>
                </p:nvSpPr>
                <p:spPr bwMode="auto">
                  <a:xfrm flipH="1">
                    <a:off x="1680" y="2164"/>
                    <a:ext cx="102" cy="111"/>
                  </a:xfrm>
                  <a:custGeom>
                    <a:avLst/>
                    <a:gdLst>
                      <a:gd name="T0" fmla="*/ 43 w 105"/>
                      <a:gd name="T1" fmla="*/ 0 h 117"/>
                      <a:gd name="T2" fmla="*/ 70 w 105"/>
                      <a:gd name="T3" fmla="*/ 20 h 117"/>
                      <a:gd name="T4" fmla="*/ 74 w 105"/>
                      <a:gd name="T5" fmla="*/ 45 h 117"/>
                      <a:gd name="T6" fmla="*/ 49 w 105"/>
                      <a:gd name="T7" fmla="*/ 54 h 117"/>
                      <a:gd name="T8" fmla="*/ 27 w 105"/>
                      <a:gd name="T9" fmla="*/ 64 h 117"/>
                      <a:gd name="T10" fmla="*/ 5 w 105"/>
                      <a:gd name="T11" fmla="*/ 42 h 117"/>
                      <a:gd name="T12" fmla="*/ 5 w 105"/>
                      <a:gd name="T13" fmla="*/ 27 h 117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105"/>
                      <a:gd name="T22" fmla="*/ 0 h 117"/>
                      <a:gd name="T23" fmla="*/ 105 w 105"/>
                      <a:gd name="T24" fmla="*/ 117 h 117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105" h="117">
                        <a:moveTo>
                          <a:pt x="56" y="0"/>
                        </a:moveTo>
                        <a:cubicBezTo>
                          <a:pt x="62" y="5"/>
                          <a:pt x="87" y="20"/>
                          <a:pt x="95" y="33"/>
                        </a:cubicBezTo>
                        <a:cubicBezTo>
                          <a:pt x="103" y="46"/>
                          <a:pt x="105" y="70"/>
                          <a:pt x="101" y="81"/>
                        </a:cubicBezTo>
                        <a:cubicBezTo>
                          <a:pt x="97" y="92"/>
                          <a:pt x="78" y="91"/>
                          <a:pt x="68" y="96"/>
                        </a:cubicBezTo>
                        <a:cubicBezTo>
                          <a:pt x="58" y="101"/>
                          <a:pt x="48" y="117"/>
                          <a:pt x="38" y="114"/>
                        </a:cubicBezTo>
                        <a:cubicBezTo>
                          <a:pt x="28" y="111"/>
                          <a:pt x="10" y="86"/>
                          <a:pt x="5" y="75"/>
                        </a:cubicBezTo>
                        <a:cubicBezTo>
                          <a:pt x="0" y="64"/>
                          <a:pt x="5" y="54"/>
                          <a:pt x="5" y="4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FF9F3F"/>
                      </a:gs>
                      <a:gs pos="100000">
                        <a:srgbClr val="FFAE5D"/>
                      </a:gs>
                    </a:gsLst>
                    <a:path path="rect">
                      <a:fillToRect l="50000" t="50000" r="50000" b="50000"/>
                    </a:path>
                  </a:gradFill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496" name="Freeform 69"/>
                  <p:cNvSpPr>
                    <a:spLocks/>
                  </p:cNvSpPr>
                  <p:nvPr/>
                </p:nvSpPr>
                <p:spPr bwMode="auto">
                  <a:xfrm>
                    <a:off x="1804" y="1590"/>
                    <a:ext cx="333" cy="347"/>
                  </a:xfrm>
                  <a:custGeom>
                    <a:avLst/>
                    <a:gdLst>
                      <a:gd name="T0" fmla="*/ 0 w 344"/>
                      <a:gd name="T1" fmla="*/ 111 h 365"/>
                      <a:gd name="T2" fmla="*/ 6 w 344"/>
                      <a:gd name="T3" fmla="*/ 120 h 365"/>
                      <a:gd name="T4" fmla="*/ 25 w 344"/>
                      <a:gd name="T5" fmla="*/ 153 h 365"/>
                      <a:gd name="T6" fmla="*/ 62 w 344"/>
                      <a:gd name="T7" fmla="*/ 177 h 365"/>
                      <a:gd name="T8" fmla="*/ 97 w 344"/>
                      <a:gd name="T9" fmla="*/ 183 h 365"/>
                      <a:gd name="T10" fmla="*/ 101 w 344"/>
                      <a:gd name="T11" fmla="*/ 197 h 365"/>
                      <a:gd name="T12" fmla="*/ 116 w 344"/>
                      <a:gd name="T13" fmla="*/ 210 h 365"/>
                      <a:gd name="T14" fmla="*/ 134 w 344"/>
                      <a:gd name="T15" fmla="*/ 196 h 365"/>
                      <a:gd name="T16" fmla="*/ 145 w 344"/>
                      <a:gd name="T17" fmla="*/ 182 h 365"/>
                      <a:gd name="T18" fmla="*/ 179 w 344"/>
                      <a:gd name="T19" fmla="*/ 177 h 365"/>
                      <a:gd name="T20" fmla="*/ 212 w 344"/>
                      <a:gd name="T21" fmla="*/ 157 h 365"/>
                      <a:gd name="T22" fmla="*/ 239 w 344"/>
                      <a:gd name="T23" fmla="*/ 102 h 365"/>
                      <a:gd name="T24" fmla="*/ 201 w 344"/>
                      <a:gd name="T25" fmla="*/ 56 h 365"/>
                      <a:gd name="T26" fmla="*/ 179 w 344"/>
                      <a:gd name="T27" fmla="*/ 16 h 365"/>
                      <a:gd name="T28" fmla="*/ 146 w 344"/>
                      <a:gd name="T29" fmla="*/ 43 h 365"/>
                      <a:gd name="T30" fmla="*/ 138 w 344"/>
                      <a:gd name="T31" fmla="*/ 32 h 365"/>
                      <a:gd name="T32" fmla="*/ 128 w 344"/>
                      <a:gd name="T33" fmla="*/ 30 h 365"/>
                      <a:gd name="T34" fmla="*/ 78 w 344"/>
                      <a:gd name="T35" fmla="*/ 43 h 365"/>
                      <a:gd name="T36" fmla="*/ 88 w 344"/>
                      <a:gd name="T37" fmla="*/ 24 h 365"/>
                      <a:gd name="T38" fmla="*/ 79 w 344"/>
                      <a:gd name="T39" fmla="*/ 10 h 365"/>
                      <a:gd name="T40" fmla="*/ 39 w 344"/>
                      <a:gd name="T41" fmla="*/ 64 h 365"/>
                      <a:gd name="T42" fmla="*/ 42 w 344"/>
                      <a:gd name="T43" fmla="*/ 79 h 365"/>
                      <a:gd name="T44" fmla="*/ 39 w 344"/>
                      <a:gd name="T45" fmla="*/ 92 h 365"/>
                      <a:gd name="T46" fmla="*/ 25 w 344"/>
                      <a:gd name="T47" fmla="*/ 88 h 365"/>
                      <a:gd name="T48" fmla="*/ 22 w 344"/>
                      <a:gd name="T49" fmla="*/ 67 h 365"/>
                      <a:gd name="T50" fmla="*/ 12 w 344"/>
                      <a:gd name="T51" fmla="*/ 87 h 365"/>
                      <a:gd name="T52" fmla="*/ 12 w 344"/>
                      <a:gd name="T53" fmla="*/ 99 h 365"/>
                      <a:gd name="T54" fmla="*/ 9 w 344"/>
                      <a:gd name="T55" fmla="*/ 106 h 365"/>
                      <a:gd name="T56" fmla="*/ 0 w 344"/>
                      <a:gd name="T57" fmla="*/ 111 h 365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w 344"/>
                      <a:gd name="T88" fmla="*/ 0 h 365"/>
                      <a:gd name="T89" fmla="*/ 344 w 344"/>
                      <a:gd name="T90" fmla="*/ 365 h 365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T87" t="T88" r="T89" b="T90"/>
                    <a:pathLst>
                      <a:path w="344" h="365">
                        <a:moveTo>
                          <a:pt x="0" y="194"/>
                        </a:moveTo>
                        <a:cubicBezTo>
                          <a:pt x="0" y="198"/>
                          <a:pt x="0" y="197"/>
                          <a:pt x="6" y="209"/>
                        </a:cubicBezTo>
                        <a:cubicBezTo>
                          <a:pt x="12" y="221"/>
                          <a:pt x="23" y="250"/>
                          <a:pt x="36" y="266"/>
                        </a:cubicBezTo>
                        <a:cubicBezTo>
                          <a:pt x="49" y="282"/>
                          <a:pt x="70" y="299"/>
                          <a:pt x="87" y="308"/>
                        </a:cubicBezTo>
                        <a:cubicBezTo>
                          <a:pt x="104" y="317"/>
                          <a:pt x="129" y="314"/>
                          <a:pt x="138" y="320"/>
                        </a:cubicBezTo>
                        <a:cubicBezTo>
                          <a:pt x="147" y="326"/>
                          <a:pt x="140" y="337"/>
                          <a:pt x="144" y="344"/>
                        </a:cubicBezTo>
                        <a:cubicBezTo>
                          <a:pt x="148" y="351"/>
                          <a:pt x="157" y="365"/>
                          <a:pt x="165" y="365"/>
                        </a:cubicBezTo>
                        <a:cubicBezTo>
                          <a:pt x="173" y="365"/>
                          <a:pt x="185" y="349"/>
                          <a:pt x="192" y="341"/>
                        </a:cubicBezTo>
                        <a:cubicBezTo>
                          <a:pt x="199" y="333"/>
                          <a:pt x="197" y="322"/>
                          <a:pt x="207" y="317"/>
                        </a:cubicBezTo>
                        <a:cubicBezTo>
                          <a:pt x="217" y="312"/>
                          <a:pt x="239" y="315"/>
                          <a:pt x="255" y="308"/>
                        </a:cubicBezTo>
                        <a:cubicBezTo>
                          <a:pt x="271" y="301"/>
                          <a:pt x="289" y="296"/>
                          <a:pt x="303" y="275"/>
                        </a:cubicBezTo>
                        <a:cubicBezTo>
                          <a:pt x="317" y="254"/>
                          <a:pt x="344" y="208"/>
                          <a:pt x="342" y="179"/>
                        </a:cubicBezTo>
                        <a:cubicBezTo>
                          <a:pt x="340" y="150"/>
                          <a:pt x="302" y="123"/>
                          <a:pt x="288" y="98"/>
                        </a:cubicBezTo>
                        <a:cubicBezTo>
                          <a:pt x="274" y="73"/>
                          <a:pt x="269" y="31"/>
                          <a:pt x="256" y="27"/>
                        </a:cubicBezTo>
                        <a:cubicBezTo>
                          <a:pt x="243" y="23"/>
                          <a:pt x="218" y="70"/>
                          <a:pt x="208" y="75"/>
                        </a:cubicBezTo>
                        <a:cubicBezTo>
                          <a:pt x="198" y="80"/>
                          <a:pt x="202" y="60"/>
                          <a:pt x="198" y="56"/>
                        </a:cubicBezTo>
                        <a:cubicBezTo>
                          <a:pt x="194" y="52"/>
                          <a:pt x="197" y="50"/>
                          <a:pt x="183" y="53"/>
                        </a:cubicBezTo>
                        <a:cubicBezTo>
                          <a:pt x="169" y="56"/>
                          <a:pt x="121" y="77"/>
                          <a:pt x="112" y="75"/>
                        </a:cubicBezTo>
                        <a:cubicBezTo>
                          <a:pt x="103" y="73"/>
                          <a:pt x="126" y="52"/>
                          <a:pt x="126" y="41"/>
                        </a:cubicBezTo>
                        <a:cubicBezTo>
                          <a:pt x="126" y="30"/>
                          <a:pt x="126" y="0"/>
                          <a:pt x="114" y="11"/>
                        </a:cubicBezTo>
                        <a:cubicBezTo>
                          <a:pt x="102" y="22"/>
                          <a:pt x="63" y="89"/>
                          <a:pt x="54" y="110"/>
                        </a:cubicBezTo>
                        <a:cubicBezTo>
                          <a:pt x="45" y="131"/>
                          <a:pt x="60" y="129"/>
                          <a:pt x="60" y="137"/>
                        </a:cubicBezTo>
                        <a:cubicBezTo>
                          <a:pt x="60" y="145"/>
                          <a:pt x="58" y="158"/>
                          <a:pt x="54" y="161"/>
                        </a:cubicBezTo>
                        <a:cubicBezTo>
                          <a:pt x="50" y="164"/>
                          <a:pt x="39" y="162"/>
                          <a:pt x="36" y="155"/>
                        </a:cubicBezTo>
                        <a:cubicBezTo>
                          <a:pt x="33" y="148"/>
                          <a:pt x="37" y="119"/>
                          <a:pt x="33" y="119"/>
                        </a:cubicBezTo>
                        <a:cubicBezTo>
                          <a:pt x="29" y="119"/>
                          <a:pt x="16" y="143"/>
                          <a:pt x="12" y="152"/>
                        </a:cubicBezTo>
                        <a:cubicBezTo>
                          <a:pt x="8" y="161"/>
                          <a:pt x="12" y="168"/>
                          <a:pt x="12" y="173"/>
                        </a:cubicBezTo>
                        <a:cubicBezTo>
                          <a:pt x="12" y="178"/>
                          <a:pt x="11" y="182"/>
                          <a:pt x="9" y="185"/>
                        </a:cubicBezTo>
                        <a:cubicBezTo>
                          <a:pt x="7" y="188"/>
                          <a:pt x="0" y="190"/>
                          <a:pt x="0" y="194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FFC993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497" name="Freeform 70"/>
                  <p:cNvSpPr>
                    <a:spLocks/>
                  </p:cNvSpPr>
                  <p:nvPr/>
                </p:nvSpPr>
                <p:spPr bwMode="auto">
                  <a:xfrm>
                    <a:off x="1923" y="1823"/>
                    <a:ext cx="110" cy="31"/>
                  </a:xfrm>
                  <a:custGeom>
                    <a:avLst/>
                    <a:gdLst>
                      <a:gd name="T0" fmla="*/ 0 w 114"/>
                      <a:gd name="T1" fmla="*/ 0 h 32"/>
                      <a:gd name="T2" fmla="*/ 28 w 114"/>
                      <a:gd name="T3" fmla="*/ 16 h 32"/>
                      <a:gd name="T4" fmla="*/ 40 w 114"/>
                      <a:gd name="T5" fmla="*/ 19 h 32"/>
                      <a:gd name="T6" fmla="*/ 55 w 114"/>
                      <a:gd name="T7" fmla="*/ 16 h 32"/>
                      <a:gd name="T8" fmla="*/ 77 w 114"/>
                      <a:gd name="T9" fmla="*/ 3 h 3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14"/>
                      <a:gd name="T16" fmla="*/ 0 h 32"/>
                      <a:gd name="T17" fmla="*/ 114 w 114"/>
                      <a:gd name="T18" fmla="*/ 32 h 3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14" h="32">
                        <a:moveTo>
                          <a:pt x="0" y="0"/>
                        </a:moveTo>
                        <a:cubicBezTo>
                          <a:pt x="7" y="4"/>
                          <a:pt x="29" y="22"/>
                          <a:pt x="39" y="27"/>
                        </a:cubicBezTo>
                        <a:cubicBezTo>
                          <a:pt x="49" y="32"/>
                          <a:pt x="53" y="30"/>
                          <a:pt x="60" y="30"/>
                        </a:cubicBezTo>
                        <a:cubicBezTo>
                          <a:pt x="67" y="30"/>
                          <a:pt x="72" y="32"/>
                          <a:pt x="81" y="27"/>
                        </a:cubicBezTo>
                        <a:cubicBezTo>
                          <a:pt x="90" y="22"/>
                          <a:pt x="107" y="8"/>
                          <a:pt x="114" y="3"/>
                        </a:cubicBezTo>
                      </a:path>
                    </a:pathLst>
                  </a:custGeom>
                  <a:noFill/>
                  <a:ln w="12700">
                    <a:solidFill>
                      <a:srgbClr val="D20000"/>
                    </a:solidFill>
                    <a:round/>
                    <a:headEnd/>
                    <a:tailEnd type="none" w="sm" len="sm"/>
                  </a:ln>
                </p:spPr>
                <p:txBody>
                  <a:bodyPr/>
                  <a:lstStyle/>
                  <a:p>
                    <a:endParaRPr lang="ru-RU" i="0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498" name="Freeform 71"/>
                  <p:cNvSpPr>
                    <a:spLocks/>
                  </p:cNvSpPr>
                  <p:nvPr/>
                </p:nvSpPr>
                <p:spPr bwMode="auto">
                  <a:xfrm>
                    <a:off x="1959" y="1835"/>
                    <a:ext cx="46" cy="9"/>
                  </a:xfrm>
                  <a:custGeom>
                    <a:avLst/>
                    <a:gdLst>
                      <a:gd name="T0" fmla="*/ 0 w 48"/>
                      <a:gd name="T1" fmla="*/ 5 h 10"/>
                      <a:gd name="T2" fmla="*/ 11 w 48"/>
                      <a:gd name="T3" fmla="*/ 0 h 10"/>
                      <a:gd name="T4" fmla="*/ 12 w 48"/>
                      <a:gd name="T5" fmla="*/ 5 h 10"/>
                      <a:gd name="T6" fmla="*/ 26 w 48"/>
                      <a:gd name="T7" fmla="*/ 0 h 10"/>
                      <a:gd name="T8" fmla="*/ 31 w 48"/>
                      <a:gd name="T9" fmla="*/ 5 h 1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8"/>
                      <a:gd name="T16" fmla="*/ 0 h 10"/>
                      <a:gd name="T17" fmla="*/ 48 w 48"/>
                      <a:gd name="T18" fmla="*/ 10 h 1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8" h="10">
                        <a:moveTo>
                          <a:pt x="0" y="10"/>
                        </a:moveTo>
                        <a:cubicBezTo>
                          <a:pt x="2" y="8"/>
                          <a:pt x="7" y="0"/>
                          <a:pt x="11" y="0"/>
                        </a:cubicBezTo>
                        <a:cubicBezTo>
                          <a:pt x="15" y="0"/>
                          <a:pt x="19" y="9"/>
                          <a:pt x="23" y="9"/>
                        </a:cubicBezTo>
                        <a:cubicBezTo>
                          <a:pt x="27" y="9"/>
                          <a:pt x="34" y="0"/>
                          <a:pt x="38" y="0"/>
                        </a:cubicBezTo>
                        <a:cubicBezTo>
                          <a:pt x="42" y="0"/>
                          <a:pt x="46" y="8"/>
                          <a:pt x="48" y="10"/>
                        </a:cubicBezTo>
                      </a:path>
                    </a:pathLst>
                  </a:custGeom>
                  <a:solidFill>
                    <a:srgbClr val="FF0000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499" name="Freeform 72"/>
                  <p:cNvSpPr>
                    <a:spLocks/>
                  </p:cNvSpPr>
                  <p:nvPr/>
                </p:nvSpPr>
                <p:spPr bwMode="auto">
                  <a:xfrm>
                    <a:off x="1906" y="1711"/>
                    <a:ext cx="61" cy="26"/>
                  </a:xfrm>
                  <a:custGeom>
                    <a:avLst/>
                    <a:gdLst>
                      <a:gd name="T0" fmla="*/ 44 w 63"/>
                      <a:gd name="T1" fmla="*/ 7 h 28"/>
                      <a:gd name="T2" fmla="*/ 22 w 63"/>
                      <a:gd name="T3" fmla="*/ 4 h 28"/>
                      <a:gd name="T4" fmla="*/ 15 w 63"/>
                      <a:gd name="T5" fmla="*/ 4 h 28"/>
                      <a:gd name="T6" fmla="*/ 0 w 63"/>
                      <a:gd name="T7" fmla="*/ 13 h 2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63"/>
                      <a:gd name="T13" fmla="*/ 0 h 28"/>
                      <a:gd name="T14" fmla="*/ 63 w 63"/>
                      <a:gd name="T15" fmla="*/ 28 h 28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63" h="28">
                        <a:moveTo>
                          <a:pt x="63" y="16"/>
                        </a:moveTo>
                        <a:cubicBezTo>
                          <a:pt x="58" y="14"/>
                          <a:pt x="39" y="6"/>
                          <a:pt x="33" y="4"/>
                        </a:cubicBezTo>
                        <a:cubicBezTo>
                          <a:pt x="27" y="2"/>
                          <a:pt x="29" y="0"/>
                          <a:pt x="24" y="4"/>
                        </a:cubicBezTo>
                        <a:cubicBezTo>
                          <a:pt x="19" y="8"/>
                          <a:pt x="5" y="23"/>
                          <a:pt x="0" y="2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500" name="Freeform 73"/>
                  <p:cNvSpPr>
                    <a:spLocks/>
                  </p:cNvSpPr>
                  <p:nvPr/>
                </p:nvSpPr>
                <p:spPr bwMode="auto">
                  <a:xfrm>
                    <a:off x="1926" y="1740"/>
                    <a:ext cx="26" cy="26"/>
                  </a:xfrm>
                  <a:custGeom>
                    <a:avLst/>
                    <a:gdLst>
                      <a:gd name="T0" fmla="*/ 16 w 27"/>
                      <a:gd name="T1" fmla="*/ 12 h 27"/>
                      <a:gd name="T2" fmla="*/ 12 w 27"/>
                      <a:gd name="T3" fmla="*/ 0 h 27"/>
                      <a:gd name="T4" fmla="*/ 0 w 27"/>
                      <a:gd name="T5" fmla="*/ 13 h 27"/>
                      <a:gd name="T6" fmla="*/ 13 w 27"/>
                      <a:gd name="T7" fmla="*/ 16 h 27"/>
                      <a:gd name="T8" fmla="*/ 16 w 27"/>
                      <a:gd name="T9" fmla="*/ 12 h 2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7"/>
                      <a:gd name="T16" fmla="*/ 0 h 27"/>
                      <a:gd name="T17" fmla="*/ 27 w 27"/>
                      <a:gd name="T18" fmla="*/ 27 h 2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7" h="27">
                        <a:moveTo>
                          <a:pt x="27" y="12"/>
                        </a:moveTo>
                        <a:cubicBezTo>
                          <a:pt x="27" y="8"/>
                          <a:pt x="16" y="0"/>
                          <a:pt x="12" y="0"/>
                        </a:cubicBezTo>
                        <a:cubicBezTo>
                          <a:pt x="8" y="0"/>
                          <a:pt x="0" y="11"/>
                          <a:pt x="0" y="15"/>
                        </a:cubicBezTo>
                        <a:cubicBezTo>
                          <a:pt x="0" y="19"/>
                          <a:pt x="11" y="27"/>
                          <a:pt x="15" y="27"/>
                        </a:cubicBezTo>
                        <a:cubicBezTo>
                          <a:pt x="19" y="27"/>
                          <a:pt x="27" y="16"/>
                          <a:pt x="27" y="12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501" name="Freeform 74"/>
                  <p:cNvSpPr>
                    <a:spLocks/>
                  </p:cNvSpPr>
                  <p:nvPr/>
                </p:nvSpPr>
                <p:spPr bwMode="auto">
                  <a:xfrm>
                    <a:off x="1905" y="1719"/>
                    <a:ext cx="62" cy="35"/>
                  </a:xfrm>
                  <a:custGeom>
                    <a:avLst/>
                    <a:gdLst>
                      <a:gd name="T0" fmla="*/ 4 w 64"/>
                      <a:gd name="T1" fmla="*/ 20 h 36"/>
                      <a:gd name="T2" fmla="*/ 4 w 64"/>
                      <a:gd name="T3" fmla="*/ 18 h 36"/>
                      <a:gd name="T4" fmla="*/ 20 w 64"/>
                      <a:gd name="T5" fmla="*/ 1 h 36"/>
                      <a:gd name="T6" fmla="*/ 43 w 64"/>
                      <a:gd name="T7" fmla="*/ 13 h 36"/>
                      <a:gd name="T8" fmla="*/ 38 w 64"/>
                      <a:gd name="T9" fmla="*/ 20 h 36"/>
                      <a:gd name="T10" fmla="*/ 23 w 64"/>
                      <a:gd name="T11" fmla="*/ 18 h 36"/>
                      <a:gd name="T12" fmla="*/ 13 w 64"/>
                      <a:gd name="T13" fmla="*/ 23 h 36"/>
                      <a:gd name="T14" fmla="*/ 4 w 64"/>
                      <a:gd name="T15" fmla="*/ 20 h 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64"/>
                      <a:gd name="T25" fmla="*/ 0 h 36"/>
                      <a:gd name="T26" fmla="*/ 64 w 64"/>
                      <a:gd name="T27" fmla="*/ 36 h 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64" h="36">
                        <a:moveTo>
                          <a:pt x="4" y="31"/>
                        </a:moveTo>
                        <a:cubicBezTo>
                          <a:pt x="3" y="29"/>
                          <a:pt x="0" y="27"/>
                          <a:pt x="4" y="22"/>
                        </a:cubicBezTo>
                        <a:cubicBezTo>
                          <a:pt x="8" y="17"/>
                          <a:pt x="22" y="2"/>
                          <a:pt x="31" y="1"/>
                        </a:cubicBezTo>
                        <a:cubicBezTo>
                          <a:pt x="40" y="0"/>
                          <a:pt x="58" y="8"/>
                          <a:pt x="61" y="13"/>
                        </a:cubicBezTo>
                        <a:cubicBezTo>
                          <a:pt x="64" y="18"/>
                          <a:pt x="56" y="30"/>
                          <a:pt x="52" y="31"/>
                        </a:cubicBezTo>
                        <a:cubicBezTo>
                          <a:pt x="48" y="32"/>
                          <a:pt x="40" y="19"/>
                          <a:pt x="34" y="19"/>
                        </a:cubicBezTo>
                        <a:cubicBezTo>
                          <a:pt x="28" y="19"/>
                          <a:pt x="18" y="32"/>
                          <a:pt x="13" y="34"/>
                        </a:cubicBezTo>
                        <a:cubicBezTo>
                          <a:pt x="8" y="36"/>
                          <a:pt x="4" y="34"/>
                          <a:pt x="4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317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502" name="Freeform 75"/>
                  <p:cNvSpPr>
                    <a:spLocks/>
                  </p:cNvSpPr>
                  <p:nvPr/>
                </p:nvSpPr>
                <p:spPr bwMode="auto">
                  <a:xfrm flipH="1">
                    <a:off x="2005" y="1707"/>
                    <a:ext cx="61" cy="27"/>
                  </a:xfrm>
                  <a:custGeom>
                    <a:avLst/>
                    <a:gdLst>
                      <a:gd name="T0" fmla="*/ 44 w 63"/>
                      <a:gd name="T1" fmla="*/ 14 h 28"/>
                      <a:gd name="T2" fmla="*/ 22 w 63"/>
                      <a:gd name="T3" fmla="*/ 4 h 28"/>
                      <a:gd name="T4" fmla="*/ 15 w 63"/>
                      <a:gd name="T5" fmla="*/ 4 h 28"/>
                      <a:gd name="T6" fmla="*/ 0 w 63"/>
                      <a:gd name="T7" fmla="*/ 17 h 2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63"/>
                      <a:gd name="T13" fmla="*/ 0 h 28"/>
                      <a:gd name="T14" fmla="*/ 63 w 63"/>
                      <a:gd name="T15" fmla="*/ 28 h 28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63" h="28">
                        <a:moveTo>
                          <a:pt x="63" y="16"/>
                        </a:moveTo>
                        <a:cubicBezTo>
                          <a:pt x="58" y="14"/>
                          <a:pt x="39" y="6"/>
                          <a:pt x="33" y="4"/>
                        </a:cubicBezTo>
                        <a:cubicBezTo>
                          <a:pt x="27" y="2"/>
                          <a:pt x="29" y="0"/>
                          <a:pt x="24" y="4"/>
                        </a:cubicBezTo>
                        <a:cubicBezTo>
                          <a:pt x="19" y="8"/>
                          <a:pt x="5" y="23"/>
                          <a:pt x="0" y="2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503" name="Freeform 76"/>
                  <p:cNvSpPr>
                    <a:spLocks/>
                  </p:cNvSpPr>
                  <p:nvPr/>
                </p:nvSpPr>
                <p:spPr bwMode="auto">
                  <a:xfrm flipH="1">
                    <a:off x="2020" y="1736"/>
                    <a:ext cx="26" cy="26"/>
                  </a:xfrm>
                  <a:custGeom>
                    <a:avLst/>
                    <a:gdLst>
                      <a:gd name="T0" fmla="*/ 16 w 27"/>
                      <a:gd name="T1" fmla="*/ 12 h 27"/>
                      <a:gd name="T2" fmla="*/ 12 w 27"/>
                      <a:gd name="T3" fmla="*/ 0 h 27"/>
                      <a:gd name="T4" fmla="*/ 0 w 27"/>
                      <a:gd name="T5" fmla="*/ 13 h 27"/>
                      <a:gd name="T6" fmla="*/ 13 w 27"/>
                      <a:gd name="T7" fmla="*/ 16 h 27"/>
                      <a:gd name="T8" fmla="*/ 16 w 27"/>
                      <a:gd name="T9" fmla="*/ 12 h 2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7"/>
                      <a:gd name="T16" fmla="*/ 0 h 27"/>
                      <a:gd name="T17" fmla="*/ 27 w 27"/>
                      <a:gd name="T18" fmla="*/ 27 h 2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7" h="27">
                        <a:moveTo>
                          <a:pt x="27" y="12"/>
                        </a:moveTo>
                        <a:cubicBezTo>
                          <a:pt x="27" y="8"/>
                          <a:pt x="16" y="0"/>
                          <a:pt x="12" y="0"/>
                        </a:cubicBezTo>
                        <a:cubicBezTo>
                          <a:pt x="8" y="0"/>
                          <a:pt x="0" y="11"/>
                          <a:pt x="0" y="15"/>
                        </a:cubicBezTo>
                        <a:cubicBezTo>
                          <a:pt x="0" y="19"/>
                          <a:pt x="11" y="27"/>
                          <a:pt x="15" y="27"/>
                        </a:cubicBezTo>
                        <a:cubicBezTo>
                          <a:pt x="19" y="27"/>
                          <a:pt x="27" y="16"/>
                          <a:pt x="27" y="12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504" name="Freeform 77"/>
                  <p:cNvSpPr>
                    <a:spLocks/>
                  </p:cNvSpPr>
                  <p:nvPr/>
                </p:nvSpPr>
                <p:spPr bwMode="auto">
                  <a:xfrm flipH="1">
                    <a:off x="2005" y="1716"/>
                    <a:ext cx="62" cy="34"/>
                  </a:xfrm>
                  <a:custGeom>
                    <a:avLst/>
                    <a:gdLst>
                      <a:gd name="T0" fmla="*/ 4 w 64"/>
                      <a:gd name="T1" fmla="*/ 17 h 36"/>
                      <a:gd name="T2" fmla="*/ 4 w 64"/>
                      <a:gd name="T3" fmla="*/ 11 h 36"/>
                      <a:gd name="T4" fmla="*/ 20 w 64"/>
                      <a:gd name="T5" fmla="*/ 1 h 36"/>
                      <a:gd name="T6" fmla="*/ 43 w 64"/>
                      <a:gd name="T7" fmla="*/ 9 h 36"/>
                      <a:gd name="T8" fmla="*/ 38 w 64"/>
                      <a:gd name="T9" fmla="*/ 17 h 36"/>
                      <a:gd name="T10" fmla="*/ 23 w 64"/>
                      <a:gd name="T11" fmla="*/ 9 h 36"/>
                      <a:gd name="T12" fmla="*/ 13 w 64"/>
                      <a:gd name="T13" fmla="*/ 19 h 36"/>
                      <a:gd name="T14" fmla="*/ 4 w 64"/>
                      <a:gd name="T15" fmla="*/ 17 h 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64"/>
                      <a:gd name="T25" fmla="*/ 0 h 36"/>
                      <a:gd name="T26" fmla="*/ 64 w 64"/>
                      <a:gd name="T27" fmla="*/ 36 h 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64" h="36">
                        <a:moveTo>
                          <a:pt x="4" y="31"/>
                        </a:moveTo>
                        <a:cubicBezTo>
                          <a:pt x="3" y="29"/>
                          <a:pt x="0" y="27"/>
                          <a:pt x="4" y="22"/>
                        </a:cubicBezTo>
                        <a:cubicBezTo>
                          <a:pt x="8" y="17"/>
                          <a:pt x="22" y="2"/>
                          <a:pt x="31" y="1"/>
                        </a:cubicBezTo>
                        <a:cubicBezTo>
                          <a:pt x="40" y="0"/>
                          <a:pt x="58" y="8"/>
                          <a:pt x="61" y="13"/>
                        </a:cubicBezTo>
                        <a:cubicBezTo>
                          <a:pt x="64" y="18"/>
                          <a:pt x="56" y="30"/>
                          <a:pt x="52" y="31"/>
                        </a:cubicBezTo>
                        <a:cubicBezTo>
                          <a:pt x="48" y="32"/>
                          <a:pt x="40" y="19"/>
                          <a:pt x="34" y="19"/>
                        </a:cubicBezTo>
                        <a:cubicBezTo>
                          <a:pt x="28" y="19"/>
                          <a:pt x="18" y="32"/>
                          <a:pt x="13" y="34"/>
                        </a:cubicBezTo>
                        <a:cubicBezTo>
                          <a:pt x="8" y="36"/>
                          <a:pt x="4" y="34"/>
                          <a:pt x="4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317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505" name="Freeform 78"/>
                  <p:cNvSpPr>
                    <a:spLocks/>
                  </p:cNvSpPr>
                  <p:nvPr/>
                </p:nvSpPr>
                <p:spPr bwMode="auto">
                  <a:xfrm>
                    <a:off x="1986" y="1681"/>
                    <a:ext cx="99" cy="102"/>
                  </a:xfrm>
                  <a:custGeom>
                    <a:avLst/>
                    <a:gdLst>
                      <a:gd name="T0" fmla="*/ 4 w 102"/>
                      <a:gd name="T1" fmla="*/ 22 h 107"/>
                      <a:gd name="T2" fmla="*/ 26 w 102"/>
                      <a:gd name="T3" fmla="*/ 5 h 107"/>
                      <a:gd name="T4" fmla="*/ 48 w 102"/>
                      <a:gd name="T5" fmla="*/ 5 h 107"/>
                      <a:gd name="T6" fmla="*/ 71 w 102"/>
                      <a:gd name="T7" fmla="*/ 22 h 107"/>
                      <a:gd name="T8" fmla="*/ 71 w 102"/>
                      <a:gd name="T9" fmla="*/ 41 h 107"/>
                      <a:gd name="T10" fmla="*/ 49 w 102"/>
                      <a:gd name="T11" fmla="*/ 60 h 107"/>
                      <a:gd name="T12" fmla="*/ 29 w 102"/>
                      <a:gd name="T13" fmla="*/ 62 h 107"/>
                      <a:gd name="T14" fmla="*/ 13 w 102"/>
                      <a:gd name="T15" fmla="*/ 54 h 107"/>
                      <a:gd name="T16" fmla="*/ 1 w 102"/>
                      <a:gd name="T17" fmla="*/ 39 h 107"/>
                      <a:gd name="T18" fmla="*/ 4 w 102"/>
                      <a:gd name="T19" fmla="*/ 22 h 107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102"/>
                      <a:gd name="T31" fmla="*/ 0 h 107"/>
                      <a:gd name="T32" fmla="*/ 102 w 102"/>
                      <a:gd name="T33" fmla="*/ 107 h 107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102" h="107">
                        <a:moveTo>
                          <a:pt x="4" y="35"/>
                        </a:moveTo>
                        <a:cubicBezTo>
                          <a:pt x="9" y="25"/>
                          <a:pt x="27" y="10"/>
                          <a:pt x="37" y="5"/>
                        </a:cubicBezTo>
                        <a:cubicBezTo>
                          <a:pt x="47" y="0"/>
                          <a:pt x="57" y="0"/>
                          <a:pt x="67" y="5"/>
                        </a:cubicBezTo>
                        <a:cubicBezTo>
                          <a:pt x="77" y="10"/>
                          <a:pt x="92" y="25"/>
                          <a:pt x="97" y="35"/>
                        </a:cubicBezTo>
                        <a:cubicBezTo>
                          <a:pt x="102" y="45"/>
                          <a:pt x="101" y="57"/>
                          <a:pt x="97" y="68"/>
                        </a:cubicBezTo>
                        <a:cubicBezTo>
                          <a:pt x="93" y="79"/>
                          <a:pt x="79" y="95"/>
                          <a:pt x="70" y="101"/>
                        </a:cubicBezTo>
                        <a:cubicBezTo>
                          <a:pt x="61" y="107"/>
                          <a:pt x="49" y="105"/>
                          <a:pt x="40" y="104"/>
                        </a:cubicBezTo>
                        <a:cubicBezTo>
                          <a:pt x="31" y="103"/>
                          <a:pt x="19" y="98"/>
                          <a:pt x="13" y="92"/>
                        </a:cubicBezTo>
                        <a:cubicBezTo>
                          <a:pt x="7" y="86"/>
                          <a:pt x="2" y="74"/>
                          <a:pt x="1" y="65"/>
                        </a:cubicBezTo>
                        <a:cubicBezTo>
                          <a:pt x="0" y="56"/>
                          <a:pt x="4" y="41"/>
                          <a:pt x="4" y="35"/>
                        </a:cubicBez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506" name="Freeform 79"/>
                  <p:cNvSpPr>
                    <a:spLocks/>
                  </p:cNvSpPr>
                  <p:nvPr/>
                </p:nvSpPr>
                <p:spPr bwMode="auto">
                  <a:xfrm>
                    <a:off x="1883" y="1687"/>
                    <a:ext cx="101" cy="99"/>
                  </a:xfrm>
                  <a:custGeom>
                    <a:avLst/>
                    <a:gdLst>
                      <a:gd name="T0" fmla="*/ 2 w 104"/>
                      <a:gd name="T1" fmla="*/ 20 h 104"/>
                      <a:gd name="T2" fmla="*/ 18 w 104"/>
                      <a:gd name="T3" fmla="*/ 8 h 104"/>
                      <a:gd name="T4" fmla="*/ 52 w 104"/>
                      <a:gd name="T5" fmla="*/ 5 h 104"/>
                      <a:gd name="T6" fmla="*/ 74 w 104"/>
                      <a:gd name="T7" fmla="*/ 23 h 104"/>
                      <a:gd name="T8" fmla="*/ 70 w 104"/>
                      <a:gd name="T9" fmla="*/ 44 h 104"/>
                      <a:gd name="T10" fmla="*/ 52 w 104"/>
                      <a:gd name="T11" fmla="*/ 57 h 104"/>
                      <a:gd name="T12" fmla="*/ 46 w 104"/>
                      <a:gd name="T13" fmla="*/ 57 h 104"/>
                      <a:gd name="T14" fmla="*/ 21 w 104"/>
                      <a:gd name="T15" fmla="*/ 59 h 104"/>
                      <a:gd name="T16" fmla="*/ 8 w 104"/>
                      <a:gd name="T17" fmla="*/ 47 h 104"/>
                      <a:gd name="T18" fmla="*/ 5 w 104"/>
                      <a:gd name="T19" fmla="*/ 36 h 104"/>
                      <a:gd name="T20" fmla="*/ 2 w 104"/>
                      <a:gd name="T21" fmla="*/ 20 h 104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104"/>
                      <a:gd name="T34" fmla="*/ 0 h 104"/>
                      <a:gd name="T35" fmla="*/ 104 w 104"/>
                      <a:gd name="T36" fmla="*/ 104 h 104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104" h="104">
                        <a:moveTo>
                          <a:pt x="2" y="32"/>
                        </a:moveTo>
                        <a:cubicBezTo>
                          <a:pt x="6" y="23"/>
                          <a:pt x="17" y="12"/>
                          <a:pt x="29" y="8"/>
                        </a:cubicBezTo>
                        <a:cubicBezTo>
                          <a:pt x="41" y="4"/>
                          <a:pt x="62" y="0"/>
                          <a:pt x="74" y="5"/>
                        </a:cubicBezTo>
                        <a:cubicBezTo>
                          <a:pt x="86" y="10"/>
                          <a:pt x="98" y="27"/>
                          <a:pt x="101" y="38"/>
                        </a:cubicBezTo>
                        <a:cubicBezTo>
                          <a:pt x="104" y="49"/>
                          <a:pt x="99" y="64"/>
                          <a:pt x="95" y="74"/>
                        </a:cubicBezTo>
                        <a:cubicBezTo>
                          <a:pt x="91" y="84"/>
                          <a:pt x="79" y="94"/>
                          <a:pt x="74" y="98"/>
                        </a:cubicBezTo>
                        <a:cubicBezTo>
                          <a:pt x="69" y="102"/>
                          <a:pt x="69" y="97"/>
                          <a:pt x="62" y="98"/>
                        </a:cubicBezTo>
                        <a:cubicBezTo>
                          <a:pt x="55" y="99"/>
                          <a:pt x="41" y="104"/>
                          <a:pt x="32" y="101"/>
                        </a:cubicBezTo>
                        <a:cubicBezTo>
                          <a:pt x="23" y="98"/>
                          <a:pt x="12" y="87"/>
                          <a:pt x="8" y="80"/>
                        </a:cubicBezTo>
                        <a:cubicBezTo>
                          <a:pt x="4" y="73"/>
                          <a:pt x="6" y="70"/>
                          <a:pt x="5" y="62"/>
                        </a:cubicBezTo>
                        <a:cubicBezTo>
                          <a:pt x="4" y="54"/>
                          <a:pt x="0" y="40"/>
                          <a:pt x="2" y="32"/>
                        </a:cubicBez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507" name="Freeform 80"/>
                  <p:cNvSpPr>
                    <a:spLocks/>
                  </p:cNvSpPr>
                  <p:nvPr/>
                </p:nvSpPr>
                <p:spPr bwMode="auto">
                  <a:xfrm>
                    <a:off x="2031" y="1766"/>
                    <a:ext cx="67" cy="78"/>
                  </a:xfrm>
                  <a:custGeom>
                    <a:avLst/>
                    <a:gdLst>
                      <a:gd name="T0" fmla="*/ 37 w 70"/>
                      <a:gd name="T1" fmla="*/ 6 h 82"/>
                      <a:gd name="T2" fmla="*/ 39 w 70"/>
                      <a:gd name="T3" fmla="*/ 23 h 82"/>
                      <a:gd name="T4" fmla="*/ 28 w 70"/>
                      <a:gd name="T5" fmla="*/ 47 h 82"/>
                      <a:gd name="T6" fmla="*/ 3 w 70"/>
                      <a:gd name="T7" fmla="*/ 19 h 82"/>
                      <a:gd name="T8" fmla="*/ 37 w 70"/>
                      <a:gd name="T9" fmla="*/ 6 h 8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0"/>
                      <a:gd name="T16" fmla="*/ 0 h 82"/>
                      <a:gd name="T17" fmla="*/ 70 w 70"/>
                      <a:gd name="T18" fmla="*/ 82 h 8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0" h="82">
                        <a:moveTo>
                          <a:pt x="60" y="6"/>
                        </a:moveTo>
                        <a:cubicBezTo>
                          <a:pt x="70" y="8"/>
                          <a:pt x="66" y="27"/>
                          <a:pt x="63" y="39"/>
                        </a:cubicBezTo>
                        <a:cubicBezTo>
                          <a:pt x="60" y="51"/>
                          <a:pt x="53" y="82"/>
                          <a:pt x="43" y="81"/>
                        </a:cubicBezTo>
                        <a:cubicBezTo>
                          <a:pt x="33" y="80"/>
                          <a:pt x="0" y="42"/>
                          <a:pt x="3" y="30"/>
                        </a:cubicBezTo>
                        <a:cubicBezTo>
                          <a:pt x="6" y="18"/>
                          <a:pt x="50" y="0"/>
                          <a:pt x="60" y="6"/>
                        </a:cubicBezTo>
                        <a:close/>
                      </a:path>
                    </a:pathLst>
                  </a:custGeom>
                  <a:solidFill>
                    <a:srgbClr val="FDA1F0"/>
                  </a:solidFill>
                  <a:ln w="317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508" name="Freeform 81"/>
                  <p:cNvSpPr>
                    <a:spLocks/>
                  </p:cNvSpPr>
                  <p:nvPr/>
                </p:nvSpPr>
                <p:spPr bwMode="auto">
                  <a:xfrm>
                    <a:off x="1866" y="1795"/>
                    <a:ext cx="71" cy="49"/>
                  </a:xfrm>
                  <a:custGeom>
                    <a:avLst/>
                    <a:gdLst>
                      <a:gd name="T0" fmla="*/ 10 w 73"/>
                      <a:gd name="T1" fmla="*/ 0 h 52"/>
                      <a:gd name="T2" fmla="*/ 7 w 73"/>
                      <a:gd name="T3" fmla="*/ 18 h 52"/>
                      <a:gd name="T4" fmla="*/ 18 w 73"/>
                      <a:gd name="T5" fmla="*/ 26 h 52"/>
                      <a:gd name="T6" fmla="*/ 51 w 73"/>
                      <a:gd name="T7" fmla="*/ 15 h 52"/>
                      <a:gd name="T8" fmla="*/ 10 w 73"/>
                      <a:gd name="T9" fmla="*/ 0 h 5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3"/>
                      <a:gd name="T16" fmla="*/ 0 h 52"/>
                      <a:gd name="T17" fmla="*/ 73 w 73"/>
                      <a:gd name="T18" fmla="*/ 52 h 5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3" h="52">
                        <a:moveTo>
                          <a:pt x="10" y="0"/>
                        </a:moveTo>
                        <a:cubicBezTo>
                          <a:pt x="0" y="1"/>
                          <a:pt x="4" y="25"/>
                          <a:pt x="7" y="33"/>
                        </a:cubicBezTo>
                        <a:cubicBezTo>
                          <a:pt x="10" y="41"/>
                          <a:pt x="18" y="52"/>
                          <a:pt x="28" y="51"/>
                        </a:cubicBezTo>
                        <a:cubicBezTo>
                          <a:pt x="38" y="50"/>
                          <a:pt x="73" y="35"/>
                          <a:pt x="70" y="27"/>
                        </a:cubicBezTo>
                        <a:cubicBezTo>
                          <a:pt x="67" y="19"/>
                          <a:pt x="23" y="0"/>
                          <a:pt x="10" y="0"/>
                        </a:cubicBezTo>
                        <a:close/>
                      </a:path>
                    </a:pathLst>
                  </a:custGeom>
                  <a:solidFill>
                    <a:srgbClr val="FDA1F0"/>
                  </a:solidFill>
                  <a:ln w="317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</p:grpSp>
          </p:grpSp>
          <p:sp>
            <p:nvSpPr>
              <p:cNvPr id="19476" name="Freeform 82"/>
              <p:cNvSpPr>
                <a:spLocks/>
              </p:cNvSpPr>
              <p:nvPr/>
            </p:nvSpPr>
            <p:spPr bwMode="auto">
              <a:xfrm>
                <a:off x="1050" y="345"/>
                <a:ext cx="42" cy="17"/>
              </a:xfrm>
              <a:custGeom>
                <a:avLst/>
                <a:gdLst>
                  <a:gd name="T0" fmla="*/ 0 w 42"/>
                  <a:gd name="T1" fmla="*/ 9 h 17"/>
                  <a:gd name="T2" fmla="*/ 6 w 42"/>
                  <a:gd name="T3" fmla="*/ 15 h 17"/>
                  <a:gd name="T4" fmla="*/ 21 w 42"/>
                  <a:gd name="T5" fmla="*/ 0 h 17"/>
                  <a:gd name="T6" fmla="*/ 36 w 42"/>
                  <a:gd name="T7" fmla="*/ 15 h 17"/>
                  <a:gd name="T8" fmla="*/ 42 w 42"/>
                  <a:gd name="T9" fmla="*/ 12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"/>
                  <a:gd name="T16" fmla="*/ 0 h 17"/>
                  <a:gd name="T17" fmla="*/ 42 w 42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" h="17">
                    <a:moveTo>
                      <a:pt x="0" y="9"/>
                    </a:moveTo>
                    <a:cubicBezTo>
                      <a:pt x="1" y="9"/>
                      <a:pt x="3" y="16"/>
                      <a:pt x="6" y="15"/>
                    </a:cubicBezTo>
                    <a:cubicBezTo>
                      <a:pt x="9" y="14"/>
                      <a:pt x="16" y="0"/>
                      <a:pt x="21" y="0"/>
                    </a:cubicBezTo>
                    <a:cubicBezTo>
                      <a:pt x="26" y="0"/>
                      <a:pt x="33" y="13"/>
                      <a:pt x="36" y="15"/>
                    </a:cubicBezTo>
                    <a:cubicBezTo>
                      <a:pt x="39" y="17"/>
                      <a:pt x="41" y="13"/>
                      <a:pt x="42" y="1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0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</p:grpSp>
        <p:pic>
          <p:nvPicPr>
            <p:cNvPr id="19474" name="Picture 83" descr="girl5o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513" y="3203"/>
              <a:ext cx="601" cy="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541" name="AutoShape 85"/>
          <p:cNvSpPr>
            <a:spLocks noChangeArrowheads="1"/>
          </p:cNvSpPr>
          <p:nvPr/>
        </p:nvSpPr>
        <p:spPr bwMode="auto">
          <a:xfrm>
            <a:off x="2843213" y="4941888"/>
            <a:ext cx="4248150" cy="1584325"/>
          </a:xfrm>
          <a:prstGeom prst="irregularSeal1">
            <a:avLst/>
          </a:prstGeom>
          <a:solidFill>
            <a:srgbClr val="FFFF00"/>
          </a:solidFill>
          <a:ln w="5715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4400" i="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45 551</a:t>
            </a:r>
          </a:p>
        </p:txBody>
      </p:sp>
      <p:sp>
        <p:nvSpPr>
          <p:cNvPr id="79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 i="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solidFill>
                <a:srgbClr val="000099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428596" y="500042"/>
            <a:ext cx="7858180" cy="1071570"/>
          </a:xfrm>
          <a:prstGeom prst="roundRect">
            <a:avLst>
              <a:gd name="adj" fmla="val 42525"/>
            </a:avLst>
          </a:prstGeom>
          <a:solidFill>
            <a:schemeClr val="accent6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i="0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Домашнее задание</a:t>
            </a:r>
            <a:endParaRPr lang="ru-RU" sz="1050" dirty="0">
              <a:solidFill>
                <a:srgbClr val="7030A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8596" y="1571612"/>
            <a:ext cx="5286412" cy="421484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4800" i="0" dirty="0">
                <a:solidFill>
                  <a:srgbClr val="000099"/>
                </a:solidFill>
                <a:latin typeface="Georgia" pitchFamily="18" charset="0"/>
              </a:rPr>
              <a:t>П.6, </a:t>
            </a:r>
          </a:p>
          <a:p>
            <a:pPr>
              <a:defRPr/>
            </a:pPr>
            <a:r>
              <a:rPr lang="ru-RU" sz="4800" i="0" dirty="0">
                <a:solidFill>
                  <a:srgbClr val="000099"/>
                </a:solidFill>
                <a:latin typeface="Georgia" pitchFamily="18" charset="0"/>
              </a:rPr>
              <a:t>№ </a:t>
            </a: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230,                  </a:t>
            </a:r>
            <a:endParaRPr lang="ru-RU" sz="4800" i="0" dirty="0">
              <a:solidFill>
                <a:srgbClr val="000099"/>
              </a:solidFill>
              <a:latin typeface="Georgia" pitchFamily="18" charset="0"/>
            </a:endParaRPr>
          </a:p>
          <a:p>
            <a:pPr>
              <a:defRPr/>
            </a:pPr>
            <a:r>
              <a:rPr lang="ru-RU" sz="4800" i="0" dirty="0">
                <a:solidFill>
                  <a:srgbClr val="000099"/>
                </a:solidFill>
                <a:latin typeface="Georgia" pitchFamily="18" charset="0"/>
              </a:rPr>
              <a:t>№ 231 (а</a:t>
            </a: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, б</a:t>
            </a:r>
            <a:r>
              <a:rPr lang="ru-RU" sz="4800" i="0" dirty="0">
                <a:solidFill>
                  <a:srgbClr val="000099"/>
                </a:solidFill>
                <a:latin typeface="Georgia" pitchFamily="18" charset="0"/>
              </a:rPr>
              <a:t>), </a:t>
            </a:r>
          </a:p>
          <a:p>
            <a:pPr>
              <a:defRPr/>
            </a:pPr>
            <a:r>
              <a:rPr lang="ru-RU" sz="4800" i="0">
                <a:solidFill>
                  <a:srgbClr val="000099"/>
                </a:solidFill>
                <a:latin typeface="Georgia" pitchFamily="18" charset="0"/>
              </a:rPr>
              <a:t>№ </a:t>
            </a:r>
            <a:r>
              <a:rPr lang="ru-RU" sz="4800" i="0" smtClean="0">
                <a:solidFill>
                  <a:srgbClr val="000099"/>
                </a:solidFill>
                <a:latin typeface="Georgia" pitchFamily="18" charset="0"/>
              </a:rPr>
              <a:t>221</a:t>
            </a:r>
            <a:endParaRPr lang="ru-RU" sz="4800" i="0" dirty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25608" name="Номер слайда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A81F07-1564-41B2-BBAF-1152964B68BD}" type="slidenum">
              <a:rPr lang="ru-RU" smtClean="0">
                <a:solidFill>
                  <a:srgbClr val="898989"/>
                </a:solidFill>
                <a:latin typeface="Georgia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>
              <a:solidFill>
                <a:srgbClr val="898989"/>
              </a:solidFill>
              <a:latin typeface="Georgia" pitchFamily="18" charset="0"/>
            </a:endParaRP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151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323528" y="638160"/>
            <a:ext cx="8496944" cy="576262"/>
          </a:xfrm>
          <a:prstGeom prst="wedgeRoundRectCallout">
            <a:avLst>
              <a:gd name="adj1" fmla="val -34713"/>
              <a:gd name="adj2" fmla="val 264324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6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Изобрази сложение на координатном луче: 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66951" y="3378206"/>
            <a:ext cx="6553200" cy="914400"/>
            <a:chOff x="385" y="2436"/>
            <a:chExt cx="4128" cy="576"/>
          </a:xfrm>
          <a:noFill/>
        </p:grpSpPr>
        <p:sp>
          <p:nvSpPr>
            <p:cNvPr id="8199" name="Rectangle 7"/>
            <p:cNvSpPr>
              <a:spLocks noChangeArrowheads="1"/>
            </p:cNvSpPr>
            <p:nvPr/>
          </p:nvSpPr>
          <p:spPr bwMode="auto">
            <a:xfrm>
              <a:off x="385" y="2436"/>
              <a:ext cx="4128" cy="57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2000" dirty="0">
                <a:solidFill>
                  <a:srgbClr val="000099"/>
                </a:solidFill>
                <a:latin typeface="Bookman Old Style" pitchFamily="18" charset="0"/>
                <a:cs typeface="+mn-cs"/>
              </a:endParaRPr>
            </a:p>
            <a:p>
              <a:pPr>
                <a:defRPr/>
              </a:pPr>
              <a:r>
                <a:rPr lang="ru-RU" sz="2800" dirty="0">
                  <a:solidFill>
                    <a:srgbClr val="000099"/>
                  </a:solidFill>
                  <a:latin typeface="Bookman Old Style" pitchFamily="18" charset="0"/>
                  <a:cs typeface="+mn-cs"/>
                </a:rPr>
                <a:t>0    </a:t>
              </a:r>
              <a:r>
                <a:rPr lang="ru-RU" sz="2800" dirty="0" smtClean="0">
                  <a:solidFill>
                    <a:srgbClr val="000099"/>
                  </a:solidFill>
                  <a:latin typeface="Bookman Old Style" pitchFamily="18" charset="0"/>
                  <a:cs typeface="+mn-cs"/>
                </a:rPr>
                <a:t>1     2    3    4    </a:t>
              </a:r>
              <a:r>
                <a:rPr lang="ru-RU" sz="2800" dirty="0">
                  <a:solidFill>
                    <a:srgbClr val="000099"/>
                  </a:solidFill>
                  <a:latin typeface="Bookman Old Style" pitchFamily="18" charset="0"/>
                  <a:cs typeface="+mn-cs"/>
                </a:rPr>
                <a:t>5   </a:t>
              </a:r>
              <a:r>
                <a:rPr lang="ru-RU" sz="2800" dirty="0" smtClean="0">
                  <a:solidFill>
                    <a:srgbClr val="000099"/>
                  </a:solidFill>
                  <a:latin typeface="Bookman Old Style" pitchFamily="18" charset="0"/>
                  <a:cs typeface="+mn-cs"/>
                </a:rPr>
                <a:t>6              </a:t>
              </a:r>
              <a:r>
                <a:rPr lang="ru-RU" sz="2800" dirty="0" err="1">
                  <a:solidFill>
                    <a:srgbClr val="000099"/>
                  </a:solidFill>
                  <a:latin typeface="Bookman Old Style" pitchFamily="18" charset="0"/>
                  <a:cs typeface="+mn-cs"/>
                </a:rPr>
                <a:t>х</a:t>
              </a:r>
              <a:endParaRPr lang="ru-RU" sz="2800" dirty="0">
                <a:solidFill>
                  <a:srgbClr val="000099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8200" name="Freeform 8"/>
            <p:cNvSpPr>
              <a:spLocks/>
            </p:cNvSpPr>
            <p:nvPr/>
          </p:nvSpPr>
          <p:spPr bwMode="auto">
            <a:xfrm>
              <a:off x="595" y="2659"/>
              <a:ext cx="371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15" y="0"/>
                </a:cxn>
              </a:cxnLst>
              <a:rect l="0" t="0" r="r" b="b"/>
              <a:pathLst>
                <a:path w="3715" h="1">
                  <a:moveTo>
                    <a:pt x="0" y="0"/>
                  </a:moveTo>
                  <a:lnTo>
                    <a:pt x="3715" y="0"/>
                  </a:lnTo>
                </a:path>
              </a:pathLst>
            </a:custGeom>
            <a:grpFill/>
            <a:ln w="76200">
              <a:solidFill>
                <a:schemeClr val="tx1"/>
              </a:solidFill>
              <a:round/>
              <a:headEnd type="oval" w="sm" len="sm"/>
              <a:tailEnd type="stealth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/>
            <a:lstStyle/>
            <a:p>
              <a:pPr>
                <a:defRPr/>
              </a:pPr>
              <a:endParaRPr lang="ru-RU" sz="2000">
                <a:solidFill>
                  <a:srgbClr val="000099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8201" name="Line 9"/>
            <p:cNvSpPr>
              <a:spLocks noChangeShapeType="1"/>
            </p:cNvSpPr>
            <p:nvPr/>
          </p:nvSpPr>
          <p:spPr bwMode="auto">
            <a:xfrm>
              <a:off x="612" y="2613"/>
              <a:ext cx="0" cy="90"/>
            </a:xfrm>
            <a:prstGeom prst="line">
              <a:avLst/>
            </a:prstGeom>
            <a:grp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2000">
                <a:solidFill>
                  <a:srgbClr val="000099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8202" name="Line 10"/>
            <p:cNvSpPr>
              <a:spLocks noChangeShapeType="1"/>
            </p:cNvSpPr>
            <p:nvPr/>
          </p:nvSpPr>
          <p:spPr bwMode="auto">
            <a:xfrm>
              <a:off x="1066" y="2613"/>
              <a:ext cx="0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sz="200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8203" name="Line 11"/>
            <p:cNvSpPr>
              <a:spLocks noChangeShapeType="1"/>
            </p:cNvSpPr>
            <p:nvPr/>
          </p:nvSpPr>
          <p:spPr bwMode="auto">
            <a:xfrm>
              <a:off x="1519" y="2613"/>
              <a:ext cx="0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sz="200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8204" name="Line 12"/>
            <p:cNvSpPr>
              <a:spLocks noChangeShapeType="1"/>
            </p:cNvSpPr>
            <p:nvPr/>
          </p:nvSpPr>
          <p:spPr bwMode="auto">
            <a:xfrm>
              <a:off x="1973" y="2613"/>
              <a:ext cx="0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sz="200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8205" name="Line 13"/>
            <p:cNvSpPr>
              <a:spLocks noChangeShapeType="1"/>
            </p:cNvSpPr>
            <p:nvPr/>
          </p:nvSpPr>
          <p:spPr bwMode="auto">
            <a:xfrm>
              <a:off x="2426" y="2613"/>
              <a:ext cx="0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sz="200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8206" name="Line 14"/>
            <p:cNvSpPr>
              <a:spLocks noChangeShapeType="1"/>
            </p:cNvSpPr>
            <p:nvPr/>
          </p:nvSpPr>
          <p:spPr bwMode="auto">
            <a:xfrm>
              <a:off x="2880" y="2613"/>
              <a:ext cx="0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sz="200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8207" name="Line 15"/>
            <p:cNvSpPr>
              <a:spLocks noChangeShapeType="1"/>
            </p:cNvSpPr>
            <p:nvPr/>
          </p:nvSpPr>
          <p:spPr bwMode="auto">
            <a:xfrm>
              <a:off x="3334" y="2613"/>
              <a:ext cx="0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sz="200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8208" name="Line 16"/>
            <p:cNvSpPr>
              <a:spLocks noChangeShapeType="1"/>
            </p:cNvSpPr>
            <p:nvPr/>
          </p:nvSpPr>
          <p:spPr bwMode="auto">
            <a:xfrm>
              <a:off x="3787" y="2613"/>
              <a:ext cx="0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sz="200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</p:grpSp>
      <p:sp>
        <p:nvSpPr>
          <p:cNvPr id="8209" name="WordArt 17"/>
          <p:cNvSpPr>
            <a:spLocks noChangeArrowheads="1" noChangeShapeType="1" noTextEdit="1"/>
          </p:cNvSpPr>
          <p:nvPr/>
        </p:nvSpPr>
        <p:spPr bwMode="auto">
          <a:xfrm>
            <a:off x="3571875" y="1628800"/>
            <a:ext cx="4786313" cy="857250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7200" kern="10" dirty="0">
                <a:solidFill>
                  <a:srgbClr val="000099"/>
                </a:solidFill>
                <a:latin typeface="Bookman Old Style" pitchFamily="18" charset="0"/>
              </a:rPr>
              <a:t>4 + 2 = ...</a:t>
            </a:r>
          </a:p>
        </p:txBody>
      </p:sp>
      <p:sp useBgFill="1">
        <p:nvSpPr>
          <p:cNvPr id="8210" name="WordArt 18"/>
          <p:cNvSpPr>
            <a:spLocks noChangeArrowheads="1" noChangeShapeType="1" noTextEdit="1"/>
          </p:cNvSpPr>
          <p:nvPr/>
        </p:nvSpPr>
        <p:spPr bwMode="auto">
          <a:xfrm>
            <a:off x="7236296" y="1628800"/>
            <a:ext cx="912813" cy="1017587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8000" kern="10" dirty="0">
                <a:solidFill>
                  <a:srgbClr val="C00000"/>
                </a:solidFill>
                <a:latin typeface="Bookman Old Style" pitchFamily="18" charset="0"/>
              </a:rPr>
              <a:t>6</a:t>
            </a:r>
          </a:p>
        </p:txBody>
      </p:sp>
      <p:sp>
        <p:nvSpPr>
          <p:cNvPr id="8211" name="Freeform 19"/>
          <p:cNvSpPr>
            <a:spLocks/>
          </p:cNvSpPr>
          <p:nvPr/>
        </p:nvSpPr>
        <p:spPr bwMode="auto">
          <a:xfrm>
            <a:off x="5507038" y="3228980"/>
            <a:ext cx="1439862" cy="358775"/>
          </a:xfrm>
          <a:custGeom>
            <a:avLst/>
            <a:gdLst/>
            <a:ahLst/>
            <a:cxnLst>
              <a:cxn ang="0">
                <a:pos x="1344" y="249"/>
              </a:cxn>
              <a:cxn ang="0">
                <a:pos x="1051" y="75"/>
              </a:cxn>
              <a:cxn ang="0">
                <a:pos x="667" y="2"/>
              </a:cxn>
              <a:cxn ang="0">
                <a:pos x="311" y="66"/>
              </a:cxn>
              <a:cxn ang="0">
                <a:pos x="0" y="240"/>
              </a:cxn>
            </a:cxnLst>
            <a:rect l="0" t="0" r="r" b="b"/>
            <a:pathLst>
              <a:path w="1344" h="249">
                <a:moveTo>
                  <a:pt x="1344" y="249"/>
                </a:moveTo>
                <a:cubicBezTo>
                  <a:pt x="1295" y="222"/>
                  <a:pt x="1164" y="116"/>
                  <a:pt x="1051" y="75"/>
                </a:cubicBezTo>
                <a:cubicBezTo>
                  <a:pt x="938" y="34"/>
                  <a:pt x="790" y="4"/>
                  <a:pt x="667" y="2"/>
                </a:cubicBezTo>
                <a:cubicBezTo>
                  <a:pt x="544" y="0"/>
                  <a:pt x="422" y="26"/>
                  <a:pt x="311" y="66"/>
                </a:cubicBezTo>
                <a:cubicBezTo>
                  <a:pt x="200" y="106"/>
                  <a:pt x="65" y="204"/>
                  <a:pt x="0" y="240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 type="stealth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 sz="200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5940425" y="2724150"/>
            <a:ext cx="730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0099"/>
                </a:solidFill>
                <a:latin typeface="Bookman Old Style" pitchFamily="18" charset="0"/>
              </a:rPr>
              <a:t>+2</a:t>
            </a:r>
          </a:p>
        </p:txBody>
      </p:sp>
      <p:sp>
        <p:nvSpPr>
          <p:cNvPr id="20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solidFill>
                <a:srgbClr val="000099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0" grpId="0" animBg="1"/>
      <p:bldP spid="82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250825" y="188913"/>
            <a:ext cx="8713788" cy="576262"/>
          </a:xfrm>
          <a:prstGeom prst="wedgeRoundRectCallout">
            <a:avLst>
              <a:gd name="adj1" fmla="val -34713"/>
              <a:gd name="adj2" fmla="val 264324"/>
              <a:gd name="adj3" fmla="val 16667"/>
            </a:avLst>
          </a:prstGeom>
          <a:noFill/>
          <a:ln w="3810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600">
                <a:solidFill>
                  <a:srgbClr val="000099"/>
                </a:solidFill>
                <a:latin typeface="Bookman Old Style" pitchFamily="18" charset="0"/>
                <a:cs typeface="+mn-cs"/>
              </a:rPr>
              <a:t>Изобрази сложение на координатном луче: </a:t>
            </a:r>
          </a:p>
        </p:txBody>
      </p:sp>
      <p:grpSp>
        <p:nvGrpSpPr>
          <p:cNvPr id="9222" name="Group 4"/>
          <p:cNvGrpSpPr>
            <a:grpSpLocks/>
          </p:cNvGrpSpPr>
          <p:nvPr/>
        </p:nvGrpSpPr>
        <p:grpSpPr bwMode="auto">
          <a:xfrm>
            <a:off x="2266951" y="2298700"/>
            <a:ext cx="6553200" cy="914400"/>
            <a:chOff x="58" y="2437"/>
            <a:chExt cx="4128" cy="576"/>
          </a:xfrm>
        </p:grpSpPr>
        <p:sp>
          <p:nvSpPr>
            <p:cNvPr id="9270" name="Rectangle 5"/>
            <p:cNvSpPr>
              <a:spLocks noChangeArrowheads="1"/>
            </p:cNvSpPr>
            <p:nvPr/>
          </p:nvSpPr>
          <p:spPr bwMode="auto">
            <a:xfrm>
              <a:off x="58" y="2437"/>
              <a:ext cx="4128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>
                <a:solidFill>
                  <a:srgbClr val="000099"/>
                </a:solidFill>
                <a:latin typeface="Bookman Old Style" pitchFamily="18" charset="0"/>
              </a:endParaRPr>
            </a:p>
            <a:p>
              <a:r>
                <a:rPr lang="ru-RU" sz="2400" dirty="0">
                  <a:solidFill>
                    <a:srgbClr val="000099"/>
                  </a:solidFill>
                  <a:latin typeface="Bookman Old Style" pitchFamily="18" charset="0"/>
                </a:rPr>
                <a:t>0     </a:t>
              </a:r>
              <a:r>
                <a:rPr lang="ru-RU" sz="2400" dirty="0" smtClean="0">
                  <a:solidFill>
                    <a:srgbClr val="000099"/>
                  </a:solidFill>
                  <a:latin typeface="Bookman Old Style" pitchFamily="18" charset="0"/>
                </a:rPr>
                <a:t>1     </a:t>
              </a:r>
              <a:r>
                <a:rPr lang="ru-RU" sz="2400" dirty="0">
                  <a:solidFill>
                    <a:srgbClr val="000099"/>
                  </a:solidFill>
                  <a:latin typeface="Bookman Old Style" pitchFamily="18" charset="0"/>
                </a:rPr>
                <a:t>2     </a:t>
              </a:r>
              <a:r>
                <a:rPr lang="ru-RU" sz="2400" dirty="0" smtClean="0">
                  <a:solidFill>
                    <a:srgbClr val="000099"/>
                  </a:solidFill>
                  <a:latin typeface="Bookman Old Style" pitchFamily="18" charset="0"/>
                </a:rPr>
                <a:t>3     </a:t>
              </a:r>
              <a:r>
                <a:rPr lang="ru-RU" sz="2400" dirty="0">
                  <a:solidFill>
                    <a:srgbClr val="000099"/>
                  </a:solidFill>
                  <a:latin typeface="Bookman Old Style" pitchFamily="18" charset="0"/>
                </a:rPr>
                <a:t>4     </a:t>
              </a:r>
              <a:r>
                <a:rPr lang="ru-RU" sz="2400" dirty="0" smtClean="0">
                  <a:solidFill>
                    <a:srgbClr val="000099"/>
                  </a:solidFill>
                  <a:latin typeface="Bookman Old Style" pitchFamily="18" charset="0"/>
                </a:rPr>
                <a:t>5     6              </a:t>
              </a:r>
              <a:r>
                <a:rPr lang="ru-RU" sz="2400" dirty="0" err="1">
                  <a:solidFill>
                    <a:srgbClr val="000099"/>
                  </a:solidFill>
                  <a:latin typeface="Bookman Old Style" pitchFamily="18" charset="0"/>
                </a:rPr>
                <a:t>х</a:t>
              </a:r>
              <a:endParaRPr lang="ru-RU" sz="2400" dirty="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2" name="Freeform 6"/>
            <p:cNvSpPr>
              <a:spLocks/>
            </p:cNvSpPr>
            <p:nvPr/>
          </p:nvSpPr>
          <p:spPr bwMode="auto">
            <a:xfrm>
              <a:off x="195" y="2659"/>
              <a:ext cx="371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15" y="0"/>
                </a:cxn>
              </a:cxnLst>
              <a:rect l="0" t="0" r="r" b="b"/>
              <a:pathLst>
                <a:path w="3715" h="1">
                  <a:moveTo>
                    <a:pt x="0" y="0"/>
                  </a:moveTo>
                  <a:lnTo>
                    <a:pt x="3715" y="0"/>
                  </a:lnTo>
                </a:path>
              </a:pathLst>
            </a:custGeom>
            <a:noFill/>
            <a:ln w="76200">
              <a:solidFill>
                <a:schemeClr val="tx1"/>
              </a:solidFill>
              <a:round/>
              <a:headEnd type="oval" w="sm" len="sm"/>
              <a:tailEnd type="stealth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99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4" name="Line 8"/>
            <p:cNvSpPr>
              <a:spLocks noChangeShapeType="1"/>
            </p:cNvSpPr>
            <p:nvPr/>
          </p:nvSpPr>
          <p:spPr bwMode="auto">
            <a:xfrm>
              <a:off x="189" y="2613"/>
              <a:ext cx="0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9225" name="Line 9"/>
            <p:cNvSpPr>
              <a:spLocks noChangeShapeType="1"/>
            </p:cNvSpPr>
            <p:nvPr/>
          </p:nvSpPr>
          <p:spPr bwMode="auto">
            <a:xfrm>
              <a:off x="642" y="2613"/>
              <a:ext cx="0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9226" name="Line 10"/>
            <p:cNvSpPr>
              <a:spLocks noChangeShapeType="1"/>
            </p:cNvSpPr>
            <p:nvPr/>
          </p:nvSpPr>
          <p:spPr bwMode="auto">
            <a:xfrm>
              <a:off x="1095" y="2613"/>
              <a:ext cx="0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9227" name="Line 11"/>
            <p:cNvSpPr>
              <a:spLocks noChangeShapeType="1"/>
            </p:cNvSpPr>
            <p:nvPr/>
          </p:nvSpPr>
          <p:spPr bwMode="auto">
            <a:xfrm>
              <a:off x="1548" y="2613"/>
              <a:ext cx="0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5" name="Line 12"/>
            <p:cNvSpPr>
              <a:spLocks noChangeShapeType="1"/>
            </p:cNvSpPr>
            <p:nvPr/>
          </p:nvSpPr>
          <p:spPr bwMode="auto">
            <a:xfrm>
              <a:off x="2005" y="2613"/>
              <a:ext cx="0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9229" name="Line 13"/>
            <p:cNvSpPr>
              <a:spLocks noChangeShapeType="1"/>
            </p:cNvSpPr>
            <p:nvPr/>
          </p:nvSpPr>
          <p:spPr bwMode="auto">
            <a:xfrm>
              <a:off x="2458" y="2613"/>
              <a:ext cx="0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9230" name="Line 14"/>
            <p:cNvSpPr>
              <a:spLocks noChangeShapeType="1"/>
            </p:cNvSpPr>
            <p:nvPr/>
          </p:nvSpPr>
          <p:spPr bwMode="auto">
            <a:xfrm>
              <a:off x="2912" y="2613"/>
              <a:ext cx="0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</p:grpSp>
      <p:sp>
        <p:nvSpPr>
          <p:cNvPr id="9223" name="WordArt 15"/>
          <p:cNvSpPr>
            <a:spLocks noChangeArrowheads="1" noChangeShapeType="1" noTextEdit="1"/>
          </p:cNvSpPr>
          <p:nvPr/>
        </p:nvSpPr>
        <p:spPr bwMode="auto">
          <a:xfrm>
            <a:off x="3419872" y="908720"/>
            <a:ext cx="4464496" cy="1007889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6600" kern="10" dirty="0">
                <a:solidFill>
                  <a:srgbClr val="000099"/>
                </a:solidFill>
                <a:latin typeface="Bookman Old Style" pitchFamily="18" charset="0"/>
              </a:rPr>
              <a:t>4 + 2 = ...</a:t>
            </a:r>
          </a:p>
        </p:txBody>
      </p:sp>
      <p:sp useBgFill="1">
        <p:nvSpPr>
          <p:cNvPr id="9224" name="WordArt 16"/>
          <p:cNvSpPr>
            <a:spLocks noChangeArrowheads="1" noChangeShapeType="1" noTextEdit="1"/>
          </p:cNvSpPr>
          <p:nvPr/>
        </p:nvSpPr>
        <p:spPr bwMode="auto">
          <a:xfrm>
            <a:off x="6876157" y="911002"/>
            <a:ext cx="792187" cy="1007318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6600" kern="10" dirty="0">
                <a:solidFill>
                  <a:srgbClr val="C00000"/>
                </a:solidFill>
                <a:latin typeface="Bookman Old Style" pitchFamily="18" charset="0"/>
              </a:rPr>
              <a:t>6</a:t>
            </a:r>
          </a:p>
        </p:txBody>
      </p:sp>
      <p:sp>
        <p:nvSpPr>
          <p:cNvPr id="9233" name="Freeform 17"/>
          <p:cNvSpPr>
            <a:spLocks/>
          </p:cNvSpPr>
          <p:nvPr/>
        </p:nvSpPr>
        <p:spPr bwMode="auto">
          <a:xfrm>
            <a:off x="5364088" y="2147875"/>
            <a:ext cx="1439862" cy="358775"/>
          </a:xfrm>
          <a:custGeom>
            <a:avLst/>
            <a:gdLst/>
            <a:ahLst/>
            <a:cxnLst>
              <a:cxn ang="0">
                <a:pos x="1344" y="249"/>
              </a:cxn>
              <a:cxn ang="0">
                <a:pos x="1051" y="75"/>
              </a:cxn>
              <a:cxn ang="0">
                <a:pos x="667" y="2"/>
              </a:cxn>
              <a:cxn ang="0">
                <a:pos x="311" y="66"/>
              </a:cxn>
              <a:cxn ang="0">
                <a:pos x="0" y="240"/>
              </a:cxn>
            </a:cxnLst>
            <a:rect l="0" t="0" r="r" b="b"/>
            <a:pathLst>
              <a:path w="1344" h="249">
                <a:moveTo>
                  <a:pt x="1344" y="249"/>
                </a:moveTo>
                <a:cubicBezTo>
                  <a:pt x="1295" y="222"/>
                  <a:pt x="1164" y="116"/>
                  <a:pt x="1051" y="75"/>
                </a:cubicBezTo>
                <a:cubicBezTo>
                  <a:pt x="938" y="34"/>
                  <a:pt x="790" y="4"/>
                  <a:pt x="667" y="2"/>
                </a:cubicBezTo>
                <a:cubicBezTo>
                  <a:pt x="544" y="0"/>
                  <a:pt x="422" y="26"/>
                  <a:pt x="311" y="66"/>
                </a:cubicBezTo>
                <a:cubicBezTo>
                  <a:pt x="200" y="106"/>
                  <a:pt x="65" y="204"/>
                  <a:pt x="0" y="240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 type="stealth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9228" name="Text Box 18"/>
          <p:cNvSpPr txBox="1">
            <a:spLocks noChangeArrowheads="1"/>
          </p:cNvSpPr>
          <p:nvPr/>
        </p:nvSpPr>
        <p:spPr bwMode="auto">
          <a:xfrm>
            <a:off x="5940425" y="1643063"/>
            <a:ext cx="6619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0099"/>
                </a:solidFill>
                <a:latin typeface="Bookman Old Style" pitchFamily="18" charset="0"/>
              </a:rPr>
              <a:t>+2</a:t>
            </a:r>
          </a:p>
        </p:txBody>
      </p:sp>
      <p:sp>
        <p:nvSpPr>
          <p:cNvPr id="9236" name="WordArt 20"/>
          <p:cNvSpPr>
            <a:spLocks noChangeArrowheads="1" noChangeShapeType="1" noTextEdit="1"/>
          </p:cNvSpPr>
          <p:nvPr/>
        </p:nvSpPr>
        <p:spPr bwMode="auto">
          <a:xfrm>
            <a:off x="3203848" y="3140968"/>
            <a:ext cx="4320480" cy="933375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6600" kern="10" dirty="0">
                <a:solidFill>
                  <a:srgbClr val="000099"/>
                </a:solidFill>
                <a:latin typeface="Bookman Old Style" pitchFamily="18" charset="0"/>
              </a:rPr>
              <a:t>2 + 4 = ...</a:t>
            </a:r>
          </a:p>
        </p:txBody>
      </p:sp>
      <p:sp useBgFill="1">
        <p:nvSpPr>
          <p:cNvPr id="9237" name="WordArt 21"/>
          <p:cNvSpPr>
            <a:spLocks noChangeArrowheads="1" noChangeShapeType="1" noTextEdit="1"/>
          </p:cNvSpPr>
          <p:nvPr/>
        </p:nvSpPr>
        <p:spPr bwMode="auto">
          <a:xfrm>
            <a:off x="6660232" y="3143250"/>
            <a:ext cx="720749" cy="1005830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6600" kern="10" dirty="0">
                <a:solidFill>
                  <a:srgbClr val="C00000"/>
                </a:solidFill>
                <a:latin typeface="Bookman Old Style" pitchFamily="18" charset="0"/>
              </a:rPr>
              <a:t>6</a:t>
            </a:r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2124077" y="4602163"/>
            <a:ext cx="6553200" cy="914400"/>
            <a:chOff x="13" y="2444"/>
            <a:chExt cx="4128" cy="576"/>
          </a:xfrm>
        </p:grpSpPr>
        <p:sp>
          <p:nvSpPr>
            <p:cNvPr id="9245" name="Rectangle 23"/>
            <p:cNvSpPr>
              <a:spLocks noChangeArrowheads="1"/>
            </p:cNvSpPr>
            <p:nvPr/>
          </p:nvSpPr>
          <p:spPr bwMode="auto">
            <a:xfrm>
              <a:off x="13" y="2444"/>
              <a:ext cx="4128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>
                <a:solidFill>
                  <a:srgbClr val="000099"/>
                </a:solidFill>
                <a:latin typeface="Bookman Old Style" pitchFamily="18" charset="0"/>
              </a:endParaRPr>
            </a:p>
            <a:p>
              <a:r>
                <a:rPr lang="ru-RU" sz="2400" dirty="0">
                  <a:solidFill>
                    <a:srgbClr val="000099"/>
                  </a:solidFill>
                  <a:latin typeface="Bookman Old Style" pitchFamily="18" charset="0"/>
                </a:rPr>
                <a:t>0     </a:t>
              </a:r>
              <a:r>
                <a:rPr lang="ru-RU" sz="2400" dirty="0" smtClean="0">
                  <a:solidFill>
                    <a:srgbClr val="000099"/>
                  </a:solidFill>
                  <a:latin typeface="Bookman Old Style" pitchFamily="18" charset="0"/>
                </a:rPr>
                <a:t>1     2     3     4     5     </a:t>
              </a:r>
              <a:r>
                <a:rPr lang="ru-RU" sz="2400" dirty="0">
                  <a:solidFill>
                    <a:srgbClr val="000099"/>
                  </a:solidFill>
                  <a:latin typeface="Bookman Old Style" pitchFamily="18" charset="0"/>
                </a:rPr>
                <a:t>6              </a:t>
              </a:r>
              <a:r>
                <a:rPr lang="ru-RU" sz="2400" dirty="0" err="1">
                  <a:solidFill>
                    <a:srgbClr val="000099"/>
                  </a:solidFill>
                  <a:latin typeface="Bookman Old Style" pitchFamily="18" charset="0"/>
                </a:rPr>
                <a:t>х</a:t>
              </a:r>
              <a:endParaRPr lang="ru-RU" sz="2400" dirty="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9240" name="Freeform 24"/>
            <p:cNvSpPr>
              <a:spLocks/>
            </p:cNvSpPr>
            <p:nvPr/>
          </p:nvSpPr>
          <p:spPr bwMode="auto">
            <a:xfrm>
              <a:off x="194" y="2659"/>
              <a:ext cx="371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15" y="0"/>
                </a:cxn>
              </a:cxnLst>
              <a:rect l="0" t="0" r="r" b="b"/>
              <a:pathLst>
                <a:path w="3715" h="1">
                  <a:moveTo>
                    <a:pt x="0" y="0"/>
                  </a:moveTo>
                  <a:lnTo>
                    <a:pt x="3715" y="0"/>
                  </a:lnTo>
                </a:path>
              </a:pathLst>
            </a:custGeom>
            <a:noFill/>
            <a:ln w="76200">
              <a:solidFill>
                <a:schemeClr val="tx1"/>
              </a:solidFill>
              <a:round/>
              <a:headEnd type="oval" w="sm" len="sm"/>
              <a:tailEnd type="stealth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99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9242" name="Line 26"/>
            <p:cNvSpPr>
              <a:spLocks noChangeShapeType="1"/>
            </p:cNvSpPr>
            <p:nvPr/>
          </p:nvSpPr>
          <p:spPr bwMode="auto">
            <a:xfrm>
              <a:off x="188" y="2613"/>
              <a:ext cx="0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9243" name="Line 27"/>
            <p:cNvSpPr>
              <a:spLocks noChangeShapeType="1"/>
            </p:cNvSpPr>
            <p:nvPr/>
          </p:nvSpPr>
          <p:spPr bwMode="auto">
            <a:xfrm>
              <a:off x="641" y="2613"/>
              <a:ext cx="0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9244" name="Line 28"/>
            <p:cNvSpPr>
              <a:spLocks noChangeShapeType="1"/>
            </p:cNvSpPr>
            <p:nvPr/>
          </p:nvSpPr>
          <p:spPr bwMode="auto">
            <a:xfrm>
              <a:off x="1098" y="2613"/>
              <a:ext cx="0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7" name="Line 29"/>
            <p:cNvSpPr>
              <a:spLocks noChangeShapeType="1"/>
            </p:cNvSpPr>
            <p:nvPr/>
          </p:nvSpPr>
          <p:spPr bwMode="auto">
            <a:xfrm>
              <a:off x="1551" y="2613"/>
              <a:ext cx="0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9246" name="Line 30"/>
            <p:cNvSpPr>
              <a:spLocks noChangeShapeType="1"/>
            </p:cNvSpPr>
            <p:nvPr/>
          </p:nvSpPr>
          <p:spPr bwMode="auto">
            <a:xfrm>
              <a:off x="2008" y="2613"/>
              <a:ext cx="0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9247" name="Line 31"/>
            <p:cNvSpPr>
              <a:spLocks noChangeShapeType="1"/>
            </p:cNvSpPr>
            <p:nvPr/>
          </p:nvSpPr>
          <p:spPr bwMode="auto">
            <a:xfrm>
              <a:off x="2461" y="2613"/>
              <a:ext cx="0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9248" name="Line 32"/>
            <p:cNvSpPr>
              <a:spLocks noChangeShapeType="1"/>
            </p:cNvSpPr>
            <p:nvPr/>
          </p:nvSpPr>
          <p:spPr bwMode="auto">
            <a:xfrm>
              <a:off x="2911" y="2613"/>
              <a:ext cx="0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</p:grpSp>
      <p:sp>
        <p:nvSpPr>
          <p:cNvPr id="9249" name="Freeform 33"/>
          <p:cNvSpPr>
            <a:spLocks/>
          </p:cNvSpPr>
          <p:nvPr/>
        </p:nvSpPr>
        <p:spPr bwMode="auto">
          <a:xfrm>
            <a:off x="3851920" y="4511673"/>
            <a:ext cx="2882900" cy="358775"/>
          </a:xfrm>
          <a:custGeom>
            <a:avLst/>
            <a:gdLst/>
            <a:ahLst/>
            <a:cxnLst>
              <a:cxn ang="0">
                <a:pos x="1344" y="249"/>
              </a:cxn>
              <a:cxn ang="0">
                <a:pos x="1051" y="75"/>
              </a:cxn>
              <a:cxn ang="0">
                <a:pos x="667" y="2"/>
              </a:cxn>
              <a:cxn ang="0">
                <a:pos x="311" y="66"/>
              </a:cxn>
              <a:cxn ang="0">
                <a:pos x="0" y="240"/>
              </a:cxn>
            </a:cxnLst>
            <a:rect l="0" t="0" r="r" b="b"/>
            <a:pathLst>
              <a:path w="1344" h="249">
                <a:moveTo>
                  <a:pt x="1344" y="249"/>
                </a:moveTo>
                <a:cubicBezTo>
                  <a:pt x="1295" y="222"/>
                  <a:pt x="1164" y="116"/>
                  <a:pt x="1051" y="75"/>
                </a:cubicBezTo>
                <a:cubicBezTo>
                  <a:pt x="938" y="34"/>
                  <a:pt x="790" y="4"/>
                  <a:pt x="667" y="2"/>
                </a:cubicBezTo>
                <a:cubicBezTo>
                  <a:pt x="544" y="0"/>
                  <a:pt x="422" y="26"/>
                  <a:pt x="311" y="66"/>
                </a:cubicBezTo>
                <a:cubicBezTo>
                  <a:pt x="200" y="106"/>
                  <a:pt x="65" y="204"/>
                  <a:pt x="0" y="240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 type="stealth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5219700" y="4006850"/>
            <a:ext cx="643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0099"/>
                </a:solidFill>
                <a:latin typeface="Bookman Old Style" pitchFamily="18" charset="0"/>
              </a:rPr>
              <a:t>+4</a:t>
            </a:r>
          </a:p>
        </p:txBody>
      </p:sp>
      <p:sp>
        <p:nvSpPr>
          <p:cNvPr id="9251" name="AutoShape 35"/>
          <p:cNvSpPr>
            <a:spLocks noChangeArrowheads="1"/>
          </p:cNvSpPr>
          <p:nvPr/>
        </p:nvSpPr>
        <p:spPr bwMode="auto">
          <a:xfrm>
            <a:off x="2771775" y="5949950"/>
            <a:ext cx="6048375" cy="6477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8100">
            <a:solidFill>
              <a:srgbClr val="000099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Какой вывод можно сделать?</a:t>
            </a:r>
          </a:p>
        </p:txBody>
      </p:sp>
      <p:sp>
        <p:nvSpPr>
          <p:cNvPr id="36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solidFill>
                <a:srgbClr val="000099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7" grpId="0" animBg="1"/>
      <p:bldP spid="92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755650" y="3214688"/>
            <a:ext cx="5030788" cy="12255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i="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Bookman Old Style" pitchFamily="18" charset="0"/>
                <a:cs typeface="Times New Roman"/>
              </a:rPr>
              <a:t>         </a:t>
            </a:r>
          </a:p>
        </p:txBody>
      </p:sp>
      <p:sp>
        <p:nvSpPr>
          <p:cNvPr id="11269" name="WordArt 5"/>
          <p:cNvSpPr>
            <a:spLocks noChangeArrowheads="1" noChangeShapeType="1" noTextEdit="1"/>
          </p:cNvSpPr>
          <p:nvPr/>
        </p:nvSpPr>
        <p:spPr bwMode="auto">
          <a:xfrm>
            <a:off x="827088" y="4714875"/>
            <a:ext cx="4959350" cy="11636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i="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Bookman Old Style" pitchFamily="18" charset="0"/>
                <a:cs typeface="Times New Roman"/>
              </a:rPr>
              <a:t>         </a:t>
            </a: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827584" y="836613"/>
            <a:ext cx="6913066" cy="1306503"/>
          </a:xfrm>
          <a:prstGeom prst="wedgeRoundRectCallout">
            <a:avLst>
              <a:gd name="adj1" fmla="val 46954"/>
              <a:gd name="adj2" fmla="val 119089"/>
              <a:gd name="adj3" fmla="val 16667"/>
            </a:avLst>
          </a:prstGeom>
          <a:noFill/>
          <a:ln w="3810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8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Сумма чисел  не изменяется при перестановке слагаемых</a:t>
            </a:r>
          </a:p>
        </p:txBody>
      </p:sp>
      <p:sp>
        <p:nvSpPr>
          <p:cNvPr id="6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7" name="WordArt 4"/>
          <p:cNvSpPr>
            <a:spLocks noChangeArrowheads="1" noChangeShapeType="1" noTextEdit="1"/>
          </p:cNvSpPr>
          <p:nvPr/>
        </p:nvSpPr>
        <p:spPr bwMode="auto">
          <a:xfrm>
            <a:off x="755650" y="3214688"/>
            <a:ext cx="5030788" cy="12255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i="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Bookman Old Style" pitchFamily="18" charset="0"/>
                <a:cs typeface="Times New Roman"/>
              </a:rPr>
              <a:t>         </a:t>
            </a:r>
          </a:p>
        </p:txBody>
      </p:sp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>
            <a:off x="827088" y="4714875"/>
            <a:ext cx="4959350" cy="11636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i="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Bookman Old Style" pitchFamily="18" charset="0"/>
                <a:cs typeface="Times New Roman"/>
              </a:rPr>
              <a:t>         </a:t>
            </a:r>
          </a:p>
        </p:txBody>
      </p:sp>
      <p:sp>
        <p:nvSpPr>
          <p:cNvPr id="9" name="WordArt 4"/>
          <p:cNvSpPr>
            <a:spLocks noChangeArrowheads="1" noChangeShapeType="1" noTextEdit="1"/>
          </p:cNvSpPr>
          <p:nvPr/>
        </p:nvSpPr>
        <p:spPr bwMode="auto">
          <a:xfrm>
            <a:off x="798363" y="2862064"/>
            <a:ext cx="5357813" cy="1143000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8000" kern="10" dirty="0">
                <a:solidFill>
                  <a:srgbClr val="000099"/>
                </a:solidFill>
                <a:latin typeface="Bookman Old Style" pitchFamily="18" charset="0"/>
              </a:rPr>
              <a:t> 4 + 2 = 6</a:t>
            </a:r>
          </a:p>
        </p:txBody>
      </p:sp>
      <p:sp>
        <p:nvSpPr>
          <p:cNvPr id="10" name="WordArt 4"/>
          <p:cNvSpPr>
            <a:spLocks noChangeArrowheads="1" noChangeShapeType="1" noTextEdit="1"/>
          </p:cNvSpPr>
          <p:nvPr/>
        </p:nvSpPr>
        <p:spPr bwMode="auto">
          <a:xfrm>
            <a:off x="714375" y="4429125"/>
            <a:ext cx="5357813" cy="1143000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8000" kern="10">
                <a:solidFill>
                  <a:srgbClr val="000099"/>
                </a:solidFill>
                <a:latin typeface="Bookman Old Style" pitchFamily="18" charset="0"/>
              </a:rPr>
              <a:t> 2 + 4 =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250825" y="188913"/>
            <a:ext cx="4067175" cy="1439862"/>
          </a:xfrm>
          <a:prstGeom prst="wedgeRoundRectCallout">
            <a:avLst>
              <a:gd name="adj1" fmla="val -39343"/>
              <a:gd name="adj2" fmla="val 103361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600" i="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Изобрази  сложение на одном координатном луче: 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339975" y="3019425"/>
            <a:ext cx="6553200" cy="914400"/>
            <a:chOff x="430" y="2447"/>
            <a:chExt cx="4128" cy="57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430" y="2447"/>
              <a:ext cx="4128" cy="576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none" anchor="ctr"/>
            <a:lstStyle/>
            <a:p>
              <a:pPr>
                <a:defRPr/>
              </a:pPr>
              <a:endParaRPr lang="ru-RU" dirty="0">
                <a:solidFill>
                  <a:srgbClr val="000099"/>
                </a:solidFill>
                <a:latin typeface="Bookman Old Style" pitchFamily="18" charset="0"/>
                <a:cs typeface="+mn-cs"/>
              </a:endParaRPr>
            </a:p>
            <a:p>
              <a:pPr>
                <a:defRPr/>
              </a:pPr>
              <a:r>
                <a:rPr lang="ru-RU" sz="2400" dirty="0">
                  <a:solidFill>
                    <a:srgbClr val="000099"/>
                  </a:solidFill>
                  <a:latin typeface="Bookman Old Style" pitchFamily="18" charset="0"/>
                  <a:cs typeface="+mn-cs"/>
                </a:rPr>
                <a:t>0     </a:t>
              </a:r>
              <a:r>
                <a:rPr lang="ru-RU" sz="2400" dirty="0" smtClean="0">
                  <a:solidFill>
                    <a:srgbClr val="000099"/>
                  </a:solidFill>
                  <a:latin typeface="Bookman Old Style" pitchFamily="18" charset="0"/>
                  <a:cs typeface="+mn-cs"/>
                </a:rPr>
                <a:t>1      2     </a:t>
              </a:r>
              <a:r>
                <a:rPr lang="ru-RU" sz="2400" dirty="0">
                  <a:solidFill>
                    <a:srgbClr val="000099"/>
                  </a:solidFill>
                  <a:latin typeface="Bookman Old Style" pitchFamily="18" charset="0"/>
                  <a:cs typeface="+mn-cs"/>
                </a:rPr>
                <a:t>3   </a:t>
              </a:r>
              <a:r>
                <a:rPr lang="ru-RU" sz="2400" dirty="0" smtClean="0">
                  <a:solidFill>
                    <a:srgbClr val="000099"/>
                  </a:solidFill>
                  <a:latin typeface="Bookman Old Style" pitchFamily="18" charset="0"/>
                  <a:cs typeface="+mn-cs"/>
                </a:rPr>
                <a:t> </a:t>
              </a:r>
              <a:r>
                <a:rPr lang="ru-RU" sz="2400" dirty="0">
                  <a:solidFill>
                    <a:srgbClr val="000099"/>
                  </a:solidFill>
                  <a:latin typeface="Bookman Old Style" pitchFamily="18" charset="0"/>
                  <a:cs typeface="+mn-cs"/>
                </a:rPr>
                <a:t>4    </a:t>
              </a:r>
              <a:r>
                <a:rPr lang="ru-RU" sz="2400" dirty="0" smtClean="0">
                  <a:solidFill>
                    <a:srgbClr val="000099"/>
                  </a:solidFill>
                  <a:latin typeface="Bookman Old Style" pitchFamily="18" charset="0"/>
                  <a:cs typeface="+mn-cs"/>
                </a:rPr>
                <a:t> </a:t>
              </a:r>
              <a:r>
                <a:rPr lang="ru-RU" sz="2400" dirty="0">
                  <a:solidFill>
                    <a:srgbClr val="000099"/>
                  </a:solidFill>
                  <a:latin typeface="Bookman Old Style" pitchFamily="18" charset="0"/>
                  <a:cs typeface="+mn-cs"/>
                </a:rPr>
                <a:t>5    </a:t>
              </a:r>
              <a:r>
                <a:rPr lang="ru-RU" sz="2400" dirty="0" smtClean="0">
                  <a:solidFill>
                    <a:srgbClr val="000099"/>
                  </a:solidFill>
                  <a:latin typeface="Bookman Old Style" pitchFamily="18" charset="0"/>
                  <a:cs typeface="+mn-cs"/>
                </a:rPr>
                <a:t> </a:t>
              </a:r>
              <a:r>
                <a:rPr lang="ru-RU" sz="2400" dirty="0">
                  <a:solidFill>
                    <a:srgbClr val="000099"/>
                  </a:solidFill>
                  <a:latin typeface="Bookman Old Style" pitchFamily="18" charset="0"/>
                  <a:cs typeface="+mn-cs"/>
                </a:rPr>
                <a:t>6    </a:t>
              </a:r>
              <a:r>
                <a:rPr lang="ru-RU" sz="2400" dirty="0" smtClean="0">
                  <a:solidFill>
                    <a:srgbClr val="000099"/>
                  </a:solidFill>
                  <a:latin typeface="Bookman Old Style" pitchFamily="18" charset="0"/>
                  <a:cs typeface="+mn-cs"/>
                </a:rPr>
                <a:t> </a:t>
              </a:r>
              <a:r>
                <a:rPr lang="ru-RU" sz="2400" dirty="0">
                  <a:solidFill>
                    <a:srgbClr val="000099"/>
                  </a:solidFill>
                  <a:latin typeface="Bookman Old Style" pitchFamily="18" charset="0"/>
                  <a:cs typeface="+mn-cs"/>
                </a:rPr>
                <a:t>7       </a:t>
              </a:r>
              <a:r>
                <a:rPr lang="ru-RU" sz="2400" dirty="0" err="1">
                  <a:solidFill>
                    <a:srgbClr val="000099"/>
                  </a:solidFill>
                  <a:latin typeface="Bookman Old Style" pitchFamily="18" charset="0"/>
                  <a:cs typeface="+mn-cs"/>
                </a:rPr>
                <a:t>х</a:t>
              </a:r>
              <a:endParaRPr lang="ru-RU" sz="2400" dirty="0">
                <a:solidFill>
                  <a:srgbClr val="000099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0249" name="Freeform 9"/>
            <p:cNvSpPr>
              <a:spLocks/>
            </p:cNvSpPr>
            <p:nvPr/>
          </p:nvSpPr>
          <p:spPr bwMode="auto">
            <a:xfrm>
              <a:off x="595" y="2659"/>
              <a:ext cx="371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15" y="0"/>
                </a:cxn>
              </a:cxnLst>
              <a:rect l="0" t="0" r="r" b="b"/>
              <a:pathLst>
                <a:path w="3715" h="1">
                  <a:moveTo>
                    <a:pt x="0" y="0"/>
                  </a:moveTo>
                  <a:lnTo>
                    <a:pt x="3715" y="0"/>
                  </a:lnTo>
                </a:path>
              </a:pathLst>
            </a:custGeom>
            <a:noFill/>
            <a:ln w="76200">
              <a:solidFill>
                <a:schemeClr val="tx1"/>
              </a:solidFill>
              <a:round/>
              <a:headEnd type="oval" w="sm" len="sm"/>
              <a:tailEnd type="stealth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10250" name="Line 10"/>
            <p:cNvSpPr>
              <a:spLocks noChangeShapeType="1"/>
            </p:cNvSpPr>
            <p:nvPr/>
          </p:nvSpPr>
          <p:spPr bwMode="auto">
            <a:xfrm>
              <a:off x="612" y="2613"/>
              <a:ext cx="0" cy="9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10251" name="Line 11"/>
            <p:cNvSpPr>
              <a:spLocks noChangeShapeType="1"/>
            </p:cNvSpPr>
            <p:nvPr/>
          </p:nvSpPr>
          <p:spPr bwMode="auto">
            <a:xfrm>
              <a:off x="1066" y="2613"/>
              <a:ext cx="0" cy="90"/>
            </a:xfrm>
            <a:prstGeom prst="line">
              <a:avLst/>
            </a:prstGeom>
            <a:ln w="76200">
              <a:headEnd/>
              <a:tailEnd/>
            </a:ln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 prst="angle"/>
            </a:sp3d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>
                <a:latin typeface="Bookman Old Style" pitchFamily="18" charset="0"/>
              </a:endParaRPr>
            </a:p>
          </p:txBody>
        </p:sp>
        <p:sp>
          <p:nvSpPr>
            <p:cNvPr id="10252" name="Line 12"/>
            <p:cNvSpPr>
              <a:spLocks noChangeShapeType="1"/>
            </p:cNvSpPr>
            <p:nvPr/>
          </p:nvSpPr>
          <p:spPr bwMode="auto">
            <a:xfrm>
              <a:off x="1519" y="2613"/>
              <a:ext cx="0" cy="90"/>
            </a:xfrm>
            <a:prstGeom prst="line">
              <a:avLst/>
            </a:prstGeom>
            <a:ln w="76200">
              <a:headEnd/>
              <a:tailEnd/>
            </a:ln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 prst="angle"/>
            </a:sp3d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>
                <a:latin typeface="Bookman Old Style" pitchFamily="18" charset="0"/>
              </a:endParaRPr>
            </a:p>
          </p:txBody>
        </p:sp>
        <p:sp>
          <p:nvSpPr>
            <p:cNvPr id="10253" name="Line 13"/>
            <p:cNvSpPr>
              <a:spLocks noChangeShapeType="1"/>
            </p:cNvSpPr>
            <p:nvPr/>
          </p:nvSpPr>
          <p:spPr bwMode="auto">
            <a:xfrm>
              <a:off x="1973" y="2613"/>
              <a:ext cx="0" cy="90"/>
            </a:xfrm>
            <a:prstGeom prst="line">
              <a:avLst/>
            </a:prstGeom>
            <a:ln w="76200">
              <a:headEnd/>
              <a:tailEnd/>
            </a:ln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 prst="angle"/>
            </a:sp3d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>
                <a:latin typeface="Bookman Old Style" pitchFamily="18" charset="0"/>
              </a:endParaRPr>
            </a:p>
          </p:txBody>
        </p:sp>
        <p:sp>
          <p:nvSpPr>
            <p:cNvPr id="10254" name="Line 14"/>
            <p:cNvSpPr>
              <a:spLocks noChangeShapeType="1"/>
            </p:cNvSpPr>
            <p:nvPr/>
          </p:nvSpPr>
          <p:spPr bwMode="auto">
            <a:xfrm>
              <a:off x="2426" y="2613"/>
              <a:ext cx="0" cy="90"/>
            </a:xfrm>
            <a:prstGeom prst="line">
              <a:avLst/>
            </a:prstGeom>
            <a:ln w="76200">
              <a:headEnd/>
              <a:tailEnd/>
            </a:ln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 prst="angle"/>
            </a:sp3d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>
                <a:latin typeface="Bookman Old Style" pitchFamily="18" charset="0"/>
              </a:endParaRPr>
            </a:p>
          </p:txBody>
        </p:sp>
        <p:sp>
          <p:nvSpPr>
            <p:cNvPr id="10255" name="Line 15"/>
            <p:cNvSpPr>
              <a:spLocks noChangeShapeType="1"/>
            </p:cNvSpPr>
            <p:nvPr/>
          </p:nvSpPr>
          <p:spPr bwMode="auto">
            <a:xfrm>
              <a:off x="2880" y="2613"/>
              <a:ext cx="0" cy="90"/>
            </a:xfrm>
            <a:prstGeom prst="line">
              <a:avLst/>
            </a:prstGeom>
            <a:ln w="76200">
              <a:headEnd/>
              <a:tailEnd/>
            </a:ln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 prst="angle"/>
            </a:sp3d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>
                <a:latin typeface="Bookman Old Style" pitchFamily="18" charset="0"/>
              </a:endParaRPr>
            </a:p>
          </p:txBody>
        </p:sp>
        <p:sp>
          <p:nvSpPr>
            <p:cNvPr id="10256" name="Line 16"/>
            <p:cNvSpPr>
              <a:spLocks noChangeShapeType="1"/>
            </p:cNvSpPr>
            <p:nvPr/>
          </p:nvSpPr>
          <p:spPr bwMode="auto">
            <a:xfrm>
              <a:off x="3334" y="2613"/>
              <a:ext cx="0" cy="90"/>
            </a:xfrm>
            <a:prstGeom prst="line">
              <a:avLst/>
            </a:prstGeom>
            <a:ln w="76200">
              <a:headEnd/>
              <a:tailEnd/>
            </a:ln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 prst="angle"/>
            </a:sp3d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>
                <a:latin typeface="Bookman Old Style" pitchFamily="18" charset="0"/>
              </a:endParaRPr>
            </a:p>
          </p:txBody>
        </p:sp>
        <p:sp>
          <p:nvSpPr>
            <p:cNvPr id="10257" name="Line 17"/>
            <p:cNvSpPr>
              <a:spLocks noChangeShapeType="1"/>
            </p:cNvSpPr>
            <p:nvPr/>
          </p:nvSpPr>
          <p:spPr bwMode="auto">
            <a:xfrm>
              <a:off x="3787" y="2613"/>
              <a:ext cx="0" cy="90"/>
            </a:xfrm>
            <a:prstGeom prst="line">
              <a:avLst/>
            </a:prstGeom>
            <a:ln w="76200">
              <a:headEnd/>
              <a:tailEnd/>
            </a:ln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 prst="angle"/>
            </a:sp3d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>
                <a:latin typeface="Bookman Old Style" pitchFamily="18" charset="0"/>
              </a:endParaRPr>
            </a:p>
          </p:txBody>
        </p:sp>
      </p:grpSp>
      <p:sp>
        <p:nvSpPr>
          <p:cNvPr id="10258" name="WordArt 18"/>
          <p:cNvSpPr>
            <a:spLocks noChangeArrowheads="1" noChangeShapeType="1" noTextEdit="1"/>
          </p:cNvSpPr>
          <p:nvPr/>
        </p:nvSpPr>
        <p:spPr bwMode="auto">
          <a:xfrm>
            <a:off x="4572000" y="260648"/>
            <a:ext cx="4214813" cy="785812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7200" kern="10" dirty="0">
                <a:solidFill>
                  <a:srgbClr val="000099"/>
                </a:solidFill>
                <a:latin typeface="Bookman Old Style" pitchFamily="18" charset="0"/>
              </a:rPr>
              <a:t>1 + 2 = ...</a:t>
            </a:r>
          </a:p>
        </p:txBody>
      </p:sp>
      <p:sp>
        <p:nvSpPr>
          <p:cNvPr id="10259" name="WordArt 19"/>
          <p:cNvSpPr>
            <a:spLocks noChangeArrowheads="1" noChangeShapeType="1" noTextEdit="1"/>
          </p:cNvSpPr>
          <p:nvPr/>
        </p:nvSpPr>
        <p:spPr bwMode="auto">
          <a:xfrm>
            <a:off x="4643438" y="1268760"/>
            <a:ext cx="4214812" cy="714375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7200" kern="10" dirty="0">
                <a:solidFill>
                  <a:srgbClr val="000099"/>
                </a:solidFill>
                <a:latin typeface="Bookman Old Style" pitchFamily="18" charset="0"/>
              </a:rPr>
              <a:t>3 + 4 = ...</a:t>
            </a:r>
          </a:p>
        </p:txBody>
      </p:sp>
      <p:sp>
        <p:nvSpPr>
          <p:cNvPr id="10260" name="WordArt 20"/>
          <p:cNvSpPr>
            <a:spLocks noChangeArrowheads="1" noChangeShapeType="1" noTextEdit="1"/>
          </p:cNvSpPr>
          <p:nvPr/>
        </p:nvSpPr>
        <p:spPr bwMode="auto">
          <a:xfrm>
            <a:off x="2915816" y="4929534"/>
            <a:ext cx="5214937" cy="947738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6600" kern="10" dirty="0">
                <a:solidFill>
                  <a:srgbClr val="000099"/>
                </a:solidFill>
                <a:latin typeface="Bookman Old Style" pitchFamily="18" charset="0"/>
              </a:rPr>
              <a:t> 1 + (2 + 4) = 7</a:t>
            </a:r>
          </a:p>
        </p:txBody>
      </p:sp>
      <p:sp>
        <p:nvSpPr>
          <p:cNvPr id="10261" name="WordArt 21"/>
          <p:cNvSpPr>
            <a:spLocks noChangeArrowheads="1" noChangeShapeType="1" noTextEdit="1"/>
          </p:cNvSpPr>
          <p:nvPr/>
        </p:nvSpPr>
        <p:spPr bwMode="auto">
          <a:xfrm>
            <a:off x="3131840" y="5715000"/>
            <a:ext cx="5214937" cy="1000125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6600" kern="10" dirty="0">
                <a:solidFill>
                  <a:srgbClr val="000099"/>
                </a:solidFill>
                <a:latin typeface="Bookman Old Style" pitchFamily="18" charset="0"/>
              </a:rPr>
              <a:t> 1 + 2 + 4 = 7</a:t>
            </a:r>
          </a:p>
        </p:txBody>
      </p:sp>
      <p:sp>
        <p:nvSpPr>
          <p:cNvPr id="10264" name="Freeform 24"/>
          <p:cNvSpPr>
            <a:spLocks/>
          </p:cNvSpPr>
          <p:nvPr/>
        </p:nvSpPr>
        <p:spPr bwMode="auto">
          <a:xfrm>
            <a:off x="4789488" y="2924175"/>
            <a:ext cx="2882900" cy="358775"/>
          </a:xfrm>
          <a:custGeom>
            <a:avLst/>
            <a:gdLst/>
            <a:ahLst/>
            <a:cxnLst>
              <a:cxn ang="0">
                <a:pos x="1344" y="249"/>
              </a:cxn>
              <a:cxn ang="0">
                <a:pos x="1051" y="75"/>
              </a:cxn>
              <a:cxn ang="0">
                <a:pos x="667" y="2"/>
              </a:cxn>
              <a:cxn ang="0">
                <a:pos x="311" y="66"/>
              </a:cxn>
              <a:cxn ang="0">
                <a:pos x="0" y="240"/>
              </a:cxn>
            </a:cxnLst>
            <a:rect l="0" t="0" r="r" b="b"/>
            <a:pathLst>
              <a:path w="1344" h="249">
                <a:moveTo>
                  <a:pt x="1344" y="249"/>
                </a:moveTo>
                <a:cubicBezTo>
                  <a:pt x="1295" y="222"/>
                  <a:pt x="1164" y="116"/>
                  <a:pt x="1051" y="75"/>
                </a:cubicBezTo>
                <a:cubicBezTo>
                  <a:pt x="938" y="34"/>
                  <a:pt x="790" y="4"/>
                  <a:pt x="667" y="2"/>
                </a:cubicBezTo>
                <a:cubicBezTo>
                  <a:pt x="544" y="0"/>
                  <a:pt x="422" y="26"/>
                  <a:pt x="311" y="66"/>
                </a:cubicBezTo>
                <a:cubicBezTo>
                  <a:pt x="200" y="106"/>
                  <a:pt x="65" y="204"/>
                  <a:pt x="0" y="240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 type="stealth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5940425" y="2420938"/>
            <a:ext cx="643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Bookman Old Style" pitchFamily="18" charset="0"/>
              </a:rPr>
              <a:t>+4</a:t>
            </a:r>
          </a:p>
        </p:txBody>
      </p:sp>
      <p:sp>
        <p:nvSpPr>
          <p:cNvPr id="10266" name="Freeform 26"/>
          <p:cNvSpPr>
            <a:spLocks/>
          </p:cNvSpPr>
          <p:nvPr/>
        </p:nvSpPr>
        <p:spPr bwMode="auto">
          <a:xfrm>
            <a:off x="3286116" y="3429000"/>
            <a:ext cx="4248150" cy="714379"/>
          </a:xfrm>
          <a:custGeom>
            <a:avLst/>
            <a:gdLst/>
            <a:ahLst/>
            <a:cxnLst>
              <a:cxn ang="0">
                <a:pos x="2676" y="0"/>
              </a:cxn>
              <a:cxn ang="0">
                <a:pos x="1971" y="202"/>
              </a:cxn>
              <a:cxn ang="0">
                <a:pos x="1376" y="267"/>
              </a:cxn>
              <a:cxn ang="0">
                <a:pos x="772" y="211"/>
              </a:cxn>
              <a:cxn ang="0">
                <a:pos x="0" y="7"/>
              </a:cxn>
            </a:cxnLst>
            <a:rect l="0" t="0" r="r" b="b"/>
            <a:pathLst>
              <a:path w="2676" h="268">
                <a:moveTo>
                  <a:pt x="2676" y="0"/>
                </a:moveTo>
                <a:cubicBezTo>
                  <a:pt x="2559" y="34"/>
                  <a:pt x="2188" y="157"/>
                  <a:pt x="1971" y="202"/>
                </a:cubicBezTo>
                <a:cubicBezTo>
                  <a:pt x="1754" y="247"/>
                  <a:pt x="1576" y="266"/>
                  <a:pt x="1376" y="267"/>
                </a:cubicBezTo>
                <a:cubicBezTo>
                  <a:pt x="1176" y="268"/>
                  <a:pt x="1001" y="254"/>
                  <a:pt x="772" y="211"/>
                </a:cubicBezTo>
                <a:cubicBezTo>
                  <a:pt x="543" y="167"/>
                  <a:pt x="161" y="49"/>
                  <a:pt x="0" y="7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 type="stealth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10267" name="Freeform 27"/>
          <p:cNvSpPr>
            <a:spLocks/>
          </p:cNvSpPr>
          <p:nvPr/>
        </p:nvSpPr>
        <p:spPr bwMode="auto">
          <a:xfrm>
            <a:off x="3348038" y="2924175"/>
            <a:ext cx="1439862" cy="358775"/>
          </a:xfrm>
          <a:custGeom>
            <a:avLst/>
            <a:gdLst/>
            <a:ahLst/>
            <a:cxnLst>
              <a:cxn ang="0">
                <a:pos x="1344" y="249"/>
              </a:cxn>
              <a:cxn ang="0">
                <a:pos x="1051" y="75"/>
              </a:cxn>
              <a:cxn ang="0">
                <a:pos x="667" y="2"/>
              </a:cxn>
              <a:cxn ang="0">
                <a:pos x="311" y="66"/>
              </a:cxn>
              <a:cxn ang="0">
                <a:pos x="0" y="240"/>
              </a:cxn>
            </a:cxnLst>
            <a:rect l="0" t="0" r="r" b="b"/>
            <a:pathLst>
              <a:path w="1344" h="249">
                <a:moveTo>
                  <a:pt x="1344" y="249"/>
                </a:moveTo>
                <a:cubicBezTo>
                  <a:pt x="1295" y="222"/>
                  <a:pt x="1164" y="116"/>
                  <a:pt x="1051" y="75"/>
                </a:cubicBezTo>
                <a:cubicBezTo>
                  <a:pt x="938" y="34"/>
                  <a:pt x="790" y="4"/>
                  <a:pt x="667" y="2"/>
                </a:cubicBezTo>
                <a:cubicBezTo>
                  <a:pt x="544" y="0"/>
                  <a:pt x="422" y="26"/>
                  <a:pt x="311" y="66"/>
                </a:cubicBezTo>
                <a:cubicBezTo>
                  <a:pt x="200" y="106"/>
                  <a:pt x="65" y="204"/>
                  <a:pt x="0" y="240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 type="stealth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3781425" y="2419350"/>
            <a:ext cx="6619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Bookman Old Style" pitchFamily="18" charset="0"/>
              </a:rPr>
              <a:t>+2</a:t>
            </a:r>
          </a:p>
        </p:txBody>
      </p:sp>
      <p:sp useBgFill="1">
        <p:nvSpPr>
          <p:cNvPr id="10270" name="WordArt 30"/>
          <p:cNvSpPr>
            <a:spLocks noChangeArrowheads="1" noChangeShapeType="1" noTextEdit="1"/>
          </p:cNvSpPr>
          <p:nvPr/>
        </p:nvSpPr>
        <p:spPr bwMode="auto">
          <a:xfrm>
            <a:off x="7986464" y="260648"/>
            <a:ext cx="906016" cy="1008112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7200" kern="10" dirty="0">
                <a:solidFill>
                  <a:srgbClr val="C00000"/>
                </a:solidFill>
                <a:latin typeface="Bookman Old Style" pitchFamily="18" charset="0"/>
              </a:rPr>
              <a:t>3</a:t>
            </a:r>
          </a:p>
        </p:txBody>
      </p:sp>
      <p:sp useBgFill="1">
        <p:nvSpPr>
          <p:cNvPr id="10271" name="WordArt 31"/>
          <p:cNvSpPr>
            <a:spLocks noChangeArrowheads="1" noChangeShapeType="1" noTextEdit="1"/>
          </p:cNvSpPr>
          <p:nvPr/>
        </p:nvSpPr>
        <p:spPr bwMode="auto">
          <a:xfrm>
            <a:off x="7740352" y="1268760"/>
            <a:ext cx="1259632" cy="1368152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7200" kern="10" dirty="0">
                <a:solidFill>
                  <a:srgbClr val="C00000"/>
                </a:solidFill>
                <a:latin typeface="Bookman Old Style" pitchFamily="18" charset="0"/>
              </a:rPr>
              <a:t>7</a:t>
            </a:r>
          </a:p>
        </p:txBody>
      </p:sp>
      <p:sp>
        <p:nvSpPr>
          <p:cNvPr id="10272" name="AutoShape 32"/>
          <p:cNvSpPr>
            <a:spLocks noChangeArrowheads="1"/>
          </p:cNvSpPr>
          <p:nvPr/>
        </p:nvSpPr>
        <p:spPr bwMode="auto">
          <a:xfrm>
            <a:off x="2915816" y="5949280"/>
            <a:ext cx="6048375" cy="6477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57150">
            <a:solidFill>
              <a:srgbClr val="000099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Какой вывод можно сделать?</a:t>
            </a:r>
          </a:p>
        </p:txBody>
      </p:sp>
      <p:sp>
        <p:nvSpPr>
          <p:cNvPr id="28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5004048" y="3645024"/>
            <a:ext cx="643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Bookman Old Style" pitchFamily="18" charset="0"/>
              </a:rPr>
              <a:t>+6</a:t>
            </a:r>
            <a:endParaRPr lang="ru-RU" sz="28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7083 -0.14699 " pathEditMode="relative" ptsTypes="AA">
                                      <p:cBhvr>
                                        <p:cTn id="89" dur="2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7083 -0.14699 " pathEditMode="relative" ptsTypes="AA">
                                      <p:cBhvr>
                                        <p:cTn id="91" dur="2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000"/>
                            </p:stCondLst>
                            <p:childTnLst>
                              <p:par>
                                <p:cTn id="9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9" grpId="0" animBg="1"/>
      <p:bldP spid="10260" grpId="0" animBg="1"/>
      <p:bldP spid="10260" grpId="1" animBg="1"/>
      <p:bldP spid="10261" grpId="0" animBg="1"/>
      <p:bldP spid="10261" grpId="1" animBg="1"/>
      <p:bldP spid="10265" grpId="0"/>
      <p:bldP spid="10268" grpId="0"/>
      <p:bldP spid="10270" grpId="0" animBg="1"/>
      <p:bldP spid="10271" grpId="0" animBg="1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285750" y="3857625"/>
            <a:ext cx="6215063" cy="1227138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6600" kern="10">
                <a:solidFill>
                  <a:srgbClr val="000099"/>
                </a:solidFill>
                <a:latin typeface="Bookman Old Style" pitchFamily="18" charset="0"/>
              </a:rPr>
              <a:t> 1 + (2 + 4) = 7</a:t>
            </a:r>
          </a:p>
        </p:txBody>
      </p:sp>
      <p:sp>
        <p:nvSpPr>
          <p:cNvPr id="12293" name="WordArt 5"/>
          <p:cNvSpPr>
            <a:spLocks noChangeArrowheads="1" noChangeShapeType="1" noTextEdit="1"/>
          </p:cNvSpPr>
          <p:nvPr/>
        </p:nvSpPr>
        <p:spPr bwMode="auto">
          <a:xfrm>
            <a:off x="214313" y="5143500"/>
            <a:ext cx="6215062" cy="1071563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6600" kern="10">
                <a:solidFill>
                  <a:srgbClr val="000099"/>
                </a:solidFill>
                <a:latin typeface="Bookman Old Style" pitchFamily="18" charset="0"/>
              </a:rPr>
              <a:t> 1 + 2 + 4 = 7</a:t>
            </a: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395288" y="260351"/>
            <a:ext cx="7129462" cy="2668584"/>
          </a:xfrm>
          <a:prstGeom prst="wedgeRoundRectCallout">
            <a:avLst>
              <a:gd name="adj1" fmla="val 51157"/>
              <a:gd name="adj2" fmla="val 61824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8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Чтобы прибавить к числу сумму двух чисел, можно сначала прибавить первое слагаемое, а потом к полученной сумме – второе слагаемое.</a:t>
            </a:r>
          </a:p>
        </p:txBody>
      </p:sp>
      <p:sp>
        <p:nvSpPr>
          <p:cNvPr id="6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3" name="AutoShape 11"/>
          <p:cNvSpPr>
            <a:spLocks noChangeArrowheads="1"/>
          </p:cNvSpPr>
          <p:nvPr/>
        </p:nvSpPr>
        <p:spPr bwMode="auto">
          <a:xfrm>
            <a:off x="2771775" y="5949950"/>
            <a:ext cx="6048375" cy="6477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57150">
            <a:solidFill>
              <a:srgbClr val="000099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Какой вывод можно сделать?</a:t>
            </a:r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428596" y="214290"/>
            <a:ext cx="5178431" cy="1025509"/>
          </a:xfrm>
          <a:prstGeom prst="wedgeRoundRectCallout">
            <a:avLst>
              <a:gd name="adj1" fmla="val -13252"/>
              <a:gd name="adj2" fmla="val 250947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8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Найдите результат сложения: </a:t>
            </a:r>
          </a:p>
        </p:txBody>
      </p:sp>
      <p:sp>
        <p:nvSpPr>
          <p:cNvPr id="1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6" name="WordArt 6"/>
          <p:cNvSpPr>
            <a:spLocks noChangeArrowheads="1" noChangeShapeType="1" noTextEdit="1"/>
          </p:cNvSpPr>
          <p:nvPr/>
        </p:nvSpPr>
        <p:spPr bwMode="auto">
          <a:xfrm>
            <a:off x="3483694" y="1507430"/>
            <a:ext cx="4148138" cy="704850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8000" kern="10" dirty="0">
                <a:solidFill>
                  <a:srgbClr val="000099"/>
                </a:solidFill>
                <a:latin typeface="Bookman Old Style" pitchFamily="18" charset="0"/>
              </a:rPr>
              <a:t>1 + 0 = ...</a:t>
            </a:r>
          </a:p>
        </p:txBody>
      </p:sp>
      <p:sp>
        <p:nvSpPr>
          <p:cNvPr id="17" name="WordArt 7"/>
          <p:cNvSpPr>
            <a:spLocks noChangeArrowheads="1" noChangeShapeType="1" noTextEdit="1"/>
          </p:cNvSpPr>
          <p:nvPr/>
        </p:nvSpPr>
        <p:spPr bwMode="auto">
          <a:xfrm>
            <a:off x="3167336" y="2480683"/>
            <a:ext cx="4071937" cy="857250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8000" kern="10" dirty="0">
                <a:solidFill>
                  <a:srgbClr val="000099"/>
                </a:solidFill>
                <a:latin typeface="Bookman Old Style" pitchFamily="18" charset="0"/>
              </a:rPr>
              <a:t>0 + 24 = ...</a:t>
            </a:r>
          </a:p>
        </p:txBody>
      </p:sp>
      <p:sp>
        <p:nvSpPr>
          <p:cNvPr id="18" name="WordArt 9"/>
          <p:cNvSpPr>
            <a:spLocks noChangeArrowheads="1" noChangeShapeType="1" noTextEdit="1"/>
          </p:cNvSpPr>
          <p:nvPr/>
        </p:nvSpPr>
        <p:spPr bwMode="auto">
          <a:xfrm>
            <a:off x="2915816" y="3606336"/>
            <a:ext cx="4572000" cy="785813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8000" kern="10" dirty="0">
                <a:solidFill>
                  <a:srgbClr val="000099"/>
                </a:solidFill>
                <a:latin typeface="Bookman Old Style" pitchFamily="18" charset="0"/>
              </a:rPr>
              <a:t>12 + 0 = ...</a:t>
            </a:r>
          </a:p>
        </p:txBody>
      </p:sp>
      <p:sp>
        <p:nvSpPr>
          <p:cNvPr id="19" name="WordArt 10"/>
          <p:cNvSpPr>
            <a:spLocks noChangeArrowheads="1" noChangeShapeType="1" noTextEdit="1"/>
          </p:cNvSpPr>
          <p:nvPr/>
        </p:nvSpPr>
        <p:spPr bwMode="auto">
          <a:xfrm>
            <a:off x="3023320" y="4660552"/>
            <a:ext cx="4500562" cy="928688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8000" kern="10" dirty="0">
                <a:solidFill>
                  <a:srgbClr val="000099"/>
                </a:solidFill>
                <a:latin typeface="Bookman Old Style" pitchFamily="18" charset="0"/>
              </a:rPr>
              <a:t>0 + 71 = ...</a:t>
            </a:r>
          </a:p>
        </p:txBody>
      </p:sp>
      <p:sp useBgFill="1">
        <p:nvSpPr>
          <p:cNvPr id="20" name="WordArt 12"/>
          <p:cNvSpPr>
            <a:spLocks noChangeArrowheads="1" noChangeShapeType="1" noTextEdit="1"/>
          </p:cNvSpPr>
          <p:nvPr/>
        </p:nvSpPr>
        <p:spPr bwMode="auto">
          <a:xfrm>
            <a:off x="7020272" y="4740498"/>
            <a:ext cx="1128712" cy="1136774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8000" kern="10" dirty="0">
                <a:solidFill>
                  <a:srgbClr val="C00000"/>
                </a:solidFill>
                <a:latin typeface="Bookman Old Style" pitchFamily="18" charset="0"/>
              </a:rPr>
              <a:t>71</a:t>
            </a:r>
          </a:p>
        </p:txBody>
      </p:sp>
      <p:sp useBgFill="1">
        <p:nvSpPr>
          <p:cNvPr id="21" name="WordArt 13"/>
          <p:cNvSpPr>
            <a:spLocks noChangeArrowheads="1" noChangeShapeType="1" noTextEdit="1"/>
          </p:cNvSpPr>
          <p:nvPr/>
        </p:nvSpPr>
        <p:spPr bwMode="auto">
          <a:xfrm>
            <a:off x="6804248" y="3588370"/>
            <a:ext cx="1271587" cy="1136774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8000" kern="10" dirty="0">
                <a:solidFill>
                  <a:srgbClr val="C00000"/>
                </a:solidFill>
                <a:latin typeface="Bookman Old Style" pitchFamily="18" charset="0"/>
              </a:rPr>
              <a:t>12</a:t>
            </a:r>
          </a:p>
        </p:txBody>
      </p:sp>
      <p:sp useBgFill="1">
        <p:nvSpPr>
          <p:cNvPr id="22" name="WordArt 14"/>
          <p:cNvSpPr>
            <a:spLocks noChangeArrowheads="1" noChangeShapeType="1" noTextEdit="1"/>
          </p:cNvSpPr>
          <p:nvPr/>
        </p:nvSpPr>
        <p:spPr bwMode="auto">
          <a:xfrm>
            <a:off x="6804248" y="2492896"/>
            <a:ext cx="1485900" cy="1208782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8000" kern="10" dirty="0">
                <a:solidFill>
                  <a:srgbClr val="C00000"/>
                </a:solidFill>
                <a:latin typeface="Bookman Old Style" pitchFamily="18" charset="0"/>
              </a:rPr>
              <a:t>24</a:t>
            </a:r>
          </a:p>
        </p:txBody>
      </p:sp>
      <p:sp useBgFill="1">
        <p:nvSpPr>
          <p:cNvPr id="23" name="WordArt 15"/>
          <p:cNvSpPr>
            <a:spLocks noChangeArrowheads="1" noChangeShapeType="1" noTextEdit="1"/>
          </p:cNvSpPr>
          <p:nvPr/>
        </p:nvSpPr>
        <p:spPr bwMode="auto">
          <a:xfrm>
            <a:off x="6804248" y="1506414"/>
            <a:ext cx="1224136" cy="1058490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8000" kern="10" dirty="0">
                <a:solidFill>
                  <a:srgbClr val="C00000"/>
                </a:solidFill>
                <a:latin typeface="Bookman Old Style" pitchFamily="18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95288" y="2157413"/>
            <a:ext cx="6553200" cy="914400"/>
            <a:chOff x="26" y="2463"/>
            <a:chExt cx="4128" cy="576"/>
          </a:xfrm>
        </p:grpSpPr>
        <p:sp>
          <p:nvSpPr>
            <p:cNvPr id="14354" name="Rectangle 11"/>
            <p:cNvSpPr>
              <a:spLocks noChangeArrowheads="1"/>
            </p:cNvSpPr>
            <p:nvPr/>
          </p:nvSpPr>
          <p:spPr bwMode="auto">
            <a:xfrm>
              <a:off x="26" y="2463"/>
              <a:ext cx="4128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>
                <a:latin typeface="Bookman Old Style" pitchFamily="18" charset="0"/>
              </a:endParaRPr>
            </a:p>
            <a:p>
              <a:r>
                <a:rPr lang="ru-RU" sz="2800" dirty="0">
                  <a:latin typeface="Bookman Old Style" pitchFamily="18" charset="0"/>
                </a:rPr>
                <a:t>0   </a:t>
              </a:r>
              <a:r>
                <a:rPr lang="ru-RU" sz="2800" dirty="0" smtClean="0">
                  <a:latin typeface="Bookman Old Style" pitchFamily="18" charset="0"/>
                </a:rPr>
                <a:t> 1    2    3    4    5    </a:t>
              </a:r>
              <a:r>
                <a:rPr lang="ru-RU" sz="2800" dirty="0">
                  <a:latin typeface="Bookman Old Style" pitchFamily="18" charset="0"/>
                </a:rPr>
                <a:t>6              </a:t>
              </a:r>
              <a:r>
                <a:rPr lang="ru-RU" sz="2800" dirty="0" err="1">
                  <a:latin typeface="Bookman Old Style" pitchFamily="18" charset="0"/>
                </a:rPr>
                <a:t>х</a:t>
              </a:r>
              <a:endParaRPr lang="ru-RU" sz="2800" dirty="0">
                <a:latin typeface="Bookman Old Style" pitchFamily="18" charset="0"/>
              </a:endParaRPr>
            </a:p>
          </p:txBody>
        </p:sp>
        <p:sp>
          <p:nvSpPr>
            <p:cNvPr id="14348" name="Freeform 12"/>
            <p:cNvSpPr>
              <a:spLocks/>
            </p:cNvSpPr>
            <p:nvPr/>
          </p:nvSpPr>
          <p:spPr bwMode="auto">
            <a:xfrm>
              <a:off x="208" y="2659"/>
              <a:ext cx="371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15" y="0"/>
                </a:cxn>
              </a:cxnLst>
              <a:rect l="0" t="0" r="r" b="b"/>
              <a:pathLst>
                <a:path w="3715" h="1">
                  <a:moveTo>
                    <a:pt x="0" y="0"/>
                  </a:moveTo>
                  <a:lnTo>
                    <a:pt x="3715" y="0"/>
                  </a:lnTo>
                </a:path>
              </a:pathLst>
            </a:custGeom>
            <a:noFill/>
            <a:ln w="76200">
              <a:solidFill>
                <a:schemeClr val="tx1"/>
              </a:solidFill>
              <a:round/>
              <a:headEnd type="oval" w="sm" len="sm"/>
              <a:tailEnd type="stealth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14356" name="Line 20"/>
            <p:cNvSpPr>
              <a:spLocks noChangeShapeType="1"/>
            </p:cNvSpPr>
            <p:nvPr/>
          </p:nvSpPr>
          <p:spPr bwMode="auto">
            <a:xfrm>
              <a:off x="2910" y="2613"/>
              <a:ext cx="0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>
                <a:latin typeface="Bookman Old Style" pitchFamily="18" charset="0"/>
              </a:endParaRPr>
            </a:p>
          </p:txBody>
        </p:sp>
        <p:sp>
          <p:nvSpPr>
            <p:cNvPr id="21" name="Line 14"/>
            <p:cNvSpPr>
              <a:spLocks noChangeShapeType="1"/>
            </p:cNvSpPr>
            <p:nvPr/>
          </p:nvSpPr>
          <p:spPr bwMode="auto">
            <a:xfrm>
              <a:off x="203" y="2634"/>
              <a:ext cx="0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>
                <a:latin typeface="Bookman Old Style" pitchFamily="18" charset="0"/>
              </a:endParaRPr>
            </a:p>
          </p:txBody>
        </p:sp>
        <p:sp>
          <p:nvSpPr>
            <p:cNvPr id="22" name="Line 15"/>
            <p:cNvSpPr>
              <a:spLocks noChangeShapeType="1"/>
            </p:cNvSpPr>
            <p:nvPr/>
          </p:nvSpPr>
          <p:spPr bwMode="auto">
            <a:xfrm>
              <a:off x="653" y="2634"/>
              <a:ext cx="0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>
                <a:latin typeface="Bookman Old Style" pitchFamily="18" charset="0"/>
              </a:endParaRPr>
            </a:p>
          </p:txBody>
        </p:sp>
        <p:sp>
          <p:nvSpPr>
            <p:cNvPr id="23" name="Line 16"/>
            <p:cNvSpPr>
              <a:spLocks noChangeShapeType="1"/>
            </p:cNvSpPr>
            <p:nvPr/>
          </p:nvSpPr>
          <p:spPr bwMode="auto">
            <a:xfrm>
              <a:off x="1106" y="2634"/>
              <a:ext cx="0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>
                <a:latin typeface="Bookman Old Style" pitchFamily="18" charset="0"/>
              </a:endParaRPr>
            </a:p>
          </p:txBody>
        </p:sp>
        <p:sp>
          <p:nvSpPr>
            <p:cNvPr id="24" name="Line 17"/>
            <p:cNvSpPr>
              <a:spLocks noChangeShapeType="1"/>
            </p:cNvSpPr>
            <p:nvPr/>
          </p:nvSpPr>
          <p:spPr bwMode="auto">
            <a:xfrm>
              <a:off x="1559" y="2634"/>
              <a:ext cx="0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>
                <a:latin typeface="Bookman Old Style" pitchFamily="18" charset="0"/>
              </a:endParaRPr>
            </a:p>
          </p:txBody>
        </p:sp>
        <p:sp>
          <p:nvSpPr>
            <p:cNvPr id="25" name="Line 18"/>
            <p:cNvSpPr>
              <a:spLocks noChangeShapeType="1"/>
            </p:cNvSpPr>
            <p:nvPr/>
          </p:nvSpPr>
          <p:spPr bwMode="auto">
            <a:xfrm>
              <a:off x="2012" y="2634"/>
              <a:ext cx="0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>
                <a:latin typeface="Bookman Old Style" pitchFamily="18" charset="0"/>
              </a:endParaRPr>
            </a:p>
          </p:txBody>
        </p:sp>
        <p:sp>
          <p:nvSpPr>
            <p:cNvPr id="26" name="Line 19"/>
            <p:cNvSpPr>
              <a:spLocks noChangeShapeType="1"/>
            </p:cNvSpPr>
            <p:nvPr/>
          </p:nvSpPr>
          <p:spPr bwMode="auto">
            <a:xfrm>
              <a:off x="2465" y="2634"/>
              <a:ext cx="0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>
                <a:latin typeface="Bookman Old Style" pitchFamily="18" charset="0"/>
              </a:endParaRP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3851920" y="2468563"/>
            <a:ext cx="936625" cy="1001712"/>
            <a:chOff x="1156" y="2890"/>
            <a:chExt cx="590" cy="631"/>
          </a:xfrm>
        </p:grpSpPr>
        <p:sp>
          <p:nvSpPr>
            <p:cNvPr id="14358" name="Oval 22"/>
            <p:cNvSpPr>
              <a:spLocks noChangeArrowheads="1"/>
            </p:cNvSpPr>
            <p:nvPr/>
          </p:nvSpPr>
          <p:spPr bwMode="auto">
            <a:xfrm>
              <a:off x="1156" y="2931"/>
              <a:ext cx="590" cy="59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w="76200">
              <a:solidFill>
                <a:srgbClr val="FF0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14352" name="Line 23"/>
            <p:cNvSpPr>
              <a:spLocks noChangeShapeType="1"/>
            </p:cNvSpPr>
            <p:nvPr/>
          </p:nvSpPr>
          <p:spPr bwMode="auto">
            <a:xfrm>
              <a:off x="1474" y="2931"/>
              <a:ext cx="45" cy="4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sp>
          <p:nvSpPr>
            <p:cNvPr id="14353" name="Freeform 24"/>
            <p:cNvSpPr>
              <a:spLocks/>
            </p:cNvSpPr>
            <p:nvPr/>
          </p:nvSpPr>
          <p:spPr bwMode="auto">
            <a:xfrm>
              <a:off x="1469" y="2890"/>
              <a:ext cx="86" cy="28"/>
            </a:xfrm>
            <a:custGeom>
              <a:avLst/>
              <a:gdLst>
                <a:gd name="T0" fmla="*/ 0 w 86"/>
                <a:gd name="T1" fmla="*/ 28 h 28"/>
                <a:gd name="T2" fmla="*/ 86 w 86"/>
                <a:gd name="T3" fmla="*/ 0 h 28"/>
                <a:gd name="T4" fmla="*/ 0 60000 65536"/>
                <a:gd name="T5" fmla="*/ 0 60000 65536"/>
                <a:gd name="T6" fmla="*/ 0 w 86"/>
                <a:gd name="T7" fmla="*/ 0 h 28"/>
                <a:gd name="T8" fmla="*/ 86 w 86"/>
                <a:gd name="T9" fmla="*/ 28 h 2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6" h="28">
                  <a:moveTo>
                    <a:pt x="0" y="28"/>
                  </a:moveTo>
                  <a:lnTo>
                    <a:pt x="86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</p:grpSp>
      <p:sp>
        <p:nvSpPr>
          <p:cNvPr id="14361" name="WordArt 25"/>
          <p:cNvSpPr>
            <a:spLocks noChangeArrowheads="1" noChangeShapeType="1" noTextEdit="1"/>
          </p:cNvSpPr>
          <p:nvPr/>
        </p:nvSpPr>
        <p:spPr bwMode="auto">
          <a:xfrm>
            <a:off x="1093788" y="1052736"/>
            <a:ext cx="4835525" cy="820738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7200" kern="10" dirty="0">
                <a:solidFill>
                  <a:srgbClr val="000099"/>
                </a:solidFill>
                <a:latin typeface="Bookman Old Style" pitchFamily="18" charset="0"/>
              </a:rPr>
              <a:t>5 + 0 = 5</a:t>
            </a:r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4189413" y="3476625"/>
            <a:ext cx="643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Bookman Old Style" pitchFamily="18" charset="0"/>
              </a:rPr>
              <a:t>+0</a:t>
            </a:r>
          </a:p>
        </p:txBody>
      </p:sp>
      <p:sp>
        <p:nvSpPr>
          <p:cNvPr id="14363" name="AutoShape 27"/>
          <p:cNvSpPr>
            <a:spLocks noChangeArrowheads="1"/>
          </p:cNvSpPr>
          <p:nvPr/>
        </p:nvSpPr>
        <p:spPr bwMode="auto">
          <a:xfrm>
            <a:off x="539750" y="4508500"/>
            <a:ext cx="6589713" cy="1206516"/>
          </a:xfrm>
          <a:prstGeom prst="wedgeRoundRectCallout">
            <a:avLst>
              <a:gd name="adj1" fmla="val 57250"/>
              <a:gd name="adj2" fmla="val -92514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3000" i="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Если прибавить к числу </a:t>
            </a:r>
            <a:r>
              <a:rPr lang="ru-RU" sz="3000" i="0" dirty="0">
                <a:solidFill>
                  <a:srgbClr val="FF0000"/>
                </a:solidFill>
                <a:latin typeface="Bookman Old Style" pitchFamily="18" charset="0"/>
                <a:cs typeface="+mn-cs"/>
              </a:rPr>
              <a:t>нуль</a:t>
            </a:r>
            <a:r>
              <a:rPr lang="ru-RU" sz="3000" i="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, то получится данное число.</a:t>
            </a:r>
          </a:p>
        </p:txBody>
      </p:sp>
      <p:sp>
        <p:nvSpPr>
          <p:cNvPr id="2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520715" y="566722"/>
            <a:ext cx="6265863" cy="576262"/>
          </a:xfrm>
          <a:prstGeom prst="wedgeRoundRectCallout">
            <a:avLst>
              <a:gd name="adj1" fmla="val -26312"/>
              <a:gd name="adj2" fmla="val 297669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Вычисли удобным способом: </a:t>
            </a:r>
          </a:p>
        </p:txBody>
      </p:sp>
      <p:sp>
        <p:nvSpPr>
          <p:cNvPr id="15366" name="WordArt 6"/>
          <p:cNvSpPr>
            <a:spLocks noChangeArrowheads="1" noChangeShapeType="1" noTextEdit="1"/>
          </p:cNvSpPr>
          <p:nvPr/>
        </p:nvSpPr>
        <p:spPr bwMode="auto">
          <a:xfrm>
            <a:off x="2627313" y="1285875"/>
            <a:ext cx="6088062" cy="857250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5400" kern="10" dirty="0" smtClean="0">
                <a:solidFill>
                  <a:srgbClr val="C00000"/>
                </a:solidFill>
                <a:latin typeface="Bookman Old Style" pitchFamily="18" charset="0"/>
              </a:rPr>
              <a:t>37+48+23+12= </a:t>
            </a:r>
            <a:endParaRPr lang="ru-RU" sz="5400" kern="1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2700338" y="2205038"/>
            <a:ext cx="3816350" cy="517525"/>
          </a:xfrm>
          <a:prstGeom prst="curvedUpArrow">
            <a:avLst>
              <a:gd name="adj1" fmla="val 147485"/>
              <a:gd name="adj2" fmla="val 294969"/>
              <a:gd name="adj3" fmla="val 33333"/>
            </a:avLst>
          </a:prstGeom>
          <a:solidFill>
            <a:srgbClr val="FF9900"/>
          </a:solidFill>
          <a:ln w="9525">
            <a:solidFill>
              <a:srgbClr val="993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15369" name="WordArt 9"/>
          <p:cNvSpPr>
            <a:spLocks noChangeArrowheads="1" noChangeShapeType="1" noTextEdit="1"/>
          </p:cNvSpPr>
          <p:nvPr/>
        </p:nvSpPr>
        <p:spPr bwMode="auto">
          <a:xfrm>
            <a:off x="2051720" y="3068638"/>
            <a:ext cx="2879725" cy="647700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5400" kern="10" dirty="0" smtClean="0">
                <a:solidFill>
                  <a:srgbClr val="000099"/>
                </a:solidFill>
                <a:latin typeface="Bookman Old Style" pitchFamily="18" charset="0"/>
              </a:rPr>
              <a:t>=(37+23</a:t>
            </a:r>
            <a:r>
              <a:rPr lang="ru-RU" sz="5400" kern="10" dirty="0">
                <a:solidFill>
                  <a:srgbClr val="000099"/>
                </a:solidFill>
                <a:latin typeface="Bookman Old Style" pitchFamily="18" charset="0"/>
              </a:rPr>
              <a:t>)</a:t>
            </a:r>
          </a:p>
        </p:txBody>
      </p:sp>
      <p:sp>
        <p:nvSpPr>
          <p:cNvPr id="15370" name="AutoShape 10"/>
          <p:cNvSpPr>
            <a:spLocks noChangeArrowheads="1"/>
          </p:cNvSpPr>
          <p:nvPr/>
        </p:nvSpPr>
        <p:spPr bwMode="auto">
          <a:xfrm>
            <a:off x="4067175" y="2205038"/>
            <a:ext cx="3816350" cy="517525"/>
          </a:xfrm>
          <a:prstGeom prst="curvedUpArrow">
            <a:avLst>
              <a:gd name="adj1" fmla="val 147485"/>
              <a:gd name="adj2" fmla="val 294969"/>
              <a:gd name="adj3" fmla="val 33333"/>
            </a:avLst>
          </a:prstGeom>
          <a:solidFill>
            <a:srgbClr val="FF9900"/>
          </a:solidFill>
          <a:ln w="9525">
            <a:solidFill>
              <a:srgbClr val="993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15371" name="WordArt 11"/>
          <p:cNvSpPr>
            <a:spLocks noChangeArrowheads="1" noChangeShapeType="1" noTextEdit="1"/>
          </p:cNvSpPr>
          <p:nvPr/>
        </p:nvSpPr>
        <p:spPr bwMode="auto">
          <a:xfrm>
            <a:off x="5076056" y="3141340"/>
            <a:ext cx="3673475" cy="647700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5400" kern="10" dirty="0">
                <a:solidFill>
                  <a:srgbClr val="000099"/>
                </a:solidFill>
                <a:latin typeface="Bookman Old Style" pitchFamily="18" charset="0"/>
              </a:rPr>
              <a:t>+ (</a:t>
            </a:r>
            <a:r>
              <a:rPr lang="ru-RU" sz="5400" kern="10" dirty="0" smtClean="0">
                <a:solidFill>
                  <a:srgbClr val="000099"/>
                </a:solidFill>
                <a:latin typeface="Bookman Old Style" pitchFamily="18" charset="0"/>
              </a:rPr>
              <a:t>48+12)=</a:t>
            </a:r>
            <a:endParaRPr lang="ru-RU" sz="5400" kern="1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15372" name="WordArt 12"/>
          <p:cNvSpPr>
            <a:spLocks noChangeArrowheads="1" noChangeShapeType="1" noTextEdit="1"/>
          </p:cNvSpPr>
          <p:nvPr/>
        </p:nvSpPr>
        <p:spPr bwMode="auto">
          <a:xfrm>
            <a:off x="3708400" y="4076700"/>
            <a:ext cx="2879725" cy="504825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5400" kern="10">
                <a:solidFill>
                  <a:srgbClr val="000099"/>
                </a:solidFill>
                <a:latin typeface="Bookman Old Style" pitchFamily="18" charset="0"/>
              </a:rPr>
              <a:t>= 60 + 60</a:t>
            </a:r>
          </a:p>
        </p:txBody>
      </p:sp>
      <p:sp>
        <p:nvSpPr>
          <p:cNvPr id="15373" name="AutoShape 13"/>
          <p:cNvSpPr>
            <a:spLocks noChangeArrowheads="1"/>
          </p:cNvSpPr>
          <p:nvPr/>
        </p:nvSpPr>
        <p:spPr bwMode="auto">
          <a:xfrm>
            <a:off x="5545168" y="4652963"/>
            <a:ext cx="3313112" cy="1778000"/>
          </a:xfrm>
          <a:prstGeom prst="irregularSeal1">
            <a:avLst/>
          </a:prstGeom>
          <a:solidFill>
            <a:srgbClr val="FFFF00"/>
          </a:solidFill>
          <a:ln w="5715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6000">
                <a:solidFill>
                  <a:srgbClr val="FF0000"/>
                </a:solidFill>
                <a:latin typeface="Bookman Old Style" pitchFamily="18" charset="0"/>
                <a:cs typeface="+mn-cs"/>
              </a:rPr>
              <a:t>120</a:t>
            </a: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8" dur="1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1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2" dur="1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animBg="1"/>
      <p:bldP spid="15368" grpId="1" animBg="1"/>
      <p:bldP spid="15369" grpId="0" animBg="1"/>
      <p:bldP spid="15370" grpId="0" animBg="1"/>
      <p:bldP spid="15370" grpId="1" animBg="1"/>
      <p:bldP spid="15371" grpId="0" animBg="1"/>
      <p:bldP spid="15372" grpId="0" animBg="1"/>
    </p:bldLst>
  </p:timing>
</p:sld>
</file>

<file path=ppt/theme/theme1.xml><?xml version="1.0" encoding="utf-8"?>
<a:theme xmlns:a="http://schemas.openxmlformats.org/drawingml/2006/main" name="Шаблон оформления с нарциссами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8 марта">
      <a:majorFont>
        <a:latin typeface="Segoe Script"/>
        <a:ea typeface=""/>
        <a:cs typeface=""/>
      </a:majorFont>
      <a:minorFont>
        <a:latin typeface="Segoe UI"/>
        <a:ea typeface=""/>
        <a:cs typeface="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2113</TotalTime>
  <Words>405</Words>
  <Application>Microsoft Office PowerPoint</Application>
  <PresentationFormat>Экран (4:3)</PresentationFormat>
  <Paragraphs>91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Шаблон оформления с нарциссами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Komp-City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Математика 5 класс</dc:subject>
  <dc:creator>Малая Елена Васильевна</dc:creator>
  <cp:lastModifiedBy>Юлия</cp:lastModifiedBy>
  <cp:revision>236</cp:revision>
  <dcterms:created xsi:type="dcterms:W3CDTF">2007-07-13T07:27:52Z</dcterms:created>
  <dcterms:modified xsi:type="dcterms:W3CDTF">2015-09-24T14:39:29Z</dcterms:modified>
</cp:coreProperties>
</file>