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handoutMasterIdLst>
    <p:handoutMasterId r:id="rId16"/>
  </p:handoutMasterIdLst>
  <p:sldIdLst>
    <p:sldId id="439" r:id="rId2"/>
    <p:sldId id="426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289" r:id="rId12"/>
    <p:sldId id="436" r:id="rId13"/>
    <p:sldId id="43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1F78D"/>
    <a:srgbClr val="99FF99"/>
    <a:srgbClr val="00FF00"/>
    <a:srgbClr val="FFFF99"/>
    <a:srgbClr val="C2D2F6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A2D16A0-9D45-4483-BAB0-14580A361CDC}" type="datetimeFigureOut">
              <a:rPr lang="ru-RU"/>
              <a:pPr>
                <a:defRPr/>
              </a:pPr>
              <a:t>24.09.2015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173006C-7DC2-4FF7-8142-9551C0048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2800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ADDE75-ACCA-4B38-8F0A-DD7E716B4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9638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5B3B05-0095-4762-B276-9560EF1F823B}" type="slidenum">
              <a:rPr lang="ru-RU" smtClean="0"/>
              <a:pPr>
                <a:defRPr/>
              </a:pPr>
              <a:t>12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Решение в тетрадях. Проверка решения – на доске.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10970-E2F9-42F5-8B08-90D9C0F2B16B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D8EB2-3FFD-4B0C-9B18-457E6CB4F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8F6D4-CDC5-4929-AC21-F350E47B3532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B365-974F-4BC2-AEEB-75F530CA81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7983-D480-4CF2-B4D0-9AAC0E16E750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B156-A434-4FA0-9119-4C5A15E04A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CA528-5BC6-46FE-B6CB-BED93613555A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21D6-C03C-4C7C-B6FA-202E475D4F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4FEE8-68D2-41BE-B2EB-EDE90F0EAB38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9C76-3E58-410A-82AB-602B62E4AC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56F1-FD5C-4F95-8DF9-F05C107414A3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16047-E242-417D-8CA7-0FA25FB684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9E15A-B1B4-477F-8F24-784F8A7D5EC8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BD1D-A472-46CD-95AA-22EE67CE4B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F01D-C1F5-4683-BABA-3F30B638EE35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832A-BC95-4066-950B-E502A690D3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5D00A-A6AD-4818-BA03-9E1285931389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CA9A-C301-4E2B-A380-92D98676F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EA656-23FD-4B59-91D4-E20CDA8C1583}" type="datetime1">
              <a:rPr lang="ru-RU"/>
              <a:pPr>
                <a:defRPr/>
              </a:pPr>
              <a:t>24.09.2015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8092B9-57FA-4116-99A7-887DAF3F3C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24.09.2015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91683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Сложение натуральных чисел и его свойства.</a:t>
            </a:r>
            <a:endParaRPr lang="ru-RU" sz="4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492500" y="260350"/>
            <a:ext cx="4824413" cy="1008063"/>
          </a:xfrm>
          <a:prstGeom prst="wedgeRoundRectCallout">
            <a:avLst>
              <a:gd name="adj1" fmla="val 36574"/>
              <a:gd name="adj2" fmla="val 218505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 теперь, вычисли самостоятельно:</a:t>
            </a:r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323850" y="1643063"/>
            <a:ext cx="6176963" cy="850900"/>
          </a:xfrm>
          <a:prstGeom prst="rect">
            <a:avLst/>
          </a:prstGeom>
        </p:spPr>
        <p:txBody>
          <a:bodyPr wrap="none" fromWordArt="1"/>
          <a:lstStyle/>
          <a:p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15+42+28+25 </a:t>
            </a:r>
            <a:r>
              <a:rPr lang="ru-RU" sz="4800" kern="10" dirty="0">
                <a:solidFill>
                  <a:srgbClr val="000099"/>
                </a:solidFill>
                <a:latin typeface="Bookman Old Style" pitchFamily="18" charset="0"/>
              </a:rPr>
              <a:t>= </a:t>
            </a:r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323850" y="2786063"/>
            <a:ext cx="5819775" cy="860425"/>
          </a:xfrm>
          <a:prstGeom prst="rect">
            <a:avLst/>
          </a:prstGeom>
        </p:spPr>
        <p:txBody>
          <a:bodyPr wrap="none" fromWordArt="1"/>
          <a:lstStyle/>
          <a:p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296+(122+204</a:t>
            </a:r>
            <a:r>
              <a:rPr lang="ru-RU" sz="4800" kern="10" dirty="0">
                <a:solidFill>
                  <a:srgbClr val="000099"/>
                </a:solidFill>
                <a:latin typeface="Bookman Old Style" pitchFamily="18" charset="0"/>
              </a:rPr>
              <a:t>) = 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364088" y="1412776"/>
            <a:ext cx="2232025" cy="1346200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110</a:t>
            </a:r>
          </a:p>
        </p:txBody>
      </p:sp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323850" y="3786188"/>
            <a:ext cx="6176963" cy="7937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 </a:t>
            </a:r>
            <a:r>
              <a:rPr lang="ru-RU" sz="4800" kern="10" dirty="0" smtClean="0">
                <a:solidFill>
                  <a:srgbClr val="7030A0"/>
                </a:solidFill>
                <a:latin typeface="Bookman Old Style" pitchFamily="18" charset="0"/>
              </a:rPr>
              <a:t>296+122+204 </a:t>
            </a:r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 </a:t>
            </a:r>
          </a:p>
        </p:txBody>
      </p:sp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323850" y="4643438"/>
            <a:ext cx="6319838" cy="8731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=(</a:t>
            </a:r>
            <a:r>
              <a:rPr lang="ru-RU" sz="4800" kern="10" dirty="0" smtClean="0">
                <a:solidFill>
                  <a:srgbClr val="7030A0"/>
                </a:solidFill>
                <a:latin typeface="Bookman Old Style" pitchFamily="18" charset="0"/>
              </a:rPr>
              <a:t>296+204)+122 </a:t>
            </a:r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 </a:t>
            </a:r>
          </a:p>
        </p:txBody>
      </p:sp>
      <p:sp>
        <p:nvSpPr>
          <p:cNvPr id="17420" name="WordArt 12"/>
          <p:cNvSpPr>
            <a:spLocks noChangeArrowheads="1" noChangeShapeType="1" noTextEdit="1"/>
          </p:cNvSpPr>
          <p:nvPr/>
        </p:nvSpPr>
        <p:spPr bwMode="auto">
          <a:xfrm>
            <a:off x="250825" y="5572125"/>
            <a:ext cx="4321175" cy="71437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 </a:t>
            </a:r>
            <a:r>
              <a:rPr lang="ru-RU" sz="4800" kern="10" dirty="0" smtClean="0">
                <a:solidFill>
                  <a:srgbClr val="7030A0"/>
                </a:solidFill>
                <a:latin typeface="Bookman Old Style" pitchFamily="18" charset="0"/>
              </a:rPr>
              <a:t>500+122 </a:t>
            </a:r>
            <a:r>
              <a:rPr lang="ru-RU" sz="4800" kern="10" dirty="0">
                <a:solidFill>
                  <a:srgbClr val="7030A0"/>
                </a:solidFill>
                <a:latin typeface="Bookman Old Style" pitchFamily="18" charset="0"/>
              </a:rPr>
              <a:t>= 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4212183" y="5300663"/>
            <a:ext cx="2232025" cy="1346200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622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5364163" y="2636838"/>
            <a:ext cx="2232025" cy="1346200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622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17419" grpId="0" animBg="1"/>
      <p:bldP spid="174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571611"/>
            <a:ext cx="4405372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191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192</a:t>
            </a:r>
          </a:p>
          <a:p>
            <a:pPr algn="ctr"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187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50825" y="188913"/>
            <a:ext cx="6985000" cy="1223962"/>
          </a:xfrm>
          <a:prstGeom prst="wedgeRoundRectCallout">
            <a:avLst>
              <a:gd name="adj1" fmla="val -48970"/>
              <a:gd name="adj2" fmla="val 151799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Можно знать правила – и не уметь складывать многозначные числа. Проверим. Реши задачу: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0825" y="1773238"/>
            <a:ext cx="893951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Гуляя после уроков, мальчики и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девочки произносят 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каждый день 11 875 слов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по делу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, </a:t>
            </a:r>
            <a:endParaRPr lang="ru-RU" sz="2800" i="0" dirty="0" smtClean="0">
              <a:solidFill>
                <a:srgbClr val="000099"/>
              </a:solidFill>
              <a:cs typeface="Times New Roman" panose="02020603050405020304" pitchFamily="18" charset="0"/>
            </a:endParaRPr>
          </a:p>
          <a:p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5316 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– со смыслом, 27 981 –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не задумываясь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, </a:t>
            </a:r>
            <a:endParaRPr lang="ru-RU" sz="2800" i="0" dirty="0" smtClean="0">
              <a:solidFill>
                <a:srgbClr val="000099"/>
              </a:solidFill>
              <a:cs typeface="Times New Roman" panose="02020603050405020304" pitchFamily="18" charset="0"/>
            </a:endParaRPr>
          </a:p>
          <a:p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а 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379 слов лучше было бы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вообще 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не произносить. Сколько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всего слов 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в день говорится мальчиками  </a:t>
            </a:r>
            <a:r>
              <a:rPr lang="ru-RU" sz="2800" i="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и девочками</a:t>
            </a:r>
            <a:r>
              <a:rPr lang="ru-RU" sz="2800" i="0" dirty="0">
                <a:solidFill>
                  <a:srgbClr val="000099"/>
                </a:solidFill>
                <a:cs typeface="Times New Roman" panose="02020603050405020304" pitchFamily="18" charset="0"/>
              </a:rPr>
              <a:t>, гуляя после уроков?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6732588" y="4221163"/>
            <a:ext cx="2411412" cy="2386012"/>
            <a:chOff x="4241" y="2659"/>
            <a:chExt cx="1519" cy="1503"/>
          </a:xfrm>
        </p:grpSpPr>
        <p:pic>
          <p:nvPicPr>
            <p:cNvPr id="19470" name="Picture 10" descr="girl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0" y="2704"/>
              <a:ext cx="625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13" descr="boy4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1" y="2840"/>
              <a:ext cx="622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472" name="Group 14"/>
            <p:cNvGrpSpPr>
              <a:grpSpLocks/>
            </p:cNvGrpSpPr>
            <p:nvPr/>
          </p:nvGrpSpPr>
          <p:grpSpPr bwMode="auto">
            <a:xfrm>
              <a:off x="5261" y="2659"/>
              <a:ext cx="499" cy="965"/>
              <a:chOff x="288" y="2928"/>
              <a:chExt cx="576" cy="1056"/>
            </a:xfrm>
          </p:grpSpPr>
          <p:grpSp>
            <p:nvGrpSpPr>
              <p:cNvPr id="19509" name="Group 15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19511" name="Freeform 16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>
                    <a:gd name="T0" fmla="*/ 0 w 1"/>
                    <a:gd name="T1" fmla="*/ 0 h 256"/>
                    <a:gd name="T2" fmla="*/ 0 w 1"/>
                    <a:gd name="T3" fmla="*/ 114 h 256"/>
                    <a:gd name="T4" fmla="*/ 0 60000 65536"/>
                    <a:gd name="T5" fmla="*/ 0 60000 65536"/>
                    <a:gd name="T6" fmla="*/ 0 w 1"/>
                    <a:gd name="T7" fmla="*/ 0 h 256"/>
                    <a:gd name="T8" fmla="*/ 1 w 1"/>
                    <a:gd name="T9" fmla="*/ 256 h 2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12" name="Freeform 17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>
                    <a:gd name="T0" fmla="*/ 22 w 468"/>
                    <a:gd name="T1" fmla="*/ 7 h 423"/>
                    <a:gd name="T2" fmla="*/ 86 w 468"/>
                    <a:gd name="T3" fmla="*/ 7 h 423"/>
                    <a:gd name="T4" fmla="*/ 100 w 468"/>
                    <a:gd name="T5" fmla="*/ 7 h 423"/>
                    <a:gd name="T6" fmla="*/ 104 w 468"/>
                    <a:gd name="T7" fmla="*/ 13 h 423"/>
                    <a:gd name="T8" fmla="*/ 114 w 468"/>
                    <a:gd name="T9" fmla="*/ 39 h 423"/>
                    <a:gd name="T10" fmla="*/ 117 w 468"/>
                    <a:gd name="T11" fmla="*/ 61 h 423"/>
                    <a:gd name="T12" fmla="*/ 126 w 468"/>
                    <a:gd name="T13" fmla="*/ 91 h 423"/>
                    <a:gd name="T14" fmla="*/ 126 w 468"/>
                    <a:gd name="T15" fmla="*/ 136 h 423"/>
                    <a:gd name="T16" fmla="*/ 120 w 468"/>
                    <a:gd name="T17" fmla="*/ 158 h 423"/>
                    <a:gd name="T18" fmla="*/ 117 w 468"/>
                    <a:gd name="T19" fmla="*/ 184 h 423"/>
                    <a:gd name="T20" fmla="*/ 117 w 468"/>
                    <a:gd name="T21" fmla="*/ 193 h 423"/>
                    <a:gd name="T22" fmla="*/ 108 w 468"/>
                    <a:gd name="T23" fmla="*/ 178 h 423"/>
                    <a:gd name="T24" fmla="*/ 101 w 468"/>
                    <a:gd name="T25" fmla="*/ 170 h 423"/>
                    <a:gd name="T26" fmla="*/ 87 w 468"/>
                    <a:gd name="T27" fmla="*/ 165 h 423"/>
                    <a:gd name="T28" fmla="*/ 75 w 468"/>
                    <a:gd name="T29" fmla="*/ 173 h 423"/>
                    <a:gd name="T30" fmla="*/ 65 w 468"/>
                    <a:gd name="T31" fmla="*/ 186 h 423"/>
                    <a:gd name="T32" fmla="*/ 60 w 468"/>
                    <a:gd name="T33" fmla="*/ 180 h 423"/>
                    <a:gd name="T34" fmla="*/ 46 w 468"/>
                    <a:gd name="T35" fmla="*/ 170 h 423"/>
                    <a:gd name="T36" fmla="*/ 28 w 468"/>
                    <a:gd name="T37" fmla="*/ 170 h 423"/>
                    <a:gd name="T38" fmla="*/ 20 w 468"/>
                    <a:gd name="T39" fmla="*/ 183 h 423"/>
                    <a:gd name="T40" fmla="*/ 14 w 468"/>
                    <a:gd name="T41" fmla="*/ 189 h 423"/>
                    <a:gd name="T42" fmla="*/ 9 w 468"/>
                    <a:gd name="T43" fmla="*/ 180 h 423"/>
                    <a:gd name="T44" fmla="*/ 4 w 468"/>
                    <a:gd name="T45" fmla="*/ 156 h 423"/>
                    <a:gd name="T46" fmla="*/ 1 w 468"/>
                    <a:gd name="T47" fmla="*/ 125 h 423"/>
                    <a:gd name="T48" fmla="*/ 4 w 468"/>
                    <a:gd name="T49" fmla="*/ 96 h 423"/>
                    <a:gd name="T50" fmla="*/ 9 w 468"/>
                    <a:gd name="T51" fmla="*/ 70 h 423"/>
                    <a:gd name="T52" fmla="*/ 16 w 468"/>
                    <a:gd name="T53" fmla="*/ 46 h 423"/>
                    <a:gd name="T54" fmla="*/ 22 w 468"/>
                    <a:gd name="T55" fmla="*/ 7 h 42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8"/>
                    <a:gd name="T85" fmla="*/ 0 h 423"/>
                    <a:gd name="T86" fmla="*/ 468 w 468"/>
                    <a:gd name="T87" fmla="*/ 423 h 42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" name="Freeform 18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4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i="0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4" name="Freeform 19"/>
                <p:cNvSpPr>
                  <a:spLocks/>
                </p:cNvSpPr>
                <p:nvPr/>
              </p:nvSpPr>
              <p:spPr bwMode="auto">
                <a:xfrm>
                  <a:off x="659" y="3571"/>
                  <a:ext cx="112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i="0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5" name="Freeform 20"/>
                <p:cNvSpPr>
                  <a:spLocks/>
                </p:cNvSpPr>
                <p:nvPr/>
              </p:nvSpPr>
              <p:spPr bwMode="auto">
                <a:xfrm>
                  <a:off x="412" y="3568"/>
                  <a:ext cx="92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i="0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9516" name="Freeform 21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>
                    <a:gd name="T0" fmla="*/ 4 w 313"/>
                    <a:gd name="T1" fmla="*/ 107 h 215"/>
                    <a:gd name="T2" fmla="*/ 13 w 313"/>
                    <a:gd name="T3" fmla="*/ 104 h 215"/>
                    <a:gd name="T4" fmla="*/ 78 w 313"/>
                    <a:gd name="T5" fmla="*/ 103 h 215"/>
                    <a:gd name="T6" fmla="*/ 89 w 313"/>
                    <a:gd name="T7" fmla="*/ 103 h 215"/>
                    <a:gd name="T8" fmla="*/ 92 w 313"/>
                    <a:gd name="T9" fmla="*/ 76 h 215"/>
                    <a:gd name="T10" fmla="*/ 90 w 313"/>
                    <a:gd name="T11" fmla="*/ 46 h 215"/>
                    <a:gd name="T12" fmla="*/ 84 w 313"/>
                    <a:gd name="T13" fmla="*/ 21 h 215"/>
                    <a:gd name="T14" fmla="*/ 72 w 313"/>
                    <a:gd name="T15" fmla="*/ 9 h 215"/>
                    <a:gd name="T16" fmla="*/ 60 w 313"/>
                    <a:gd name="T17" fmla="*/ 4 h 215"/>
                    <a:gd name="T18" fmla="*/ 47 w 313"/>
                    <a:gd name="T19" fmla="*/ 22 h 215"/>
                    <a:gd name="T20" fmla="*/ 46 w 313"/>
                    <a:gd name="T21" fmla="*/ 22 h 215"/>
                    <a:gd name="T22" fmla="*/ 32 w 313"/>
                    <a:gd name="T23" fmla="*/ 8 h 215"/>
                    <a:gd name="T24" fmla="*/ 24 w 313"/>
                    <a:gd name="T25" fmla="*/ 8 h 215"/>
                    <a:gd name="T26" fmla="*/ 13 w 313"/>
                    <a:gd name="T27" fmla="*/ 23 h 215"/>
                    <a:gd name="T28" fmla="*/ 4 w 313"/>
                    <a:gd name="T29" fmla="*/ 42 h 215"/>
                    <a:gd name="T30" fmla="*/ 4 w 313"/>
                    <a:gd name="T31" fmla="*/ 58 h 215"/>
                    <a:gd name="T32" fmla="*/ 4 w 313"/>
                    <a:gd name="T33" fmla="*/ 83 h 215"/>
                    <a:gd name="T34" fmla="*/ 0 w 313"/>
                    <a:gd name="T35" fmla="*/ 97 h 215"/>
                    <a:gd name="T36" fmla="*/ 4 w 313"/>
                    <a:gd name="T37" fmla="*/ 107 h 21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13"/>
                    <a:gd name="T58" fmla="*/ 0 h 215"/>
                    <a:gd name="T59" fmla="*/ 313 w 313"/>
                    <a:gd name="T60" fmla="*/ 215 h 21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17" name="Freeform 22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>
                    <a:gd name="T0" fmla="*/ 0 w 198"/>
                    <a:gd name="T1" fmla="*/ 11 h 320"/>
                    <a:gd name="T2" fmla="*/ 20 w 198"/>
                    <a:gd name="T3" fmla="*/ 7 h 320"/>
                    <a:gd name="T4" fmla="*/ 42 w 198"/>
                    <a:gd name="T5" fmla="*/ 31 h 320"/>
                    <a:gd name="T6" fmla="*/ 46 w 198"/>
                    <a:gd name="T7" fmla="*/ 61 h 320"/>
                    <a:gd name="T8" fmla="*/ 47 w 198"/>
                    <a:gd name="T9" fmla="*/ 82 h 320"/>
                    <a:gd name="T10" fmla="*/ 47 w 198"/>
                    <a:gd name="T11" fmla="*/ 111 h 320"/>
                    <a:gd name="T12" fmla="*/ 53 w 198"/>
                    <a:gd name="T13" fmla="*/ 119 h 320"/>
                    <a:gd name="T14" fmla="*/ 39 w 198"/>
                    <a:gd name="T15" fmla="*/ 142 h 320"/>
                    <a:gd name="T16" fmla="*/ 32 w 198"/>
                    <a:gd name="T17" fmla="*/ 145 h 320"/>
                    <a:gd name="T18" fmla="*/ 26 w 198"/>
                    <a:gd name="T19" fmla="*/ 131 h 320"/>
                    <a:gd name="T20" fmla="*/ 16 w 198"/>
                    <a:gd name="T21" fmla="*/ 100 h 320"/>
                    <a:gd name="T22" fmla="*/ 18 w 198"/>
                    <a:gd name="T23" fmla="*/ 83 h 320"/>
                    <a:gd name="T24" fmla="*/ 18 w 198"/>
                    <a:gd name="T25" fmla="*/ 57 h 320"/>
                    <a:gd name="T26" fmla="*/ 13 w 198"/>
                    <a:gd name="T27" fmla="*/ 32 h 320"/>
                    <a:gd name="T28" fmla="*/ 10 w 198"/>
                    <a:gd name="T29" fmla="*/ 18 h 320"/>
                    <a:gd name="T30" fmla="*/ 0 w 198"/>
                    <a:gd name="T31" fmla="*/ 11 h 32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98"/>
                    <a:gd name="T49" fmla="*/ 0 h 320"/>
                    <a:gd name="T50" fmla="*/ 198 w 198"/>
                    <a:gd name="T51" fmla="*/ 320 h 32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18" name="Freeform 23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>
                    <a:gd name="T0" fmla="*/ 62 w 222"/>
                    <a:gd name="T1" fmla="*/ 11 h 322"/>
                    <a:gd name="T2" fmla="*/ 53 w 222"/>
                    <a:gd name="T3" fmla="*/ 2 h 322"/>
                    <a:gd name="T4" fmla="*/ 35 w 222"/>
                    <a:gd name="T5" fmla="*/ 7 h 322"/>
                    <a:gd name="T6" fmla="*/ 13 w 222"/>
                    <a:gd name="T7" fmla="*/ 28 h 322"/>
                    <a:gd name="T8" fmla="*/ 10 w 222"/>
                    <a:gd name="T9" fmla="*/ 58 h 322"/>
                    <a:gd name="T10" fmla="*/ 9 w 222"/>
                    <a:gd name="T11" fmla="*/ 79 h 322"/>
                    <a:gd name="T12" fmla="*/ 7 w 222"/>
                    <a:gd name="T13" fmla="*/ 108 h 322"/>
                    <a:gd name="T14" fmla="*/ 4 w 222"/>
                    <a:gd name="T15" fmla="*/ 118 h 322"/>
                    <a:gd name="T16" fmla="*/ 22 w 222"/>
                    <a:gd name="T17" fmla="*/ 137 h 322"/>
                    <a:gd name="T18" fmla="*/ 33 w 222"/>
                    <a:gd name="T19" fmla="*/ 146 h 322"/>
                    <a:gd name="T20" fmla="*/ 35 w 222"/>
                    <a:gd name="T21" fmla="*/ 127 h 322"/>
                    <a:gd name="T22" fmla="*/ 40 w 222"/>
                    <a:gd name="T23" fmla="*/ 97 h 322"/>
                    <a:gd name="T24" fmla="*/ 41 w 222"/>
                    <a:gd name="T25" fmla="*/ 82 h 322"/>
                    <a:gd name="T26" fmla="*/ 41 w 222"/>
                    <a:gd name="T27" fmla="*/ 68 h 322"/>
                    <a:gd name="T28" fmla="*/ 44 w 222"/>
                    <a:gd name="T29" fmla="*/ 39 h 322"/>
                    <a:gd name="T30" fmla="*/ 47 w 222"/>
                    <a:gd name="T31" fmla="*/ 33 h 322"/>
                    <a:gd name="T32" fmla="*/ 51 w 222"/>
                    <a:gd name="T33" fmla="*/ 26 h 322"/>
                    <a:gd name="T34" fmla="*/ 62 w 222"/>
                    <a:gd name="T35" fmla="*/ 11 h 32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22"/>
                    <a:gd name="T55" fmla="*/ 0 h 322"/>
                    <a:gd name="T56" fmla="*/ 222 w 222"/>
                    <a:gd name="T57" fmla="*/ 322 h 32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19" name="Freeform 24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>
                    <a:gd name="T0" fmla="*/ 5 w 112"/>
                    <a:gd name="T1" fmla="*/ 0 h 104"/>
                    <a:gd name="T2" fmla="*/ 4 w 112"/>
                    <a:gd name="T3" fmla="*/ 0 h 104"/>
                    <a:gd name="T4" fmla="*/ 0 w 112"/>
                    <a:gd name="T5" fmla="*/ 18 h 104"/>
                    <a:gd name="T6" fmla="*/ 26 w 112"/>
                    <a:gd name="T7" fmla="*/ 43 h 104"/>
                    <a:gd name="T8" fmla="*/ 29 w 112"/>
                    <a:gd name="T9" fmla="*/ 26 h 104"/>
                    <a:gd name="T10" fmla="*/ 5 w 112"/>
                    <a:gd name="T11" fmla="*/ 0 h 10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2"/>
                    <a:gd name="T19" fmla="*/ 0 h 104"/>
                    <a:gd name="T20" fmla="*/ 112 w 112"/>
                    <a:gd name="T21" fmla="*/ 104 h 10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0" name="Freeform 25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>
                    <a:gd name="T0" fmla="*/ 10 w 84"/>
                    <a:gd name="T1" fmla="*/ 0 h 96"/>
                    <a:gd name="T2" fmla="*/ 7 w 84"/>
                    <a:gd name="T3" fmla="*/ 6 h 96"/>
                    <a:gd name="T4" fmla="*/ 0 w 84"/>
                    <a:gd name="T5" fmla="*/ 13 h 96"/>
                    <a:gd name="T6" fmla="*/ 14 w 84"/>
                    <a:gd name="T7" fmla="*/ 42 h 96"/>
                    <a:gd name="T8" fmla="*/ 20 w 84"/>
                    <a:gd name="T9" fmla="*/ 27 h 96"/>
                    <a:gd name="T10" fmla="*/ 8 w 84"/>
                    <a:gd name="T11" fmla="*/ 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1" name="Freeform 26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>
                    <a:gd name="T0" fmla="*/ 10 w 84"/>
                    <a:gd name="T1" fmla="*/ 0 h 96"/>
                    <a:gd name="T2" fmla="*/ 7 w 84"/>
                    <a:gd name="T3" fmla="*/ 6 h 96"/>
                    <a:gd name="T4" fmla="*/ 0 w 84"/>
                    <a:gd name="T5" fmla="*/ 13 h 96"/>
                    <a:gd name="T6" fmla="*/ 14 w 84"/>
                    <a:gd name="T7" fmla="*/ 42 h 96"/>
                    <a:gd name="T8" fmla="*/ 20 w 84"/>
                    <a:gd name="T9" fmla="*/ 27 h 96"/>
                    <a:gd name="T10" fmla="*/ 8 w 84"/>
                    <a:gd name="T11" fmla="*/ 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" name="Freeform 27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>
                    <a:gd name="T0" fmla="*/ 0 w 8"/>
                    <a:gd name="T1" fmla="*/ 0 h 400"/>
                    <a:gd name="T2" fmla="*/ 4 w 8"/>
                    <a:gd name="T3" fmla="*/ 179 h 400"/>
                    <a:gd name="T4" fmla="*/ 0 60000 65536"/>
                    <a:gd name="T5" fmla="*/ 0 60000 65536"/>
                    <a:gd name="T6" fmla="*/ 0 w 8"/>
                    <a:gd name="T7" fmla="*/ 0 h 400"/>
                    <a:gd name="T8" fmla="*/ 8 w 8"/>
                    <a:gd name="T9" fmla="*/ 400 h 4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3" name="Freeform 28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>
                    <a:gd name="T0" fmla="*/ 0 w 1"/>
                    <a:gd name="T1" fmla="*/ 0 h 160"/>
                    <a:gd name="T2" fmla="*/ 0 w 1"/>
                    <a:gd name="T3" fmla="*/ 73 h 160"/>
                    <a:gd name="T4" fmla="*/ 0 60000 65536"/>
                    <a:gd name="T5" fmla="*/ 0 60000 65536"/>
                    <a:gd name="T6" fmla="*/ 0 w 1"/>
                    <a:gd name="T7" fmla="*/ 0 h 160"/>
                    <a:gd name="T8" fmla="*/ 1 w 1"/>
                    <a:gd name="T9" fmla="*/ 160 h 1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4" name="Freeform 29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>
                    <a:gd name="T0" fmla="*/ 10 w 352"/>
                    <a:gd name="T1" fmla="*/ 37 h 95"/>
                    <a:gd name="T2" fmla="*/ 11 w 352"/>
                    <a:gd name="T3" fmla="*/ 61 h 95"/>
                    <a:gd name="T4" fmla="*/ 40 w 352"/>
                    <a:gd name="T5" fmla="*/ 61 h 95"/>
                    <a:gd name="T6" fmla="*/ 124 w 352"/>
                    <a:gd name="T7" fmla="*/ 63 h 95"/>
                    <a:gd name="T8" fmla="*/ 225 w 352"/>
                    <a:gd name="T9" fmla="*/ 63 h 95"/>
                    <a:gd name="T10" fmla="*/ 222 w 352"/>
                    <a:gd name="T11" fmla="*/ 32 h 95"/>
                    <a:gd name="T12" fmla="*/ 166 w 352"/>
                    <a:gd name="T13" fmla="*/ 1 h 95"/>
                    <a:gd name="T14" fmla="*/ 124 w 352"/>
                    <a:gd name="T15" fmla="*/ 29 h 95"/>
                    <a:gd name="T16" fmla="*/ 128 w 352"/>
                    <a:gd name="T17" fmla="*/ 61 h 95"/>
                    <a:gd name="T18" fmla="*/ 105 w 352"/>
                    <a:gd name="T19" fmla="*/ 23 h 95"/>
                    <a:gd name="T20" fmla="*/ 48 w 352"/>
                    <a:gd name="T21" fmla="*/ 7 h 95"/>
                    <a:gd name="T22" fmla="*/ 10 w 352"/>
                    <a:gd name="T23" fmla="*/ 37 h 9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52"/>
                    <a:gd name="T37" fmla="*/ 0 h 95"/>
                    <a:gd name="T38" fmla="*/ 352 w 352"/>
                    <a:gd name="T39" fmla="*/ 95 h 9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5" name="Freeform 30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>
                    <a:gd name="T0" fmla="*/ 248 w 400"/>
                    <a:gd name="T1" fmla="*/ 229 h 301"/>
                    <a:gd name="T2" fmla="*/ 263 w 400"/>
                    <a:gd name="T3" fmla="*/ 176 h 301"/>
                    <a:gd name="T4" fmla="*/ 253 w 400"/>
                    <a:gd name="T5" fmla="*/ 162 h 301"/>
                    <a:gd name="T6" fmla="*/ 254 w 400"/>
                    <a:gd name="T7" fmla="*/ 133 h 301"/>
                    <a:gd name="T8" fmla="*/ 236 w 400"/>
                    <a:gd name="T9" fmla="*/ 120 h 301"/>
                    <a:gd name="T10" fmla="*/ 241 w 400"/>
                    <a:gd name="T11" fmla="*/ 99 h 301"/>
                    <a:gd name="T12" fmla="*/ 231 w 400"/>
                    <a:gd name="T13" fmla="*/ 102 h 301"/>
                    <a:gd name="T14" fmla="*/ 193 w 400"/>
                    <a:gd name="T15" fmla="*/ 56 h 301"/>
                    <a:gd name="T16" fmla="*/ 175 w 400"/>
                    <a:gd name="T17" fmla="*/ 53 h 301"/>
                    <a:gd name="T18" fmla="*/ 162 w 400"/>
                    <a:gd name="T19" fmla="*/ 42 h 301"/>
                    <a:gd name="T20" fmla="*/ 172 w 400"/>
                    <a:gd name="T21" fmla="*/ 25 h 301"/>
                    <a:gd name="T22" fmla="*/ 186 w 400"/>
                    <a:gd name="T23" fmla="*/ 25 h 301"/>
                    <a:gd name="T24" fmla="*/ 173 w 400"/>
                    <a:gd name="T25" fmla="*/ 1 h 301"/>
                    <a:gd name="T26" fmla="*/ 149 w 400"/>
                    <a:gd name="T27" fmla="*/ 29 h 301"/>
                    <a:gd name="T28" fmla="*/ 143 w 400"/>
                    <a:gd name="T29" fmla="*/ 44 h 301"/>
                    <a:gd name="T30" fmla="*/ 126 w 400"/>
                    <a:gd name="T31" fmla="*/ 10 h 301"/>
                    <a:gd name="T32" fmla="*/ 122 w 400"/>
                    <a:gd name="T33" fmla="*/ 22 h 301"/>
                    <a:gd name="T34" fmla="*/ 134 w 400"/>
                    <a:gd name="T35" fmla="*/ 44 h 301"/>
                    <a:gd name="T36" fmla="*/ 107 w 400"/>
                    <a:gd name="T37" fmla="*/ 10 h 301"/>
                    <a:gd name="T38" fmla="*/ 95 w 400"/>
                    <a:gd name="T39" fmla="*/ 16 h 301"/>
                    <a:gd name="T40" fmla="*/ 79 w 400"/>
                    <a:gd name="T41" fmla="*/ 19 h 301"/>
                    <a:gd name="T42" fmla="*/ 75 w 400"/>
                    <a:gd name="T43" fmla="*/ 25 h 301"/>
                    <a:gd name="T44" fmla="*/ 96 w 400"/>
                    <a:gd name="T45" fmla="*/ 26 h 301"/>
                    <a:gd name="T46" fmla="*/ 104 w 400"/>
                    <a:gd name="T47" fmla="*/ 47 h 301"/>
                    <a:gd name="T48" fmla="*/ 83 w 400"/>
                    <a:gd name="T49" fmla="*/ 44 h 301"/>
                    <a:gd name="T50" fmla="*/ 75 w 400"/>
                    <a:gd name="T51" fmla="*/ 62 h 301"/>
                    <a:gd name="T52" fmla="*/ 62 w 400"/>
                    <a:gd name="T53" fmla="*/ 66 h 301"/>
                    <a:gd name="T54" fmla="*/ 48 w 400"/>
                    <a:gd name="T55" fmla="*/ 73 h 301"/>
                    <a:gd name="T56" fmla="*/ 36 w 400"/>
                    <a:gd name="T57" fmla="*/ 84 h 301"/>
                    <a:gd name="T58" fmla="*/ 39 w 400"/>
                    <a:gd name="T59" fmla="*/ 102 h 301"/>
                    <a:gd name="T60" fmla="*/ 31 w 400"/>
                    <a:gd name="T61" fmla="*/ 114 h 301"/>
                    <a:gd name="T62" fmla="*/ 16 w 400"/>
                    <a:gd name="T63" fmla="*/ 122 h 301"/>
                    <a:gd name="T64" fmla="*/ 12 w 400"/>
                    <a:gd name="T65" fmla="*/ 171 h 301"/>
                    <a:gd name="T66" fmla="*/ 3 w 400"/>
                    <a:gd name="T67" fmla="*/ 220 h 301"/>
                    <a:gd name="T68" fmla="*/ 22 w 400"/>
                    <a:gd name="T69" fmla="*/ 241 h 3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400"/>
                    <a:gd name="T106" fmla="*/ 0 h 301"/>
                    <a:gd name="T107" fmla="*/ 400 w 400"/>
                    <a:gd name="T108" fmla="*/ 301 h 30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6" name="Freeform 31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>
                    <a:gd name="T0" fmla="*/ 55 w 99"/>
                    <a:gd name="T1" fmla="*/ 0 h 101"/>
                    <a:gd name="T2" fmla="*/ 80 w 99"/>
                    <a:gd name="T3" fmla="*/ 30 h 101"/>
                    <a:gd name="T4" fmla="*/ 86 w 99"/>
                    <a:gd name="T5" fmla="*/ 88 h 101"/>
                    <a:gd name="T6" fmla="*/ 67 w 99"/>
                    <a:gd name="T7" fmla="*/ 124 h 101"/>
                    <a:gd name="T8" fmla="*/ 36 w 99"/>
                    <a:gd name="T9" fmla="*/ 132 h 101"/>
                    <a:gd name="T10" fmla="*/ 4 w 99"/>
                    <a:gd name="T11" fmla="*/ 81 h 101"/>
                    <a:gd name="T12" fmla="*/ 12 w 99"/>
                    <a:gd name="T13" fmla="*/ 41 h 10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99"/>
                    <a:gd name="T22" fmla="*/ 0 h 101"/>
                    <a:gd name="T23" fmla="*/ 99 w 99"/>
                    <a:gd name="T24" fmla="*/ 101 h 10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7" name="Freeform 32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>
                    <a:gd name="T0" fmla="*/ 48 w 108"/>
                    <a:gd name="T1" fmla="*/ 0 h 111"/>
                    <a:gd name="T2" fmla="*/ 10 w 108"/>
                    <a:gd name="T3" fmla="*/ 42 h 111"/>
                    <a:gd name="T4" fmla="*/ 4 w 108"/>
                    <a:gd name="T5" fmla="*/ 102 h 111"/>
                    <a:gd name="T6" fmla="*/ 36 w 108"/>
                    <a:gd name="T7" fmla="*/ 123 h 111"/>
                    <a:gd name="T8" fmla="*/ 54 w 108"/>
                    <a:gd name="T9" fmla="*/ 144 h 111"/>
                    <a:gd name="T10" fmla="*/ 86 w 108"/>
                    <a:gd name="T11" fmla="*/ 93 h 111"/>
                    <a:gd name="T12" fmla="*/ 97 w 108"/>
                    <a:gd name="T13" fmla="*/ 55 h 1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8"/>
                    <a:gd name="T22" fmla="*/ 0 h 111"/>
                    <a:gd name="T23" fmla="*/ 108 w 108"/>
                    <a:gd name="T24" fmla="*/ 111 h 11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8" name="Freeform 33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>
                    <a:gd name="T0" fmla="*/ 0 w 344"/>
                    <a:gd name="T1" fmla="*/ 147 h 365"/>
                    <a:gd name="T2" fmla="*/ 6 w 344"/>
                    <a:gd name="T3" fmla="*/ 159 h 365"/>
                    <a:gd name="T4" fmla="*/ 25 w 344"/>
                    <a:gd name="T5" fmla="*/ 203 h 365"/>
                    <a:gd name="T6" fmla="*/ 59 w 344"/>
                    <a:gd name="T7" fmla="*/ 234 h 365"/>
                    <a:gd name="T8" fmla="*/ 94 w 344"/>
                    <a:gd name="T9" fmla="*/ 244 h 365"/>
                    <a:gd name="T10" fmla="*/ 97 w 344"/>
                    <a:gd name="T11" fmla="*/ 262 h 365"/>
                    <a:gd name="T12" fmla="*/ 112 w 344"/>
                    <a:gd name="T13" fmla="*/ 277 h 365"/>
                    <a:gd name="T14" fmla="*/ 130 w 344"/>
                    <a:gd name="T15" fmla="*/ 259 h 365"/>
                    <a:gd name="T16" fmla="*/ 141 w 344"/>
                    <a:gd name="T17" fmla="*/ 241 h 365"/>
                    <a:gd name="T18" fmla="*/ 173 w 344"/>
                    <a:gd name="T19" fmla="*/ 234 h 365"/>
                    <a:gd name="T20" fmla="*/ 205 w 344"/>
                    <a:gd name="T21" fmla="*/ 209 h 365"/>
                    <a:gd name="T22" fmla="*/ 231 w 344"/>
                    <a:gd name="T23" fmla="*/ 136 h 365"/>
                    <a:gd name="T24" fmla="*/ 195 w 344"/>
                    <a:gd name="T25" fmla="*/ 76 h 365"/>
                    <a:gd name="T26" fmla="*/ 174 w 344"/>
                    <a:gd name="T27" fmla="*/ 20 h 365"/>
                    <a:gd name="T28" fmla="*/ 141 w 344"/>
                    <a:gd name="T29" fmla="*/ 56 h 365"/>
                    <a:gd name="T30" fmla="*/ 134 w 344"/>
                    <a:gd name="T31" fmla="*/ 45 h 365"/>
                    <a:gd name="T32" fmla="*/ 124 w 344"/>
                    <a:gd name="T33" fmla="*/ 42 h 365"/>
                    <a:gd name="T34" fmla="*/ 76 w 344"/>
                    <a:gd name="T35" fmla="*/ 56 h 365"/>
                    <a:gd name="T36" fmla="*/ 86 w 344"/>
                    <a:gd name="T37" fmla="*/ 30 h 365"/>
                    <a:gd name="T38" fmla="*/ 77 w 344"/>
                    <a:gd name="T39" fmla="*/ 11 h 365"/>
                    <a:gd name="T40" fmla="*/ 37 w 344"/>
                    <a:gd name="T41" fmla="*/ 85 h 365"/>
                    <a:gd name="T42" fmla="*/ 40 w 344"/>
                    <a:gd name="T43" fmla="*/ 104 h 365"/>
                    <a:gd name="T44" fmla="*/ 37 w 344"/>
                    <a:gd name="T45" fmla="*/ 123 h 365"/>
                    <a:gd name="T46" fmla="*/ 25 w 344"/>
                    <a:gd name="T47" fmla="*/ 118 h 365"/>
                    <a:gd name="T48" fmla="*/ 22 w 344"/>
                    <a:gd name="T49" fmla="*/ 91 h 365"/>
                    <a:gd name="T50" fmla="*/ 12 w 344"/>
                    <a:gd name="T51" fmla="*/ 116 h 365"/>
                    <a:gd name="T52" fmla="*/ 12 w 344"/>
                    <a:gd name="T53" fmla="*/ 132 h 365"/>
                    <a:gd name="T54" fmla="*/ 9 w 344"/>
                    <a:gd name="T55" fmla="*/ 140 h 365"/>
                    <a:gd name="T56" fmla="*/ 0 w 344"/>
                    <a:gd name="T57" fmla="*/ 147 h 36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44"/>
                    <a:gd name="T88" fmla="*/ 0 h 365"/>
                    <a:gd name="T89" fmla="*/ 344 w 344"/>
                    <a:gd name="T90" fmla="*/ 365 h 36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29" name="Freeform 34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>
                    <a:gd name="T0" fmla="*/ 0 w 114"/>
                    <a:gd name="T1" fmla="*/ 0 h 32"/>
                    <a:gd name="T2" fmla="*/ 25 w 114"/>
                    <a:gd name="T3" fmla="*/ 27 h 32"/>
                    <a:gd name="T4" fmla="*/ 37 w 114"/>
                    <a:gd name="T5" fmla="*/ 30 h 32"/>
                    <a:gd name="T6" fmla="*/ 50 w 114"/>
                    <a:gd name="T7" fmla="*/ 27 h 32"/>
                    <a:gd name="T8" fmla="*/ 70 w 114"/>
                    <a:gd name="T9" fmla="*/ 3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32"/>
                    <a:gd name="T17" fmla="*/ 114 w 11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>
                  <a:solidFill>
                    <a:srgbClr val="D20000"/>
                  </a:solidFill>
                  <a:round/>
                  <a:headEnd/>
                  <a:tailEnd type="none" w="sm" len="sm"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0" name="Freeform 35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>
                    <a:gd name="T0" fmla="*/ 0 w 45"/>
                    <a:gd name="T1" fmla="*/ 10 h 10"/>
                    <a:gd name="T2" fmla="*/ 10 w 45"/>
                    <a:gd name="T3" fmla="*/ 1 h 10"/>
                    <a:gd name="T4" fmla="*/ 25 w 45"/>
                    <a:gd name="T5" fmla="*/ 4 h 10"/>
                    <a:gd name="T6" fmla="*/ 36 w 45"/>
                    <a:gd name="T7" fmla="*/ 1 h 10"/>
                    <a:gd name="T8" fmla="*/ 45 w 45"/>
                    <a:gd name="T9" fmla="*/ 1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5"/>
                    <a:gd name="T16" fmla="*/ 0 h 10"/>
                    <a:gd name="T17" fmla="*/ 45 w 45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1" name="Freeform 36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>
                    <a:gd name="T0" fmla="*/ 44 w 63"/>
                    <a:gd name="T1" fmla="*/ 14 h 28"/>
                    <a:gd name="T2" fmla="*/ 22 w 63"/>
                    <a:gd name="T3" fmla="*/ 4 h 28"/>
                    <a:gd name="T4" fmla="*/ 15 w 63"/>
                    <a:gd name="T5" fmla="*/ 4 h 28"/>
                    <a:gd name="T6" fmla="*/ 0 w 63"/>
                    <a:gd name="T7" fmla="*/ 17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2" name="Freeform 37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>
                    <a:gd name="T0" fmla="*/ 16 w 27"/>
                    <a:gd name="T1" fmla="*/ 12 h 27"/>
                    <a:gd name="T2" fmla="*/ 12 w 27"/>
                    <a:gd name="T3" fmla="*/ 0 h 27"/>
                    <a:gd name="T4" fmla="*/ 0 w 27"/>
                    <a:gd name="T5" fmla="*/ 13 h 27"/>
                    <a:gd name="T6" fmla="*/ 13 w 27"/>
                    <a:gd name="T7" fmla="*/ 16 h 27"/>
                    <a:gd name="T8" fmla="*/ 16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3" name="Freeform 38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>
                    <a:gd name="T0" fmla="*/ 4 w 64"/>
                    <a:gd name="T1" fmla="*/ 31 h 36"/>
                    <a:gd name="T2" fmla="*/ 4 w 64"/>
                    <a:gd name="T3" fmla="*/ 22 h 36"/>
                    <a:gd name="T4" fmla="*/ 20 w 64"/>
                    <a:gd name="T5" fmla="*/ 1 h 36"/>
                    <a:gd name="T6" fmla="*/ 43 w 64"/>
                    <a:gd name="T7" fmla="*/ 13 h 36"/>
                    <a:gd name="T8" fmla="*/ 38 w 64"/>
                    <a:gd name="T9" fmla="*/ 31 h 36"/>
                    <a:gd name="T10" fmla="*/ 23 w 64"/>
                    <a:gd name="T11" fmla="*/ 19 h 36"/>
                    <a:gd name="T12" fmla="*/ 13 w 64"/>
                    <a:gd name="T13" fmla="*/ 34 h 36"/>
                    <a:gd name="T14" fmla="*/ 4 w 64"/>
                    <a:gd name="T15" fmla="*/ 31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4" name="Freeform 39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>
                    <a:gd name="T0" fmla="*/ 44 w 63"/>
                    <a:gd name="T1" fmla="*/ 14 h 28"/>
                    <a:gd name="T2" fmla="*/ 22 w 63"/>
                    <a:gd name="T3" fmla="*/ 4 h 28"/>
                    <a:gd name="T4" fmla="*/ 15 w 63"/>
                    <a:gd name="T5" fmla="*/ 4 h 28"/>
                    <a:gd name="T6" fmla="*/ 0 w 63"/>
                    <a:gd name="T7" fmla="*/ 17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5" name="Freeform 40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>
                    <a:gd name="T0" fmla="*/ 16 w 27"/>
                    <a:gd name="T1" fmla="*/ 12 h 27"/>
                    <a:gd name="T2" fmla="*/ 12 w 27"/>
                    <a:gd name="T3" fmla="*/ 0 h 27"/>
                    <a:gd name="T4" fmla="*/ 0 w 27"/>
                    <a:gd name="T5" fmla="*/ 13 h 27"/>
                    <a:gd name="T6" fmla="*/ 13 w 27"/>
                    <a:gd name="T7" fmla="*/ 16 h 27"/>
                    <a:gd name="T8" fmla="*/ 16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6" name="Freeform 41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>
                    <a:gd name="T0" fmla="*/ 4 w 64"/>
                    <a:gd name="T1" fmla="*/ 20 h 36"/>
                    <a:gd name="T2" fmla="*/ 4 w 64"/>
                    <a:gd name="T3" fmla="*/ 18 h 36"/>
                    <a:gd name="T4" fmla="*/ 20 w 64"/>
                    <a:gd name="T5" fmla="*/ 1 h 36"/>
                    <a:gd name="T6" fmla="*/ 43 w 64"/>
                    <a:gd name="T7" fmla="*/ 13 h 36"/>
                    <a:gd name="T8" fmla="*/ 38 w 64"/>
                    <a:gd name="T9" fmla="*/ 20 h 36"/>
                    <a:gd name="T10" fmla="*/ 23 w 64"/>
                    <a:gd name="T11" fmla="*/ 18 h 36"/>
                    <a:gd name="T12" fmla="*/ 13 w 64"/>
                    <a:gd name="T13" fmla="*/ 23 h 36"/>
                    <a:gd name="T14" fmla="*/ 4 w 64"/>
                    <a:gd name="T15" fmla="*/ 20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7" name="Freeform 42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>
                    <a:gd name="T0" fmla="*/ 4 w 102"/>
                    <a:gd name="T1" fmla="*/ 26 h 107"/>
                    <a:gd name="T2" fmla="*/ 26 w 102"/>
                    <a:gd name="T3" fmla="*/ 5 h 107"/>
                    <a:gd name="T4" fmla="*/ 48 w 102"/>
                    <a:gd name="T5" fmla="*/ 5 h 107"/>
                    <a:gd name="T6" fmla="*/ 71 w 102"/>
                    <a:gd name="T7" fmla="*/ 26 h 107"/>
                    <a:gd name="T8" fmla="*/ 71 w 102"/>
                    <a:gd name="T9" fmla="*/ 57 h 107"/>
                    <a:gd name="T10" fmla="*/ 49 w 102"/>
                    <a:gd name="T11" fmla="*/ 79 h 107"/>
                    <a:gd name="T12" fmla="*/ 29 w 102"/>
                    <a:gd name="T13" fmla="*/ 82 h 107"/>
                    <a:gd name="T14" fmla="*/ 13 w 102"/>
                    <a:gd name="T15" fmla="*/ 75 h 107"/>
                    <a:gd name="T16" fmla="*/ 1 w 102"/>
                    <a:gd name="T17" fmla="*/ 54 h 107"/>
                    <a:gd name="T18" fmla="*/ 4 w 102"/>
                    <a:gd name="T19" fmla="*/ 26 h 10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2"/>
                    <a:gd name="T31" fmla="*/ 0 h 107"/>
                    <a:gd name="T32" fmla="*/ 102 w 102"/>
                    <a:gd name="T33" fmla="*/ 107 h 10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8" name="Freeform 43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>
                    <a:gd name="T0" fmla="*/ 1 w 99"/>
                    <a:gd name="T1" fmla="*/ 31 h 103"/>
                    <a:gd name="T2" fmla="*/ 27 w 99"/>
                    <a:gd name="T3" fmla="*/ 8 h 103"/>
                    <a:gd name="T4" fmla="*/ 70 w 99"/>
                    <a:gd name="T5" fmla="*/ 5 h 103"/>
                    <a:gd name="T6" fmla="*/ 96 w 99"/>
                    <a:gd name="T7" fmla="*/ 37 h 103"/>
                    <a:gd name="T8" fmla="*/ 90 w 99"/>
                    <a:gd name="T9" fmla="*/ 73 h 103"/>
                    <a:gd name="T10" fmla="*/ 70 w 99"/>
                    <a:gd name="T11" fmla="*/ 96 h 103"/>
                    <a:gd name="T12" fmla="*/ 58 w 99"/>
                    <a:gd name="T13" fmla="*/ 101 h 103"/>
                    <a:gd name="T14" fmla="*/ 30 w 99"/>
                    <a:gd name="T15" fmla="*/ 99 h 103"/>
                    <a:gd name="T16" fmla="*/ 7 w 99"/>
                    <a:gd name="T17" fmla="*/ 78 h 103"/>
                    <a:gd name="T18" fmla="*/ 1 w 99"/>
                    <a:gd name="T19" fmla="*/ 59 h 103"/>
                    <a:gd name="T20" fmla="*/ 1 w 99"/>
                    <a:gd name="T21" fmla="*/ 31 h 10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99"/>
                    <a:gd name="T34" fmla="*/ 0 h 103"/>
                    <a:gd name="T35" fmla="*/ 99 w 99"/>
                    <a:gd name="T36" fmla="*/ 103 h 10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39" name="Freeform 44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>
                    <a:gd name="T0" fmla="*/ 37 w 70"/>
                    <a:gd name="T1" fmla="*/ 6 h 82"/>
                    <a:gd name="T2" fmla="*/ 39 w 70"/>
                    <a:gd name="T3" fmla="*/ 28 h 82"/>
                    <a:gd name="T4" fmla="*/ 28 w 70"/>
                    <a:gd name="T5" fmla="*/ 60 h 82"/>
                    <a:gd name="T6" fmla="*/ 3 w 70"/>
                    <a:gd name="T7" fmla="*/ 20 h 82"/>
                    <a:gd name="T8" fmla="*/ 37 w 70"/>
                    <a:gd name="T9" fmla="*/ 6 h 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"/>
                    <a:gd name="T16" fmla="*/ 0 h 82"/>
                    <a:gd name="T17" fmla="*/ 70 w 70"/>
                    <a:gd name="T18" fmla="*/ 82 h 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540" name="Freeform 45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>
                    <a:gd name="T0" fmla="*/ 0 w 75"/>
                    <a:gd name="T1" fmla="*/ 26 h 67"/>
                    <a:gd name="T2" fmla="*/ 12 w 75"/>
                    <a:gd name="T3" fmla="*/ 53 h 67"/>
                    <a:gd name="T4" fmla="*/ 42 w 75"/>
                    <a:gd name="T5" fmla="*/ 56 h 67"/>
                    <a:gd name="T6" fmla="*/ 54 w 75"/>
                    <a:gd name="T7" fmla="*/ 62 h 67"/>
                    <a:gd name="T8" fmla="*/ 72 w 75"/>
                    <a:gd name="T9" fmla="*/ 26 h 67"/>
                    <a:gd name="T10" fmla="*/ 36 w 75"/>
                    <a:gd name="T11" fmla="*/ 14 h 67"/>
                    <a:gd name="T12" fmla="*/ 15 w 75"/>
                    <a:gd name="T13" fmla="*/ 2 h 67"/>
                    <a:gd name="T14" fmla="*/ 0 w 75"/>
                    <a:gd name="T15" fmla="*/ 26 h 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5"/>
                    <a:gd name="T25" fmla="*/ 0 h 67"/>
                    <a:gd name="T26" fmla="*/ 75 w 75"/>
                    <a:gd name="T27" fmla="*/ 67 h 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7" name="Freeform 46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>
                    <a:gd name="T0" fmla="*/ 21 w 100"/>
                    <a:gd name="T1" fmla="*/ 4 h 116"/>
                    <a:gd name="T2" fmla="*/ 21 w 100"/>
                    <a:gd name="T3" fmla="*/ 0 h 116"/>
                    <a:gd name="T4" fmla="*/ 28 w 100"/>
                    <a:gd name="T5" fmla="*/ 26 h 116"/>
                    <a:gd name="T6" fmla="*/ 8 w 100"/>
                    <a:gd name="T7" fmla="*/ 53 h 116"/>
                    <a:gd name="T8" fmla="*/ 0 w 100"/>
                    <a:gd name="T9" fmla="*/ 36 h 116"/>
                    <a:gd name="T10" fmla="*/ 21 w 100"/>
                    <a:gd name="T11" fmla="*/ 4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0"/>
                    <a:gd name="T19" fmla="*/ 0 h 116"/>
                    <a:gd name="T20" fmla="*/ 100 w 100"/>
                    <a:gd name="T21" fmla="*/ 116 h 1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9510" name="Freeform 47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>
                  <a:gd name="T0" fmla="*/ 0 w 39"/>
                  <a:gd name="T1" fmla="*/ 10 h 15"/>
                  <a:gd name="T2" fmla="*/ 6 w 39"/>
                  <a:gd name="T3" fmla="*/ 13 h 15"/>
                  <a:gd name="T4" fmla="*/ 18 w 39"/>
                  <a:gd name="T5" fmla="*/ 0 h 15"/>
                  <a:gd name="T6" fmla="*/ 30 w 39"/>
                  <a:gd name="T7" fmla="*/ 13 h 15"/>
                  <a:gd name="T8" fmla="*/ 39 w 39"/>
                  <a:gd name="T9" fmla="*/ 1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5"/>
                  <a:gd name="T17" fmla="*/ 39 w 3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9473" name="Group 48"/>
            <p:cNvGrpSpPr>
              <a:grpSpLocks/>
            </p:cNvGrpSpPr>
            <p:nvPr/>
          </p:nvGrpSpPr>
          <p:grpSpPr bwMode="auto">
            <a:xfrm>
              <a:off x="5057" y="3203"/>
              <a:ext cx="499" cy="959"/>
              <a:chOff x="768" y="48"/>
              <a:chExt cx="581" cy="1050"/>
            </a:xfrm>
          </p:grpSpPr>
          <p:grpSp>
            <p:nvGrpSpPr>
              <p:cNvPr id="19475" name="Group 49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19477" name="Freeform 50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>
                    <a:gd name="T0" fmla="*/ 0 w 1"/>
                    <a:gd name="T1" fmla="*/ 0 h 256"/>
                    <a:gd name="T2" fmla="*/ 0 w 1"/>
                    <a:gd name="T3" fmla="*/ 132 h 256"/>
                    <a:gd name="T4" fmla="*/ 0 60000 65536"/>
                    <a:gd name="T5" fmla="*/ 0 60000 65536"/>
                    <a:gd name="T6" fmla="*/ 0 w 1"/>
                    <a:gd name="T7" fmla="*/ 0 h 256"/>
                    <a:gd name="T8" fmla="*/ 0 w 1"/>
                    <a:gd name="T9" fmla="*/ 256 h 2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78" name="Freeform 51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>
                    <a:gd name="T0" fmla="*/ 16 w 468"/>
                    <a:gd name="T1" fmla="*/ 8 h 423"/>
                    <a:gd name="T2" fmla="*/ 66 w 468"/>
                    <a:gd name="T3" fmla="*/ 8 h 423"/>
                    <a:gd name="T4" fmla="*/ 76 w 468"/>
                    <a:gd name="T5" fmla="*/ 8 h 423"/>
                    <a:gd name="T6" fmla="*/ 82 w 468"/>
                    <a:gd name="T7" fmla="*/ 16 h 423"/>
                    <a:gd name="T8" fmla="*/ 88 w 468"/>
                    <a:gd name="T9" fmla="*/ 44 h 423"/>
                    <a:gd name="T10" fmla="*/ 91 w 468"/>
                    <a:gd name="T11" fmla="*/ 70 h 423"/>
                    <a:gd name="T12" fmla="*/ 97 w 468"/>
                    <a:gd name="T13" fmla="*/ 105 h 423"/>
                    <a:gd name="T14" fmla="*/ 97 w 468"/>
                    <a:gd name="T15" fmla="*/ 156 h 423"/>
                    <a:gd name="T16" fmla="*/ 91 w 468"/>
                    <a:gd name="T17" fmla="*/ 181 h 423"/>
                    <a:gd name="T18" fmla="*/ 90 w 468"/>
                    <a:gd name="T19" fmla="*/ 213 h 423"/>
                    <a:gd name="T20" fmla="*/ 88 w 468"/>
                    <a:gd name="T21" fmla="*/ 221 h 423"/>
                    <a:gd name="T22" fmla="*/ 82 w 468"/>
                    <a:gd name="T23" fmla="*/ 204 h 423"/>
                    <a:gd name="T24" fmla="*/ 76 w 468"/>
                    <a:gd name="T25" fmla="*/ 195 h 423"/>
                    <a:gd name="T26" fmla="*/ 66 w 468"/>
                    <a:gd name="T27" fmla="*/ 191 h 423"/>
                    <a:gd name="T28" fmla="*/ 57 w 468"/>
                    <a:gd name="T29" fmla="*/ 200 h 423"/>
                    <a:gd name="T30" fmla="*/ 49 w 468"/>
                    <a:gd name="T31" fmla="*/ 215 h 423"/>
                    <a:gd name="T32" fmla="*/ 47 w 468"/>
                    <a:gd name="T33" fmla="*/ 205 h 423"/>
                    <a:gd name="T34" fmla="*/ 36 w 468"/>
                    <a:gd name="T35" fmla="*/ 192 h 423"/>
                    <a:gd name="T36" fmla="*/ 22 w 468"/>
                    <a:gd name="T37" fmla="*/ 192 h 423"/>
                    <a:gd name="T38" fmla="*/ 15 w 468"/>
                    <a:gd name="T39" fmla="*/ 211 h 423"/>
                    <a:gd name="T40" fmla="*/ 10 w 468"/>
                    <a:gd name="T41" fmla="*/ 216 h 423"/>
                    <a:gd name="T42" fmla="*/ 7 w 468"/>
                    <a:gd name="T43" fmla="*/ 205 h 423"/>
                    <a:gd name="T44" fmla="*/ 3 w 468"/>
                    <a:gd name="T45" fmla="*/ 180 h 423"/>
                    <a:gd name="T46" fmla="*/ 1 w 468"/>
                    <a:gd name="T47" fmla="*/ 142 h 423"/>
                    <a:gd name="T48" fmla="*/ 3 w 468"/>
                    <a:gd name="T49" fmla="*/ 111 h 423"/>
                    <a:gd name="T50" fmla="*/ 7 w 468"/>
                    <a:gd name="T51" fmla="*/ 80 h 423"/>
                    <a:gd name="T52" fmla="*/ 12 w 468"/>
                    <a:gd name="T53" fmla="*/ 53 h 423"/>
                    <a:gd name="T54" fmla="*/ 16 w 468"/>
                    <a:gd name="T55" fmla="*/ 8 h 42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8"/>
                    <a:gd name="T85" fmla="*/ 0 h 423"/>
                    <a:gd name="T86" fmla="*/ 468 w 468"/>
                    <a:gd name="T87" fmla="*/ 423 h 42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79" name="Freeform 52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>
                    <a:gd name="T0" fmla="*/ 0 w 48"/>
                    <a:gd name="T1" fmla="*/ 0 h 144"/>
                    <a:gd name="T2" fmla="*/ 9 w 48"/>
                    <a:gd name="T3" fmla="*/ 0 h 144"/>
                    <a:gd name="T4" fmla="*/ 9 w 48"/>
                    <a:gd name="T5" fmla="*/ 76 h 144"/>
                    <a:gd name="T6" fmla="*/ 0 w 48"/>
                    <a:gd name="T7" fmla="*/ 76 h 144"/>
                    <a:gd name="T8" fmla="*/ 0 w 48"/>
                    <a:gd name="T9" fmla="*/ 0 h 1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144"/>
                    <a:gd name="T17" fmla="*/ 48 w 48"/>
                    <a:gd name="T18" fmla="*/ 144 h 1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0" name="Freeform 53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>
                    <a:gd name="T0" fmla="*/ 27 w 128"/>
                    <a:gd name="T1" fmla="*/ 71 h 144"/>
                    <a:gd name="T2" fmla="*/ 27 w 128"/>
                    <a:gd name="T3" fmla="*/ 76 h 144"/>
                    <a:gd name="T4" fmla="*/ 0 w 128"/>
                    <a:gd name="T5" fmla="*/ 4 h 144"/>
                    <a:gd name="T6" fmla="*/ 12 w 128"/>
                    <a:gd name="T7" fmla="*/ 0 h 144"/>
                    <a:gd name="T8" fmla="*/ 27 w 128"/>
                    <a:gd name="T9" fmla="*/ 71 h 1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8"/>
                    <a:gd name="T16" fmla="*/ 0 h 144"/>
                    <a:gd name="T17" fmla="*/ 128 w 128"/>
                    <a:gd name="T18" fmla="*/ 144 h 1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1" name="Freeform 54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>
                    <a:gd name="T0" fmla="*/ 0 w 104"/>
                    <a:gd name="T1" fmla="*/ 77 h 152"/>
                    <a:gd name="T2" fmla="*/ 3 w 104"/>
                    <a:gd name="T3" fmla="*/ 69 h 152"/>
                    <a:gd name="T4" fmla="*/ 9 w 104"/>
                    <a:gd name="T5" fmla="*/ 0 h 152"/>
                    <a:gd name="T6" fmla="*/ 22 w 104"/>
                    <a:gd name="T7" fmla="*/ 8 h 152"/>
                    <a:gd name="T8" fmla="*/ 0 w 104"/>
                    <a:gd name="T9" fmla="*/ 77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4"/>
                    <a:gd name="T16" fmla="*/ 0 h 152"/>
                    <a:gd name="T17" fmla="*/ 104 w 104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2" name="Freeform 55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>
                    <a:gd name="T0" fmla="*/ 3 w 313"/>
                    <a:gd name="T1" fmla="*/ 113 h 215"/>
                    <a:gd name="T2" fmla="*/ 10 w 313"/>
                    <a:gd name="T3" fmla="*/ 110 h 215"/>
                    <a:gd name="T4" fmla="*/ 56 w 313"/>
                    <a:gd name="T5" fmla="*/ 108 h 215"/>
                    <a:gd name="T6" fmla="*/ 64 w 313"/>
                    <a:gd name="T7" fmla="*/ 108 h 215"/>
                    <a:gd name="T8" fmla="*/ 67 w 313"/>
                    <a:gd name="T9" fmla="*/ 81 h 215"/>
                    <a:gd name="T10" fmla="*/ 66 w 313"/>
                    <a:gd name="T11" fmla="*/ 49 h 215"/>
                    <a:gd name="T12" fmla="*/ 61 w 313"/>
                    <a:gd name="T13" fmla="*/ 22 h 215"/>
                    <a:gd name="T14" fmla="*/ 53 w 313"/>
                    <a:gd name="T15" fmla="*/ 9 h 215"/>
                    <a:gd name="T16" fmla="*/ 43 w 313"/>
                    <a:gd name="T17" fmla="*/ 4 h 215"/>
                    <a:gd name="T18" fmla="*/ 34 w 313"/>
                    <a:gd name="T19" fmla="*/ 24 h 215"/>
                    <a:gd name="T20" fmla="*/ 32 w 313"/>
                    <a:gd name="T21" fmla="*/ 24 h 215"/>
                    <a:gd name="T22" fmla="*/ 23 w 313"/>
                    <a:gd name="T23" fmla="*/ 8 h 215"/>
                    <a:gd name="T24" fmla="*/ 17 w 313"/>
                    <a:gd name="T25" fmla="*/ 8 h 215"/>
                    <a:gd name="T26" fmla="*/ 10 w 313"/>
                    <a:gd name="T27" fmla="*/ 25 h 215"/>
                    <a:gd name="T28" fmla="*/ 3 w 313"/>
                    <a:gd name="T29" fmla="*/ 44 h 215"/>
                    <a:gd name="T30" fmla="*/ 3 w 313"/>
                    <a:gd name="T31" fmla="*/ 62 h 215"/>
                    <a:gd name="T32" fmla="*/ 3 w 313"/>
                    <a:gd name="T33" fmla="*/ 88 h 215"/>
                    <a:gd name="T34" fmla="*/ 0 w 313"/>
                    <a:gd name="T35" fmla="*/ 102 h 215"/>
                    <a:gd name="T36" fmla="*/ 3 w 313"/>
                    <a:gd name="T37" fmla="*/ 113 h 21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13"/>
                    <a:gd name="T58" fmla="*/ 0 h 215"/>
                    <a:gd name="T59" fmla="*/ 313 w 313"/>
                    <a:gd name="T60" fmla="*/ 215 h 21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3" name="Freeform 56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>
                    <a:gd name="T0" fmla="*/ 0 w 198"/>
                    <a:gd name="T1" fmla="*/ 12 h 320"/>
                    <a:gd name="T2" fmla="*/ 14 w 198"/>
                    <a:gd name="T3" fmla="*/ 7 h 320"/>
                    <a:gd name="T4" fmla="*/ 30 w 198"/>
                    <a:gd name="T5" fmla="*/ 34 h 320"/>
                    <a:gd name="T6" fmla="*/ 33 w 198"/>
                    <a:gd name="T7" fmla="*/ 68 h 320"/>
                    <a:gd name="T8" fmla="*/ 35 w 198"/>
                    <a:gd name="T9" fmla="*/ 91 h 320"/>
                    <a:gd name="T10" fmla="*/ 35 w 198"/>
                    <a:gd name="T11" fmla="*/ 124 h 320"/>
                    <a:gd name="T12" fmla="*/ 38 w 198"/>
                    <a:gd name="T13" fmla="*/ 134 h 320"/>
                    <a:gd name="T14" fmla="*/ 29 w 198"/>
                    <a:gd name="T15" fmla="*/ 159 h 320"/>
                    <a:gd name="T16" fmla="*/ 23 w 198"/>
                    <a:gd name="T17" fmla="*/ 160 h 320"/>
                    <a:gd name="T18" fmla="*/ 19 w 198"/>
                    <a:gd name="T19" fmla="*/ 147 h 320"/>
                    <a:gd name="T20" fmla="*/ 12 w 198"/>
                    <a:gd name="T21" fmla="*/ 112 h 320"/>
                    <a:gd name="T22" fmla="*/ 13 w 198"/>
                    <a:gd name="T23" fmla="*/ 93 h 320"/>
                    <a:gd name="T24" fmla="*/ 13 w 198"/>
                    <a:gd name="T25" fmla="*/ 63 h 320"/>
                    <a:gd name="T26" fmla="*/ 9 w 198"/>
                    <a:gd name="T27" fmla="*/ 36 h 320"/>
                    <a:gd name="T28" fmla="*/ 7 w 198"/>
                    <a:gd name="T29" fmla="*/ 21 h 320"/>
                    <a:gd name="T30" fmla="*/ 0 w 198"/>
                    <a:gd name="T31" fmla="*/ 12 h 32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98"/>
                    <a:gd name="T49" fmla="*/ 0 h 320"/>
                    <a:gd name="T50" fmla="*/ 198 w 198"/>
                    <a:gd name="T51" fmla="*/ 320 h 32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4" name="Freeform 57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>
                    <a:gd name="T0" fmla="*/ 17 w 100"/>
                    <a:gd name="T1" fmla="*/ 4 h 116"/>
                    <a:gd name="T2" fmla="*/ 17 w 100"/>
                    <a:gd name="T3" fmla="*/ 0 h 116"/>
                    <a:gd name="T4" fmla="*/ 22 w 100"/>
                    <a:gd name="T5" fmla="*/ 26 h 116"/>
                    <a:gd name="T6" fmla="*/ 6 w 100"/>
                    <a:gd name="T7" fmla="*/ 53 h 116"/>
                    <a:gd name="T8" fmla="*/ 0 w 100"/>
                    <a:gd name="T9" fmla="*/ 36 h 116"/>
                    <a:gd name="T10" fmla="*/ 17 w 100"/>
                    <a:gd name="T11" fmla="*/ 4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0"/>
                    <a:gd name="T19" fmla="*/ 0 h 116"/>
                    <a:gd name="T20" fmla="*/ 100 w 100"/>
                    <a:gd name="T21" fmla="*/ 116 h 1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5" name="Freeform 58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>
                    <a:gd name="T0" fmla="*/ 48 w 222"/>
                    <a:gd name="T1" fmla="*/ 13 h 322"/>
                    <a:gd name="T2" fmla="*/ 40 w 222"/>
                    <a:gd name="T3" fmla="*/ 2 h 322"/>
                    <a:gd name="T4" fmla="*/ 26 w 222"/>
                    <a:gd name="T5" fmla="*/ 8 h 322"/>
                    <a:gd name="T6" fmla="*/ 10 w 222"/>
                    <a:gd name="T7" fmla="*/ 32 h 322"/>
                    <a:gd name="T8" fmla="*/ 8 w 222"/>
                    <a:gd name="T9" fmla="*/ 68 h 322"/>
                    <a:gd name="T10" fmla="*/ 7 w 222"/>
                    <a:gd name="T11" fmla="*/ 91 h 322"/>
                    <a:gd name="T12" fmla="*/ 5 w 222"/>
                    <a:gd name="T13" fmla="*/ 126 h 322"/>
                    <a:gd name="T14" fmla="*/ 3 w 222"/>
                    <a:gd name="T15" fmla="*/ 136 h 322"/>
                    <a:gd name="T16" fmla="*/ 16 w 222"/>
                    <a:gd name="T17" fmla="*/ 158 h 322"/>
                    <a:gd name="T18" fmla="*/ 24 w 222"/>
                    <a:gd name="T19" fmla="*/ 168 h 322"/>
                    <a:gd name="T20" fmla="*/ 28 w 222"/>
                    <a:gd name="T21" fmla="*/ 145 h 322"/>
                    <a:gd name="T22" fmla="*/ 31 w 222"/>
                    <a:gd name="T23" fmla="*/ 113 h 322"/>
                    <a:gd name="T24" fmla="*/ 32 w 222"/>
                    <a:gd name="T25" fmla="*/ 95 h 322"/>
                    <a:gd name="T26" fmla="*/ 32 w 222"/>
                    <a:gd name="T27" fmla="*/ 78 h 322"/>
                    <a:gd name="T28" fmla="*/ 33 w 222"/>
                    <a:gd name="T29" fmla="*/ 44 h 322"/>
                    <a:gd name="T30" fmla="*/ 36 w 222"/>
                    <a:gd name="T31" fmla="*/ 38 h 322"/>
                    <a:gd name="T32" fmla="*/ 38 w 222"/>
                    <a:gd name="T33" fmla="*/ 30 h 322"/>
                    <a:gd name="T34" fmla="*/ 48 w 222"/>
                    <a:gd name="T35" fmla="*/ 13 h 32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22"/>
                    <a:gd name="T55" fmla="*/ 0 h 322"/>
                    <a:gd name="T56" fmla="*/ 222 w 222"/>
                    <a:gd name="T57" fmla="*/ 322 h 32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6" name="Freeform 59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>
                    <a:gd name="T0" fmla="*/ 4 w 112"/>
                    <a:gd name="T1" fmla="*/ 0 h 104"/>
                    <a:gd name="T2" fmla="*/ 3 w 112"/>
                    <a:gd name="T3" fmla="*/ 0 h 104"/>
                    <a:gd name="T4" fmla="*/ 0 w 112"/>
                    <a:gd name="T5" fmla="*/ 23 h 104"/>
                    <a:gd name="T6" fmla="*/ 20 w 112"/>
                    <a:gd name="T7" fmla="*/ 54 h 104"/>
                    <a:gd name="T8" fmla="*/ 23 w 112"/>
                    <a:gd name="T9" fmla="*/ 34 h 104"/>
                    <a:gd name="T10" fmla="*/ 4 w 112"/>
                    <a:gd name="T11" fmla="*/ 0 h 10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2"/>
                    <a:gd name="T19" fmla="*/ 0 h 104"/>
                    <a:gd name="T20" fmla="*/ 112 w 112"/>
                    <a:gd name="T21" fmla="*/ 104 h 10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7" name="Freeform 60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>
                    <a:gd name="T0" fmla="*/ 9 w 84"/>
                    <a:gd name="T1" fmla="*/ 0 h 96"/>
                    <a:gd name="T2" fmla="*/ 6 w 84"/>
                    <a:gd name="T3" fmla="*/ 8 h 96"/>
                    <a:gd name="T4" fmla="*/ 0 w 84"/>
                    <a:gd name="T5" fmla="*/ 15 h 96"/>
                    <a:gd name="T6" fmla="*/ 12 w 84"/>
                    <a:gd name="T7" fmla="*/ 47 h 96"/>
                    <a:gd name="T8" fmla="*/ 18 w 84"/>
                    <a:gd name="T9" fmla="*/ 30 h 96"/>
                    <a:gd name="T10" fmla="*/ 7 w 84"/>
                    <a:gd name="T11" fmla="*/ 8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8" name="Freeform 61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>
                    <a:gd name="T0" fmla="*/ 7 w 84"/>
                    <a:gd name="T1" fmla="*/ 0 h 96"/>
                    <a:gd name="T2" fmla="*/ 5 w 84"/>
                    <a:gd name="T3" fmla="*/ 8 h 96"/>
                    <a:gd name="T4" fmla="*/ 0 w 84"/>
                    <a:gd name="T5" fmla="*/ 15 h 96"/>
                    <a:gd name="T6" fmla="*/ 10 w 84"/>
                    <a:gd name="T7" fmla="*/ 47 h 96"/>
                    <a:gd name="T8" fmla="*/ 15 w 84"/>
                    <a:gd name="T9" fmla="*/ 30 h 96"/>
                    <a:gd name="T10" fmla="*/ 6 w 84"/>
                    <a:gd name="T11" fmla="*/ 8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89" name="Freeform 62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>
                    <a:gd name="T0" fmla="*/ 0 w 8"/>
                    <a:gd name="T1" fmla="*/ 0 h 400"/>
                    <a:gd name="T2" fmla="*/ 2 w 8"/>
                    <a:gd name="T3" fmla="*/ 201 h 400"/>
                    <a:gd name="T4" fmla="*/ 0 60000 65536"/>
                    <a:gd name="T5" fmla="*/ 0 60000 65536"/>
                    <a:gd name="T6" fmla="*/ 0 w 8"/>
                    <a:gd name="T7" fmla="*/ 0 h 400"/>
                    <a:gd name="T8" fmla="*/ 8 w 8"/>
                    <a:gd name="T9" fmla="*/ 400 h 4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90" name="Freeform 63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>
                    <a:gd name="T0" fmla="*/ 0 w 1"/>
                    <a:gd name="T1" fmla="*/ 0 h 160"/>
                    <a:gd name="T2" fmla="*/ 0 w 1"/>
                    <a:gd name="T3" fmla="*/ 79 h 160"/>
                    <a:gd name="T4" fmla="*/ 0 60000 65536"/>
                    <a:gd name="T5" fmla="*/ 0 60000 65536"/>
                    <a:gd name="T6" fmla="*/ 0 w 1"/>
                    <a:gd name="T7" fmla="*/ 0 h 160"/>
                    <a:gd name="T8" fmla="*/ 1 w 1"/>
                    <a:gd name="T9" fmla="*/ 160 h 1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9491" name="Freeform 64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>
                    <a:gd name="T0" fmla="*/ 10 w 352"/>
                    <a:gd name="T1" fmla="*/ 27 h 95"/>
                    <a:gd name="T2" fmla="*/ 11 w 352"/>
                    <a:gd name="T3" fmla="*/ 47 h 95"/>
                    <a:gd name="T4" fmla="*/ 42 w 352"/>
                    <a:gd name="T5" fmla="*/ 47 h 95"/>
                    <a:gd name="T6" fmla="*/ 128 w 352"/>
                    <a:gd name="T7" fmla="*/ 48 h 95"/>
                    <a:gd name="T8" fmla="*/ 232 w 352"/>
                    <a:gd name="T9" fmla="*/ 48 h 95"/>
                    <a:gd name="T10" fmla="*/ 229 w 352"/>
                    <a:gd name="T11" fmla="*/ 24 h 95"/>
                    <a:gd name="T12" fmla="*/ 171 w 352"/>
                    <a:gd name="T13" fmla="*/ 1 h 95"/>
                    <a:gd name="T14" fmla="*/ 128 w 352"/>
                    <a:gd name="T15" fmla="*/ 23 h 95"/>
                    <a:gd name="T16" fmla="*/ 132 w 352"/>
                    <a:gd name="T17" fmla="*/ 47 h 95"/>
                    <a:gd name="T18" fmla="*/ 108 w 352"/>
                    <a:gd name="T19" fmla="*/ 20 h 95"/>
                    <a:gd name="T20" fmla="*/ 48 w 352"/>
                    <a:gd name="T21" fmla="*/ 7 h 95"/>
                    <a:gd name="T22" fmla="*/ 10 w 352"/>
                    <a:gd name="T23" fmla="*/ 27 h 9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52"/>
                    <a:gd name="T37" fmla="*/ 0 h 95"/>
                    <a:gd name="T38" fmla="*/ 352 w 352"/>
                    <a:gd name="T39" fmla="*/ 95 h 9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9492" name="Group 65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19522" name="Freeform 66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8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19494" name="Freeform 67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>
                      <a:gd name="T0" fmla="*/ 43 w 105"/>
                      <a:gd name="T1" fmla="*/ 0 h 117"/>
                      <a:gd name="T2" fmla="*/ 70 w 105"/>
                      <a:gd name="T3" fmla="*/ 20 h 117"/>
                      <a:gd name="T4" fmla="*/ 74 w 105"/>
                      <a:gd name="T5" fmla="*/ 45 h 117"/>
                      <a:gd name="T6" fmla="*/ 49 w 105"/>
                      <a:gd name="T7" fmla="*/ 54 h 117"/>
                      <a:gd name="T8" fmla="*/ 27 w 105"/>
                      <a:gd name="T9" fmla="*/ 64 h 117"/>
                      <a:gd name="T10" fmla="*/ 5 w 105"/>
                      <a:gd name="T11" fmla="*/ 42 h 117"/>
                      <a:gd name="T12" fmla="*/ 5 w 105"/>
                      <a:gd name="T13" fmla="*/ 27 h 1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5"/>
                      <a:gd name="T22" fmla="*/ 0 h 117"/>
                      <a:gd name="T23" fmla="*/ 105 w 105"/>
                      <a:gd name="T24" fmla="*/ 117 h 1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495" name="Freeform 68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>
                      <a:gd name="T0" fmla="*/ 43 w 105"/>
                      <a:gd name="T1" fmla="*/ 0 h 117"/>
                      <a:gd name="T2" fmla="*/ 70 w 105"/>
                      <a:gd name="T3" fmla="*/ 20 h 117"/>
                      <a:gd name="T4" fmla="*/ 74 w 105"/>
                      <a:gd name="T5" fmla="*/ 45 h 117"/>
                      <a:gd name="T6" fmla="*/ 49 w 105"/>
                      <a:gd name="T7" fmla="*/ 54 h 117"/>
                      <a:gd name="T8" fmla="*/ 27 w 105"/>
                      <a:gd name="T9" fmla="*/ 64 h 117"/>
                      <a:gd name="T10" fmla="*/ 5 w 105"/>
                      <a:gd name="T11" fmla="*/ 42 h 117"/>
                      <a:gd name="T12" fmla="*/ 5 w 105"/>
                      <a:gd name="T13" fmla="*/ 27 h 1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5"/>
                      <a:gd name="T22" fmla="*/ 0 h 117"/>
                      <a:gd name="T23" fmla="*/ 105 w 105"/>
                      <a:gd name="T24" fmla="*/ 117 h 1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496" name="Freeform 69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>
                      <a:gd name="T0" fmla="*/ 0 w 344"/>
                      <a:gd name="T1" fmla="*/ 111 h 365"/>
                      <a:gd name="T2" fmla="*/ 6 w 344"/>
                      <a:gd name="T3" fmla="*/ 120 h 365"/>
                      <a:gd name="T4" fmla="*/ 25 w 344"/>
                      <a:gd name="T5" fmla="*/ 153 h 365"/>
                      <a:gd name="T6" fmla="*/ 62 w 344"/>
                      <a:gd name="T7" fmla="*/ 177 h 365"/>
                      <a:gd name="T8" fmla="*/ 97 w 344"/>
                      <a:gd name="T9" fmla="*/ 183 h 365"/>
                      <a:gd name="T10" fmla="*/ 101 w 344"/>
                      <a:gd name="T11" fmla="*/ 197 h 365"/>
                      <a:gd name="T12" fmla="*/ 116 w 344"/>
                      <a:gd name="T13" fmla="*/ 210 h 365"/>
                      <a:gd name="T14" fmla="*/ 134 w 344"/>
                      <a:gd name="T15" fmla="*/ 196 h 365"/>
                      <a:gd name="T16" fmla="*/ 145 w 344"/>
                      <a:gd name="T17" fmla="*/ 182 h 365"/>
                      <a:gd name="T18" fmla="*/ 179 w 344"/>
                      <a:gd name="T19" fmla="*/ 177 h 365"/>
                      <a:gd name="T20" fmla="*/ 212 w 344"/>
                      <a:gd name="T21" fmla="*/ 157 h 365"/>
                      <a:gd name="T22" fmla="*/ 239 w 344"/>
                      <a:gd name="T23" fmla="*/ 102 h 365"/>
                      <a:gd name="T24" fmla="*/ 201 w 344"/>
                      <a:gd name="T25" fmla="*/ 56 h 365"/>
                      <a:gd name="T26" fmla="*/ 179 w 344"/>
                      <a:gd name="T27" fmla="*/ 16 h 365"/>
                      <a:gd name="T28" fmla="*/ 146 w 344"/>
                      <a:gd name="T29" fmla="*/ 43 h 365"/>
                      <a:gd name="T30" fmla="*/ 138 w 344"/>
                      <a:gd name="T31" fmla="*/ 32 h 365"/>
                      <a:gd name="T32" fmla="*/ 128 w 344"/>
                      <a:gd name="T33" fmla="*/ 30 h 365"/>
                      <a:gd name="T34" fmla="*/ 78 w 344"/>
                      <a:gd name="T35" fmla="*/ 43 h 365"/>
                      <a:gd name="T36" fmla="*/ 88 w 344"/>
                      <a:gd name="T37" fmla="*/ 24 h 365"/>
                      <a:gd name="T38" fmla="*/ 79 w 344"/>
                      <a:gd name="T39" fmla="*/ 10 h 365"/>
                      <a:gd name="T40" fmla="*/ 39 w 344"/>
                      <a:gd name="T41" fmla="*/ 64 h 365"/>
                      <a:gd name="T42" fmla="*/ 42 w 344"/>
                      <a:gd name="T43" fmla="*/ 79 h 365"/>
                      <a:gd name="T44" fmla="*/ 39 w 344"/>
                      <a:gd name="T45" fmla="*/ 92 h 365"/>
                      <a:gd name="T46" fmla="*/ 25 w 344"/>
                      <a:gd name="T47" fmla="*/ 88 h 365"/>
                      <a:gd name="T48" fmla="*/ 22 w 344"/>
                      <a:gd name="T49" fmla="*/ 67 h 365"/>
                      <a:gd name="T50" fmla="*/ 12 w 344"/>
                      <a:gd name="T51" fmla="*/ 87 h 365"/>
                      <a:gd name="T52" fmla="*/ 12 w 344"/>
                      <a:gd name="T53" fmla="*/ 99 h 365"/>
                      <a:gd name="T54" fmla="*/ 9 w 344"/>
                      <a:gd name="T55" fmla="*/ 106 h 365"/>
                      <a:gd name="T56" fmla="*/ 0 w 344"/>
                      <a:gd name="T57" fmla="*/ 111 h 365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344"/>
                      <a:gd name="T88" fmla="*/ 0 h 365"/>
                      <a:gd name="T89" fmla="*/ 344 w 344"/>
                      <a:gd name="T90" fmla="*/ 365 h 365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497" name="Freeform 70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>
                      <a:gd name="T0" fmla="*/ 0 w 114"/>
                      <a:gd name="T1" fmla="*/ 0 h 32"/>
                      <a:gd name="T2" fmla="*/ 28 w 114"/>
                      <a:gd name="T3" fmla="*/ 16 h 32"/>
                      <a:gd name="T4" fmla="*/ 40 w 114"/>
                      <a:gd name="T5" fmla="*/ 19 h 32"/>
                      <a:gd name="T6" fmla="*/ 55 w 114"/>
                      <a:gd name="T7" fmla="*/ 16 h 32"/>
                      <a:gd name="T8" fmla="*/ 77 w 114"/>
                      <a:gd name="T9" fmla="*/ 3 h 3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32"/>
                      <a:gd name="T17" fmla="*/ 114 w 114"/>
                      <a:gd name="T18" fmla="*/ 32 h 3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>
                    <a:solidFill>
                      <a:srgbClr val="D20000"/>
                    </a:solidFill>
                    <a:round/>
                    <a:headEnd/>
                    <a:tailEnd type="none" w="sm" len="sm"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498" name="Freeform 71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>
                      <a:gd name="T0" fmla="*/ 0 w 48"/>
                      <a:gd name="T1" fmla="*/ 5 h 10"/>
                      <a:gd name="T2" fmla="*/ 11 w 48"/>
                      <a:gd name="T3" fmla="*/ 0 h 10"/>
                      <a:gd name="T4" fmla="*/ 12 w 48"/>
                      <a:gd name="T5" fmla="*/ 5 h 10"/>
                      <a:gd name="T6" fmla="*/ 26 w 48"/>
                      <a:gd name="T7" fmla="*/ 0 h 10"/>
                      <a:gd name="T8" fmla="*/ 31 w 48"/>
                      <a:gd name="T9" fmla="*/ 5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8"/>
                      <a:gd name="T16" fmla="*/ 0 h 10"/>
                      <a:gd name="T17" fmla="*/ 48 w 48"/>
                      <a:gd name="T18" fmla="*/ 10 h 1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499" name="Freeform 72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>
                      <a:gd name="T0" fmla="*/ 44 w 63"/>
                      <a:gd name="T1" fmla="*/ 7 h 28"/>
                      <a:gd name="T2" fmla="*/ 22 w 63"/>
                      <a:gd name="T3" fmla="*/ 4 h 28"/>
                      <a:gd name="T4" fmla="*/ 15 w 63"/>
                      <a:gd name="T5" fmla="*/ 4 h 28"/>
                      <a:gd name="T6" fmla="*/ 0 w 63"/>
                      <a:gd name="T7" fmla="*/ 13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0" name="Freeform 73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>
                      <a:gd name="T0" fmla="*/ 16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3 h 27"/>
                      <a:gd name="T6" fmla="*/ 13 w 27"/>
                      <a:gd name="T7" fmla="*/ 16 h 27"/>
                      <a:gd name="T8" fmla="*/ 16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1" name="Freeform 74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>
                      <a:gd name="T0" fmla="*/ 4 w 64"/>
                      <a:gd name="T1" fmla="*/ 20 h 36"/>
                      <a:gd name="T2" fmla="*/ 4 w 64"/>
                      <a:gd name="T3" fmla="*/ 18 h 36"/>
                      <a:gd name="T4" fmla="*/ 20 w 64"/>
                      <a:gd name="T5" fmla="*/ 1 h 36"/>
                      <a:gd name="T6" fmla="*/ 43 w 64"/>
                      <a:gd name="T7" fmla="*/ 13 h 36"/>
                      <a:gd name="T8" fmla="*/ 38 w 64"/>
                      <a:gd name="T9" fmla="*/ 20 h 36"/>
                      <a:gd name="T10" fmla="*/ 23 w 64"/>
                      <a:gd name="T11" fmla="*/ 18 h 36"/>
                      <a:gd name="T12" fmla="*/ 13 w 64"/>
                      <a:gd name="T13" fmla="*/ 23 h 36"/>
                      <a:gd name="T14" fmla="*/ 4 w 64"/>
                      <a:gd name="T15" fmla="*/ 20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2" name="Freeform 75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>
                      <a:gd name="T0" fmla="*/ 44 w 63"/>
                      <a:gd name="T1" fmla="*/ 14 h 28"/>
                      <a:gd name="T2" fmla="*/ 22 w 63"/>
                      <a:gd name="T3" fmla="*/ 4 h 28"/>
                      <a:gd name="T4" fmla="*/ 15 w 63"/>
                      <a:gd name="T5" fmla="*/ 4 h 28"/>
                      <a:gd name="T6" fmla="*/ 0 w 63"/>
                      <a:gd name="T7" fmla="*/ 17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3" name="Freeform 76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>
                      <a:gd name="T0" fmla="*/ 16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3 h 27"/>
                      <a:gd name="T6" fmla="*/ 13 w 27"/>
                      <a:gd name="T7" fmla="*/ 16 h 27"/>
                      <a:gd name="T8" fmla="*/ 16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4" name="Freeform 77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>
                      <a:gd name="T0" fmla="*/ 4 w 64"/>
                      <a:gd name="T1" fmla="*/ 17 h 36"/>
                      <a:gd name="T2" fmla="*/ 4 w 64"/>
                      <a:gd name="T3" fmla="*/ 11 h 36"/>
                      <a:gd name="T4" fmla="*/ 20 w 64"/>
                      <a:gd name="T5" fmla="*/ 1 h 36"/>
                      <a:gd name="T6" fmla="*/ 43 w 64"/>
                      <a:gd name="T7" fmla="*/ 9 h 36"/>
                      <a:gd name="T8" fmla="*/ 38 w 64"/>
                      <a:gd name="T9" fmla="*/ 17 h 36"/>
                      <a:gd name="T10" fmla="*/ 23 w 64"/>
                      <a:gd name="T11" fmla="*/ 9 h 36"/>
                      <a:gd name="T12" fmla="*/ 13 w 64"/>
                      <a:gd name="T13" fmla="*/ 19 h 36"/>
                      <a:gd name="T14" fmla="*/ 4 w 64"/>
                      <a:gd name="T15" fmla="*/ 17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5" name="Freeform 78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>
                      <a:gd name="T0" fmla="*/ 4 w 102"/>
                      <a:gd name="T1" fmla="*/ 22 h 107"/>
                      <a:gd name="T2" fmla="*/ 26 w 102"/>
                      <a:gd name="T3" fmla="*/ 5 h 107"/>
                      <a:gd name="T4" fmla="*/ 48 w 102"/>
                      <a:gd name="T5" fmla="*/ 5 h 107"/>
                      <a:gd name="T6" fmla="*/ 71 w 102"/>
                      <a:gd name="T7" fmla="*/ 22 h 107"/>
                      <a:gd name="T8" fmla="*/ 71 w 102"/>
                      <a:gd name="T9" fmla="*/ 41 h 107"/>
                      <a:gd name="T10" fmla="*/ 49 w 102"/>
                      <a:gd name="T11" fmla="*/ 60 h 107"/>
                      <a:gd name="T12" fmla="*/ 29 w 102"/>
                      <a:gd name="T13" fmla="*/ 62 h 107"/>
                      <a:gd name="T14" fmla="*/ 13 w 102"/>
                      <a:gd name="T15" fmla="*/ 54 h 107"/>
                      <a:gd name="T16" fmla="*/ 1 w 102"/>
                      <a:gd name="T17" fmla="*/ 39 h 107"/>
                      <a:gd name="T18" fmla="*/ 4 w 102"/>
                      <a:gd name="T19" fmla="*/ 22 h 10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2"/>
                      <a:gd name="T31" fmla="*/ 0 h 107"/>
                      <a:gd name="T32" fmla="*/ 102 w 102"/>
                      <a:gd name="T33" fmla="*/ 107 h 10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6" name="Freeform 79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>
                      <a:gd name="T0" fmla="*/ 2 w 104"/>
                      <a:gd name="T1" fmla="*/ 20 h 104"/>
                      <a:gd name="T2" fmla="*/ 18 w 104"/>
                      <a:gd name="T3" fmla="*/ 8 h 104"/>
                      <a:gd name="T4" fmla="*/ 52 w 104"/>
                      <a:gd name="T5" fmla="*/ 5 h 104"/>
                      <a:gd name="T6" fmla="*/ 74 w 104"/>
                      <a:gd name="T7" fmla="*/ 23 h 104"/>
                      <a:gd name="T8" fmla="*/ 70 w 104"/>
                      <a:gd name="T9" fmla="*/ 44 h 104"/>
                      <a:gd name="T10" fmla="*/ 52 w 104"/>
                      <a:gd name="T11" fmla="*/ 57 h 104"/>
                      <a:gd name="T12" fmla="*/ 46 w 104"/>
                      <a:gd name="T13" fmla="*/ 57 h 104"/>
                      <a:gd name="T14" fmla="*/ 21 w 104"/>
                      <a:gd name="T15" fmla="*/ 59 h 104"/>
                      <a:gd name="T16" fmla="*/ 8 w 104"/>
                      <a:gd name="T17" fmla="*/ 47 h 104"/>
                      <a:gd name="T18" fmla="*/ 5 w 104"/>
                      <a:gd name="T19" fmla="*/ 36 h 104"/>
                      <a:gd name="T20" fmla="*/ 2 w 104"/>
                      <a:gd name="T21" fmla="*/ 20 h 10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04"/>
                      <a:gd name="T34" fmla="*/ 0 h 104"/>
                      <a:gd name="T35" fmla="*/ 104 w 104"/>
                      <a:gd name="T36" fmla="*/ 104 h 10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7" name="Freeform 80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>
                      <a:gd name="T0" fmla="*/ 37 w 70"/>
                      <a:gd name="T1" fmla="*/ 6 h 82"/>
                      <a:gd name="T2" fmla="*/ 39 w 70"/>
                      <a:gd name="T3" fmla="*/ 23 h 82"/>
                      <a:gd name="T4" fmla="*/ 28 w 70"/>
                      <a:gd name="T5" fmla="*/ 47 h 82"/>
                      <a:gd name="T6" fmla="*/ 3 w 70"/>
                      <a:gd name="T7" fmla="*/ 19 h 82"/>
                      <a:gd name="T8" fmla="*/ 37 w 70"/>
                      <a:gd name="T9" fmla="*/ 6 h 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0"/>
                      <a:gd name="T16" fmla="*/ 0 h 82"/>
                      <a:gd name="T17" fmla="*/ 70 w 70"/>
                      <a:gd name="T18" fmla="*/ 82 h 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08" name="Freeform 81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>
                      <a:gd name="T0" fmla="*/ 10 w 73"/>
                      <a:gd name="T1" fmla="*/ 0 h 52"/>
                      <a:gd name="T2" fmla="*/ 7 w 73"/>
                      <a:gd name="T3" fmla="*/ 18 h 52"/>
                      <a:gd name="T4" fmla="*/ 18 w 73"/>
                      <a:gd name="T5" fmla="*/ 26 h 52"/>
                      <a:gd name="T6" fmla="*/ 51 w 73"/>
                      <a:gd name="T7" fmla="*/ 15 h 52"/>
                      <a:gd name="T8" fmla="*/ 10 w 73"/>
                      <a:gd name="T9" fmla="*/ 0 h 5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3"/>
                      <a:gd name="T16" fmla="*/ 0 h 52"/>
                      <a:gd name="T17" fmla="*/ 73 w 73"/>
                      <a:gd name="T18" fmla="*/ 52 h 5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sp>
            <p:nvSpPr>
              <p:cNvPr id="19476" name="Freeform 82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>
                  <a:gd name="T0" fmla="*/ 0 w 42"/>
                  <a:gd name="T1" fmla="*/ 9 h 17"/>
                  <a:gd name="T2" fmla="*/ 6 w 42"/>
                  <a:gd name="T3" fmla="*/ 15 h 17"/>
                  <a:gd name="T4" fmla="*/ 21 w 42"/>
                  <a:gd name="T5" fmla="*/ 0 h 17"/>
                  <a:gd name="T6" fmla="*/ 36 w 42"/>
                  <a:gd name="T7" fmla="*/ 15 h 17"/>
                  <a:gd name="T8" fmla="*/ 42 w 42"/>
                  <a:gd name="T9" fmla="*/ 12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17"/>
                  <a:gd name="T17" fmla="*/ 42 w 42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pic>
          <p:nvPicPr>
            <p:cNvPr id="19474" name="Picture 83" descr="girl5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13" y="3203"/>
              <a:ext cx="601" cy="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541" name="AutoShape 85"/>
          <p:cNvSpPr>
            <a:spLocks noChangeArrowheads="1"/>
          </p:cNvSpPr>
          <p:nvPr/>
        </p:nvSpPr>
        <p:spPr bwMode="auto">
          <a:xfrm>
            <a:off x="2843213" y="4941888"/>
            <a:ext cx="4248150" cy="1584325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45 551</a:t>
            </a:r>
          </a:p>
        </p:txBody>
      </p:sp>
      <p:sp>
        <p:nvSpPr>
          <p:cNvPr id="7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571612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П.6,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230,                  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231 (а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, б</a:t>
            </a: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), </a:t>
            </a:r>
          </a:p>
          <a:p>
            <a:pPr>
              <a:defRPr/>
            </a:pPr>
            <a:r>
              <a:rPr lang="ru-RU" sz="4800" i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221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81F07-1564-41B2-BBAF-1152964B68BD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23528" y="638160"/>
            <a:ext cx="8496944" cy="576262"/>
          </a:xfrm>
          <a:prstGeom prst="wedgeRoundRectCallout">
            <a:avLst>
              <a:gd name="adj1" fmla="val -34713"/>
              <a:gd name="adj2" fmla="val 26432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Изобрази сложение на координатном луче: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66951" y="3378206"/>
            <a:ext cx="6553200" cy="914400"/>
            <a:chOff x="385" y="2436"/>
            <a:chExt cx="4128" cy="576"/>
          </a:xfrm>
          <a:noFill/>
        </p:grpSpPr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385" y="2436"/>
              <a:ext cx="412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0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  <a:p>
              <a:pPr>
                <a:defRPr/>
              </a:pPr>
              <a:r>
                <a:rPr lang="ru-RU" sz="28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0    </a:t>
              </a:r>
              <a:r>
                <a:rPr lang="ru-RU" sz="28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1     2    3    4    </a:t>
              </a:r>
              <a:r>
                <a:rPr lang="ru-RU" sz="28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5   </a:t>
              </a:r>
              <a:r>
                <a:rPr lang="ru-RU" sz="28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6              </a:t>
              </a:r>
              <a:r>
                <a:rPr lang="ru-RU" sz="2800" dirty="0" err="1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х</a:t>
              </a:r>
              <a:endPara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8209" name="WordArt 17"/>
          <p:cNvSpPr>
            <a:spLocks noChangeArrowheads="1" noChangeShapeType="1" noTextEdit="1"/>
          </p:cNvSpPr>
          <p:nvPr/>
        </p:nvSpPr>
        <p:spPr bwMode="auto">
          <a:xfrm>
            <a:off x="3571875" y="1628800"/>
            <a:ext cx="4786313" cy="8572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000099"/>
                </a:solidFill>
                <a:latin typeface="Bookman Old Style" pitchFamily="18" charset="0"/>
              </a:rPr>
              <a:t>4 + 2 = ...</a:t>
            </a:r>
          </a:p>
        </p:txBody>
      </p:sp>
      <p:sp useBgFill="1">
        <p:nvSpPr>
          <p:cNvPr id="8210" name="WordArt 18"/>
          <p:cNvSpPr>
            <a:spLocks noChangeArrowheads="1" noChangeShapeType="1" noTextEdit="1"/>
          </p:cNvSpPr>
          <p:nvPr/>
        </p:nvSpPr>
        <p:spPr bwMode="auto">
          <a:xfrm>
            <a:off x="7236296" y="1628800"/>
            <a:ext cx="912813" cy="101758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C00000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5507038" y="3228980"/>
            <a:ext cx="1439862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sz="20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940425" y="2724150"/>
            <a:ext cx="730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99"/>
                </a:solidFill>
                <a:latin typeface="Bookman Old Style" pitchFamily="18" charset="0"/>
              </a:rPr>
              <a:t>+2</a:t>
            </a: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  <p:bldP spid="82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0825" y="188913"/>
            <a:ext cx="8713788" cy="576262"/>
          </a:xfrm>
          <a:prstGeom prst="wedgeRoundRectCallout">
            <a:avLst>
              <a:gd name="adj1" fmla="val -34713"/>
              <a:gd name="adj2" fmla="val 264324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Изобрази сложение на координатном луче: </a:t>
            </a:r>
          </a:p>
        </p:txBody>
      </p:sp>
      <p:grpSp>
        <p:nvGrpSpPr>
          <p:cNvPr id="9222" name="Group 4"/>
          <p:cNvGrpSpPr>
            <a:grpSpLocks/>
          </p:cNvGrpSpPr>
          <p:nvPr/>
        </p:nvGrpSpPr>
        <p:grpSpPr bwMode="auto">
          <a:xfrm>
            <a:off x="2266951" y="2298700"/>
            <a:ext cx="6553200" cy="914400"/>
            <a:chOff x="58" y="2437"/>
            <a:chExt cx="4128" cy="576"/>
          </a:xfrm>
        </p:grpSpPr>
        <p:sp>
          <p:nvSpPr>
            <p:cNvPr id="9270" name="Rectangle 5"/>
            <p:cNvSpPr>
              <a:spLocks noChangeArrowheads="1"/>
            </p:cNvSpPr>
            <p:nvPr/>
          </p:nvSpPr>
          <p:spPr bwMode="auto">
            <a:xfrm>
              <a:off x="58" y="2437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rgbClr val="000099"/>
                </a:solidFill>
                <a:latin typeface="Bookman Old Style" pitchFamily="18" charset="0"/>
              </a:endParaRPr>
            </a:p>
            <a:p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0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1  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2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3  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4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5     6             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endParaRPr lang="ru-RU" sz="24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2" name="Freeform 6"/>
            <p:cNvSpPr>
              <a:spLocks/>
            </p:cNvSpPr>
            <p:nvPr/>
          </p:nvSpPr>
          <p:spPr bwMode="auto">
            <a:xfrm>
              <a:off x="195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>
              <a:off x="189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642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1095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154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>
              <a:off x="2005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245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2912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9223" name="WordArt 15"/>
          <p:cNvSpPr>
            <a:spLocks noChangeArrowheads="1" noChangeShapeType="1" noTextEdit="1"/>
          </p:cNvSpPr>
          <p:nvPr/>
        </p:nvSpPr>
        <p:spPr bwMode="auto">
          <a:xfrm>
            <a:off x="3419872" y="908720"/>
            <a:ext cx="4464496" cy="1007889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4 + 2 = ...</a:t>
            </a:r>
          </a:p>
        </p:txBody>
      </p:sp>
      <p:sp useBgFill="1">
        <p:nvSpPr>
          <p:cNvPr id="9224" name="WordArt 16"/>
          <p:cNvSpPr>
            <a:spLocks noChangeArrowheads="1" noChangeShapeType="1" noTextEdit="1"/>
          </p:cNvSpPr>
          <p:nvPr/>
        </p:nvSpPr>
        <p:spPr bwMode="auto">
          <a:xfrm>
            <a:off x="6876157" y="911002"/>
            <a:ext cx="792187" cy="100731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C00000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5364088" y="2147875"/>
            <a:ext cx="1439862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28" name="Text Box 18"/>
          <p:cNvSpPr txBox="1">
            <a:spLocks noChangeArrowheads="1"/>
          </p:cNvSpPr>
          <p:nvPr/>
        </p:nvSpPr>
        <p:spPr bwMode="auto">
          <a:xfrm>
            <a:off x="5940425" y="1643063"/>
            <a:ext cx="66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+2</a:t>
            </a:r>
          </a:p>
        </p:txBody>
      </p:sp>
      <p:sp>
        <p:nvSpPr>
          <p:cNvPr id="9236" name="WordArt 20"/>
          <p:cNvSpPr>
            <a:spLocks noChangeArrowheads="1" noChangeShapeType="1" noTextEdit="1"/>
          </p:cNvSpPr>
          <p:nvPr/>
        </p:nvSpPr>
        <p:spPr bwMode="auto">
          <a:xfrm>
            <a:off x="3203848" y="3140968"/>
            <a:ext cx="4320480" cy="93337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2 + 4 = ...</a:t>
            </a:r>
          </a:p>
        </p:txBody>
      </p:sp>
      <p:sp useBgFill="1">
        <p:nvSpPr>
          <p:cNvPr id="9237" name="WordArt 21"/>
          <p:cNvSpPr>
            <a:spLocks noChangeArrowheads="1" noChangeShapeType="1" noTextEdit="1"/>
          </p:cNvSpPr>
          <p:nvPr/>
        </p:nvSpPr>
        <p:spPr bwMode="auto">
          <a:xfrm>
            <a:off x="6660232" y="3143250"/>
            <a:ext cx="720749" cy="100583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C00000"/>
                </a:solidFill>
                <a:latin typeface="Bookman Old Style" pitchFamily="18" charset="0"/>
              </a:rPr>
              <a:t>6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2124077" y="4602163"/>
            <a:ext cx="6553200" cy="914400"/>
            <a:chOff x="13" y="2444"/>
            <a:chExt cx="4128" cy="576"/>
          </a:xfrm>
        </p:grpSpPr>
        <p:sp>
          <p:nvSpPr>
            <p:cNvPr id="9245" name="Rectangle 23"/>
            <p:cNvSpPr>
              <a:spLocks noChangeArrowheads="1"/>
            </p:cNvSpPr>
            <p:nvPr/>
          </p:nvSpPr>
          <p:spPr bwMode="auto">
            <a:xfrm>
              <a:off x="13" y="2444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rgbClr val="000099"/>
                </a:solidFill>
                <a:latin typeface="Bookman Old Style" pitchFamily="18" charset="0"/>
              </a:endParaRPr>
            </a:p>
            <a:p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0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1     2     3     4     5  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6             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endParaRPr lang="ru-RU" sz="24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auto">
            <a:xfrm>
              <a:off x="194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18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64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109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" name="Line 29"/>
            <p:cNvSpPr>
              <a:spLocks noChangeShapeType="1"/>
            </p:cNvSpPr>
            <p:nvPr/>
          </p:nvSpPr>
          <p:spPr bwMode="auto">
            <a:xfrm>
              <a:off x="155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200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246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291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9249" name="Freeform 33"/>
          <p:cNvSpPr>
            <a:spLocks/>
          </p:cNvSpPr>
          <p:nvPr/>
        </p:nvSpPr>
        <p:spPr bwMode="auto">
          <a:xfrm>
            <a:off x="3851920" y="4511673"/>
            <a:ext cx="2882900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5219700" y="4006850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+4</a:t>
            </a:r>
          </a:p>
        </p:txBody>
      </p:sp>
      <p:sp>
        <p:nvSpPr>
          <p:cNvPr id="9251" name="AutoShape 35"/>
          <p:cNvSpPr>
            <a:spLocks noChangeArrowheads="1"/>
          </p:cNvSpPr>
          <p:nvPr/>
        </p:nvSpPr>
        <p:spPr bwMode="auto">
          <a:xfrm>
            <a:off x="2771775" y="5949950"/>
            <a:ext cx="604837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Какой вывод можно сделать?</a:t>
            </a: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 animBg="1"/>
      <p:bldP spid="92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755650" y="3214688"/>
            <a:ext cx="5030788" cy="1225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  <a:cs typeface="Times New Roman"/>
              </a:rPr>
              <a:t>         </a:t>
            </a: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827088" y="4714875"/>
            <a:ext cx="4959350" cy="11636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  <a:cs typeface="Times New Roman"/>
              </a:rPr>
              <a:t>         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827584" y="836613"/>
            <a:ext cx="6913066" cy="1306503"/>
          </a:xfrm>
          <a:prstGeom prst="wedgeRoundRectCallout">
            <a:avLst>
              <a:gd name="adj1" fmla="val 46954"/>
              <a:gd name="adj2" fmla="val 119089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Сумма чисел  не изменяется при перестановке слагаемых</a:t>
            </a: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755650" y="3214688"/>
            <a:ext cx="5030788" cy="1225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  <a:cs typeface="Times New Roman"/>
              </a:rPr>
              <a:t>         </a:t>
            </a: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827088" y="4714875"/>
            <a:ext cx="4959350" cy="11636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  <a:cs typeface="Times New Roman"/>
              </a:rPr>
              <a:t>         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798363" y="2862064"/>
            <a:ext cx="5357813" cy="11430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000099"/>
                </a:solidFill>
                <a:latin typeface="Bookman Old Style" pitchFamily="18" charset="0"/>
              </a:rPr>
              <a:t> 4 + 2 = 6</a:t>
            </a: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714375" y="4429125"/>
            <a:ext cx="5357813" cy="11430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>
                <a:solidFill>
                  <a:srgbClr val="000099"/>
                </a:solidFill>
                <a:latin typeface="Bookman Old Style" pitchFamily="18" charset="0"/>
              </a:rPr>
              <a:t> 2 + 4 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250825" y="188913"/>
            <a:ext cx="4067175" cy="1439862"/>
          </a:xfrm>
          <a:prstGeom prst="wedgeRoundRectCallout">
            <a:avLst>
              <a:gd name="adj1" fmla="val -39343"/>
              <a:gd name="adj2" fmla="val 103361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Изобрази  сложение на одном координатном луче: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339975" y="3019425"/>
            <a:ext cx="6553200" cy="914400"/>
            <a:chOff x="430" y="2447"/>
            <a:chExt cx="4128" cy="5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430" y="2447"/>
              <a:ext cx="4128" cy="576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  <a:p>
              <a:pPr>
                <a:defRPr/>
              </a:pP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0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1      2  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3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4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5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6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7      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х</a:t>
              </a:r>
              <a:endPara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ln w="76200">
              <a:headEnd/>
              <a:tailEnd/>
            </a:ln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 prst="angle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4572000" y="260648"/>
            <a:ext cx="4214813" cy="7858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000099"/>
                </a:solidFill>
                <a:latin typeface="Bookman Old Style" pitchFamily="18" charset="0"/>
              </a:rPr>
              <a:t>1 + 2 = ...</a:t>
            </a: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4643438" y="1268760"/>
            <a:ext cx="4214812" cy="71437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000099"/>
                </a:solidFill>
                <a:latin typeface="Bookman Old Style" pitchFamily="18" charset="0"/>
              </a:rPr>
              <a:t>3 + 4 = ...</a:t>
            </a: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2915816" y="4929534"/>
            <a:ext cx="5214937" cy="9477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 1 + (2 + 4) = 7</a:t>
            </a: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3131840" y="5715000"/>
            <a:ext cx="5214937" cy="10001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 1 + 2 + 4 = 7</a:t>
            </a:r>
          </a:p>
        </p:txBody>
      </p:sp>
      <p:sp>
        <p:nvSpPr>
          <p:cNvPr id="10264" name="Freeform 24"/>
          <p:cNvSpPr>
            <a:spLocks/>
          </p:cNvSpPr>
          <p:nvPr/>
        </p:nvSpPr>
        <p:spPr bwMode="auto">
          <a:xfrm>
            <a:off x="4789488" y="2924175"/>
            <a:ext cx="2882900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940425" y="2420938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Bookman Old Style" pitchFamily="18" charset="0"/>
              </a:rPr>
              <a:t>+4</a:t>
            </a:r>
          </a:p>
        </p:txBody>
      </p:sp>
      <p:sp>
        <p:nvSpPr>
          <p:cNvPr id="10266" name="Freeform 26"/>
          <p:cNvSpPr>
            <a:spLocks/>
          </p:cNvSpPr>
          <p:nvPr/>
        </p:nvSpPr>
        <p:spPr bwMode="auto">
          <a:xfrm>
            <a:off x="3286116" y="3429000"/>
            <a:ext cx="4248150" cy="714379"/>
          </a:xfrm>
          <a:custGeom>
            <a:avLst/>
            <a:gdLst/>
            <a:ahLst/>
            <a:cxnLst>
              <a:cxn ang="0">
                <a:pos x="2676" y="0"/>
              </a:cxn>
              <a:cxn ang="0">
                <a:pos x="1971" y="202"/>
              </a:cxn>
              <a:cxn ang="0">
                <a:pos x="1376" y="267"/>
              </a:cxn>
              <a:cxn ang="0">
                <a:pos x="772" y="211"/>
              </a:cxn>
              <a:cxn ang="0">
                <a:pos x="0" y="7"/>
              </a:cxn>
            </a:cxnLst>
            <a:rect l="0" t="0" r="r" b="b"/>
            <a:pathLst>
              <a:path w="2676" h="268">
                <a:moveTo>
                  <a:pt x="2676" y="0"/>
                </a:moveTo>
                <a:cubicBezTo>
                  <a:pt x="2559" y="34"/>
                  <a:pt x="2188" y="157"/>
                  <a:pt x="1971" y="202"/>
                </a:cubicBezTo>
                <a:cubicBezTo>
                  <a:pt x="1754" y="247"/>
                  <a:pt x="1576" y="266"/>
                  <a:pt x="1376" y="267"/>
                </a:cubicBezTo>
                <a:cubicBezTo>
                  <a:pt x="1176" y="268"/>
                  <a:pt x="1001" y="254"/>
                  <a:pt x="772" y="211"/>
                </a:cubicBezTo>
                <a:cubicBezTo>
                  <a:pt x="543" y="167"/>
                  <a:pt x="161" y="49"/>
                  <a:pt x="0" y="7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0267" name="Freeform 27"/>
          <p:cNvSpPr>
            <a:spLocks/>
          </p:cNvSpPr>
          <p:nvPr/>
        </p:nvSpPr>
        <p:spPr bwMode="auto">
          <a:xfrm>
            <a:off x="3348038" y="2924175"/>
            <a:ext cx="1439862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781425" y="2419350"/>
            <a:ext cx="66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Bookman Old Style" pitchFamily="18" charset="0"/>
              </a:rPr>
              <a:t>+2</a:t>
            </a:r>
          </a:p>
        </p:txBody>
      </p:sp>
      <p:sp useBgFill="1">
        <p:nvSpPr>
          <p:cNvPr id="10270" name="WordArt 30"/>
          <p:cNvSpPr>
            <a:spLocks noChangeArrowheads="1" noChangeShapeType="1" noTextEdit="1"/>
          </p:cNvSpPr>
          <p:nvPr/>
        </p:nvSpPr>
        <p:spPr bwMode="auto">
          <a:xfrm>
            <a:off x="7986464" y="260648"/>
            <a:ext cx="906016" cy="10081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C00000"/>
                </a:solidFill>
                <a:latin typeface="Bookman Old Style" pitchFamily="18" charset="0"/>
              </a:rPr>
              <a:t>3</a:t>
            </a:r>
          </a:p>
        </p:txBody>
      </p:sp>
      <p:sp useBgFill="1">
        <p:nvSpPr>
          <p:cNvPr id="10271" name="WordArt 31"/>
          <p:cNvSpPr>
            <a:spLocks noChangeArrowheads="1" noChangeShapeType="1" noTextEdit="1"/>
          </p:cNvSpPr>
          <p:nvPr/>
        </p:nvSpPr>
        <p:spPr bwMode="auto">
          <a:xfrm>
            <a:off x="7740352" y="1268760"/>
            <a:ext cx="1259632" cy="136815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C00000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10272" name="AutoShape 32"/>
          <p:cNvSpPr>
            <a:spLocks noChangeArrowheads="1"/>
          </p:cNvSpPr>
          <p:nvPr/>
        </p:nvSpPr>
        <p:spPr bwMode="auto">
          <a:xfrm>
            <a:off x="2915816" y="5949280"/>
            <a:ext cx="604837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Какой вывод можно сделать?</a:t>
            </a:r>
          </a:p>
        </p:txBody>
      </p:sp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5004048" y="3645024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Bookman Old Style" pitchFamily="18" charset="0"/>
              </a:rPr>
              <a:t>+6</a:t>
            </a:r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-0.14699 " pathEditMode="relative" ptsTypes="AA">
                                      <p:cBhvr>
                                        <p:cTn id="89" dur="2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-0.14699 " pathEditMode="relative" ptsTypes="AA">
                                      <p:cBhvr>
                                        <p:cTn id="91" dur="2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nimBg="1"/>
      <p:bldP spid="10260" grpId="0" animBg="1"/>
      <p:bldP spid="10260" grpId="1" animBg="1"/>
      <p:bldP spid="10261" grpId="0" animBg="1"/>
      <p:bldP spid="10261" grpId="1" animBg="1"/>
      <p:bldP spid="10265" grpId="0"/>
      <p:bldP spid="10268" grpId="0"/>
      <p:bldP spid="10270" grpId="0" animBg="1"/>
      <p:bldP spid="10271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85750" y="3857625"/>
            <a:ext cx="6215063" cy="12271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>
                <a:solidFill>
                  <a:srgbClr val="000099"/>
                </a:solidFill>
                <a:latin typeface="Bookman Old Style" pitchFamily="18" charset="0"/>
              </a:rPr>
              <a:t> 1 + (2 + 4) = 7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214313" y="5143500"/>
            <a:ext cx="6215062" cy="10715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>
                <a:solidFill>
                  <a:srgbClr val="000099"/>
                </a:solidFill>
                <a:latin typeface="Bookman Old Style" pitchFamily="18" charset="0"/>
              </a:rPr>
              <a:t> 1 + 2 + 4 = 7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95288" y="260351"/>
            <a:ext cx="7129462" cy="2668584"/>
          </a:xfrm>
          <a:prstGeom prst="wedgeRoundRectCallout">
            <a:avLst>
              <a:gd name="adj1" fmla="val 51157"/>
              <a:gd name="adj2" fmla="val 6182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Чтобы прибавить к числу сумму двух чисел, можно сначала прибавить первое слагаемое, а потом к полученной сумме – второе слагаемое.</a:t>
            </a: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2771775" y="5949950"/>
            <a:ext cx="604837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Какой вывод можно сделать?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28596" y="214290"/>
            <a:ext cx="5178431" cy="1025509"/>
          </a:xfrm>
          <a:prstGeom prst="wedgeRoundRectCallout">
            <a:avLst>
              <a:gd name="adj1" fmla="val -13252"/>
              <a:gd name="adj2" fmla="val 25094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Найдите результат сложения: </a:t>
            </a: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3483694" y="1507430"/>
            <a:ext cx="4148138" cy="7048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000099"/>
                </a:solidFill>
                <a:latin typeface="Bookman Old Style" pitchFamily="18" charset="0"/>
              </a:rPr>
              <a:t>1 + 0 = ...</a:t>
            </a:r>
          </a:p>
        </p:txBody>
      </p:sp>
      <p:sp>
        <p:nvSpPr>
          <p:cNvPr id="17" name="WordArt 7"/>
          <p:cNvSpPr>
            <a:spLocks noChangeArrowheads="1" noChangeShapeType="1" noTextEdit="1"/>
          </p:cNvSpPr>
          <p:nvPr/>
        </p:nvSpPr>
        <p:spPr bwMode="auto">
          <a:xfrm>
            <a:off x="3167336" y="2480683"/>
            <a:ext cx="4071937" cy="8572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000099"/>
                </a:solidFill>
                <a:latin typeface="Bookman Old Style" pitchFamily="18" charset="0"/>
              </a:rPr>
              <a:t>0 + 24 = ...</a:t>
            </a:r>
          </a:p>
        </p:txBody>
      </p:sp>
      <p:sp>
        <p:nvSpPr>
          <p:cNvPr id="18" name="WordArt 9"/>
          <p:cNvSpPr>
            <a:spLocks noChangeArrowheads="1" noChangeShapeType="1" noTextEdit="1"/>
          </p:cNvSpPr>
          <p:nvPr/>
        </p:nvSpPr>
        <p:spPr bwMode="auto">
          <a:xfrm>
            <a:off x="2915816" y="3606336"/>
            <a:ext cx="4572000" cy="78581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000099"/>
                </a:solidFill>
                <a:latin typeface="Bookman Old Style" pitchFamily="18" charset="0"/>
              </a:rPr>
              <a:t>12 + 0 = ...</a:t>
            </a:r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3023320" y="4660552"/>
            <a:ext cx="4500562" cy="92868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000099"/>
                </a:solidFill>
                <a:latin typeface="Bookman Old Style" pitchFamily="18" charset="0"/>
              </a:rPr>
              <a:t>0 + 71 = ...</a:t>
            </a:r>
          </a:p>
        </p:txBody>
      </p:sp>
      <p:sp useBgFill="1">
        <p:nvSpPr>
          <p:cNvPr id="20" name="WordArt 12"/>
          <p:cNvSpPr>
            <a:spLocks noChangeArrowheads="1" noChangeShapeType="1" noTextEdit="1"/>
          </p:cNvSpPr>
          <p:nvPr/>
        </p:nvSpPr>
        <p:spPr bwMode="auto">
          <a:xfrm>
            <a:off x="7020272" y="4740498"/>
            <a:ext cx="1128712" cy="1136774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C00000"/>
                </a:solidFill>
                <a:latin typeface="Bookman Old Style" pitchFamily="18" charset="0"/>
              </a:rPr>
              <a:t>71</a:t>
            </a:r>
          </a:p>
        </p:txBody>
      </p:sp>
      <p:sp useBgFill="1">
        <p:nvSpPr>
          <p:cNvPr id="21" name="WordArt 13"/>
          <p:cNvSpPr>
            <a:spLocks noChangeArrowheads="1" noChangeShapeType="1" noTextEdit="1"/>
          </p:cNvSpPr>
          <p:nvPr/>
        </p:nvSpPr>
        <p:spPr bwMode="auto">
          <a:xfrm>
            <a:off x="6804248" y="3588370"/>
            <a:ext cx="1271587" cy="1136774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C00000"/>
                </a:solidFill>
                <a:latin typeface="Bookman Old Style" pitchFamily="18" charset="0"/>
              </a:rPr>
              <a:t>12</a:t>
            </a:r>
          </a:p>
        </p:txBody>
      </p:sp>
      <p:sp useBgFill="1">
        <p:nvSpPr>
          <p:cNvPr id="22" name="WordArt 14"/>
          <p:cNvSpPr>
            <a:spLocks noChangeArrowheads="1" noChangeShapeType="1" noTextEdit="1"/>
          </p:cNvSpPr>
          <p:nvPr/>
        </p:nvSpPr>
        <p:spPr bwMode="auto">
          <a:xfrm>
            <a:off x="6804248" y="2492896"/>
            <a:ext cx="1485900" cy="120878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C00000"/>
                </a:solidFill>
                <a:latin typeface="Bookman Old Style" pitchFamily="18" charset="0"/>
              </a:rPr>
              <a:t>24</a:t>
            </a:r>
          </a:p>
        </p:txBody>
      </p:sp>
      <p:sp useBgFill="1">
        <p:nvSpPr>
          <p:cNvPr id="23" name="WordArt 15"/>
          <p:cNvSpPr>
            <a:spLocks noChangeArrowheads="1" noChangeShapeType="1" noTextEdit="1"/>
          </p:cNvSpPr>
          <p:nvPr/>
        </p:nvSpPr>
        <p:spPr bwMode="auto">
          <a:xfrm>
            <a:off x="6804248" y="1506414"/>
            <a:ext cx="1224136" cy="105849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8000" kern="10" dirty="0">
                <a:solidFill>
                  <a:srgbClr val="C00000"/>
                </a:solidFill>
                <a:latin typeface="Bookman Old Style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5288" y="2157413"/>
            <a:ext cx="6553200" cy="914400"/>
            <a:chOff x="26" y="2463"/>
            <a:chExt cx="4128" cy="576"/>
          </a:xfrm>
        </p:grpSpPr>
        <p:sp>
          <p:nvSpPr>
            <p:cNvPr id="14354" name="Rectangle 11"/>
            <p:cNvSpPr>
              <a:spLocks noChangeArrowheads="1"/>
            </p:cNvSpPr>
            <p:nvPr/>
          </p:nvSpPr>
          <p:spPr bwMode="auto">
            <a:xfrm>
              <a:off x="26" y="2463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latin typeface="Bookman Old Style" pitchFamily="18" charset="0"/>
              </a:endParaRPr>
            </a:p>
            <a:p>
              <a:r>
                <a:rPr lang="ru-RU" sz="2800" dirty="0">
                  <a:latin typeface="Bookman Old Style" pitchFamily="18" charset="0"/>
                </a:rPr>
                <a:t>0   </a:t>
              </a:r>
              <a:r>
                <a:rPr lang="ru-RU" sz="2800" dirty="0" smtClean="0">
                  <a:latin typeface="Bookman Old Style" pitchFamily="18" charset="0"/>
                </a:rPr>
                <a:t> 1    2    3    4    5    </a:t>
              </a:r>
              <a:r>
                <a:rPr lang="ru-RU" sz="2800" dirty="0">
                  <a:latin typeface="Bookman Old Style" pitchFamily="18" charset="0"/>
                </a:rPr>
                <a:t>6              </a:t>
              </a:r>
              <a:r>
                <a:rPr lang="ru-RU" sz="2800" dirty="0" err="1">
                  <a:latin typeface="Bookman Old Style" pitchFamily="18" charset="0"/>
                </a:rPr>
                <a:t>х</a:t>
              </a:r>
              <a:endParaRPr lang="ru-RU" sz="2800" dirty="0">
                <a:latin typeface="Bookman Old Style" pitchFamily="18" charset="0"/>
              </a:endParaRPr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auto">
            <a:xfrm>
              <a:off x="208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2910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203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653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1106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1559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2012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465" y="2634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851920" y="2468563"/>
            <a:ext cx="936625" cy="1001712"/>
            <a:chOff x="1156" y="2890"/>
            <a:chExt cx="590" cy="631"/>
          </a:xfrm>
        </p:grpSpPr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1156" y="2931"/>
              <a:ext cx="590" cy="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76200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52" name="Line 23"/>
            <p:cNvSpPr>
              <a:spLocks noChangeShapeType="1"/>
            </p:cNvSpPr>
            <p:nvPr/>
          </p:nvSpPr>
          <p:spPr bwMode="auto">
            <a:xfrm>
              <a:off x="1474" y="2931"/>
              <a:ext cx="45" cy="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4353" name="Freeform 24"/>
            <p:cNvSpPr>
              <a:spLocks/>
            </p:cNvSpPr>
            <p:nvPr/>
          </p:nvSpPr>
          <p:spPr bwMode="auto">
            <a:xfrm>
              <a:off x="1469" y="2890"/>
              <a:ext cx="86" cy="28"/>
            </a:xfrm>
            <a:custGeom>
              <a:avLst/>
              <a:gdLst>
                <a:gd name="T0" fmla="*/ 0 w 86"/>
                <a:gd name="T1" fmla="*/ 28 h 28"/>
                <a:gd name="T2" fmla="*/ 86 w 86"/>
                <a:gd name="T3" fmla="*/ 0 h 28"/>
                <a:gd name="T4" fmla="*/ 0 60000 65536"/>
                <a:gd name="T5" fmla="*/ 0 60000 65536"/>
                <a:gd name="T6" fmla="*/ 0 w 86"/>
                <a:gd name="T7" fmla="*/ 0 h 28"/>
                <a:gd name="T8" fmla="*/ 86 w 86"/>
                <a:gd name="T9" fmla="*/ 28 h 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6" h="28">
                  <a:moveTo>
                    <a:pt x="0" y="28"/>
                  </a:moveTo>
                  <a:lnTo>
                    <a:pt x="86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4361" name="WordArt 25"/>
          <p:cNvSpPr>
            <a:spLocks noChangeArrowheads="1" noChangeShapeType="1" noTextEdit="1"/>
          </p:cNvSpPr>
          <p:nvPr/>
        </p:nvSpPr>
        <p:spPr bwMode="auto">
          <a:xfrm>
            <a:off x="1093788" y="1052736"/>
            <a:ext cx="4835525" cy="8207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7200" kern="10" dirty="0">
                <a:solidFill>
                  <a:srgbClr val="000099"/>
                </a:solidFill>
                <a:latin typeface="Bookman Old Style" pitchFamily="18" charset="0"/>
              </a:rPr>
              <a:t>5 + 0 = 5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189413" y="3476625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Bookman Old Style" pitchFamily="18" charset="0"/>
              </a:rPr>
              <a:t>+0</a:t>
            </a: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539750" y="4508500"/>
            <a:ext cx="6589713" cy="1206516"/>
          </a:xfrm>
          <a:prstGeom prst="wedgeRoundRectCallout">
            <a:avLst>
              <a:gd name="adj1" fmla="val 57250"/>
              <a:gd name="adj2" fmla="val -9251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прибавить к числу </a:t>
            </a:r>
            <a:r>
              <a:rPr lang="ru-RU" sz="3000" i="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нуль</a:t>
            </a:r>
            <a:r>
              <a:rPr lang="ru-RU" sz="30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то получится данное число.</a:t>
            </a:r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20715" y="566722"/>
            <a:ext cx="6265863" cy="576262"/>
          </a:xfrm>
          <a:prstGeom prst="wedgeRoundRectCallout">
            <a:avLst>
              <a:gd name="adj1" fmla="val -26312"/>
              <a:gd name="adj2" fmla="val 297669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 удобным способом: </a:t>
            </a: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2627313" y="1285875"/>
            <a:ext cx="6088062" cy="8572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 smtClean="0">
                <a:solidFill>
                  <a:srgbClr val="C00000"/>
                </a:solidFill>
                <a:latin typeface="Bookman Old Style" pitchFamily="18" charset="0"/>
              </a:rPr>
              <a:t>37+48+23+12= </a:t>
            </a:r>
            <a:endParaRPr lang="ru-RU" sz="54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700338" y="2205038"/>
            <a:ext cx="3816350" cy="517525"/>
          </a:xfrm>
          <a:prstGeom prst="curvedUpArrow">
            <a:avLst>
              <a:gd name="adj1" fmla="val 147485"/>
              <a:gd name="adj2" fmla="val 294969"/>
              <a:gd name="adj3" fmla="val 33333"/>
            </a:avLst>
          </a:prstGeom>
          <a:solidFill>
            <a:srgbClr val="FF9900"/>
          </a:solidFill>
          <a:ln w="9525">
            <a:solidFill>
              <a:srgbClr val="993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5369" name="WordArt 9"/>
          <p:cNvSpPr>
            <a:spLocks noChangeArrowheads="1" noChangeShapeType="1" noTextEdit="1"/>
          </p:cNvSpPr>
          <p:nvPr/>
        </p:nvSpPr>
        <p:spPr bwMode="auto">
          <a:xfrm>
            <a:off x="2051720" y="3068638"/>
            <a:ext cx="2879725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 smtClean="0">
                <a:solidFill>
                  <a:srgbClr val="000099"/>
                </a:solidFill>
                <a:latin typeface="Bookman Old Style" pitchFamily="18" charset="0"/>
              </a:rPr>
              <a:t>=(37+23</a:t>
            </a:r>
            <a:r>
              <a:rPr lang="ru-RU" sz="5400" kern="1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4067175" y="2205038"/>
            <a:ext cx="3816350" cy="517525"/>
          </a:xfrm>
          <a:prstGeom prst="curvedUpArrow">
            <a:avLst>
              <a:gd name="adj1" fmla="val 147485"/>
              <a:gd name="adj2" fmla="val 294969"/>
              <a:gd name="adj3" fmla="val 33333"/>
            </a:avLst>
          </a:prstGeom>
          <a:solidFill>
            <a:srgbClr val="FF9900"/>
          </a:solidFill>
          <a:ln w="9525">
            <a:solidFill>
              <a:srgbClr val="993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5371" name="WordArt 11"/>
          <p:cNvSpPr>
            <a:spLocks noChangeArrowheads="1" noChangeShapeType="1" noTextEdit="1"/>
          </p:cNvSpPr>
          <p:nvPr/>
        </p:nvSpPr>
        <p:spPr bwMode="auto">
          <a:xfrm>
            <a:off x="5076056" y="3141340"/>
            <a:ext cx="3673475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>
                <a:solidFill>
                  <a:srgbClr val="000099"/>
                </a:solidFill>
                <a:latin typeface="Bookman Old Style" pitchFamily="18" charset="0"/>
              </a:rPr>
              <a:t>+ (</a:t>
            </a:r>
            <a:r>
              <a:rPr lang="ru-RU" sz="5400" kern="10" dirty="0" smtClean="0">
                <a:solidFill>
                  <a:srgbClr val="000099"/>
                </a:solidFill>
                <a:latin typeface="Bookman Old Style" pitchFamily="18" charset="0"/>
              </a:rPr>
              <a:t>48+12)=</a:t>
            </a:r>
            <a:endParaRPr lang="ru-RU" sz="54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5372" name="WordArt 12"/>
          <p:cNvSpPr>
            <a:spLocks noChangeArrowheads="1" noChangeShapeType="1" noTextEdit="1"/>
          </p:cNvSpPr>
          <p:nvPr/>
        </p:nvSpPr>
        <p:spPr bwMode="auto">
          <a:xfrm>
            <a:off x="3708400" y="4076700"/>
            <a:ext cx="2879725" cy="5048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>
                <a:solidFill>
                  <a:srgbClr val="000099"/>
                </a:solidFill>
                <a:latin typeface="Bookman Old Style" pitchFamily="18" charset="0"/>
              </a:rPr>
              <a:t>= 60 + 60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5545168" y="4652963"/>
            <a:ext cx="3313112" cy="1778000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6000">
                <a:solidFill>
                  <a:srgbClr val="FF0000"/>
                </a:solidFill>
                <a:latin typeface="Bookman Old Style" pitchFamily="18" charset="0"/>
                <a:cs typeface="+mn-cs"/>
              </a:rPr>
              <a:t>120</a:t>
            </a: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2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8" grpId="1" animBg="1"/>
      <p:bldP spid="15369" grpId="0" animBg="1"/>
      <p:bldP spid="15370" grpId="0" animBg="1"/>
      <p:bldP spid="15370" grpId="1" animBg="1"/>
      <p:bldP spid="15371" grpId="0" animBg="1"/>
      <p:bldP spid="15372" grpId="0" animBg="1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405</Words>
  <Application>Microsoft Office PowerPoint</Application>
  <PresentationFormat>Экран (4:3)</PresentationFormat>
  <Paragraphs>91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236</cp:revision>
  <dcterms:created xsi:type="dcterms:W3CDTF">2007-07-13T07:27:52Z</dcterms:created>
  <dcterms:modified xsi:type="dcterms:W3CDTF">2015-09-24T14:39:29Z</dcterms:modified>
</cp:coreProperties>
</file>