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2"/>
  </p:notesMasterIdLst>
  <p:handoutMasterIdLst>
    <p:handoutMasterId r:id="rId13"/>
  </p:handoutMasterIdLst>
  <p:sldIdLst>
    <p:sldId id="278" r:id="rId2"/>
    <p:sldId id="412" r:id="rId3"/>
    <p:sldId id="407" r:id="rId4"/>
    <p:sldId id="413" r:id="rId5"/>
    <p:sldId id="422" r:id="rId6"/>
    <p:sldId id="289" r:id="rId7"/>
    <p:sldId id="423" r:id="rId8"/>
    <p:sldId id="420" r:id="rId9"/>
    <p:sldId id="424" r:id="rId10"/>
    <p:sldId id="42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3333CC"/>
    <a:srgbClr val="0066FF"/>
    <a:srgbClr val="C2D2F6"/>
    <a:srgbClr val="000099"/>
    <a:srgbClr val="00FF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8E1B324-A99F-4862-8BFA-E9FDAD1388A3}" type="datetimeFigureOut">
              <a:rPr lang="ru-RU"/>
              <a:pPr>
                <a:defRPr/>
              </a:pPr>
              <a:t>17.09.2015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245E9F5-F3D5-41A8-A170-A6BA37F266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71575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AA304B7-B543-4891-8E8B-3693E4A0A3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4291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94C795-AFD1-45C1-8C76-ED75107999E5}" type="slidenum">
              <a:rPr lang="ru-RU" smtClean="0">
                <a:latin typeface="Arial" pitchFamily="34" charset="0"/>
              </a:rPr>
              <a:pPr>
                <a:defRPr/>
              </a:pPr>
              <a:t>9</a:t>
            </a:fld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C02A6-646F-4EC0-9401-B37289FEECF4}" type="datetime1">
              <a:rPr lang="ru-RU"/>
              <a:pPr>
                <a:defRPr/>
              </a:pPr>
              <a:t>17.09.2015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56328-902F-40C0-8994-F87BF974A7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D9CD9-F195-46D8-BC35-3852E262484E}" type="datetime1">
              <a:rPr lang="ru-RU"/>
              <a:pPr>
                <a:defRPr/>
              </a:pPr>
              <a:t>17.09.2015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AAA77-4EAF-4A0D-8C4C-D8F0C5165EC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A8CA4-6248-46BB-9AD5-F20F82C677B2}" type="datetime1">
              <a:rPr lang="ru-RU"/>
              <a:pPr>
                <a:defRPr/>
              </a:pPr>
              <a:t>17.09.2015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FBB4F4-175E-4971-AD22-4C81474215D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FB9FE4-30CF-4101-824D-78F5B9641EFD}" type="datetime1">
              <a:rPr lang="ru-RU"/>
              <a:pPr>
                <a:defRPr/>
              </a:pPr>
              <a:t>17.09.2015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62A5B-E9C0-4C74-A47A-D3FE2F6362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18551-FFFB-49C1-9747-017FEBF2DBC3}" type="datetime1">
              <a:rPr lang="ru-RU"/>
              <a:pPr>
                <a:defRPr/>
              </a:pPr>
              <a:t>17.09.2015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3F946-51A4-464B-A3A1-486B162BE6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968CE-8B6D-43D0-A38F-922F47108C33}" type="datetime1">
              <a:rPr lang="ru-RU"/>
              <a:pPr>
                <a:defRPr/>
              </a:pPr>
              <a:t>17.09.2015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DEEF2-5518-4C08-B311-55B6C28D655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3480D9-15F7-46E5-A18B-357467B6F1F6}" type="datetime1">
              <a:rPr lang="ru-RU"/>
              <a:pPr>
                <a:defRPr/>
              </a:pPr>
              <a:t>17.09.2015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970D6-6F3E-44F5-958A-3A82A12C3B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A3A46-ECC4-4559-9F5D-316E838F5223}" type="datetime1">
              <a:rPr lang="ru-RU"/>
              <a:pPr>
                <a:defRPr/>
              </a:pPr>
              <a:t>17.09.2015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4F078-2A21-4EC7-89DD-1ECF26888CC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3CF47-9300-4588-8987-D808964A5AE6}" type="datetime1">
              <a:rPr lang="ru-RU"/>
              <a:pPr>
                <a:defRPr/>
              </a:pPr>
              <a:t>17.09.2015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8910F-3EE8-49F6-AD10-908B2BA4F9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6A834A-4DE3-433B-ABDF-D4CC6AA86D42}" type="datetime1">
              <a:rPr lang="ru-RU"/>
              <a:pPr>
                <a:defRPr/>
              </a:pPr>
              <a:t>17.09.2015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EFFF52-F4E4-4813-B297-DC039E915A9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cs typeface="+mn-cs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17.09.2015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4732" y="1789374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П.5,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168, 169 </a:t>
            </a:r>
            <a:endParaRPr lang="ru-RU" sz="4800" i="0" dirty="0">
              <a:solidFill>
                <a:srgbClr val="000099"/>
              </a:solidFill>
              <a:latin typeface="Georgia" pitchFamily="18" charset="0"/>
            </a:endParaRP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180 (а, в)</a:t>
            </a:r>
            <a:endParaRPr lang="ru-RU" sz="4800" i="0" dirty="0">
              <a:solidFill>
                <a:srgbClr val="000099"/>
              </a:solidFill>
              <a:latin typeface="Georgia" pitchFamily="18" charset="0"/>
            </a:endParaRPr>
          </a:p>
          <a:p>
            <a:pPr>
              <a:defRPr/>
            </a:pPr>
            <a:r>
              <a:rPr lang="ru-RU" sz="4800" i="0" dirty="0">
                <a:solidFill>
                  <a:srgbClr val="000099"/>
                </a:solidFill>
                <a:latin typeface="Georgia" pitchFamily="18" charset="0"/>
              </a:rPr>
              <a:t>№ 166 (2),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E59CE6-E9FA-4763-9FEB-21142F9EB180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AutoShape 6"/>
          <p:cNvSpPr>
            <a:spLocks noChangeArrowheads="1"/>
          </p:cNvSpPr>
          <p:nvPr/>
        </p:nvSpPr>
        <p:spPr bwMode="auto">
          <a:xfrm>
            <a:off x="566738" y="404813"/>
            <a:ext cx="8116887" cy="1023923"/>
          </a:xfrm>
          <a:prstGeom prst="cloudCallout">
            <a:avLst>
              <a:gd name="adj1" fmla="val -37798"/>
              <a:gd name="adj2" fmla="val 383604"/>
            </a:avLst>
          </a:prstGeom>
          <a:noFill/>
          <a:ln w="57150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0000FF"/>
                </a:solidFill>
                <a:latin typeface="Georgia" pitchFamily="18" charset="0"/>
                <a:cs typeface="+mn-cs"/>
              </a:rPr>
              <a:t>Сравните числа</a:t>
            </a:r>
          </a:p>
          <a:p>
            <a:pPr algn="ctr">
              <a:defRPr/>
            </a:pPr>
            <a:endParaRPr lang="ru-RU" sz="3200" dirty="0">
              <a:solidFill>
                <a:srgbClr val="0000FF"/>
              </a:solidFill>
              <a:latin typeface="Georgia" pitchFamily="18" charset="0"/>
              <a:cs typeface="+mn-cs"/>
            </a:endParaRPr>
          </a:p>
        </p:txBody>
      </p:sp>
      <p:sp>
        <p:nvSpPr>
          <p:cNvPr id="33" name="WordArt 35"/>
          <p:cNvSpPr>
            <a:spLocks noChangeArrowheads="1" noChangeShapeType="1" noTextEdit="1"/>
          </p:cNvSpPr>
          <p:nvPr/>
        </p:nvSpPr>
        <p:spPr bwMode="auto">
          <a:xfrm>
            <a:off x="2214546" y="1785926"/>
            <a:ext cx="6143668" cy="128588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7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34       43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357686" y="928670"/>
            <a:ext cx="1571636" cy="264687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16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&lt;</a:t>
            </a:r>
            <a:endParaRPr lang="ru-RU" sz="4000" dirty="0">
              <a:cs typeface="+mn-cs"/>
            </a:endParaRPr>
          </a:p>
        </p:txBody>
      </p:sp>
      <p:sp>
        <p:nvSpPr>
          <p:cNvPr id="41" name="WordArt 35"/>
          <p:cNvSpPr>
            <a:spLocks noChangeArrowheads="1" noChangeShapeType="1" noTextEdit="1"/>
          </p:cNvSpPr>
          <p:nvPr/>
        </p:nvSpPr>
        <p:spPr bwMode="auto">
          <a:xfrm>
            <a:off x="714348" y="1714488"/>
            <a:ext cx="8143932" cy="128588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7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467       2100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929058" y="1000108"/>
            <a:ext cx="1571636" cy="264687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16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&lt;</a:t>
            </a:r>
            <a:endParaRPr lang="ru-RU" sz="4000" dirty="0">
              <a:cs typeface="+mn-cs"/>
            </a:endParaRPr>
          </a:p>
        </p:txBody>
      </p:sp>
      <p:sp>
        <p:nvSpPr>
          <p:cNvPr id="43" name="WordArt 35"/>
          <p:cNvSpPr>
            <a:spLocks noChangeArrowheads="1" noChangeShapeType="1" noTextEdit="1"/>
          </p:cNvSpPr>
          <p:nvPr/>
        </p:nvSpPr>
        <p:spPr bwMode="auto">
          <a:xfrm>
            <a:off x="785786" y="1857364"/>
            <a:ext cx="8001056" cy="128588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7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147       174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14810" y="1071546"/>
            <a:ext cx="1571636" cy="264687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16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&lt;</a:t>
            </a:r>
            <a:endParaRPr lang="ru-RU" sz="4000" dirty="0">
              <a:cs typeface="+mn-cs"/>
            </a:endParaRPr>
          </a:p>
        </p:txBody>
      </p:sp>
      <p:sp>
        <p:nvSpPr>
          <p:cNvPr id="45" name="WordArt 35"/>
          <p:cNvSpPr>
            <a:spLocks noChangeArrowheads="1" noChangeShapeType="1" noTextEdit="1"/>
          </p:cNvSpPr>
          <p:nvPr/>
        </p:nvSpPr>
        <p:spPr bwMode="auto">
          <a:xfrm>
            <a:off x="285688" y="1857364"/>
            <a:ext cx="8858312" cy="128588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7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11872       11860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071934" y="1000108"/>
            <a:ext cx="1571636" cy="264687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16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&gt;</a:t>
            </a:r>
            <a:endParaRPr lang="ru-RU" sz="4000" dirty="0">
              <a:cs typeface="+mn-cs"/>
            </a:endParaRPr>
          </a:p>
        </p:txBody>
      </p:sp>
      <p:sp>
        <p:nvSpPr>
          <p:cNvPr id="48" name="WordArt 35"/>
          <p:cNvSpPr>
            <a:spLocks noChangeArrowheads="1" noChangeShapeType="1" noTextEdit="1"/>
          </p:cNvSpPr>
          <p:nvPr/>
        </p:nvSpPr>
        <p:spPr bwMode="auto">
          <a:xfrm>
            <a:off x="214282" y="1857364"/>
            <a:ext cx="8929718" cy="1285883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7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2 300 112       2 297946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929058" y="1000108"/>
            <a:ext cx="1571636" cy="264687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16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&gt;</a:t>
            </a:r>
            <a:endParaRPr lang="ru-RU" sz="4000" dirty="0">
              <a:cs typeface="+mn-cs"/>
            </a:endParaRPr>
          </a:p>
        </p:txBody>
      </p:sp>
      <p:sp>
        <p:nvSpPr>
          <p:cNvPr id="50" name="WordArt 35"/>
          <p:cNvSpPr>
            <a:spLocks noChangeArrowheads="1" noChangeShapeType="1" noTextEdit="1"/>
          </p:cNvSpPr>
          <p:nvPr/>
        </p:nvSpPr>
        <p:spPr bwMode="auto">
          <a:xfrm>
            <a:off x="0" y="1928802"/>
            <a:ext cx="9001188" cy="121442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7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100 050       100 049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857620" y="857232"/>
            <a:ext cx="1571636" cy="2646878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ru-RU" sz="16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&gt;</a:t>
            </a:r>
            <a:endParaRPr lang="ru-RU" sz="4000" dirty="0">
              <a:cs typeface="+mn-cs"/>
            </a:endParaRPr>
          </a:p>
        </p:txBody>
      </p:sp>
      <p:sp>
        <p:nvSpPr>
          <p:cNvPr id="52" name="WordArt 35"/>
          <p:cNvSpPr>
            <a:spLocks noChangeArrowheads="1" noChangeShapeType="1" noTextEdit="1"/>
          </p:cNvSpPr>
          <p:nvPr/>
        </p:nvSpPr>
        <p:spPr bwMode="auto">
          <a:xfrm>
            <a:off x="285720" y="1857364"/>
            <a:ext cx="8858280" cy="1142984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ru-RU" sz="72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909       1001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857620" y="853560"/>
            <a:ext cx="1571636" cy="264687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16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Georgia"/>
                <a:cs typeface="+mn-cs"/>
              </a:rPr>
              <a:t>&lt;</a:t>
            </a:r>
            <a:endParaRPr lang="ru-RU" sz="4000" dirty="0">
              <a:cs typeface="+mn-cs"/>
            </a:endParaRPr>
          </a:p>
        </p:txBody>
      </p:sp>
      <p:sp>
        <p:nvSpPr>
          <p:cNvPr id="5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6011863" y="1268413"/>
            <a:ext cx="1693862" cy="2736850"/>
            <a:chOff x="3787" y="1162"/>
            <a:chExt cx="1067" cy="1724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18453" name="Picture 7" descr="Шарик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787" y="1162"/>
              <a:ext cx="106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sp>
          <p:nvSpPr>
            <p:cNvPr id="18454" name="Text Box 8"/>
            <p:cNvSpPr txBox="1">
              <a:spLocks noChangeArrowheads="1"/>
            </p:cNvSpPr>
            <p:nvPr/>
          </p:nvSpPr>
          <p:spPr bwMode="auto">
            <a:xfrm>
              <a:off x="3969" y="1480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800" i="0" dirty="0">
                  <a:solidFill>
                    <a:srgbClr val="000000"/>
                  </a:solidFill>
                  <a:latin typeface="Georgia" pitchFamily="18" charset="0"/>
                  <a:cs typeface="+mn-cs"/>
                </a:rPr>
                <a:t>344</a:t>
              </a: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643438" y="2349500"/>
            <a:ext cx="2043112" cy="2520950"/>
            <a:chOff x="2835" y="1253"/>
            <a:chExt cx="1287" cy="1588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18451" name="Picture 10" descr="Шарик_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702348">
              <a:off x="2835" y="1253"/>
              <a:ext cx="1287" cy="1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sp>
          <p:nvSpPr>
            <p:cNvPr id="18452" name="Text Box 11"/>
            <p:cNvSpPr txBox="1">
              <a:spLocks noChangeArrowheads="1"/>
            </p:cNvSpPr>
            <p:nvPr/>
          </p:nvSpPr>
          <p:spPr bwMode="auto">
            <a:xfrm>
              <a:off x="3107" y="1570"/>
              <a:ext cx="6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ru-RU" sz="2800" i="0" dirty="0">
                  <a:solidFill>
                    <a:srgbClr val="000000"/>
                  </a:solidFill>
                  <a:latin typeface="Georgia" pitchFamily="18" charset="0"/>
                  <a:cs typeface="+mn-cs"/>
                </a:rPr>
                <a:t>86</a:t>
              </a:r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3059113" y="1916113"/>
            <a:ext cx="2044700" cy="2520950"/>
            <a:chOff x="1837" y="1207"/>
            <a:chExt cx="1288" cy="1588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18449" name="Picture 13" descr="Шарик_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20419906" flipH="1">
              <a:off x="1837" y="1207"/>
              <a:ext cx="1288" cy="1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sp>
          <p:nvSpPr>
            <p:cNvPr id="18450" name="Text Box 14"/>
            <p:cNvSpPr txBox="1">
              <a:spLocks noChangeArrowheads="1"/>
            </p:cNvSpPr>
            <p:nvPr/>
          </p:nvSpPr>
          <p:spPr bwMode="auto">
            <a:xfrm rot="21587006" flipH="1">
              <a:off x="2064" y="1570"/>
              <a:ext cx="84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ru-RU" sz="2800" i="0" dirty="0">
                  <a:solidFill>
                    <a:srgbClr val="000000"/>
                  </a:solidFill>
                  <a:latin typeface="Georgia" pitchFamily="18" charset="0"/>
                  <a:cs typeface="+mn-cs"/>
                </a:rPr>
                <a:t>306</a:t>
              </a: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1692275" y="1412875"/>
            <a:ext cx="1695450" cy="2736850"/>
            <a:chOff x="929" y="1072"/>
            <a:chExt cx="1068" cy="1724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18447" name="Picture 16" descr="Шарик_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flipH="1">
              <a:off x="929" y="1072"/>
              <a:ext cx="1068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sp>
          <p:nvSpPr>
            <p:cNvPr id="18448" name="Text Box 17"/>
            <p:cNvSpPr txBox="1">
              <a:spLocks noChangeArrowheads="1"/>
            </p:cNvSpPr>
            <p:nvPr/>
          </p:nvSpPr>
          <p:spPr bwMode="auto">
            <a:xfrm flipH="1">
              <a:off x="1033" y="1389"/>
              <a:ext cx="82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800" i="0" dirty="0">
                  <a:solidFill>
                    <a:srgbClr val="000000"/>
                  </a:solidFill>
                  <a:latin typeface="Georgia" pitchFamily="18" charset="0"/>
                  <a:cs typeface="+mn-cs"/>
                </a:rPr>
                <a:t>3046</a:t>
              </a:r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539750" y="2420938"/>
            <a:ext cx="2043113" cy="2520950"/>
            <a:chOff x="340" y="1525"/>
            <a:chExt cx="1287" cy="1588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18445" name="Picture 19" descr="Шарик_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1073040">
              <a:off x="340" y="1525"/>
              <a:ext cx="1287" cy="1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sp>
          <p:nvSpPr>
            <p:cNvPr id="18446" name="Text Box 20"/>
            <p:cNvSpPr txBox="1">
              <a:spLocks noChangeArrowheads="1"/>
            </p:cNvSpPr>
            <p:nvPr/>
          </p:nvSpPr>
          <p:spPr bwMode="auto">
            <a:xfrm>
              <a:off x="385" y="1979"/>
              <a:ext cx="81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800" i="0" dirty="0">
                  <a:solidFill>
                    <a:srgbClr val="000000"/>
                  </a:solidFill>
                  <a:latin typeface="Georgia" pitchFamily="18" charset="0"/>
                  <a:cs typeface="+mn-cs"/>
                </a:rPr>
                <a:t>347</a:t>
              </a: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6659568" y="2420938"/>
            <a:ext cx="2198689" cy="2520950"/>
            <a:chOff x="4195" y="1525"/>
            <a:chExt cx="1385" cy="1588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18443" name="Picture 22" descr="Шарик_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398682" flipH="1">
              <a:off x="4195" y="1525"/>
              <a:ext cx="1288" cy="1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sp>
          <p:nvSpPr>
            <p:cNvPr id="18444" name="Text Box 23"/>
            <p:cNvSpPr txBox="1">
              <a:spLocks noChangeArrowheads="1"/>
            </p:cNvSpPr>
            <p:nvPr/>
          </p:nvSpPr>
          <p:spPr bwMode="auto">
            <a:xfrm rot="2376" flipH="1">
              <a:off x="4718" y="1888"/>
              <a:ext cx="86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800" i="0" dirty="0">
                  <a:solidFill>
                    <a:srgbClr val="000000"/>
                  </a:solidFill>
                  <a:latin typeface="Georgia" pitchFamily="18" charset="0"/>
                  <a:cs typeface="+mn-cs"/>
                </a:rPr>
                <a:t>364</a:t>
              </a:r>
            </a:p>
          </p:txBody>
        </p:sp>
      </p:grpSp>
      <p:sp>
        <p:nvSpPr>
          <p:cNvPr id="4104" name="Text Box 25"/>
          <p:cNvSpPr txBox="1">
            <a:spLocks noChangeArrowheads="1"/>
          </p:cNvSpPr>
          <p:nvPr/>
        </p:nvSpPr>
        <p:spPr bwMode="auto">
          <a:xfrm>
            <a:off x="395288" y="188913"/>
            <a:ext cx="87487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0">
                <a:latin typeface="Georgia" pitchFamily="18" charset="0"/>
              </a:rPr>
              <a:t>Помоги Пузырику собрать все шарики на которых написано число больше, чем </a:t>
            </a:r>
            <a:r>
              <a:rPr lang="ru-RU" sz="3200" i="0">
                <a:latin typeface="Georgia" pitchFamily="18" charset="0"/>
              </a:rPr>
              <a:t>   346</a:t>
            </a:r>
            <a:r>
              <a:rPr lang="ru-RU" sz="2400" i="0">
                <a:latin typeface="Georgia" pitchFamily="18" charset="0"/>
              </a:rPr>
              <a:t>. Если ты ошибешься, шарик улетит.</a:t>
            </a:r>
          </a:p>
        </p:txBody>
      </p:sp>
      <p:pic>
        <p:nvPicPr>
          <p:cNvPr id="3074" name="Picture 2" descr="C:\Users\1\Desktop\Мои документы\презентации к урокам математики\картинки к презентации\смайлы\08929455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86512" y="4170764"/>
            <a:ext cx="2500297" cy="2687236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2948E-6 L 0.31666 0.3146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00" y="1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4.44444E-6 L 0.38455 0.2675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00" y="13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18 -0.04716 L -0.18299 0.168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00" y="10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C 0.0217 -0.00972 0.04341 -0.01968 0.06563 -0.02708 C 0.08264 -0.04236 0.05643 -0.01991 0.07657 -0.03333 C 0.07986 -0.03565 0.08229 -0.04051 0.08594 -0.04167 C 0.09792 -0.0456 0.10851 -0.0544 0.12032 -0.05833 C 0.12344 -0.0625 0.12657 -0.06667 0.12969 -0.07083 C 0.13229 -0.07431 0.13594 -0.08333 0.13594 -0.08333 C 0.1382 -0.09514 0.13889 -0.09491 0.13594 -0.11042 C 0.13507 -0.11528 0.12622 -0.13287 0.125 -0.13542 C 0.12275 -0.13981 0.1224 -0.14537 0.12032 -0.15 C 0.11841 -0.1544 0.11528 -0.15764 0.11407 -0.1625 C 0.11354 -0.16458 0.11372 -0.16713 0.1125 -0.16875 C 0.11129 -0.17037 0.10938 -0.17014 0.10782 -0.17083 C 0.09966 -0.18171 0.08594 -0.18889 0.075 -0.19375 C 0.07327 -0.19444 0.07205 -0.19699 0.07032 -0.19792 C 0.06285 -0.20208 0.05452 -0.20648 0.04688 -0.21042 C 0.03716 -0.21528 0.02709 -0.21852 0.01719 -0.22292 C 0.01545 -0.22361 0.01424 -0.22616 0.0125 -0.22708 C 0.00955 -0.22894 0.00625 -0.22986 0.00313 -0.23125 C -0.00885 -0.23657 -0.01528 -0.26574 -0.02031 -0.27917 C -0.02205 -0.2838 -0.02309 -0.28912 -0.025 -0.29375 C -0.02691 -0.29815 -0.03125 -0.30625 -0.03125 -0.30625 C -0.03732 -0.33889 -0.02864 -0.35417 -0.00937 -0.36875 C -0.00312 -0.37361 -0.00104 -0.3787 0.00625 -0.38125 C 0.01268 -0.3875 0.01736 -0.3912 0.025 -0.39375 C 0.03299 -0.40069 0.0382 -0.4037 0.04688 -0.40833 C 0.05 -0.40995 0.05347 -0.40995 0.05625 -0.4125 C 0.05955 -0.41551 0.06216 -0.42014 0.06563 -0.42292 C 0.07118 -0.42755 0.07726 -0.42847 0.08282 -0.43333 C 0.08646 -0.44074 0.09254 -0.44398 0.09532 -0.45208 C 0.0974 -0.4581 0.09722 -0.46528 0.1 -0.47083 C 0.10417 -0.4787 0.10712 -0.48866 0.10938 -0.49792 C 0.11077 -0.51528 0.11285 -0.53218 0.11875 -0.54792 C 0.11927 -0.55486 0.11945 -0.56157 0.12032 -0.56875 C 0.12101 -0.57431 0.12344 -0.57824 0.125 -0.5831 C 0.1283 -0.59421 0.13038 -0.60556 0.13282 -0.61667 C 0.13438 -0.62361 0.13594 -0.63056 0.1375 -0.6375 C 0.13837 -0.64167 0.14063 -0.65 0.14063 -0.65 C 0.14236 -0.67361 0.14219 -0.66389 0.14219 -0.67917 " pathEditMode="relative" ptsTypes="ffffffffffffffffffffffffffffffffffffffA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C 0.00139 -0.00532 0.00173 -0.00972 0.00625 -0.0125 C 0.01024 -0.01481 0.01475 -0.01481 0.01875 -0.01667 C 0.0276 -0.0206 0.03472 -0.02431 0.04375 -0.02708 C 0.05972 -0.03171 0.03628 -0.02593 0.05312 -0.03333 C 0.05607 -0.03472 0.05937 -0.03472 0.0625 -0.03542 C 0.06979 -0.04028 0.07795 -0.04537 0.08594 -0.04792 C 0.09184 -0.04977 0.0934 -0.04931 0.09844 -0.05208 C 0.10798 -0.05741 0.11805 -0.06343 0.12812 -0.06667 C 0.13107 -0.06921 0.13455 -0.07037 0.1375 -0.07292 C 0.1408 -0.07593 0.14357 -0.08032 0.14687 -0.08333 C 0.14896 -0.0875 0.15104 -0.09167 0.15312 -0.09583 C 0.15503 -0.09954 0.15625 -0.10833 0.15625 -0.10833 C 0.15521 -0.1375 0.15573 -0.15347 0.14687 -0.17708 C 0.14479 -0.19074 0.14062 -0.19931 0.13437 -0.21042 C 0.13177 -0.22083 0.1342 -0.21343 0.12812 -0.225 C 0.12604 -0.22917 0.12396 -0.23333 0.12187 -0.2375 C 0.121 -0.23935 0.11857 -0.23843 0.11719 -0.23958 C 0.11232 -0.24329 0.10781 -0.24792 0.10312 -0.25208 C 0.09653 -0.25787 0.09201 -0.26528 0.08437 -0.26875 C 0.08281 -0.27222 0.08177 -0.27639 0.07969 -0.27917 C 0.07847 -0.28079 0.07621 -0.27986 0.075 -0.28125 C 0.07361 -0.28287 0.07326 -0.28565 0.07187 -0.2875 C 0.07048 -0.28935 0.06875 -0.29028 0.06719 -0.29167 C 0.05833 -0.30949 0.05087 -0.32685 0.04375 -0.34583 C 0.04323 -0.34931 0.04305 -0.35301 0.04219 -0.35625 C 0.04045 -0.36227 0.03594 -0.37292 0.03594 -0.37292 C 0.0342 -0.38449 0.0309 -0.39514 0.02812 -0.40625 C 0.02847 -0.41134 0.02795 -0.43056 0.03125 -0.43958 C 0.0342 -0.44745 0.03871 -0.44722 0.04375 -0.45208 C 0.05764 -0.46528 0.07222 -0.48403 0.08906 -0.48958 C 0.0967 -0.4963 0.10521 -0.50185 0.11406 -0.50417 C 0.12691 -0.51273 0.14132 -0.5162 0.15469 -0.52292 C 0.16944 -0.53032 0.15156 -0.52454 0.16875 -0.52917 C 0.17725 -0.53472 0.18455 -0.54282 0.19375 -0.54583 C 0.19896 -0.55278 0.20416 -0.55347 0.20937 -0.56042 C 0.21319 -0.56551 0.2158 -0.57292 0.21875 -0.57917 C 0.22413 -0.58958 0.22899 -0.59907 0.23594 -0.60833 C 0.23646 -0.61111 0.23646 -0.61412 0.2375 -0.61667 C 0.23923 -0.62106 0.24375 -0.62917 0.24375 -0.62917 C 0.24687 -0.65463 0.24305 -0.63056 0.24844 -0.65 C 0.25121 -0.65995 0.25121 -0.67106 0.25312 -0.68125 C 0.25625 -0.72245 0.25625 -0.73356 0.25625 -0.7875 " pathEditMode="relative" ptsTypes="ffffffffffffffffffffffffffffffffffffffffffA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1.48148E-6 C -0.00903 -0.0081 -0.00313 -0.00278 -0.01719 -0.01667 C -0.02309 -0.02245 -0.04202 -0.02778 -0.05 -0.03125 C -0.0592 -0.04352 -0.07188 -0.05116 -0.08281 -0.06042 C -0.09236 -0.06829 -0.10122 -0.07778 -0.11094 -0.08542 C -0.11198 -0.0875 -0.11268 -0.08981 -0.11406 -0.09167 C -0.11545 -0.09352 -0.11754 -0.09398 -0.11875 -0.09583 C -0.11979 -0.09745 -0.11927 -0.10046 -0.12031 -0.10208 C -0.12205 -0.10486 -0.12466 -0.10579 -0.12656 -0.10833 C -0.12795 -0.11019 -0.12865 -0.1125 -0.12969 -0.11458 C -0.13212 -0.12778 -0.1382 -0.13866 -0.14063 -0.15208 C -0.13959 -0.16736 -0.13924 -0.17894 -0.1375 -0.19375 C -0.13698 -0.19792 -0.13577 -0.20926 -0.13281 -0.2125 C -0.13108 -0.21435 -0.12865 -0.21389 -0.12656 -0.21458 C -0.11945 -0.22153 -0.1165 -0.22269 -0.10781 -0.225 C -0.09427 -0.23843 -0.10938 -0.22523 -0.09375 -0.23333 C -0.07986 -0.24051 -0.06806 -0.24884 -0.05313 -0.25208 C -0.04722 -0.25741 -0.04132 -0.2581 -0.03438 -0.26042 C -0.03281 -0.26181 -0.03143 -0.26366 -0.02969 -0.26458 C -0.02674 -0.26644 -0.02031 -0.26875 -0.02031 -0.26875 C -0.0132 -0.27593 -0.01025 -0.27454 -0.00313 -0.27917 C -0.00139 -0.28032 -0.00018 -0.28241 0.00156 -0.28333 C 0.00833 -0.28657 0.01215 -0.2838 0.01875 -0.28958 C 0.02187 -0.29236 0.025 -0.29514 0.02812 -0.29792 C 0.0309 -0.30046 0.0375 -0.30208 0.0375 -0.30208 C 0.03958 -0.31065 0.04271 -0.31389 0.04687 -0.32083 C 0.05486 -0.33449 0.06094 -0.35 0.06406 -0.36667 C 0.06354 -0.40139 0.06354 -0.43611 0.0625 -0.4706 C 0.06215 -0.48472 0.05416 -0.50949 0.04844 -0.5206 C 0.04531 -0.52708 0.04357 -0.53519 0.03906 -0.53935 C 0.02969 -0.54861 0.01771 -0.55532 0.00937 -0.56667 C 0.00503 -0.57245 0.00104 -0.57894 -0.00313 -0.58519 C -0.00712 -0.59097 -0.01268 -0.59514 -0.01563 -0.60208 C -0.02344 -0.61944 -0.03368 -0.63495 -0.04219 -0.65208 C -0.04775 -0.66319 -0.05417 -0.67593 -0.0625 -0.68333 C -0.06493 -0.69329 -0.07309 -0.69792 -0.07656 -0.70833 C -0.08229 -0.72523 -0.0875 -0.74144 -0.0875 -0.76042 " pathEditMode="relative" ptsTypes="ffffffffffffffffffffffffffffffffffffA">
                                      <p:cBhvr>
                                        <p:cTn id="3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6659563" y="2420938"/>
            <a:ext cx="2044700" cy="2520950"/>
            <a:chOff x="4195" y="1525"/>
            <a:chExt cx="1288" cy="1588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19477" name="Picture 19" descr="Шарик_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398682" flipH="1">
              <a:off x="4195" y="1525"/>
              <a:ext cx="1288" cy="1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sp>
          <p:nvSpPr>
            <p:cNvPr id="19478" name="Text Box 20"/>
            <p:cNvSpPr txBox="1">
              <a:spLocks noChangeArrowheads="1"/>
            </p:cNvSpPr>
            <p:nvPr/>
          </p:nvSpPr>
          <p:spPr bwMode="auto">
            <a:xfrm rot="2376" flipH="1">
              <a:off x="4557" y="1888"/>
              <a:ext cx="86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ru-RU" sz="2800" i="0" dirty="0">
                  <a:solidFill>
                    <a:srgbClr val="000000"/>
                  </a:solidFill>
                  <a:latin typeface="Georgia" pitchFamily="18" charset="0"/>
                  <a:cs typeface="+mn-cs"/>
                </a:rPr>
                <a:t>2010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500563" y="1989138"/>
            <a:ext cx="2043112" cy="2520950"/>
            <a:chOff x="2835" y="1253"/>
            <a:chExt cx="1287" cy="1588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19475" name="Picture 7" descr="Шарик_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702348">
              <a:off x="2835" y="1253"/>
              <a:ext cx="1287" cy="1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sp>
          <p:nvSpPr>
            <p:cNvPr id="19476" name="Text Box 8"/>
            <p:cNvSpPr txBox="1">
              <a:spLocks noChangeArrowheads="1"/>
            </p:cNvSpPr>
            <p:nvPr/>
          </p:nvSpPr>
          <p:spPr bwMode="auto">
            <a:xfrm>
              <a:off x="3107" y="1570"/>
              <a:ext cx="63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800" i="0" dirty="0">
                  <a:solidFill>
                    <a:srgbClr val="000000"/>
                  </a:solidFill>
                  <a:latin typeface="Georgia" pitchFamily="18" charset="0"/>
                  <a:cs typeface="+mn-cs"/>
                </a:rPr>
                <a:t>355</a:t>
              </a: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011863" y="1844675"/>
            <a:ext cx="1693862" cy="2736850"/>
            <a:chOff x="3787" y="1162"/>
            <a:chExt cx="1067" cy="1724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19473" name="Picture 4" descr="Шарик_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87" y="1162"/>
              <a:ext cx="1067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sp>
          <p:nvSpPr>
            <p:cNvPr id="19474" name="Text Box 5"/>
            <p:cNvSpPr txBox="1">
              <a:spLocks noChangeArrowheads="1"/>
            </p:cNvSpPr>
            <p:nvPr/>
          </p:nvSpPr>
          <p:spPr bwMode="auto">
            <a:xfrm>
              <a:off x="3969" y="1480"/>
              <a:ext cx="8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800" i="0" dirty="0">
                  <a:solidFill>
                    <a:srgbClr val="000000"/>
                  </a:solidFill>
                  <a:latin typeface="Georgia" pitchFamily="18" charset="0"/>
                  <a:cs typeface="+mn-cs"/>
                </a:rPr>
                <a:t>207</a:t>
              </a:r>
            </a:p>
          </p:txBody>
        </p:sp>
      </p:grp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2916238" y="1916113"/>
            <a:ext cx="2044700" cy="2520950"/>
            <a:chOff x="1837" y="1207"/>
            <a:chExt cx="1288" cy="1588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19471" name="Picture 10" descr="Шарик_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0419906" flipH="1">
              <a:off x="1837" y="1207"/>
              <a:ext cx="1288" cy="1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sp>
          <p:nvSpPr>
            <p:cNvPr id="19472" name="Text Box 11"/>
            <p:cNvSpPr txBox="1">
              <a:spLocks noChangeArrowheads="1"/>
            </p:cNvSpPr>
            <p:nvPr/>
          </p:nvSpPr>
          <p:spPr bwMode="auto">
            <a:xfrm rot="21587006" flipH="1">
              <a:off x="2064" y="1570"/>
              <a:ext cx="84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ru-RU" sz="2800" i="0" dirty="0">
                  <a:solidFill>
                    <a:srgbClr val="000000"/>
                  </a:solidFill>
                  <a:latin typeface="Georgia" pitchFamily="18" charset="0"/>
                  <a:cs typeface="+mn-cs"/>
                </a:rPr>
                <a:t>135</a:t>
              </a:r>
            </a:p>
          </p:txBody>
        </p: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1474788" y="1701800"/>
            <a:ext cx="1695450" cy="2736850"/>
            <a:chOff x="929" y="1072"/>
            <a:chExt cx="1068" cy="1724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19469" name="Picture 13" descr="Шарик_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flipH="1">
              <a:off x="929" y="1072"/>
              <a:ext cx="1068" cy="17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sp>
          <p:nvSpPr>
            <p:cNvPr id="19470" name="Text Box 14"/>
            <p:cNvSpPr txBox="1">
              <a:spLocks noChangeArrowheads="1"/>
            </p:cNvSpPr>
            <p:nvPr/>
          </p:nvSpPr>
          <p:spPr bwMode="auto">
            <a:xfrm flipH="1">
              <a:off x="1156" y="1389"/>
              <a:ext cx="63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800" i="0" dirty="0">
                  <a:solidFill>
                    <a:srgbClr val="000000"/>
                  </a:solidFill>
                  <a:latin typeface="Georgia" pitchFamily="18" charset="0"/>
                  <a:cs typeface="+mn-cs"/>
                </a:rPr>
                <a:t>200</a:t>
              </a:r>
            </a:p>
          </p:txBody>
        </p:sp>
      </p:grpSp>
      <p:grpSp>
        <p:nvGrpSpPr>
          <p:cNvPr id="7" name="Group 15"/>
          <p:cNvGrpSpPr>
            <a:grpSpLocks/>
          </p:cNvGrpSpPr>
          <p:nvPr/>
        </p:nvGrpSpPr>
        <p:grpSpPr bwMode="auto">
          <a:xfrm rot="-403315">
            <a:off x="323850" y="2924175"/>
            <a:ext cx="2043113" cy="2520950"/>
            <a:chOff x="340" y="1525"/>
            <a:chExt cx="1287" cy="1588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pic>
          <p:nvPicPr>
            <p:cNvPr id="19467" name="Picture 16" descr="Шарик_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1073040">
              <a:off x="340" y="1525"/>
              <a:ext cx="1287" cy="15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</p:pic>
        <p:sp>
          <p:nvSpPr>
            <p:cNvPr id="19468" name="Text Box 17"/>
            <p:cNvSpPr txBox="1">
              <a:spLocks noChangeArrowheads="1"/>
            </p:cNvSpPr>
            <p:nvPr/>
          </p:nvSpPr>
          <p:spPr bwMode="auto">
            <a:xfrm>
              <a:off x="385" y="1979"/>
              <a:ext cx="81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ru-RU" sz="2800" i="0" dirty="0">
                  <a:solidFill>
                    <a:srgbClr val="000000"/>
                  </a:solidFill>
                  <a:latin typeface="Georgia" pitchFamily="18" charset="0"/>
                  <a:cs typeface="+mn-cs"/>
                </a:rPr>
                <a:t> 209</a:t>
              </a:r>
            </a:p>
          </p:txBody>
        </p:sp>
      </p:grpSp>
      <p:sp>
        <p:nvSpPr>
          <p:cNvPr id="5128" name="Text Box 21"/>
          <p:cNvSpPr txBox="1">
            <a:spLocks noChangeArrowheads="1"/>
          </p:cNvSpPr>
          <p:nvPr/>
        </p:nvSpPr>
        <p:spPr bwMode="auto">
          <a:xfrm>
            <a:off x="395288" y="188913"/>
            <a:ext cx="87487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i="0">
                <a:latin typeface="Georgia" pitchFamily="18" charset="0"/>
              </a:rPr>
              <a:t>Помоги Пузырику собрать все шарики на которых написано число меньше, чем </a:t>
            </a:r>
            <a:r>
              <a:rPr lang="ru-RU" sz="3200" i="0">
                <a:latin typeface="Georgia" pitchFamily="18" charset="0"/>
              </a:rPr>
              <a:t> 208</a:t>
            </a:r>
            <a:r>
              <a:rPr lang="ru-RU" sz="2400" i="0">
                <a:latin typeface="Georgia" pitchFamily="18" charset="0"/>
              </a:rPr>
              <a:t>. Если ты ошибешься, шарик улетит.</a:t>
            </a:r>
          </a:p>
        </p:txBody>
      </p:sp>
      <p:pic>
        <p:nvPicPr>
          <p:cNvPr id="4100" name="Picture 4" descr="C:\Users\1\Desktop\Мои документы\презентации к урокам математики\картинки к презентации\смайлы\6391120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15008" y="4000504"/>
            <a:ext cx="3194996" cy="2857496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2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2.36994E-6 L 0.34844 0.314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00" y="15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44444E-6 C -0.00348 -0.01412 -0.01702 -0.01759 -0.02344 -0.02917 C -0.02917 -0.03958 -0.02605 -0.03565 -0.03282 -0.04167 C -0.03785 -0.05162 -0.04497 -0.05764 -0.04844 -0.06875 C -0.04966 -0.07292 -0.05157 -0.08148 -0.05157 -0.08148 C -0.0507 -0.11389 -0.05382 -0.13588 -0.04375 -0.1625 C -0.04219 -0.17338 -0.03855 -0.18125 -0.03594 -0.19167 C -0.03247 -0.20579 -0.03091 -0.22106 -0.02813 -0.23542 C -0.02865 -0.24583 -0.02882 -0.25625 -0.02969 -0.26667 C -0.03125 -0.28495 -0.04879 -0.30093 -0.05938 -0.31065 C -0.08143 -0.32986 -0.04705 -0.29606 -0.08125 -0.33148 C -0.08334 -0.33356 -0.0875 -0.33773 -0.0875 -0.33773 C -0.09202 -0.34745 -0.09723 -0.35787 -0.1 -0.36875 C -0.09879 -0.38588 -0.09966 -0.40417 -0.08594 -0.4125 C -0.08299 -0.41435 -0.07969 -0.41389 -0.07657 -0.41458 C -0.06164 -0.42454 -0.06858 -0.42176 -0.05625 -0.425 C -0.02935 -0.44028 -0.0632 -0.42222 -0.03125 -0.43542 C -0.01042 -0.44444 0.01006 -0.45532 0.03125 -0.4625 C 0.03888 -0.46921 0.04756 -0.46991 0.05625 -0.47292 C 0.05833 -0.475 0.06024 -0.47755 0.0625 -0.47917 C 0.06388 -0.48032 0.06579 -0.47986 0.06718 -0.48125 C 0.07517 -0.48889 0.07743 -0.49861 0.07968 -0.51042 C 0.07916 -0.51944 0.07968 -0.5287 0.07812 -0.5375 C 0.07708 -0.54352 0.07187 -0.55417 0.07187 -0.55417 C 0.07013 -0.56597 0.06527 -0.57199 0.0625 -0.58333 C 0.05902 -0.59722 0.05312 -0.62083 0.04531 -0.63125 C 0.0427 -0.63472 0.02847 -0.65556 0.02812 -0.65625 C 0.02621 -0.66134 0.02465 -0.66644 0.02187 -0.67083 C 0.0177 -0.67755 0.01197 -0.68079 0.00781 -0.6875 C 0.00399 -0.69375 0.00295 -0.70069 0.00156 -0.70833 C 0.00243 -0.72616 -0.00018 -0.74352 0.00937 -0.75625 C 0.01232 -0.76829 0.01562 -0.76319 0.01562 -0.77708 " pathEditMode="relative" ptsTypes="fffffffffffffffffffffffffffffffA"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6667E-6 -7.77778E-6 C 0.00886 -0.00232 0.01632 -0.00718 0.02501 -0.01042 C 0.03178 -0.01644 0.03889 -0.0176 0.04688 -0.02084 C 0.05521 -0.02431 0.06337 -0.02848 0.07188 -0.03126 C 0.07587 -0.03913 0.0783 -0.03982 0.08438 -0.04376 C 0.09341 -0.04978 0.10035 -0.05626 0.10626 -0.06667 C 0.10573 -0.08195 0.10678 -0.09746 0.10469 -0.11251 C 0.104 -0.11737 0.10105 -0.12153 0.09844 -0.12501 C 0.09046 -0.13565 0.08282 -0.14723 0.07188 -0.15209 C 0.06251 -0.16135 0.05139 -0.17478 0.04063 -0.18126 C 0.02813 -0.18866 0.04063 -0.17709 0.02813 -0.18751 C 0.02587 -0.18936 0.02414 -0.1919 0.02188 -0.19376 C 0.01685 -0.19815 0.01146 -0.20209 0.00626 -0.20626 C -0.00486 -0.21528 -0.01406 -0.22987 -0.02656 -0.23542 C -0.03124 -0.24491 -0.03906 -0.25116 -0.04374 -0.26042 C -0.05208 -0.27709 -0.05746 -0.29607 -0.06562 -0.31251 C -0.06684 -0.32107 -0.06822 -0.32917 -0.07031 -0.33751 C -0.06909 -0.38265 -0.07447 -0.39052 -0.05937 -0.41876 C -0.05486 -0.42709 -0.05121 -0.43427 -0.04374 -0.43751 C -0.03836 -0.44468 -0.03559 -0.44746 -0.02812 -0.45001 C -0.01788 -0.46019 -0.01111 -0.46204 9.16667E-6 -0.46876 C 0.00869 -0.47408 0.01615 -0.48079 0.02501 -0.48542 C 0.02987 -0.4919 0.03369 -0.49283 0.03907 -0.49792 C 0.04462 -0.50325 0.04827 -0.50973 0.05469 -0.51251 C 0.05695 -0.51714 0.05955 -0.52177 0.06094 -0.52709 C 0.06233 -0.53241 0.06407 -0.54376 0.06407 -0.54376 C 0.06372 -0.54862 0.06372 -0.57362 0.05938 -0.58103 C 0.05626 -0.58681 0.05001 -0.59792 0.05001 -0.59792 C 0.04757 -0.60741 0.03751 -0.62269 0.03751 -0.62269 C 0.03386 -0.63774 0.03907 -0.61968 0.03126 -0.63519 C 0.02223 -0.65348 0.03994 -0.62802 0.02501 -0.64792 C 0.02275 -0.65695 0.01823 -0.66135 0.01407 -0.66853 C 0.00886 -0.67755 0.00469 -0.6882 9.16667E-6 -0.69769 C -0.00416 -0.70603 -0.00694 -0.71552 -0.01406 -0.71876 C -0.02187 -0.73265 -0.01684 -0.72454 -0.02968 -0.74167 C -0.03506 -0.74885 -0.0309 -0.7463 -0.03437 -0.75417 C -0.03715 -0.76089 -0.03975 -0.76228 -0.04218 -0.76876 C -0.04513 -0.77686 -0.04531 -0.78542 -0.04843 -0.79376 C -0.04895 -0.79723 -0.04913 -0.8007 -0.04999 -0.80417 C -0.05138 -0.8095 -0.05572 -0.8132 -0.05624 -0.81876 C -0.05711 -0.82848 -0.05624 -0.8382 -0.05624 -0.84792 " pathEditMode="relative" ptsTypes="ffffffffffffffffffffffffffffffffffffffffA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44444E-6 L 0.18733 0.23635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0" y="1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59259E-6 C 0.00139 -0.00532 0.00173 -0.00972 0.00625 -0.0125 C 0.01024 -0.01481 0.01475 -0.01481 0.01875 -0.01667 C 0.0276 -0.0206 0.03472 -0.02431 0.04375 -0.02708 C 0.05972 -0.03171 0.03628 -0.02593 0.05312 -0.03333 C 0.05607 -0.03472 0.05937 -0.03472 0.0625 -0.03542 C 0.06979 -0.04028 0.07795 -0.04537 0.08594 -0.04792 C 0.09184 -0.04977 0.0934 -0.04931 0.09844 -0.05208 C 0.10798 -0.05741 0.11805 -0.06343 0.12812 -0.06667 C 0.13107 -0.06921 0.13455 -0.07037 0.1375 -0.07292 C 0.1408 -0.07593 0.14357 -0.08032 0.14687 -0.08333 C 0.14896 -0.0875 0.15104 -0.09167 0.15312 -0.09583 C 0.15503 -0.09954 0.15625 -0.10833 0.15625 -0.10833 C 0.15521 -0.1375 0.15573 -0.15347 0.14687 -0.17708 C 0.14479 -0.19074 0.14062 -0.19931 0.13437 -0.21042 C 0.13177 -0.22083 0.1342 -0.21343 0.12812 -0.225 C 0.12604 -0.22917 0.12396 -0.23333 0.12187 -0.2375 C 0.121 -0.23935 0.11857 -0.23843 0.11719 -0.23958 C 0.11232 -0.24329 0.10781 -0.24792 0.10312 -0.25208 C 0.09653 -0.25787 0.09201 -0.26528 0.08437 -0.26875 C 0.08281 -0.27222 0.08177 -0.27639 0.07969 -0.27917 C 0.07847 -0.28079 0.07621 -0.27986 0.075 -0.28125 C 0.07361 -0.28287 0.07326 -0.28565 0.07187 -0.2875 C 0.07048 -0.28935 0.06875 -0.29028 0.06719 -0.29167 C 0.05833 -0.30949 0.05087 -0.32685 0.04375 -0.34583 C 0.04323 -0.34931 0.04305 -0.35301 0.04219 -0.35625 C 0.04045 -0.36227 0.03594 -0.37292 0.03594 -0.37292 C 0.0342 -0.38449 0.0309 -0.39514 0.02812 -0.40625 C 0.02847 -0.41134 0.02795 -0.43056 0.03125 -0.43958 C 0.0342 -0.44745 0.03871 -0.44722 0.04375 -0.45208 C 0.05764 -0.46528 0.07222 -0.48403 0.08906 -0.48958 C 0.0967 -0.4963 0.10521 -0.50185 0.11406 -0.50417 C 0.12691 -0.51273 0.14132 -0.5162 0.15469 -0.52292 C 0.16944 -0.53032 0.15156 -0.52454 0.16875 -0.52917 C 0.17725 -0.53472 0.18455 -0.54282 0.19375 -0.54583 C 0.19896 -0.55278 0.20416 -0.55347 0.20937 -0.56042 C 0.21319 -0.56551 0.2158 -0.57292 0.21875 -0.57917 C 0.22413 -0.58958 0.22899 -0.59907 0.23594 -0.60833 C 0.23646 -0.61111 0.23646 -0.61412 0.2375 -0.61667 C 0.23923 -0.62106 0.24375 -0.62917 0.24375 -0.62917 C 0.24687 -0.65463 0.24305 -0.63056 0.24844 -0.65 C 0.25121 -0.65995 0.25121 -0.67106 0.25312 -0.68125 C 0.25625 -0.72245 0.25625 -0.73356 0.25625 -0.7875 " pathEditMode="relative" ptsTypes="ffffffffffffffffffffffffffffffffffffffffffA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48148E-6 L -0.0217 0.2414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0" y="12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17.09.2015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2132856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rgbClr val="7CCA62">
                  <a:lumMod val="50000"/>
                </a:srgbClr>
              </a:buClr>
              <a:defRPr/>
            </a:pPr>
            <a:r>
              <a:rPr lang="ru-RU" sz="54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Сравнение чисел</a:t>
            </a:r>
            <a:r>
              <a:rPr lang="ru-RU" sz="48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54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7800" y="1621424"/>
            <a:ext cx="8297464" cy="452431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9600" i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№145,146(у)</a:t>
            </a:r>
          </a:p>
          <a:p>
            <a:pPr algn="ctr">
              <a:defRPr/>
            </a:pPr>
            <a:r>
              <a:rPr lang="ru-RU" sz="9600" i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9600" i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148</a:t>
            </a:r>
          </a:p>
          <a:p>
            <a:pPr algn="ctr">
              <a:defRPr/>
            </a:pPr>
            <a:r>
              <a:rPr lang="ru-RU" sz="9600" i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149</a:t>
            </a:r>
            <a:endParaRPr lang="ru-RU" sz="9600" i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056123" y="2924175"/>
            <a:ext cx="1219390" cy="950004"/>
            <a:chOff x="1281" y="1152"/>
            <a:chExt cx="975" cy="873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5410" name="AutoShape 5"/>
            <p:cNvSpPr>
              <a:spLocks noChangeArrowheads="1"/>
            </p:cNvSpPr>
            <p:nvPr/>
          </p:nvSpPr>
          <p:spPr bwMode="auto">
            <a:xfrm>
              <a:off x="1392" y="1152"/>
              <a:ext cx="864" cy="864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38100">
              <a:solidFill>
                <a:schemeClr val="accent1"/>
              </a:solidFill>
              <a:miter lim="800000"/>
              <a:headEnd type="none" w="lg" len="lg"/>
              <a:tailEnd type="none" w="lg" len="lg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48134" name="Text Box 6"/>
            <p:cNvSpPr txBox="1">
              <a:spLocks noChangeArrowheads="1"/>
            </p:cNvSpPr>
            <p:nvPr/>
          </p:nvSpPr>
          <p:spPr bwMode="auto">
            <a:xfrm>
              <a:off x="1281" y="1488"/>
              <a:ext cx="873" cy="53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32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6 кг</a:t>
              </a:r>
            </a:p>
          </p:txBody>
        </p:sp>
      </p:grp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539750" y="2781300"/>
            <a:ext cx="3744163" cy="2032000"/>
            <a:chOff x="48" y="1672"/>
            <a:chExt cx="3071" cy="1640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5392" name="Oval 8"/>
            <p:cNvSpPr>
              <a:spLocks noChangeArrowheads="1"/>
            </p:cNvSpPr>
            <p:nvPr/>
          </p:nvSpPr>
          <p:spPr bwMode="auto">
            <a:xfrm>
              <a:off x="48" y="1888"/>
              <a:ext cx="304" cy="107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777777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360" y="2880"/>
              <a:ext cx="432" cy="432"/>
              <a:chOff x="1000" y="3040"/>
              <a:chExt cx="432" cy="432"/>
            </a:xfrm>
          </p:grpSpPr>
          <p:sp>
            <p:nvSpPr>
              <p:cNvPr id="48138" name="Oval 10"/>
              <p:cNvSpPr>
                <a:spLocks noChangeArrowheads="1"/>
              </p:cNvSpPr>
              <p:nvPr/>
            </p:nvSpPr>
            <p:spPr bwMode="auto">
              <a:xfrm>
                <a:off x="1003" y="3040"/>
                <a:ext cx="426" cy="432"/>
              </a:xfrm>
              <a:prstGeom prst="ellipse">
                <a:avLst/>
              </a:prstGeom>
              <a:noFill/>
              <a:ln w="76200" algn="ctr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48139" name="AutoShape 11"/>
              <p:cNvSpPr>
                <a:spLocks noChangeArrowheads="1"/>
              </p:cNvSpPr>
              <p:nvPr/>
            </p:nvSpPr>
            <p:spPr bwMode="auto">
              <a:xfrm>
                <a:off x="1003" y="3056"/>
                <a:ext cx="426" cy="416"/>
              </a:xfrm>
              <a:prstGeom prst="star16">
                <a:avLst>
                  <a:gd name="adj" fmla="val 5625"/>
                </a:avLst>
              </a:prstGeom>
              <a:solidFill>
                <a:srgbClr val="BBE0E3"/>
              </a:solidFill>
              <a:ln w="9525" algn="ctr">
                <a:noFill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</p:grpSp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2208" y="2864"/>
              <a:ext cx="432" cy="432"/>
              <a:chOff x="1000" y="3040"/>
              <a:chExt cx="432" cy="432"/>
            </a:xfrm>
          </p:grpSpPr>
          <p:sp>
            <p:nvSpPr>
              <p:cNvPr id="48141" name="Oval 13"/>
              <p:cNvSpPr>
                <a:spLocks noChangeArrowheads="1"/>
              </p:cNvSpPr>
              <p:nvPr/>
            </p:nvSpPr>
            <p:spPr bwMode="auto">
              <a:xfrm>
                <a:off x="1000" y="3040"/>
                <a:ext cx="432" cy="438"/>
              </a:xfrm>
              <a:prstGeom prst="ellipse">
                <a:avLst/>
              </a:prstGeom>
              <a:noFill/>
              <a:ln w="76200" algn="ctr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48142" name="AutoShape 14"/>
              <p:cNvSpPr>
                <a:spLocks noChangeArrowheads="1"/>
              </p:cNvSpPr>
              <p:nvPr/>
            </p:nvSpPr>
            <p:spPr bwMode="auto">
              <a:xfrm>
                <a:off x="1000" y="3056"/>
                <a:ext cx="432" cy="416"/>
              </a:xfrm>
              <a:prstGeom prst="star16">
                <a:avLst>
                  <a:gd name="adj" fmla="val 5625"/>
                </a:avLst>
              </a:prstGeom>
              <a:solidFill>
                <a:srgbClr val="BBE0E3"/>
              </a:solidFill>
              <a:ln w="9525" algn="ctr">
                <a:noFill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</p:grpSp>
        <p:sp>
          <p:nvSpPr>
            <p:cNvPr id="15395" name="Freeform 15"/>
            <p:cNvSpPr>
              <a:spLocks/>
            </p:cNvSpPr>
            <p:nvPr/>
          </p:nvSpPr>
          <p:spPr bwMode="auto">
            <a:xfrm>
              <a:off x="64" y="1904"/>
              <a:ext cx="2848" cy="1048"/>
            </a:xfrm>
            <a:custGeom>
              <a:avLst/>
              <a:gdLst>
                <a:gd name="T0" fmla="*/ 136 w 2848"/>
                <a:gd name="T1" fmla="*/ 32 h 1048"/>
                <a:gd name="T2" fmla="*/ 2720 w 2848"/>
                <a:gd name="T3" fmla="*/ 0 h 1048"/>
                <a:gd name="T4" fmla="*/ 2781 w 2848"/>
                <a:gd name="T5" fmla="*/ 139 h 1048"/>
                <a:gd name="T6" fmla="*/ 2832 w 2848"/>
                <a:gd name="T7" fmla="*/ 312 h 1048"/>
                <a:gd name="T8" fmla="*/ 2847 w 2848"/>
                <a:gd name="T9" fmla="*/ 499 h 1048"/>
                <a:gd name="T10" fmla="*/ 2848 w 2848"/>
                <a:gd name="T11" fmla="*/ 632 h 1048"/>
                <a:gd name="T12" fmla="*/ 2816 w 2848"/>
                <a:gd name="T13" fmla="*/ 824 h 1048"/>
                <a:gd name="T14" fmla="*/ 2768 w 2848"/>
                <a:gd name="T15" fmla="*/ 936 h 1048"/>
                <a:gd name="T16" fmla="*/ 2800 w 2848"/>
                <a:gd name="T17" fmla="*/ 1008 h 1048"/>
                <a:gd name="T18" fmla="*/ 176 w 2848"/>
                <a:gd name="T19" fmla="*/ 1048 h 1048"/>
                <a:gd name="T20" fmla="*/ 80 w 2848"/>
                <a:gd name="T21" fmla="*/ 920 h 1048"/>
                <a:gd name="T22" fmla="*/ 16 w 2848"/>
                <a:gd name="T23" fmla="*/ 760 h 1048"/>
                <a:gd name="T24" fmla="*/ 0 w 2848"/>
                <a:gd name="T25" fmla="*/ 624 h 1048"/>
                <a:gd name="T26" fmla="*/ 0 w 2848"/>
                <a:gd name="T27" fmla="*/ 504 h 1048"/>
                <a:gd name="T28" fmla="*/ 8 w 2848"/>
                <a:gd name="T29" fmla="*/ 320 h 1048"/>
                <a:gd name="T30" fmla="*/ 40 w 2848"/>
                <a:gd name="T31" fmla="*/ 176 h 1048"/>
                <a:gd name="T32" fmla="*/ 104 w 2848"/>
                <a:gd name="T33" fmla="*/ 32 h 10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48"/>
                <a:gd name="T52" fmla="*/ 0 h 1048"/>
                <a:gd name="T53" fmla="*/ 2848 w 2848"/>
                <a:gd name="T54" fmla="*/ 1048 h 10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48" h="1048">
                  <a:moveTo>
                    <a:pt x="136" y="32"/>
                  </a:moveTo>
                  <a:lnTo>
                    <a:pt x="2720" y="0"/>
                  </a:lnTo>
                  <a:lnTo>
                    <a:pt x="2781" y="139"/>
                  </a:lnTo>
                  <a:lnTo>
                    <a:pt x="2832" y="312"/>
                  </a:lnTo>
                  <a:lnTo>
                    <a:pt x="2847" y="499"/>
                  </a:lnTo>
                  <a:lnTo>
                    <a:pt x="2848" y="632"/>
                  </a:lnTo>
                  <a:lnTo>
                    <a:pt x="2816" y="824"/>
                  </a:lnTo>
                  <a:lnTo>
                    <a:pt x="2768" y="936"/>
                  </a:lnTo>
                  <a:lnTo>
                    <a:pt x="2800" y="1008"/>
                  </a:lnTo>
                  <a:lnTo>
                    <a:pt x="176" y="1048"/>
                  </a:lnTo>
                  <a:lnTo>
                    <a:pt x="80" y="920"/>
                  </a:lnTo>
                  <a:lnTo>
                    <a:pt x="16" y="760"/>
                  </a:lnTo>
                  <a:lnTo>
                    <a:pt x="0" y="624"/>
                  </a:lnTo>
                  <a:lnTo>
                    <a:pt x="0" y="504"/>
                  </a:lnTo>
                  <a:lnTo>
                    <a:pt x="8" y="320"/>
                  </a:lnTo>
                  <a:lnTo>
                    <a:pt x="40" y="176"/>
                  </a:lnTo>
                  <a:lnTo>
                    <a:pt x="104" y="32"/>
                  </a:lnTo>
                </a:path>
              </a:pathLst>
            </a:custGeom>
            <a:gradFill rotWithShape="1">
              <a:gsLst>
                <a:gs pos="0">
                  <a:srgbClr val="DDDDDD"/>
                </a:gs>
                <a:gs pos="50000">
                  <a:srgbClr val="777777"/>
                </a:gs>
                <a:gs pos="100000">
                  <a:srgbClr val="DDDDDD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flatTx/>
            </a:bodyPr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2163" y="1672"/>
              <a:ext cx="459" cy="272"/>
              <a:chOff x="2299" y="1640"/>
              <a:chExt cx="427" cy="336"/>
            </a:xfrm>
          </p:grpSpPr>
          <p:sp>
            <p:nvSpPr>
              <p:cNvPr id="15403" name="Oval 17"/>
              <p:cNvSpPr>
                <a:spLocks noChangeArrowheads="1"/>
              </p:cNvSpPr>
              <p:nvPr/>
            </p:nvSpPr>
            <p:spPr bwMode="auto">
              <a:xfrm>
                <a:off x="2299" y="1808"/>
                <a:ext cx="410" cy="168"/>
              </a:xfrm>
              <a:prstGeom prst="ellipse">
                <a:avLst/>
              </a:prstGeom>
              <a:solidFill>
                <a:srgbClr val="B2B2B2"/>
              </a:solidFill>
              <a:ln w="9525" algn="ctr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5404" name="Freeform 18"/>
              <p:cNvSpPr>
                <a:spLocks/>
              </p:cNvSpPr>
              <p:nvPr/>
            </p:nvSpPr>
            <p:spPr bwMode="auto">
              <a:xfrm>
                <a:off x="2316" y="1724"/>
                <a:ext cx="376" cy="135"/>
              </a:xfrm>
              <a:custGeom>
                <a:avLst/>
                <a:gdLst>
                  <a:gd name="T0" fmla="*/ 0 w 352"/>
                  <a:gd name="T1" fmla="*/ 158 h 128"/>
                  <a:gd name="T2" fmla="*/ 0 w 352"/>
                  <a:gd name="T3" fmla="*/ 0 h 128"/>
                  <a:gd name="T4" fmla="*/ 458 w 352"/>
                  <a:gd name="T5" fmla="*/ 0 h 128"/>
                  <a:gd name="T6" fmla="*/ 458 w 352"/>
                  <a:gd name="T7" fmla="*/ 158 h 1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52"/>
                  <a:gd name="T13" fmla="*/ 0 h 128"/>
                  <a:gd name="T14" fmla="*/ 352 w 352"/>
                  <a:gd name="T15" fmla="*/ 128 h 1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52" h="128">
                    <a:moveTo>
                      <a:pt x="0" y="128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128"/>
                    </a:lnTo>
                  </a:path>
                </a:pathLst>
              </a:custGeom>
              <a:solidFill>
                <a:srgbClr val="B2B2B2"/>
              </a:solidFill>
              <a:ln w="9525">
                <a:noFill/>
                <a:prstDash val="sysDot"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5405" name="Oval 19"/>
              <p:cNvSpPr>
                <a:spLocks noChangeArrowheads="1"/>
              </p:cNvSpPr>
              <p:nvPr/>
            </p:nvSpPr>
            <p:spPr bwMode="auto">
              <a:xfrm>
                <a:off x="2299" y="1640"/>
                <a:ext cx="427" cy="151"/>
              </a:xfrm>
              <a:prstGeom prst="ellipse">
                <a:avLst/>
              </a:prstGeom>
              <a:solidFill>
                <a:srgbClr val="4D4D4D"/>
              </a:solidFill>
              <a:ln w="9525" algn="ctr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</p:grpSp>
        <p:sp>
          <p:nvSpPr>
            <p:cNvPr id="15397" name="Text Box 20"/>
            <p:cNvSpPr txBox="1">
              <a:spLocks noChangeArrowheads="1"/>
            </p:cNvSpPr>
            <p:nvPr/>
          </p:nvSpPr>
          <p:spPr bwMode="auto">
            <a:xfrm>
              <a:off x="284" y="2020"/>
              <a:ext cx="2835" cy="44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/>
            <a:lstStyle/>
            <a:p>
              <a:pPr>
                <a:defRPr/>
              </a:pPr>
              <a:r>
                <a:rPr lang="ru-RU" sz="3600" dirty="0">
                  <a:solidFill>
                    <a:schemeClr val="bg1"/>
                  </a:solidFill>
                  <a:latin typeface="Bookman Old Style" pitchFamily="18" charset="0"/>
                </a:rPr>
                <a:t>Молоко</a:t>
              </a:r>
            </a:p>
            <a:p>
              <a:pPr>
                <a:defRPr/>
              </a:pPr>
              <a:r>
                <a:rPr lang="ru-RU" sz="3600" dirty="0">
                  <a:solidFill>
                    <a:schemeClr val="bg1"/>
                  </a:solidFill>
                  <a:latin typeface="Bookman Old Style" pitchFamily="18" charset="0"/>
                </a:rPr>
                <a:t>     150 кг</a:t>
              </a:r>
              <a:endParaRPr lang="ru-RU" dirty="0">
                <a:solidFill>
                  <a:schemeClr val="bg1"/>
                </a:solidFill>
                <a:latin typeface="Bookman Old Style" pitchFamily="18" charset="0"/>
              </a:endParaRPr>
            </a:p>
          </p:txBody>
        </p:sp>
        <p:sp>
          <p:nvSpPr>
            <p:cNvPr id="15398" name="Oval 21"/>
            <p:cNvSpPr>
              <a:spLocks noChangeArrowheads="1"/>
            </p:cNvSpPr>
            <p:nvPr/>
          </p:nvSpPr>
          <p:spPr bwMode="auto">
            <a:xfrm>
              <a:off x="2744" y="1848"/>
              <a:ext cx="304" cy="107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777777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7" name="Group 22"/>
            <p:cNvGrpSpPr>
              <a:grpSpLocks/>
            </p:cNvGrpSpPr>
            <p:nvPr/>
          </p:nvGrpSpPr>
          <p:grpSpPr bwMode="auto">
            <a:xfrm>
              <a:off x="539" y="1688"/>
              <a:ext cx="459" cy="272"/>
              <a:chOff x="2299" y="1640"/>
              <a:chExt cx="427" cy="336"/>
            </a:xfrm>
          </p:grpSpPr>
          <p:sp>
            <p:nvSpPr>
              <p:cNvPr id="15400" name="Oval 23"/>
              <p:cNvSpPr>
                <a:spLocks noChangeArrowheads="1"/>
              </p:cNvSpPr>
              <p:nvPr/>
            </p:nvSpPr>
            <p:spPr bwMode="auto">
              <a:xfrm>
                <a:off x="2299" y="1808"/>
                <a:ext cx="410" cy="168"/>
              </a:xfrm>
              <a:prstGeom prst="ellipse">
                <a:avLst/>
              </a:prstGeom>
              <a:solidFill>
                <a:srgbClr val="B2B2B2"/>
              </a:solidFill>
              <a:ln w="9525" algn="ctr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5401" name="Freeform 24"/>
              <p:cNvSpPr>
                <a:spLocks/>
              </p:cNvSpPr>
              <p:nvPr/>
            </p:nvSpPr>
            <p:spPr bwMode="auto">
              <a:xfrm>
                <a:off x="2316" y="1724"/>
                <a:ext cx="376" cy="135"/>
              </a:xfrm>
              <a:custGeom>
                <a:avLst/>
                <a:gdLst>
                  <a:gd name="T0" fmla="*/ 0 w 352"/>
                  <a:gd name="T1" fmla="*/ 158 h 128"/>
                  <a:gd name="T2" fmla="*/ 0 w 352"/>
                  <a:gd name="T3" fmla="*/ 0 h 128"/>
                  <a:gd name="T4" fmla="*/ 458 w 352"/>
                  <a:gd name="T5" fmla="*/ 0 h 128"/>
                  <a:gd name="T6" fmla="*/ 458 w 352"/>
                  <a:gd name="T7" fmla="*/ 158 h 1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52"/>
                  <a:gd name="T13" fmla="*/ 0 h 128"/>
                  <a:gd name="T14" fmla="*/ 352 w 352"/>
                  <a:gd name="T15" fmla="*/ 128 h 1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52" h="128">
                    <a:moveTo>
                      <a:pt x="0" y="128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128"/>
                    </a:lnTo>
                  </a:path>
                </a:pathLst>
              </a:custGeom>
              <a:solidFill>
                <a:srgbClr val="B2B2B2"/>
              </a:solidFill>
              <a:ln w="9525">
                <a:noFill/>
                <a:prstDash val="sysDot"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5402" name="Oval 25"/>
              <p:cNvSpPr>
                <a:spLocks noChangeArrowheads="1"/>
              </p:cNvSpPr>
              <p:nvPr/>
            </p:nvSpPr>
            <p:spPr bwMode="auto">
              <a:xfrm>
                <a:off x="2299" y="1640"/>
                <a:ext cx="427" cy="151"/>
              </a:xfrm>
              <a:prstGeom prst="ellipse">
                <a:avLst/>
              </a:prstGeom>
              <a:solidFill>
                <a:srgbClr val="4D4D4D"/>
              </a:solidFill>
              <a:ln w="9525" algn="ctr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</p:grpSp>
      </p:grpSp>
      <p:sp>
        <p:nvSpPr>
          <p:cNvPr id="48155" name="AutoShape 27"/>
          <p:cNvSpPr>
            <a:spLocks noChangeArrowheads="1"/>
          </p:cNvSpPr>
          <p:nvPr/>
        </p:nvSpPr>
        <p:spPr bwMode="auto">
          <a:xfrm>
            <a:off x="923798" y="163512"/>
            <a:ext cx="7464626" cy="836613"/>
          </a:xfrm>
          <a:prstGeom prst="cloudCallout">
            <a:avLst>
              <a:gd name="adj1" fmla="val -70081"/>
              <a:gd name="adj2" fmla="val 68002"/>
            </a:avLst>
          </a:prstGeom>
          <a:noFill/>
          <a:ln w="57150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200">
                <a:latin typeface="Bookman Old Style" pitchFamily="18" charset="0"/>
                <a:cs typeface="+mn-cs"/>
              </a:rPr>
              <a:t>Решить задачу.</a:t>
            </a:r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323528" y="1000125"/>
            <a:ext cx="8496945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600" dirty="0">
                <a:solidFill>
                  <a:srgbClr val="CC0000"/>
                </a:solidFill>
                <a:latin typeface="Bookman Old Style" pitchFamily="18" charset="0"/>
              </a:rPr>
              <a:t>Из 150 кг молока получается 6 кг </a:t>
            </a:r>
          </a:p>
          <a:p>
            <a:r>
              <a:rPr lang="ru-RU" sz="2600" dirty="0">
                <a:solidFill>
                  <a:srgbClr val="CC0000"/>
                </a:solidFill>
                <a:latin typeface="Bookman Old Style" pitchFamily="18" charset="0"/>
              </a:rPr>
              <a:t>сливочного масла. Сколько кг молока  потребуется, чтобы получить 32 кг масла?</a:t>
            </a:r>
          </a:p>
        </p:txBody>
      </p:sp>
      <p:sp>
        <p:nvSpPr>
          <p:cNvPr id="48157" name="AutoShape 29"/>
          <p:cNvSpPr>
            <a:spLocks noChangeArrowheads="1"/>
          </p:cNvSpPr>
          <p:nvPr/>
        </p:nvSpPr>
        <p:spPr bwMode="auto">
          <a:xfrm>
            <a:off x="4716463" y="3644900"/>
            <a:ext cx="976312" cy="269875"/>
          </a:xfrm>
          <a:prstGeom prst="notchedRightArrow">
            <a:avLst>
              <a:gd name="adj1" fmla="val 50000"/>
              <a:gd name="adj2" fmla="val 90441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611188" y="4826000"/>
            <a:ext cx="3657600" cy="2032000"/>
            <a:chOff x="48" y="1672"/>
            <a:chExt cx="3000" cy="1640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5374" name="Oval 31"/>
            <p:cNvSpPr>
              <a:spLocks noChangeArrowheads="1"/>
            </p:cNvSpPr>
            <p:nvPr/>
          </p:nvSpPr>
          <p:spPr bwMode="auto">
            <a:xfrm>
              <a:off x="48" y="1888"/>
              <a:ext cx="304" cy="107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777777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9" name="Group 32"/>
            <p:cNvGrpSpPr>
              <a:grpSpLocks/>
            </p:cNvGrpSpPr>
            <p:nvPr/>
          </p:nvGrpSpPr>
          <p:grpSpPr bwMode="auto">
            <a:xfrm>
              <a:off x="360" y="2880"/>
              <a:ext cx="432" cy="432"/>
              <a:chOff x="1000" y="3040"/>
              <a:chExt cx="432" cy="432"/>
            </a:xfrm>
          </p:grpSpPr>
          <p:sp>
            <p:nvSpPr>
              <p:cNvPr id="48161" name="Oval 33"/>
              <p:cNvSpPr>
                <a:spLocks noChangeArrowheads="1"/>
              </p:cNvSpPr>
              <p:nvPr/>
            </p:nvSpPr>
            <p:spPr bwMode="auto">
              <a:xfrm>
                <a:off x="1003" y="3040"/>
                <a:ext cx="426" cy="432"/>
              </a:xfrm>
              <a:prstGeom prst="ellipse">
                <a:avLst/>
              </a:prstGeom>
              <a:noFill/>
              <a:ln w="76200" algn="ctr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48162" name="AutoShape 34"/>
              <p:cNvSpPr>
                <a:spLocks noChangeArrowheads="1"/>
              </p:cNvSpPr>
              <p:nvPr/>
            </p:nvSpPr>
            <p:spPr bwMode="auto">
              <a:xfrm>
                <a:off x="1003" y="3056"/>
                <a:ext cx="426" cy="416"/>
              </a:xfrm>
              <a:prstGeom prst="star16">
                <a:avLst>
                  <a:gd name="adj" fmla="val 5625"/>
                </a:avLst>
              </a:prstGeom>
              <a:solidFill>
                <a:srgbClr val="BBE0E3"/>
              </a:solidFill>
              <a:ln w="9525" algn="ctr">
                <a:noFill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</p:grpSp>
        <p:grpSp>
          <p:nvGrpSpPr>
            <p:cNvPr id="10" name="Group 35"/>
            <p:cNvGrpSpPr>
              <a:grpSpLocks/>
            </p:cNvGrpSpPr>
            <p:nvPr/>
          </p:nvGrpSpPr>
          <p:grpSpPr bwMode="auto">
            <a:xfrm>
              <a:off x="2208" y="2864"/>
              <a:ext cx="432" cy="432"/>
              <a:chOff x="1000" y="3040"/>
              <a:chExt cx="432" cy="432"/>
            </a:xfrm>
          </p:grpSpPr>
          <p:sp>
            <p:nvSpPr>
              <p:cNvPr id="48164" name="Oval 36"/>
              <p:cNvSpPr>
                <a:spLocks noChangeArrowheads="1"/>
              </p:cNvSpPr>
              <p:nvPr/>
            </p:nvSpPr>
            <p:spPr bwMode="auto">
              <a:xfrm>
                <a:off x="1000" y="3040"/>
                <a:ext cx="432" cy="438"/>
              </a:xfrm>
              <a:prstGeom prst="ellipse">
                <a:avLst/>
              </a:prstGeom>
              <a:noFill/>
              <a:ln w="76200" algn="ctr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48165" name="AutoShape 37"/>
              <p:cNvSpPr>
                <a:spLocks noChangeArrowheads="1"/>
              </p:cNvSpPr>
              <p:nvPr/>
            </p:nvSpPr>
            <p:spPr bwMode="auto">
              <a:xfrm>
                <a:off x="1000" y="3056"/>
                <a:ext cx="432" cy="416"/>
              </a:xfrm>
              <a:prstGeom prst="star16">
                <a:avLst>
                  <a:gd name="adj" fmla="val 5625"/>
                </a:avLst>
              </a:prstGeom>
              <a:solidFill>
                <a:srgbClr val="BBE0E3"/>
              </a:solidFill>
              <a:ln w="9525" algn="ctr">
                <a:noFill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</p:grpSp>
        <p:sp>
          <p:nvSpPr>
            <p:cNvPr id="15377" name="Freeform 38"/>
            <p:cNvSpPr>
              <a:spLocks/>
            </p:cNvSpPr>
            <p:nvPr/>
          </p:nvSpPr>
          <p:spPr bwMode="auto">
            <a:xfrm>
              <a:off x="64" y="1904"/>
              <a:ext cx="2848" cy="1048"/>
            </a:xfrm>
            <a:custGeom>
              <a:avLst/>
              <a:gdLst>
                <a:gd name="T0" fmla="*/ 136 w 2848"/>
                <a:gd name="T1" fmla="*/ 32 h 1048"/>
                <a:gd name="T2" fmla="*/ 2720 w 2848"/>
                <a:gd name="T3" fmla="*/ 0 h 1048"/>
                <a:gd name="T4" fmla="*/ 2781 w 2848"/>
                <a:gd name="T5" fmla="*/ 139 h 1048"/>
                <a:gd name="T6" fmla="*/ 2832 w 2848"/>
                <a:gd name="T7" fmla="*/ 312 h 1048"/>
                <a:gd name="T8" fmla="*/ 2847 w 2848"/>
                <a:gd name="T9" fmla="*/ 499 h 1048"/>
                <a:gd name="T10" fmla="*/ 2848 w 2848"/>
                <a:gd name="T11" fmla="*/ 632 h 1048"/>
                <a:gd name="T12" fmla="*/ 2816 w 2848"/>
                <a:gd name="T13" fmla="*/ 824 h 1048"/>
                <a:gd name="T14" fmla="*/ 2768 w 2848"/>
                <a:gd name="T15" fmla="*/ 936 h 1048"/>
                <a:gd name="T16" fmla="*/ 2800 w 2848"/>
                <a:gd name="T17" fmla="*/ 1008 h 1048"/>
                <a:gd name="T18" fmla="*/ 176 w 2848"/>
                <a:gd name="T19" fmla="*/ 1048 h 1048"/>
                <a:gd name="T20" fmla="*/ 80 w 2848"/>
                <a:gd name="T21" fmla="*/ 920 h 1048"/>
                <a:gd name="T22" fmla="*/ 16 w 2848"/>
                <a:gd name="T23" fmla="*/ 760 h 1048"/>
                <a:gd name="T24" fmla="*/ 0 w 2848"/>
                <a:gd name="T25" fmla="*/ 624 h 1048"/>
                <a:gd name="T26" fmla="*/ 0 w 2848"/>
                <a:gd name="T27" fmla="*/ 504 h 1048"/>
                <a:gd name="T28" fmla="*/ 8 w 2848"/>
                <a:gd name="T29" fmla="*/ 320 h 1048"/>
                <a:gd name="T30" fmla="*/ 40 w 2848"/>
                <a:gd name="T31" fmla="*/ 176 h 1048"/>
                <a:gd name="T32" fmla="*/ 104 w 2848"/>
                <a:gd name="T33" fmla="*/ 32 h 104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848"/>
                <a:gd name="T52" fmla="*/ 0 h 1048"/>
                <a:gd name="T53" fmla="*/ 2848 w 2848"/>
                <a:gd name="T54" fmla="*/ 1048 h 104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848" h="1048">
                  <a:moveTo>
                    <a:pt x="136" y="32"/>
                  </a:moveTo>
                  <a:lnTo>
                    <a:pt x="2720" y="0"/>
                  </a:lnTo>
                  <a:lnTo>
                    <a:pt x="2781" y="139"/>
                  </a:lnTo>
                  <a:lnTo>
                    <a:pt x="2832" y="312"/>
                  </a:lnTo>
                  <a:lnTo>
                    <a:pt x="2847" y="499"/>
                  </a:lnTo>
                  <a:lnTo>
                    <a:pt x="2848" y="632"/>
                  </a:lnTo>
                  <a:lnTo>
                    <a:pt x="2816" y="824"/>
                  </a:lnTo>
                  <a:lnTo>
                    <a:pt x="2768" y="936"/>
                  </a:lnTo>
                  <a:lnTo>
                    <a:pt x="2800" y="1008"/>
                  </a:lnTo>
                  <a:lnTo>
                    <a:pt x="176" y="1048"/>
                  </a:lnTo>
                  <a:lnTo>
                    <a:pt x="80" y="920"/>
                  </a:lnTo>
                  <a:lnTo>
                    <a:pt x="16" y="760"/>
                  </a:lnTo>
                  <a:lnTo>
                    <a:pt x="0" y="624"/>
                  </a:lnTo>
                  <a:lnTo>
                    <a:pt x="0" y="504"/>
                  </a:lnTo>
                  <a:lnTo>
                    <a:pt x="8" y="320"/>
                  </a:lnTo>
                  <a:lnTo>
                    <a:pt x="40" y="176"/>
                  </a:lnTo>
                  <a:lnTo>
                    <a:pt x="104" y="32"/>
                  </a:lnTo>
                </a:path>
              </a:pathLst>
            </a:custGeom>
            <a:gradFill rotWithShape="1">
              <a:gsLst>
                <a:gs pos="0">
                  <a:srgbClr val="DDDDDD"/>
                </a:gs>
                <a:gs pos="50000">
                  <a:srgbClr val="777777"/>
                </a:gs>
                <a:gs pos="100000">
                  <a:srgbClr val="DDDDDD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>
              <a:flatTx/>
            </a:bodyPr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11" name="Group 39"/>
            <p:cNvGrpSpPr>
              <a:grpSpLocks/>
            </p:cNvGrpSpPr>
            <p:nvPr/>
          </p:nvGrpSpPr>
          <p:grpSpPr bwMode="auto">
            <a:xfrm>
              <a:off x="2163" y="1672"/>
              <a:ext cx="459" cy="272"/>
              <a:chOff x="2299" y="1640"/>
              <a:chExt cx="427" cy="336"/>
            </a:xfrm>
          </p:grpSpPr>
          <p:sp>
            <p:nvSpPr>
              <p:cNvPr id="15385" name="Oval 40"/>
              <p:cNvSpPr>
                <a:spLocks noChangeArrowheads="1"/>
              </p:cNvSpPr>
              <p:nvPr/>
            </p:nvSpPr>
            <p:spPr bwMode="auto">
              <a:xfrm>
                <a:off x="2299" y="1808"/>
                <a:ext cx="410" cy="168"/>
              </a:xfrm>
              <a:prstGeom prst="ellipse">
                <a:avLst/>
              </a:prstGeom>
              <a:solidFill>
                <a:srgbClr val="B2B2B2"/>
              </a:solidFill>
              <a:ln w="9525" algn="ctr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5386" name="Freeform 41"/>
              <p:cNvSpPr>
                <a:spLocks/>
              </p:cNvSpPr>
              <p:nvPr/>
            </p:nvSpPr>
            <p:spPr bwMode="auto">
              <a:xfrm>
                <a:off x="2316" y="1724"/>
                <a:ext cx="376" cy="135"/>
              </a:xfrm>
              <a:custGeom>
                <a:avLst/>
                <a:gdLst>
                  <a:gd name="T0" fmla="*/ 0 w 352"/>
                  <a:gd name="T1" fmla="*/ 158 h 128"/>
                  <a:gd name="T2" fmla="*/ 0 w 352"/>
                  <a:gd name="T3" fmla="*/ 0 h 128"/>
                  <a:gd name="T4" fmla="*/ 458 w 352"/>
                  <a:gd name="T5" fmla="*/ 0 h 128"/>
                  <a:gd name="T6" fmla="*/ 458 w 352"/>
                  <a:gd name="T7" fmla="*/ 158 h 1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52"/>
                  <a:gd name="T13" fmla="*/ 0 h 128"/>
                  <a:gd name="T14" fmla="*/ 352 w 352"/>
                  <a:gd name="T15" fmla="*/ 128 h 1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52" h="128">
                    <a:moveTo>
                      <a:pt x="0" y="128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128"/>
                    </a:lnTo>
                  </a:path>
                </a:pathLst>
              </a:custGeom>
              <a:solidFill>
                <a:srgbClr val="B2B2B2"/>
              </a:solidFill>
              <a:ln w="9525">
                <a:noFill/>
                <a:prstDash val="sysDot"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5387" name="Oval 42"/>
              <p:cNvSpPr>
                <a:spLocks noChangeArrowheads="1"/>
              </p:cNvSpPr>
              <p:nvPr/>
            </p:nvSpPr>
            <p:spPr bwMode="auto">
              <a:xfrm>
                <a:off x="2299" y="1640"/>
                <a:ext cx="427" cy="151"/>
              </a:xfrm>
              <a:prstGeom prst="ellipse">
                <a:avLst/>
              </a:prstGeom>
              <a:solidFill>
                <a:srgbClr val="4D4D4D"/>
              </a:solidFill>
              <a:ln w="9525" algn="ctr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</p:grpSp>
        <p:sp>
          <p:nvSpPr>
            <p:cNvPr id="15379" name="Text Box 43"/>
            <p:cNvSpPr txBox="1">
              <a:spLocks noChangeArrowheads="1"/>
            </p:cNvSpPr>
            <p:nvPr/>
          </p:nvSpPr>
          <p:spPr bwMode="auto">
            <a:xfrm>
              <a:off x="424" y="2020"/>
              <a:ext cx="1946" cy="44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/>
            <a:lstStyle/>
            <a:p>
              <a:pPr>
                <a:defRPr/>
              </a:pPr>
              <a:r>
                <a:rPr lang="ru-RU" sz="3600">
                  <a:solidFill>
                    <a:schemeClr val="bg1"/>
                  </a:solidFill>
                  <a:latin typeface="Bookman Old Style" pitchFamily="18" charset="0"/>
                </a:rPr>
                <a:t>Молоко</a:t>
              </a:r>
            </a:p>
            <a:p>
              <a:pPr>
                <a:defRPr/>
              </a:pPr>
              <a:r>
                <a:rPr lang="ru-RU" sz="3600">
                  <a:solidFill>
                    <a:schemeClr val="bg1"/>
                  </a:solidFill>
                  <a:latin typeface="Bookman Old Style" pitchFamily="18" charset="0"/>
                </a:rPr>
                <a:t>     ? кг</a:t>
              </a:r>
              <a:endParaRPr lang="ru-RU">
                <a:solidFill>
                  <a:schemeClr val="bg1"/>
                </a:solidFill>
                <a:latin typeface="Bookman Old Style" pitchFamily="18" charset="0"/>
              </a:endParaRPr>
            </a:p>
          </p:txBody>
        </p:sp>
        <p:sp>
          <p:nvSpPr>
            <p:cNvPr id="15380" name="Oval 44"/>
            <p:cNvSpPr>
              <a:spLocks noChangeArrowheads="1"/>
            </p:cNvSpPr>
            <p:nvPr/>
          </p:nvSpPr>
          <p:spPr bwMode="auto">
            <a:xfrm>
              <a:off x="2744" y="1848"/>
              <a:ext cx="304" cy="107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777777"/>
                </a:gs>
              </a:gsLst>
              <a:path path="shape">
                <a:fillToRect l="50000" t="50000" r="50000" b="50000"/>
              </a:path>
            </a:gradFill>
            <a:ln w="9525" algn="ctr">
              <a:noFill/>
              <a:round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grpSp>
          <p:nvGrpSpPr>
            <p:cNvPr id="12" name="Group 45"/>
            <p:cNvGrpSpPr>
              <a:grpSpLocks/>
            </p:cNvGrpSpPr>
            <p:nvPr/>
          </p:nvGrpSpPr>
          <p:grpSpPr bwMode="auto">
            <a:xfrm>
              <a:off x="539" y="1688"/>
              <a:ext cx="459" cy="272"/>
              <a:chOff x="2299" y="1640"/>
              <a:chExt cx="427" cy="336"/>
            </a:xfrm>
          </p:grpSpPr>
          <p:sp>
            <p:nvSpPr>
              <p:cNvPr id="15382" name="Oval 46"/>
              <p:cNvSpPr>
                <a:spLocks noChangeArrowheads="1"/>
              </p:cNvSpPr>
              <p:nvPr/>
            </p:nvSpPr>
            <p:spPr bwMode="auto">
              <a:xfrm>
                <a:off x="2299" y="1808"/>
                <a:ext cx="410" cy="168"/>
              </a:xfrm>
              <a:prstGeom prst="ellipse">
                <a:avLst/>
              </a:prstGeom>
              <a:solidFill>
                <a:srgbClr val="B2B2B2"/>
              </a:solidFill>
              <a:ln w="9525" algn="ctr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5383" name="Freeform 47"/>
              <p:cNvSpPr>
                <a:spLocks/>
              </p:cNvSpPr>
              <p:nvPr/>
            </p:nvSpPr>
            <p:spPr bwMode="auto">
              <a:xfrm>
                <a:off x="2316" y="1724"/>
                <a:ext cx="376" cy="135"/>
              </a:xfrm>
              <a:custGeom>
                <a:avLst/>
                <a:gdLst>
                  <a:gd name="T0" fmla="*/ 0 w 352"/>
                  <a:gd name="T1" fmla="*/ 158 h 128"/>
                  <a:gd name="T2" fmla="*/ 0 w 352"/>
                  <a:gd name="T3" fmla="*/ 0 h 128"/>
                  <a:gd name="T4" fmla="*/ 458 w 352"/>
                  <a:gd name="T5" fmla="*/ 0 h 128"/>
                  <a:gd name="T6" fmla="*/ 458 w 352"/>
                  <a:gd name="T7" fmla="*/ 158 h 1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52"/>
                  <a:gd name="T13" fmla="*/ 0 h 128"/>
                  <a:gd name="T14" fmla="*/ 352 w 352"/>
                  <a:gd name="T15" fmla="*/ 128 h 1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52" h="128">
                    <a:moveTo>
                      <a:pt x="0" y="128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128"/>
                    </a:lnTo>
                  </a:path>
                </a:pathLst>
              </a:custGeom>
              <a:solidFill>
                <a:srgbClr val="B2B2B2"/>
              </a:solidFill>
              <a:ln w="9525">
                <a:noFill/>
                <a:prstDash val="sysDot"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  <p:sp>
            <p:nvSpPr>
              <p:cNvPr id="15384" name="Oval 48"/>
              <p:cNvSpPr>
                <a:spLocks noChangeArrowheads="1"/>
              </p:cNvSpPr>
              <p:nvPr/>
            </p:nvSpPr>
            <p:spPr bwMode="auto">
              <a:xfrm>
                <a:off x="2299" y="1640"/>
                <a:ext cx="427" cy="151"/>
              </a:xfrm>
              <a:prstGeom prst="ellipse">
                <a:avLst/>
              </a:prstGeom>
              <a:solidFill>
                <a:srgbClr val="4D4D4D"/>
              </a:solidFill>
              <a:ln w="9525" algn="ctr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p3d prstMaterial="metal">
                <a:bevelT w="88900" h="88900"/>
              </a:sp3d>
            </p:spPr>
            <p:txBody>
              <a:bodyPr anchor="ctr"/>
              <a:lstStyle/>
              <a:p>
                <a:pPr>
                  <a:defRPr/>
                </a:pPr>
                <a:endParaRPr lang="ru-RU">
                  <a:latin typeface="Bookman Old Style" pitchFamily="18" charset="0"/>
                  <a:cs typeface="+mn-cs"/>
                </a:endParaRPr>
              </a:p>
            </p:txBody>
          </p:sp>
        </p:grpSp>
      </p:grpSp>
      <p:grpSp>
        <p:nvGrpSpPr>
          <p:cNvPr id="13" name="Group 49"/>
          <p:cNvGrpSpPr>
            <a:grpSpLocks/>
          </p:cNvGrpSpPr>
          <p:nvPr/>
        </p:nvGrpSpPr>
        <p:grpSpPr bwMode="auto">
          <a:xfrm>
            <a:off x="5970090" y="4652963"/>
            <a:ext cx="1630859" cy="1443037"/>
            <a:chOff x="1319" y="1152"/>
            <a:chExt cx="937" cy="864"/>
          </a:xfrm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15372" name="AutoShape 50"/>
            <p:cNvSpPr>
              <a:spLocks noChangeArrowheads="1"/>
            </p:cNvSpPr>
            <p:nvPr/>
          </p:nvSpPr>
          <p:spPr bwMode="auto">
            <a:xfrm>
              <a:off x="1392" y="1152"/>
              <a:ext cx="864" cy="864"/>
            </a:xfrm>
            <a:prstGeom prst="cube">
              <a:avLst>
                <a:gd name="adj" fmla="val 25000"/>
              </a:avLst>
            </a:prstGeom>
            <a:gradFill rotWithShape="1">
              <a:gsLst>
                <a:gs pos="0">
                  <a:srgbClr val="FFFFFF"/>
                </a:gs>
                <a:gs pos="100000">
                  <a:srgbClr val="FFCC00"/>
                </a:gs>
              </a:gsLst>
              <a:path path="rect">
                <a:fillToRect l="50000" t="50000" r="50000" b="50000"/>
              </a:path>
            </a:gradFill>
            <a:ln w="38100">
              <a:solidFill>
                <a:schemeClr val="accent1"/>
              </a:solidFill>
              <a:miter lim="800000"/>
              <a:headEnd type="none" w="lg" len="lg"/>
              <a:tailEnd type="none" w="lg" len="lg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/>
          </p:spPr>
          <p:txBody>
            <a:bodyPr wrap="none" anchor="ctr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48179" name="Text Box 51"/>
            <p:cNvSpPr txBox="1">
              <a:spLocks noChangeArrowheads="1"/>
            </p:cNvSpPr>
            <p:nvPr/>
          </p:nvSpPr>
          <p:spPr bwMode="auto">
            <a:xfrm>
              <a:off x="1319" y="1488"/>
              <a:ext cx="783" cy="3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3200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Bookman Old Style" pitchFamily="18" charset="0"/>
                </a:rPr>
                <a:t>32 кг</a:t>
              </a:r>
            </a:p>
          </p:txBody>
        </p:sp>
      </p:grpSp>
      <p:sp>
        <p:nvSpPr>
          <p:cNvPr id="48180" name="AutoShape 52"/>
          <p:cNvSpPr>
            <a:spLocks noChangeArrowheads="1"/>
          </p:cNvSpPr>
          <p:nvPr/>
        </p:nvSpPr>
        <p:spPr bwMode="auto">
          <a:xfrm>
            <a:off x="4643438" y="5876925"/>
            <a:ext cx="976312" cy="269875"/>
          </a:xfrm>
          <a:prstGeom prst="notchedRightArrow">
            <a:avLst>
              <a:gd name="adj1" fmla="val 50000"/>
              <a:gd name="adj2" fmla="val 90441"/>
            </a:avLst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8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8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48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4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713"/>
          <p:cNvGrpSpPr>
            <a:grpSpLocks/>
          </p:cNvGrpSpPr>
          <p:nvPr/>
        </p:nvGrpSpPr>
        <p:grpSpPr bwMode="auto">
          <a:xfrm>
            <a:off x="214313" y="3765550"/>
            <a:ext cx="2068512" cy="969963"/>
            <a:chOff x="214282" y="3764812"/>
            <a:chExt cx="2067819" cy="970709"/>
          </a:xfrm>
        </p:grpSpPr>
        <p:sp>
          <p:nvSpPr>
            <p:cNvPr id="715" name="Freeform 673"/>
            <p:cNvSpPr>
              <a:spLocks/>
            </p:cNvSpPr>
            <p:nvPr/>
          </p:nvSpPr>
          <p:spPr bwMode="auto">
            <a:xfrm>
              <a:off x="214282" y="4572008"/>
              <a:ext cx="1658938" cy="163513"/>
            </a:xfrm>
            <a:custGeom>
              <a:avLst/>
              <a:gdLst/>
              <a:ahLst/>
              <a:cxnLst>
                <a:cxn ang="0">
                  <a:pos x="1045" y="0"/>
                </a:cxn>
                <a:cxn ang="0">
                  <a:pos x="0" y="103"/>
                </a:cxn>
              </a:cxnLst>
              <a:rect l="0" t="0" r="r" b="b"/>
              <a:pathLst>
                <a:path w="1045" h="103">
                  <a:moveTo>
                    <a:pt x="1045" y="0"/>
                  </a:moveTo>
                  <a:lnTo>
                    <a:pt x="0" y="103"/>
                  </a:lnTo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 type="stealth" w="lg" len="lg"/>
              <a:tailEnd type="non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  <p:sp>
          <p:nvSpPr>
            <p:cNvPr id="716" name="Rectangle 675"/>
            <p:cNvSpPr>
              <a:spLocks noChangeArrowheads="1"/>
            </p:cNvSpPr>
            <p:nvPr/>
          </p:nvSpPr>
          <p:spPr bwMode="auto">
            <a:xfrm rot="21308772">
              <a:off x="301565" y="3764812"/>
              <a:ext cx="1980536" cy="646610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i="0" dirty="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+mn-cs"/>
                </a:rPr>
                <a:t>12км/ч</a:t>
              </a:r>
            </a:p>
          </p:txBody>
        </p:sp>
      </p:grpSp>
      <p:sp>
        <p:nvSpPr>
          <p:cNvPr id="7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grpSp>
        <p:nvGrpSpPr>
          <p:cNvPr id="12294" name="Group 2"/>
          <p:cNvGrpSpPr>
            <a:grpSpLocks/>
          </p:cNvGrpSpPr>
          <p:nvPr/>
        </p:nvGrpSpPr>
        <p:grpSpPr bwMode="auto">
          <a:xfrm>
            <a:off x="-90488" y="4386263"/>
            <a:ext cx="9548813" cy="1968500"/>
            <a:chOff x="-57" y="2763"/>
            <a:chExt cx="6015" cy="1240"/>
          </a:xfrm>
        </p:grpSpPr>
        <p:sp>
          <p:nvSpPr>
            <p:cNvPr id="12381" name="Rectangle 3" descr="Песок"/>
            <p:cNvSpPr>
              <a:spLocks noChangeArrowheads="1"/>
            </p:cNvSpPr>
            <p:nvPr/>
          </p:nvSpPr>
          <p:spPr bwMode="auto">
            <a:xfrm rot="-356004">
              <a:off x="-40" y="3140"/>
              <a:ext cx="5998" cy="406"/>
            </a:xfrm>
            <a:prstGeom prst="rect">
              <a:avLst/>
            </a:prstGeom>
            <a:blipFill dpi="0" rotWithShape="1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9600"/>
            </a:p>
          </p:txBody>
        </p:sp>
        <p:grpSp>
          <p:nvGrpSpPr>
            <p:cNvPr id="12382" name="Group 4"/>
            <p:cNvGrpSpPr>
              <a:grpSpLocks/>
            </p:cNvGrpSpPr>
            <p:nvPr/>
          </p:nvGrpSpPr>
          <p:grpSpPr bwMode="auto">
            <a:xfrm>
              <a:off x="-63" y="2763"/>
              <a:ext cx="5695" cy="1240"/>
              <a:chOff x="-63" y="2763"/>
              <a:chExt cx="5695" cy="1240"/>
            </a:xfrm>
          </p:grpSpPr>
          <p:grpSp>
            <p:nvGrpSpPr>
              <p:cNvPr id="12383" name="Group 5"/>
              <p:cNvGrpSpPr>
                <a:grpSpLocks/>
              </p:cNvGrpSpPr>
              <p:nvPr/>
            </p:nvGrpSpPr>
            <p:grpSpPr bwMode="auto">
              <a:xfrm>
                <a:off x="-63" y="2934"/>
                <a:ext cx="3086" cy="1069"/>
                <a:chOff x="-63" y="2619"/>
                <a:chExt cx="3086" cy="1069"/>
              </a:xfrm>
            </p:grpSpPr>
            <p:grpSp>
              <p:nvGrpSpPr>
                <p:cNvPr id="12734" name="Group 6"/>
                <p:cNvGrpSpPr>
                  <a:grpSpLocks/>
                </p:cNvGrpSpPr>
                <p:nvPr/>
              </p:nvGrpSpPr>
              <p:grpSpPr bwMode="auto">
                <a:xfrm>
                  <a:off x="2463" y="2619"/>
                  <a:ext cx="104" cy="52"/>
                  <a:chOff x="2199" y="3091"/>
                  <a:chExt cx="432" cy="140"/>
                </a:xfrm>
              </p:grpSpPr>
              <p:sp>
                <p:nvSpPr>
                  <p:cNvPr id="13046" name="Freeform 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7" name="Freeform 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35" name="Group 9"/>
                <p:cNvGrpSpPr>
                  <a:grpSpLocks/>
                </p:cNvGrpSpPr>
                <p:nvPr/>
              </p:nvGrpSpPr>
              <p:grpSpPr bwMode="auto">
                <a:xfrm>
                  <a:off x="1839" y="3075"/>
                  <a:ext cx="216" cy="116"/>
                  <a:chOff x="2199" y="3091"/>
                  <a:chExt cx="432" cy="140"/>
                </a:xfrm>
              </p:grpSpPr>
              <p:sp>
                <p:nvSpPr>
                  <p:cNvPr id="13044" name="Freeform 1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5" name="Freeform 1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36" name="Group 12"/>
                <p:cNvGrpSpPr>
                  <a:grpSpLocks/>
                </p:cNvGrpSpPr>
                <p:nvPr/>
              </p:nvGrpSpPr>
              <p:grpSpPr bwMode="auto">
                <a:xfrm rot="10627022">
                  <a:off x="618" y="3414"/>
                  <a:ext cx="432" cy="140"/>
                  <a:chOff x="2199" y="3091"/>
                  <a:chExt cx="432" cy="140"/>
                </a:xfrm>
              </p:grpSpPr>
              <p:sp>
                <p:nvSpPr>
                  <p:cNvPr id="13042" name="Freeform 1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3" name="Freeform 1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37" name="Group 15"/>
                <p:cNvGrpSpPr>
                  <a:grpSpLocks/>
                </p:cNvGrpSpPr>
                <p:nvPr/>
              </p:nvGrpSpPr>
              <p:grpSpPr bwMode="auto">
                <a:xfrm>
                  <a:off x="2551" y="2947"/>
                  <a:ext cx="104" cy="52"/>
                  <a:chOff x="2199" y="3091"/>
                  <a:chExt cx="432" cy="140"/>
                </a:xfrm>
              </p:grpSpPr>
              <p:sp>
                <p:nvSpPr>
                  <p:cNvPr id="13040" name="Freeform 1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41" name="Freeform 1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38" name="Group 18"/>
                <p:cNvGrpSpPr>
                  <a:grpSpLocks/>
                </p:cNvGrpSpPr>
                <p:nvPr/>
              </p:nvGrpSpPr>
              <p:grpSpPr bwMode="auto">
                <a:xfrm>
                  <a:off x="2791" y="3027"/>
                  <a:ext cx="104" cy="52"/>
                  <a:chOff x="2199" y="3091"/>
                  <a:chExt cx="432" cy="140"/>
                </a:xfrm>
              </p:grpSpPr>
              <p:sp>
                <p:nvSpPr>
                  <p:cNvPr id="13038" name="Freeform 1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39" name="Freeform 2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39" name="Group 21"/>
                <p:cNvGrpSpPr>
                  <a:grpSpLocks/>
                </p:cNvGrpSpPr>
                <p:nvPr/>
              </p:nvGrpSpPr>
              <p:grpSpPr bwMode="auto">
                <a:xfrm>
                  <a:off x="2247" y="3411"/>
                  <a:ext cx="104" cy="52"/>
                  <a:chOff x="2199" y="3091"/>
                  <a:chExt cx="432" cy="140"/>
                </a:xfrm>
              </p:grpSpPr>
              <p:sp>
                <p:nvSpPr>
                  <p:cNvPr id="13036" name="Freeform 2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37" name="Freeform 2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40" name="Group 24"/>
                <p:cNvGrpSpPr>
                  <a:grpSpLocks/>
                </p:cNvGrpSpPr>
                <p:nvPr/>
              </p:nvGrpSpPr>
              <p:grpSpPr bwMode="auto">
                <a:xfrm>
                  <a:off x="2103" y="3443"/>
                  <a:ext cx="104" cy="52"/>
                  <a:chOff x="2199" y="3091"/>
                  <a:chExt cx="432" cy="140"/>
                </a:xfrm>
              </p:grpSpPr>
              <p:sp>
                <p:nvSpPr>
                  <p:cNvPr id="13034" name="Freeform 2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35" name="Freeform 2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41" name="Group 27"/>
                <p:cNvGrpSpPr>
                  <a:grpSpLocks/>
                </p:cNvGrpSpPr>
                <p:nvPr/>
              </p:nvGrpSpPr>
              <p:grpSpPr bwMode="auto">
                <a:xfrm>
                  <a:off x="1999" y="3459"/>
                  <a:ext cx="104" cy="52"/>
                  <a:chOff x="2199" y="3091"/>
                  <a:chExt cx="432" cy="140"/>
                </a:xfrm>
              </p:grpSpPr>
              <p:sp>
                <p:nvSpPr>
                  <p:cNvPr id="13032" name="Freeform 2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33" name="Freeform 2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42" name="Group 30"/>
                <p:cNvGrpSpPr>
                  <a:grpSpLocks/>
                </p:cNvGrpSpPr>
                <p:nvPr/>
              </p:nvGrpSpPr>
              <p:grpSpPr bwMode="auto">
                <a:xfrm>
                  <a:off x="1999" y="3395"/>
                  <a:ext cx="104" cy="52"/>
                  <a:chOff x="2199" y="3091"/>
                  <a:chExt cx="432" cy="140"/>
                </a:xfrm>
              </p:grpSpPr>
              <p:sp>
                <p:nvSpPr>
                  <p:cNvPr id="13030" name="Freeform 3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31" name="Freeform 3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43" name="Group 33"/>
                <p:cNvGrpSpPr>
                  <a:grpSpLocks/>
                </p:cNvGrpSpPr>
                <p:nvPr/>
              </p:nvGrpSpPr>
              <p:grpSpPr bwMode="auto">
                <a:xfrm>
                  <a:off x="2047" y="3355"/>
                  <a:ext cx="104" cy="52"/>
                  <a:chOff x="2199" y="3091"/>
                  <a:chExt cx="432" cy="140"/>
                </a:xfrm>
              </p:grpSpPr>
              <p:sp>
                <p:nvSpPr>
                  <p:cNvPr id="13028" name="Freeform 3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9" name="Freeform 3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44" name="Group 36"/>
                <p:cNvGrpSpPr>
                  <a:grpSpLocks/>
                </p:cNvGrpSpPr>
                <p:nvPr/>
              </p:nvGrpSpPr>
              <p:grpSpPr bwMode="auto">
                <a:xfrm>
                  <a:off x="2087" y="3339"/>
                  <a:ext cx="104" cy="52"/>
                  <a:chOff x="2199" y="3091"/>
                  <a:chExt cx="432" cy="140"/>
                </a:xfrm>
              </p:grpSpPr>
              <p:sp>
                <p:nvSpPr>
                  <p:cNvPr id="13026" name="Freeform 3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7" name="Freeform 3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45" name="Group 39"/>
                <p:cNvGrpSpPr>
                  <a:grpSpLocks/>
                </p:cNvGrpSpPr>
                <p:nvPr/>
              </p:nvGrpSpPr>
              <p:grpSpPr bwMode="auto">
                <a:xfrm>
                  <a:off x="2135" y="3315"/>
                  <a:ext cx="104" cy="52"/>
                  <a:chOff x="2199" y="3091"/>
                  <a:chExt cx="432" cy="140"/>
                </a:xfrm>
              </p:grpSpPr>
              <p:sp>
                <p:nvSpPr>
                  <p:cNvPr id="13024" name="Freeform 4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5" name="Freeform 4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46" name="Group 42"/>
                <p:cNvGrpSpPr>
                  <a:grpSpLocks/>
                </p:cNvGrpSpPr>
                <p:nvPr/>
              </p:nvGrpSpPr>
              <p:grpSpPr bwMode="auto">
                <a:xfrm>
                  <a:off x="2263" y="3267"/>
                  <a:ext cx="104" cy="52"/>
                  <a:chOff x="2199" y="3091"/>
                  <a:chExt cx="432" cy="140"/>
                </a:xfrm>
              </p:grpSpPr>
              <p:sp>
                <p:nvSpPr>
                  <p:cNvPr id="13022" name="Freeform 4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3" name="Freeform 4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47" name="Group 45"/>
                <p:cNvGrpSpPr>
                  <a:grpSpLocks/>
                </p:cNvGrpSpPr>
                <p:nvPr/>
              </p:nvGrpSpPr>
              <p:grpSpPr bwMode="auto">
                <a:xfrm>
                  <a:off x="1887" y="3419"/>
                  <a:ext cx="104" cy="52"/>
                  <a:chOff x="2199" y="3091"/>
                  <a:chExt cx="432" cy="140"/>
                </a:xfrm>
              </p:grpSpPr>
              <p:sp>
                <p:nvSpPr>
                  <p:cNvPr id="13020" name="Freeform 4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21" name="Freeform 4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48" name="Group 48"/>
                <p:cNvGrpSpPr>
                  <a:grpSpLocks/>
                </p:cNvGrpSpPr>
                <p:nvPr/>
              </p:nvGrpSpPr>
              <p:grpSpPr bwMode="auto">
                <a:xfrm>
                  <a:off x="1743" y="3451"/>
                  <a:ext cx="104" cy="52"/>
                  <a:chOff x="2199" y="3091"/>
                  <a:chExt cx="432" cy="140"/>
                </a:xfrm>
              </p:grpSpPr>
              <p:sp>
                <p:nvSpPr>
                  <p:cNvPr id="13018" name="Freeform 4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9" name="Freeform 5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49" name="Group 51"/>
                <p:cNvGrpSpPr>
                  <a:grpSpLocks/>
                </p:cNvGrpSpPr>
                <p:nvPr/>
              </p:nvGrpSpPr>
              <p:grpSpPr bwMode="auto">
                <a:xfrm>
                  <a:off x="1639" y="3467"/>
                  <a:ext cx="104" cy="52"/>
                  <a:chOff x="2199" y="3091"/>
                  <a:chExt cx="432" cy="140"/>
                </a:xfrm>
              </p:grpSpPr>
              <p:sp>
                <p:nvSpPr>
                  <p:cNvPr id="13016" name="Freeform 5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7" name="Freeform 5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50" name="Group 54"/>
                <p:cNvGrpSpPr>
                  <a:grpSpLocks/>
                </p:cNvGrpSpPr>
                <p:nvPr/>
              </p:nvGrpSpPr>
              <p:grpSpPr bwMode="auto">
                <a:xfrm>
                  <a:off x="1639" y="3403"/>
                  <a:ext cx="104" cy="52"/>
                  <a:chOff x="2199" y="3091"/>
                  <a:chExt cx="432" cy="140"/>
                </a:xfrm>
              </p:grpSpPr>
              <p:sp>
                <p:nvSpPr>
                  <p:cNvPr id="13014" name="Freeform 5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5" name="Freeform 5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51" name="Group 57"/>
                <p:cNvGrpSpPr>
                  <a:grpSpLocks/>
                </p:cNvGrpSpPr>
                <p:nvPr/>
              </p:nvGrpSpPr>
              <p:grpSpPr bwMode="auto">
                <a:xfrm>
                  <a:off x="1687" y="3363"/>
                  <a:ext cx="104" cy="52"/>
                  <a:chOff x="2199" y="3091"/>
                  <a:chExt cx="432" cy="140"/>
                </a:xfrm>
              </p:grpSpPr>
              <p:sp>
                <p:nvSpPr>
                  <p:cNvPr id="13012" name="Freeform 5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3" name="Freeform 5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52" name="Group 60"/>
                <p:cNvGrpSpPr>
                  <a:grpSpLocks/>
                </p:cNvGrpSpPr>
                <p:nvPr/>
              </p:nvGrpSpPr>
              <p:grpSpPr bwMode="auto">
                <a:xfrm>
                  <a:off x="1727" y="3347"/>
                  <a:ext cx="104" cy="52"/>
                  <a:chOff x="2199" y="3091"/>
                  <a:chExt cx="432" cy="140"/>
                </a:xfrm>
              </p:grpSpPr>
              <p:sp>
                <p:nvSpPr>
                  <p:cNvPr id="13010" name="Freeform 6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11" name="Freeform 6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53" name="Group 63"/>
                <p:cNvGrpSpPr>
                  <a:grpSpLocks/>
                </p:cNvGrpSpPr>
                <p:nvPr/>
              </p:nvGrpSpPr>
              <p:grpSpPr bwMode="auto">
                <a:xfrm>
                  <a:off x="1775" y="3323"/>
                  <a:ext cx="104" cy="52"/>
                  <a:chOff x="2199" y="3091"/>
                  <a:chExt cx="432" cy="140"/>
                </a:xfrm>
              </p:grpSpPr>
              <p:sp>
                <p:nvSpPr>
                  <p:cNvPr id="13008" name="Freeform 6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9" name="Freeform 6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54" name="Group 66"/>
                <p:cNvGrpSpPr>
                  <a:grpSpLocks/>
                </p:cNvGrpSpPr>
                <p:nvPr/>
              </p:nvGrpSpPr>
              <p:grpSpPr bwMode="auto">
                <a:xfrm>
                  <a:off x="1903" y="3275"/>
                  <a:ext cx="104" cy="52"/>
                  <a:chOff x="2199" y="3091"/>
                  <a:chExt cx="432" cy="140"/>
                </a:xfrm>
              </p:grpSpPr>
              <p:sp>
                <p:nvSpPr>
                  <p:cNvPr id="13006" name="Freeform 6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7" name="Freeform 6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55" name="Group 69"/>
                <p:cNvGrpSpPr>
                  <a:grpSpLocks/>
                </p:cNvGrpSpPr>
                <p:nvPr/>
              </p:nvGrpSpPr>
              <p:grpSpPr bwMode="auto">
                <a:xfrm>
                  <a:off x="1439" y="3539"/>
                  <a:ext cx="104" cy="52"/>
                  <a:chOff x="2199" y="3091"/>
                  <a:chExt cx="432" cy="140"/>
                </a:xfrm>
              </p:grpSpPr>
              <p:sp>
                <p:nvSpPr>
                  <p:cNvPr id="13004" name="Freeform 7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5" name="Freeform 7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56" name="Group 72"/>
                <p:cNvGrpSpPr>
                  <a:grpSpLocks/>
                </p:cNvGrpSpPr>
                <p:nvPr/>
              </p:nvGrpSpPr>
              <p:grpSpPr bwMode="auto">
                <a:xfrm>
                  <a:off x="1295" y="3571"/>
                  <a:ext cx="104" cy="52"/>
                  <a:chOff x="2199" y="3091"/>
                  <a:chExt cx="432" cy="140"/>
                </a:xfrm>
              </p:grpSpPr>
              <p:sp>
                <p:nvSpPr>
                  <p:cNvPr id="13002" name="Freeform 7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3" name="Freeform 7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57" name="Group 75"/>
                <p:cNvGrpSpPr>
                  <a:grpSpLocks/>
                </p:cNvGrpSpPr>
                <p:nvPr/>
              </p:nvGrpSpPr>
              <p:grpSpPr bwMode="auto">
                <a:xfrm>
                  <a:off x="1191" y="3587"/>
                  <a:ext cx="104" cy="52"/>
                  <a:chOff x="2199" y="3091"/>
                  <a:chExt cx="432" cy="140"/>
                </a:xfrm>
              </p:grpSpPr>
              <p:sp>
                <p:nvSpPr>
                  <p:cNvPr id="13000" name="Freeform 7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3001" name="Freeform 7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58" name="Group 78"/>
                <p:cNvGrpSpPr>
                  <a:grpSpLocks/>
                </p:cNvGrpSpPr>
                <p:nvPr/>
              </p:nvGrpSpPr>
              <p:grpSpPr bwMode="auto">
                <a:xfrm>
                  <a:off x="1191" y="3523"/>
                  <a:ext cx="104" cy="52"/>
                  <a:chOff x="2199" y="3091"/>
                  <a:chExt cx="432" cy="140"/>
                </a:xfrm>
              </p:grpSpPr>
              <p:sp>
                <p:nvSpPr>
                  <p:cNvPr id="12998" name="Freeform 7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9" name="Freeform 8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59" name="Group 81"/>
                <p:cNvGrpSpPr>
                  <a:grpSpLocks/>
                </p:cNvGrpSpPr>
                <p:nvPr/>
              </p:nvGrpSpPr>
              <p:grpSpPr bwMode="auto">
                <a:xfrm>
                  <a:off x="1239" y="3483"/>
                  <a:ext cx="104" cy="52"/>
                  <a:chOff x="2199" y="3091"/>
                  <a:chExt cx="432" cy="140"/>
                </a:xfrm>
              </p:grpSpPr>
              <p:sp>
                <p:nvSpPr>
                  <p:cNvPr id="12996" name="Freeform 8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7" name="Freeform 8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60" name="Group 84"/>
                <p:cNvGrpSpPr>
                  <a:grpSpLocks/>
                </p:cNvGrpSpPr>
                <p:nvPr/>
              </p:nvGrpSpPr>
              <p:grpSpPr bwMode="auto">
                <a:xfrm>
                  <a:off x="1279" y="3467"/>
                  <a:ext cx="104" cy="52"/>
                  <a:chOff x="2199" y="3091"/>
                  <a:chExt cx="432" cy="140"/>
                </a:xfrm>
              </p:grpSpPr>
              <p:sp>
                <p:nvSpPr>
                  <p:cNvPr id="12994" name="Freeform 8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5" name="Freeform 8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61" name="Group 87"/>
                <p:cNvGrpSpPr>
                  <a:grpSpLocks/>
                </p:cNvGrpSpPr>
                <p:nvPr/>
              </p:nvGrpSpPr>
              <p:grpSpPr bwMode="auto">
                <a:xfrm>
                  <a:off x="1327" y="3443"/>
                  <a:ext cx="104" cy="52"/>
                  <a:chOff x="2199" y="3091"/>
                  <a:chExt cx="432" cy="140"/>
                </a:xfrm>
              </p:grpSpPr>
              <p:sp>
                <p:nvSpPr>
                  <p:cNvPr id="12992" name="Freeform 8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3" name="Freeform 8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62" name="Group 90"/>
                <p:cNvGrpSpPr>
                  <a:grpSpLocks/>
                </p:cNvGrpSpPr>
                <p:nvPr/>
              </p:nvGrpSpPr>
              <p:grpSpPr bwMode="auto">
                <a:xfrm>
                  <a:off x="1455" y="3395"/>
                  <a:ext cx="104" cy="52"/>
                  <a:chOff x="2199" y="3091"/>
                  <a:chExt cx="432" cy="140"/>
                </a:xfrm>
              </p:grpSpPr>
              <p:sp>
                <p:nvSpPr>
                  <p:cNvPr id="12990" name="Freeform 9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91" name="Freeform 9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63" name="Group 93"/>
                <p:cNvGrpSpPr>
                  <a:grpSpLocks/>
                </p:cNvGrpSpPr>
                <p:nvPr/>
              </p:nvGrpSpPr>
              <p:grpSpPr bwMode="auto">
                <a:xfrm>
                  <a:off x="351" y="3091"/>
                  <a:ext cx="104" cy="52"/>
                  <a:chOff x="2199" y="3091"/>
                  <a:chExt cx="432" cy="140"/>
                </a:xfrm>
              </p:grpSpPr>
              <p:sp>
                <p:nvSpPr>
                  <p:cNvPr id="12988" name="Freeform 9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9" name="Freeform 9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64" name="Group 96"/>
                <p:cNvGrpSpPr>
                  <a:grpSpLocks/>
                </p:cNvGrpSpPr>
                <p:nvPr/>
              </p:nvGrpSpPr>
              <p:grpSpPr bwMode="auto">
                <a:xfrm>
                  <a:off x="207" y="3123"/>
                  <a:ext cx="104" cy="52"/>
                  <a:chOff x="2199" y="3091"/>
                  <a:chExt cx="432" cy="140"/>
                </a:xfrm>
              </p:grpSpPr>
              <p:sp>
                <p:nvSpPr>
                  <p:cNvPr id="12986" name="Freeform 9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7" name="Freeform 9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65" name="Group 99"/>
                <p:cNvGrpSpPr>
                  <a:grpSpLocks/>
                </p:cNvGrpSpPr>
                <p:nvPr/>
              </p:nvGrpSpPr>
              <p:grpSpPr bwMode="auto">
                <a:xfrm>
                  <a:off x="103" y="3139"/>
                  <a:ext cx="104" cy="52"/>
                  <a:chOff x="2199" y="3091"/>
                  <a:chExt cx="432" cy="140"/>
                </a:xfrm>
              </p:grpSpPr>
              <p:sp>
                <p:nvSpPr>
                  <p:cNvPr id="12984" name="Freeform 10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5" name="Freeform 10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66" name="Group 102"/>
                <p:cNvGrpSpPr>
                  <a:grpSpLocks/>
                </p:cNvGrpSpPr>
                <p:nvPr/>
              </p:nvGrpSpPr>
              <p:grpSpPr bwMode="auto">
                <a:xfrm>
                  <a:off x="103" y="3075"/>
                  <a:ext cx="104" cy="52"/>
                  <a:chOff x="2199" y="3091"/>
                  <a:chExt cx="432" cy="140"/>
                </a:xfrm>
              </p:grpSpPr>
              <p:sp>
                <p:nvSpPr>
                  <p:cNvPr id="12982" name="Freeform 10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3" name="Freeform 10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67" name="Group 105"/>
                <p:cNvGrpSpPr>
                  <a:grpSpLocks/>
                </p:cNvGrpSpPr>
                <p:nvPr/>
              </p:nvGrpSpPr>
              <p:grpSpPr bwMode="auto">
                <a:xfrm>
                  <a:off x="151" y="3035"/>
                  <a:ext cx="104" cy="52"/>
                  <a:chOff x="2199" y="3091"/>
                  <a:chExt cx="432" cy="140"/>
                </a:xfrm>
              </p:grpSpPr>
              <p:sp>
                <p:nvSpPr>
                  <p:cNvPr id="12980" name="Freeform 10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81" name="Freeform 10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68" name="Group 108"/>
                <p:cNvGrpSpPr>
                  <a:grpSpLocks/>
                </p:cNvGrpSpPr>
                <p:nvPr/>
              </p:nvGrpSpPr>
              <p:grpSpPr bwMode="auto">
                <a:xfrm>
                  <a:off x="191" y="3019"/>
                  <a:ext cx="104" cy="52"/>
                  <a:chOff x="2199" y="3091"/>
                  <a:chExt cx="432" cy="140"/>
                </a:xfrm>
              </p:grpSpPr>
              <p:sp>
                <p:nvSpPr>
                  <p:cNvPr id="12978" name="Freeform 10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9" name="Freeform 11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69" name="Group 111"/>
                <p:cNvGrpSpPr>
                  <a:grpSpLocks/>
                </p:cNvGrpSpPr>
                <p:nvPr/>
              </p:nvGrpSpPr>
              <p:grpSpPr bwMode="auto">
                <a:xfrm>
                  <a:off x="239" y="2995"/>
                  <a:ext cx="104" cy="52"/>
                  <a:chOff x="2199" y="3091"/>
                  <a:chExt cx="432" cy="140"/>
                </a:xfrm>
              </p:grpSpPr>
              <p:sp>
                <p:nvSpPr>
                  <p:cNvPr id="12976" name="Freeform 11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7" name="Freeform 11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70" name="Group 114"/>
                <p:cNvGrpSpPr>
                  <a:grpSpLocks/>
                </p:cNvGrpSpPr>
                <p:nvPr/>
              </p:nvGrpSpPr>
              <p:grpSpPr bwMode="auto">
                <a:xfrm>
                  <a:off x="367" y="2947"/>
                  <a:ext cx="104" cy="52"/>
                  <a:chOff x="2199" y="3091"/>
                  <a:chExt cx="432" cy="140"/>
                </a:xfrm>
              </p:grpSpPr>
              <p:sp>
                <p:nvSpPr>
                  <p:cNvPr id="12974" name="Freeform 11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5" name="Freeform 11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71" name="Group 117"/>
                <p:cNvGrpSpPr>
                  <a:grpSpLocks/>
                </p:cNvGrpSpPr>
                <p:nvPr/>
              </p:nvGrpSpPr>
              <p:grpSpPr bwMode="auto">
                <a:xfrm flipH="1" flipV="1">
                  <a:off x="185" y="3535"/>
                  <a:ext cx="233" cy="76"/>
                  <a:chOff x="2199" y="3091"/>
                  <a:chExt cx="432" cy="140"/>
                </a:xfrm>
              </p:grpSpPr>
              <p:sp>
                <p:nvSpPr>
                  <p:cNvPr id="12972" name="Freeform 11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3" name="Freeform 11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72" name="Group 120"/>
                <p:cNvGrpSpPr>
                  <a:grpSpLocks/>
                </p:cNvGrpSpPr>
                <p:nvPr/>
              </p:nvGrpSpPr>
              <p:grpSpPr bwMode="auto">
                <a:xfrm flipH="1" flipV="1">
                  <a:off x="41" y="3567"/>
                  <a:ext cx="233" cy="76"/>
                  <a:chOff x="2199" y="3091"/>
                  <a:chExt cx="432" cy="140"/>
                </a:xfrm>
              </p:grpSpPr>
              <p:sp>
                <p:nvSpPr>
                  <p:cNvPr id="12970" name="Freeform 12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71" name="Freeform 12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73" name="Group 123"/>
                <p:cNvGrpSpPr>
                  <a:grpSpLocks/>
                </p:cNvGrpSpPr>
                <p:nvPr/>
              </p:nvGrpSpPr>
              <p:grpSpPr bwMode="auto">
                <a:xfrm flipH="1" flipV="1">
                  <a:off x="-63" y="3583"/>
                  <a:ext cx="233" cy="76"/>
                  <a:chOff x="2199" y="3091"/>
                  <a:chExt cx="432" cy="140"/>
                </a:xfrm>
              </p:grpSpPr>
              <p:sp>
                <p:nvSpPr>
                  <p:cNvPr id="12968" name="Freeform 12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69" name="Freeform 12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74" name="Group 126"/>
                <p:cNvGrpSpPr>
                  <a:grpSpLocks/>
                </p:cNvGrpSpPr>
                <p:nvPr/>
              </p:nvGrpSpPr>
              <p:grpSpPr bwMode="auto">
                <a:xfrm flipH="1" flipV="1">
                  <a:off x="-63" y="3519"/>
                  <a:ext cx="233" cy="76"/>
                  <a:chOff x="2199" y="3091"/>
                  <a:chExt cx="432" cy="140"/>
                </a:xfrm>
              </p:grpSpPr>
              <p:sp>
                <p:nvSpPr>
                  <p:cNvPr id="12966" name="Freeform 12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67" name="Freeform 12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75" name="Group 129"/>
                <p:cNvGrpSpPr>
                  <a:grpSpLocks/>
                </p:cNvGrpSpPr>
                <p:nvPr/>
              </p:nvGrpSpPr>
              <p:grpSpPr bwMode="auto">
                <a:xfrm flipH="1" flipV="1">
                  <a:off x="-15" y="3479"/>
                  <a:ext cx="233" cy="76"/>
                  <a:chOff x="2199" y="3091"/>
                  <a:chExt cx="432" cy="140"/>
                </a:xfrm>
              </p:grpSpPr>
              <p:sp>
                <p:nvSpPr>
                  <p:cNvPr id="12964" name="Freeform 13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65" name="Freeform 13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76" name="Group 132"/>
                <p:cNvGrpSpPr>
                  <a:grpSpLocks/>
                </p:cNvGrpSpPr>
                <p:nvPr/>
              </p:nvGrpSpPr>
              <p:grpSpPr bwMode="auto">
                <a:xfrm flipH="1" flipV="1">
                  <a:off x="25" y="3463"/>
                  <a:ext cx="233" cy="76"/>
                  <a:chOff x="2199" y="3091"/>
                  <a:chExt cx="432" cy="140"/>
                </a:xfrm>
              </p:grpSpPr>
              <p:sp>
                <p:nvSpPr>
                  <p:cNvPr id="12962" name="Freeform 13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63" name="Freeform 13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77" name="Group 135"/>
                <p:cNvGrpSpPr>
                  <a:grpSpLocks/>
                </p:cNvGrpSpPr>
                <p:nvPr/>
              </p:nvGrpSpPr>
              <p:grpSpPr bwMode="auto">
                <a:xfrm flipH="1" flipV="1">
                  <a:off x="73" y="3439"/>
                  <a:ext cx="233" cy="76"/>
                  <a:chOff x="2199" y="3091"/>
                  <a:chExt cx="432" cy="140"/>
                </a:xfrm>
              </p:grpSpPr>
              <p:sp>
                <p:nvSpPr>
                  <p:cNvPr id="12960" name="Freeform 13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61" name="Freeform 13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78" name="Group 138"/>
                <p:cNvGrpSpPr>
                  <a:grpSpLocks/>
                </p:cNvGrpSpPr>
                <p:nvPr/>
              </p:nvGrpSpPr>
              <p:grpSpPr bwMode="auto">
                <a:xfrm flipH="1" flipV="1">
                  <a:off x="201" y="3391"/>
                  <a:ext cx="233" cy="76"/>
                  <a:chOff x="2199" y="3091"/>
                  <a:chExt cx="432" cy="140"/>
                </a:xfrm>
              </p:grpSpPr>
              <p:sp>
                <p:nvSpPr>
                  <p:cNvPr id="12958" name="Freeform 13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59" name="Freeform 14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79" name="Group 141"/>
                <p:cNvGrpSpPr>
                  <a:grpSpLocks/>
                </p:cNvGrpSpPr>
                <p:nvPr/>
              </p:nvGrpSpPr>
              <p:grpSpPr bwMode="auto">
                <a:xfrm>
                  <a:off x="1351" y="3451"/>
                  <a:ext cx="104" cy="52"/>
                  <a:chOff x="2199" y="3091"/>
                  <a:chExt cx="432" cy="140"/>
                </a:xfrm>
              </p:grpSpPr>
              <p:sp>
                <p:nvSpPr>
                  <p:cNvPr id="12956" name="Freeform 14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957" name="Freeform 14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80" name="Group 144"/>
                <p:cNvGrpSpPr>
                  <a:grpSpLocks/>
                </p:cNvGrpSpPr>
                <p:nvPr/>
              </p:nvGrpSpPr>
              <p:grpSpPr bwMode="auto">
                <a:xfrm>
                  <a:off x="1055" y="2784"/>
                  <a:ext cx="1021" cy="296"/>
                  <a:chOff x="3353" y="4024"/>
                  <a:chExt cx="1021" cy="296"/>
                </a:xfrm>
              </p:grpSpPr>
              <p:grpSp>
                <p:nvGrpSpPr>
                  <p:cNvPr id="12914" name="Group 145"/>
                  <p:cNvGrpSpPr>
                    <a:grpSpLocks/>
                  </p:cNvGrpSpPr>
                  <p:nvPr/>
                </p:nvGrpSpPr>
                <p:grpSpPr bwMode="auto">
                  <a:xfrm rot="464866">
                    <a:off x="3353" y="4024"/>
                    <a:ext cx="542" cy="296"/>
                    <a:chOff x="4649" y="2704"/>
                    <a:chExt cx="542" cy="296"/>
                  </a:xfrm>
                </p:grpSpPr>
                <p:grpSp>
                  <p:nvGrpSpPr>
                    <p:cNvPr id="12936" name="Group 146"/>
                    <p:cNvGrpSpPr>
                      <a:grpSpLocks/>
                    </p:cNvGrpSpPr>
                    <p:nvPr/>
                  </p:nvGrpSpPr>
                  <p:grpSpPr bwMode="auto">
                    <a:xfrm rot="20634609" flipH="1">
                      <a:off x="4649" y="2795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947" name="Group 14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54" name="Freeform 14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55" name="Freeform 14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948" name="Group 150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52" name="Freeform 15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53" name="Freeform 15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949" name="Group 153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50" name="Freeform 15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51" name="Freeform 15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2937" name="Group 156"/>
                    <p:cNvGrpSpPr>
                      <a:grpSpLocks/>
                    </p:cNvGrpSpPr>
                    <p:nvPr/>
                  </p:nvGrpSpPr>
                  <p:grpSpPr bwMode="auto">
                    <a:xfrm rot="-519260">
                      <a:off x="4919" y="2704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938" name="Group 15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45" name="Freeform 15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46" name="Freeform 15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939" name="Group 160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43" name="Freeform 16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44" name="Freeform 1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940" name="Group 163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41" name="Freeform 16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42" name="Freeform 16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  <p:grpSp>
                <p:nvGrpSpPr>
                  <p:cNvPr id="12915" name="Group 166"/>
                  <p:cNvGrpSpPr>
                    <a:grpSpLocks/>
                  </p:cNvGrpSpPr>
                  <p:nvPr/>
                </p:nvGrpSpPr>
                <p:grpSpPr bwMode="auto">
                  <a:xfrm rot="21135134" flipH="1">
                    <a:off x="3832" y="4024"/>
                    <a:ext cx="542" cy="296"/>
                    <a:chOff x="4649" y="2704"/>
                    <a:chExt cx="542" cy="296"/>
                  </a:xfrm>
                </p:grpSpPr>
                <p:grpSp>
                  <p:nvGrpSpPr>
                    <p:cNvPr id="12916" name="Group 167"/>
                    <p:cNvGrpSpPr>
                      <a:grpSpLocks/>
                    </p:cNvGrpSpPr>
                    <p:nvPr/>
                  </p:nvGrpSpPr>
                  <p:grpSpPr bwMode="auto">
                    <a:xfrm rot="20634609" flipH="1">
                      <a:off x="4649" y="2795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927" name="Group 16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34" name="Freeform 16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35" name="Freeform 17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928" name="Group 171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32" name="Freeform 17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33" name="Freeform 17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929" name="Group 174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30" name="Freeform 17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31" name="Freeform 17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2917" name="Group 177"/>
                    <p:cNvGrpSpPr>
                      <a:grpSpLocks/>
                    </p:cNvGrpSpPr>
                    <p:nvPr/>
                  </p:nvGrpSpPr>
                  <p:grpSpPr bwMode="auto">
                    <a:xfrm rot="-519260">
                      <a:off x="4919" y="2704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918" name="Group 17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25" name="Freeform 17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26" name="Freeform 18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919" name="Group 181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23" name="Freeform 18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24" name="Freeform 18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920" name="Group 184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21" name="Freeform 18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22" name="Freeform 18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12781" name="Group 187"/>
                <p:cNvGrpSpPr>
                  <a:grpSpLocks/>
                </p:cNvGrpSpPr>
                <p:nvPr/>
              </p:nvGrpSpPr>
              <p:grpSpPr bwMode="auto">
                <a:xfrm>
                  <a:off x="47" y="3392"/>
                  <a:ext cx="1021" cy="296"/>
                  <a:chOff x="3353" y="4024"/>
                  <a:chExt cx="1021" cy="296"/>
                </a:xfrm>
              </p:grpSpPr>
              <p:grpSp>
                <p:nvGrpSpPr>
                  <p:cNvPr id="12872" name="Group 188"/>
                  <p:cNvGrpSpPr>
                    <a:grpSpLocks/>
                  </p:cNvGrpSpPr>
                  <p:nvPr/>
                </p:nvGrpSpPr>
                <p:grpSpPr bwMode="auto">
                  <a:xfrm rot="464866">
                    <a:off x="3353" y="4024"/>
                    <a:ext cx="542" cy="296"/>
                    <a:chOff x="4649" y="2704"/>
                    <a:chExt cx="542" cy="296"/>
                  </a:xfrm>
                </p:grpSpPr>
                <p:grpSp>
                  <p:nvGrpSpPr>
                    <p:cNvPr id="12894" name="Group 189"/>
                    <p:cNvGrpSpPr>
                      <a:grpSpLocks/>
                    </p:cNvGrpSpPr>
                    <p:nvPr/>
                  </p:nvGrpSpPr>
                  <p:grpSpPr bwMode="auto">
                    <a:xfrm rot="20634609" flipH="1">
                      <a:off x="4649" y="2795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905" name="Group 19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12" name="Freeform 19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13" name="Freeform 19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906" name="Group 193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10" name="Freeform 19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11" name="Freeform 19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907" name="Group 196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08" name="Freeform 19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09" name="Freeform 19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2895" name="Group 199"/>
                    <p:cNvGrpSpPr>
                      <a:grpSpLocks/>
                    </p:cNvGrpSpPr>
                    <p:nvPr/>
                  </p:nvGrpSpPr>
                  <p:grpSpPr bwMode="auto">
                    <a:xfrm rot="-519260">
                      <a:off x="4919" y="2704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896" name="Group 20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03" name="Freeform 20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04" name="Freeform 20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897" name="Group 203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901" name="Freeform 20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02" name="Freeform 20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898" name="Group 206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899" name="Freeform 20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900" name="Freeform 20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  <p:grpSp>
                <p:nvGrpSpPr>
                  <p:cNvPr id="12873" name="Group 209"/>
                  <p:cNvGrpSpPr>
                    <a:grpSpLocks/>
                  </p:cNvGrpSpPr>
                  <p:nvPr/>
                </p:nvGrpSpPr>
                <p:grpSpPr bwMode="auto">
                  <a:xfrm rot="21135134" flipH="1">
                    <a:off x="3832" y="4024"/>
                    <a:ext cx="542" cy="296"/>
                    <a:chOff x="4649" y="2704"/>
                    <a:chExt cx="542" cy="296"/>
                  </a:xfrm>
                </p:grpSpPr>
                <p:grpSp>
                  <p:nvGrpSpPr>
                    <p:cNvPr id="12874" name="Group 210"/>
                    <p:cNvGrpSpPr>
                      <a:grpSpLocks/>
                    </p:cNvGrpSpPr>
                    <p:nvPr/>
                  </p:nvGrpSpPr>
                  <p:grpSpPr bwMode="auto">
                    <a:xfrm rot="20634609" flipH="1">
                      <a:off x="4649" y="2795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885" name="Group 21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892" name="Freeform 21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893" name="Freeform 21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886" name="Group 214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890" name="Freeform 21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891" name="Freeform 21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887" name="Group 217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888" name="Freeform 21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889" name="Freeform 21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2875" name="Group 220"/>
                    <p:cNvGrpSpPr>
                      <a:grpSpLocks/>
                    </p:cNvGrpSpPr>
                    <p:nvPr/>
                  </p:nvGrpSpPr>
                  <p:grpSpPr bwMode="auto">
                    <a:xfrm rot="-519260">
                      <a:off x="4919" y="2704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876" name="Group 22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883" name="Freeform 22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884" name="Freeform 22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877" name="Group 224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881" name="Freeform 22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882" name="Freeform 22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878" name="Group 227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879" name="Freeform 22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880" name="Freeform 22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12782" name="Group 230"/>
                <p:cNvGrpSpPr>
                  <a:grpSpLocks/>
                </p:cNvGrpSpPr>
                <p:nvPr/>
              </p:nvGrpSpPr>
              <p:grpSpPr bwMode="auto">
                <a:xfrm>
                  <a:off x="1983" y="2859"/>
                  <a:ext cx="432" cy="140"/>
                  <a:chOff x="2199" y="3091"/>
                  <a:chExt cx="432" cy="140"/>
                </a:xfrm>
              </p:grpSpPr>
              <p:sp>
                <p:nvSpPr>
                  <p:cNvPr id="12870" name="Freeform 23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71" name="Freeform 23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83" name="Group 233"/>
                <p:cNvGrpSpPr>
                  <a:grpSpLocks/>
                </p:cNvGrpSpPr>
                <p:nvPr/>
              </p:nvGrpSpPr>
              <p:grpSpPr bwMode="auto">
                <a:xfrm>
                  <a:off x="1391" y="3323"/>
                  <a:ext cx="432" cy="140"/>
                  <a:chOff x="2199" y="3091"/>
                  <a:chExt cx="432" cy="140"/>
                </a:xfrm>
              </p:grpSpPr>
              <p:sp>
                <p:nvSpPr>
                  <p:cNvPr id="12868" name="Freeform 23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69" name="Freeform 23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84" name="Group 236"/>
                <p:cNvGrpSpPr>
                  <a:grpSpLocks/>
                </p:cNvGrpSpPr>
                <p:nvPr/>
              </p:nvGrpSpPr>
              <p:grpSpPr bwMode="auto">
                <a:xfrm>
                  <a:off x="2287" y="3451"/>
                  <a:ext cx="104" cy="52"/>
                  <a:chOff x="2199" y="3091"/>
                  <a:chExt cx="432" cy="140"/>
                </a:xfrm>
              </p:grpSpPr>
              <p:sp>
                <p:nvSpPr>
                  <p:cNvPr id="12866" name="Freeform 23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67" name="Freeform 23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85" name="Group 239"/>
                <p:cNvGrpSpPr>
                  <a:grpSpLocks/>
                </p:cNvGrpSpPr>
                <p:nvPr/>
              </p:nvGrpSpPr>
              <p:grpSpPr bwMode="auto">
                <a:xfrm>
                  <a:off x="2143" y="3483"/>
                  <a:ext cx="104" cy="52"/>
                  <a:chOff x="2199" y="3091"/>
                  <a:chExt cx="432" cy="140"/>
                </a:xfrm>
              </p:grpSpPr>
              <p:sp>
                <p:nvSpPr>
                  <p:cNvPr id="12864" name="Freeform 24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65" name="Freeform 24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86" name="Group 242"/>
                <p:cNvGrpSpPr>
                  <a:grpSpLocks/>
                </p:cNvGrpSpPr>
                <p:nvPr/>
              </p:nvGrpSpPr>
              <p:grpSpPr bwMode="auto">
                <a:xfrm>
                  <a:off x="2039" y="3499"/>
                  <a:ext cx="104" cy="52"/>
                  <a:chOff x="2199" y="3091"/>
                  <a:chExt cx="432" cy="140"/>
                </a:xfrm>
              </p:grpSpPr>
              <p:sp>
                <p:nvSpPr>
                  <p:cNvPr id="12862" name="Freeform 24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63" name="Freeform 24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87" name="Group 245"/>
                <p:cNvGrpSpPr>
                  <a:grpSpLocks/>
                </p:cNvGrpSpPr>
                <p:nvPr/>
              </p:nvGrpSpPr>
              <p:grpSpPr bwMode="auto">
                <a:xfrm>
                  <a:off x="2039" y="3435"/>
                  <a:ext cx="104" cy="52"/>
                  <a:chOff x="2199" y="3091"/>
                  <a:chExt cx="432" cy="140"/>
                </a:xfrm>
              </p:grpSpPr>
              <p:sp>
                <p:nvSpPr>
                  <p:cNvPr id="12860" name="Freeform 24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61" name="Freeform 24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88" name="Group 248"/>
                <p:cNvGrpSpPr>
                  <a:grpSpLocks/>
                </p:cNvGrpSpPr>
                <p:nvPr/>
              </p:nvGrpSpPr>
              <p:grpSpPr bwMode="auto">
                <a:xfrm>
                  <a:off x="2087" y="3395"/>
                  <a:ext cx="104" cy="52"/>
                  <a:chOff x="2199" y="3091"/>
                  <a:chExt cx="432" cy="140"/>
                </a:xfrm>
              </p:grpSpPr>
              <p:sp>
                <p:nvSpPr>
                  <p:cNvPr id="12858" name="Freeform 24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9" name="Freeform 25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89" name="Group 251"/>
                <p:cNvGrpSpPr>
                  <a:grpSpLocks/>
                </p:cNvGrpSpPr>
                <p:nvPr/>
              </p:nvGrpSpPr>
              <p:grpSpPr bwMode="auto">
                <a:xfrm>
                  <a:off x="2127" y="3379"/>
                  <a:ext cx="104" cy="52"/>
                  <a:chOff x="2199" y="3091"/>
                  <a:chExt cx="432" cy="140"/>
                </a:xfrm>
              </p:grpSpPr>
              <p:sp>
                <p:nvSpPr>
                  <p:cNvPr id="12856" name="Freeform 25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7" name="Freeform 25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90" name="Group 254"/>
                <p:cNvGrpSpPr>
                  <a:grpSpLocks/>
                </p:cNvGrpSpPr>
                <p:nvPr/>
              </p:nvGrpSpPr>
              <p:grpSpPr bwMode="auto">
                <a:xfrm>
                  <a:off x="2175" y="3355"/>
                  <a:ext cx="104" cy="52"/>
                  <a:chOff x="2199" y="3091"/>
                  <a:chExt cx="432" cy="140"/>
                </a:xfrm>
              </p:grpSpPr>
              <p:sp>
                <p:nvSpPr>
                  <p:cNvPr id="12854" name="Freeform 25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5" name="Freeform 25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91" name="Group 257"/>
                <p:cNvGrpSpPr>
                  <a:grpSpLocks/>
                </p:cNvGrpSpPr>
                <p:nvPr/>
              </p:nvGrpSpPr>
              <p:grpSpPr bwMode="auto">
                <a:xfrm>
                  <a:off x="2303" y="3307"/>
                  <a:ext cx="104" cy="52"/>
                  <a:chOff x="2199" y="3091"/>
                  <a:chExt cx="432" cy="140"/>
                </a:xfrm>
              </p:grpSpPr>
              <p:sp>
                <p:nvSpPr>
                  <p:cNvPr id="12852" name="Freeform 25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3" name="Freeform 25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92" name="Group 260"/>
                <p:cNvGrpSpPr>
                  <a:grpSpLocks/>
                </p:cNvGrpSpPr>
                <p:nvPr/>
              </p:nvGrpSpPr>
              <p:grpSpPr bwMode="auto">
                <a:xfrm>
                  <a:off x="2871" y="2875"/>
                  <a:ext cx="104" cy="52"/>
                  <a:chOff x="2199" y="3091"/>
                  <a:chExt cx="432" cy="140"/>
                </a:xfrm>
              </p:grpSpPr>
              <p:sp>
                <p:nvSpPr>
                  <p:cNvPr id="12850" name="Freeform 26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51" name="Freeform 26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93" name="Group 263"/>
                <p:cNvGrpSpPr>
                  <a:grpSpLocks/>
                </p:cNvGrpSpPr>
                <p:nvPr/>
              </p:nvGrpSpPr>
              <p:grpSpPr bwMode="auto">
                <a:xfrm>
                  <a:off x="2871" y="2811"/>
                  <a:ext cx="104" cy="52"/>
                  <a:chOff x="2199" y="3091"/>
                  <a:chExt cx="432" cy="140"/>
                </a:xfrm>
              </p:grpSpPr>
              <p:sp>
                <p:nvSpPr>
                  <p:cNvPr id="12848" name="Freeform 26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9" name="Freeform 26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94" name="Group 266"/>
                <p:cNvGrpSpPr>
                  <a:grpSpLocks/>
                </p:cNvGrpSpPr>
                <p:nvPr/>
              </p:nvGrpSpPr>
              <p:grpSpPr bwMode="auto">
                <a:xfrm>
                  <a:off x="2919" y="2771"/>
                  <a:ext cx="104" cy="52"/>
                  <a:chOff x="2199" y="3091"/>
                  <a:chExt cx="432" cy="140"/>
                </a:xfrm>
              </p:grpSpPr>
              <p:sp>
                <p:nvSpPr>
                  <p:cNvPr id="12846" name="Freeform 26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7" name="Freeform 26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95" name="Group 269"/>
                <p:cNvGrpSpPr>
                  <a:grpSpLocks/>
                </p:cNvGrpSpPr>
                <p:nvPr/>
              </p:nvGrpSpPr>
              <p:grpSpPr bwMode="auto">
                <a:xfrm>
                  <a:off x="239" y="3075"/>
                  <a:ext cx="104" cy="52"/>
                  <a:chOff x="2199" y="3091"/>
                  <a:chExt cx="432" cy="140"/>
                </a:xfrm>
              </p:grpSpPr>
              <p:sp>
                <p:nvSpPr>
                  <p:cNvPr id="12844" name="Freeform 27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5" name="Freeform 27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96" name="Group 272"/>
                <p:cNvGrpSpPr>
                  <a:grpSpLocks/>
                </p:cNvGrpSpPr>
                <p:nvPr/>
              </p:nvGrpSpPr>
              <p:grpSpPr bwMode="auto">
                <a:xfrm>
                  <a:off x="95" y="3107"/>
                  <a:ext cx="104" cy="52"/>
                  <a:chOff x="2199" y="3091"/>
                  <a:chExt cx="432" cy="140"/>
                </a:xfrm>
              </p:grpSpPr>
              <p:sp>
                <p:nvSpPr>
                  <p:cNvPr id="12842" name="Freeform 27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3" name="Freeform 27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97" name="Group 275"/>
                <p:cNvGrpSpPr>
                  <a:grpSpLocks/>
                </p:cNvGrpSpPr>
                <p:nvPr/>
              </p:nvGrpSpPr>
              <p:grpSpPr bwMode="auto">
                <a:xfrm>
                  <a:off x="-9" y="3123"/>
                  <a:ext cx="104" cy="52"/>
                  <a:chOff x="2199" y="3091"/>
                  <a:chExt cx="432" cy="140"/>
                </a:xfrm>
              </p:grpSpPr>
              <p:sp>
                <p:nvSpPr>
                  <p:cNvPr id="12840" name="Freeform 27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41" name="Freeform 27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98" name="Group 278"/>
                <p:cNvGrpSpPr>
                  <a:grpSpLocks/>
                </p:cNvGrpSpPr>
                <p:nvPr/>
              </p:nvGrpSpPr>
              <p:grpSpPr bwMode="auto">
                <a:xfrm>
                  <a:off x="-9" y="3059"/>
                  <a:ext cx="104" cy="52"/>
                  <a:chOff x="2199" y="3091"/>
                  <a:chExt cx="432" cy="140"/>
                </a:xfrm>
              </p:grpSpPr>
              <p:sp>
                <p:nvSpPr>
                  <p:cNvPr id="12838" name="Freeform 27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9" name="Freeform 28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799" name="Group 281"/>
                <p:cNvGrpSpPr>
                  <a:grpSpLocks/>
                </p:cNvGrpSpPr>
                <p:nvPr/>
              </p:nvGrpSpPr>
              <p:grpSpPr bwMode="auto">
                <a:xfrm>
                  <a:off x="39" y="3019"/>
                  <a:ext cx="104" cy="52"/>
                  <a:chOff x="2199" y="3091"/>
                  <a:chExt cx="432" cy="140"/>
                </a:xfrm>
              </p:grpSpPr>
              <p:sp>
                <p:nvSpPr>
                  <p:cNvPr id="12836" name="Freeform 28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7" name="Freeform 28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800" name="Group 284"/>
                <p:cNvGrpSpPr>
                  <a:grpSpLocks/>
                </p:cNvGrpSpPr>
                <p:nvPr/>
              </p:nvGrpSpPr>
              <p:grpSpPr bwMode="auto">
                <a:xfrm>
                  <a:off x="79" y="3003"/>
                  <a:ext cx="104" cy="52"/>
                  <a:chOff x="2199" y="3091"/>
                  <a:chExt cx="432" cy="140"/>
                </a:xfrm>
              </p:grpSpPr>
              <p:sp>
                <p:nvSpPr>
                  <p:cNvPr id="12834" name="Freeform 28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5" name="Freeform 28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801" name="Group 287"/>
                <p:cNvGrpSpPr>
                  <a:grpSpLocks/>
                </p:cNvGrpSpPr>
                <p:nvPr/>
              </p:nvGrpSpPr>
              <p:grpSpPr bwMode="auto">
                <a:xfrm>
                  <a:off x="127" y="2979"/>
                  <a:ext cx="104" cy="52"/>
                  <a:chOff x="2199" y="3091"/>
                  <a:chExt cx="432" cy="140"/>
                </a:xfrm>
              </p:grpSpPr>
              <p:sp>
                <p:nvSpPr>
                  <p:cNvPr id="12832" name="Freeform 28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3" name="Freeform 28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802" name="Group 290"/>
                <p:cNvGrpSpPr>
                  <a:grpSpLocks/>
                </p:cNvGrpSpPr>
                <p:nvPr/>
              </p:nvGrpSpPr>
              <p:grpSpPr bwMode="auto">
                <a:xfrm>
                  <a:off x="255" y="2931"/>
                  <a:ext cx="104" cy="52"/>
                  <a:chOff x="2199" y="3091"/>
                  <a:chExt cx="432" cy="140"/>
                </a:xfrm>
              </p:grpSpPr>
              <p:sp>
                <p:nvSpPr>
                  <p:cNvPr id="12830" name="Freeform 29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31" name="Freeform 29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803" name="Group 293"/>
                <p:cNvGrpSpPr>
                  <a:grpSpLocks/>
                </p:cNvGrpSpPr>
                <p:nvPr/>
              </p:nvGrpSpPr>
              <p:grpSpPr bwMode="auto">
                <a:xfrm>
                  <a:off x="847" y="3067"/>
                  <a:ext cx="104" cy="52"/>
                  <a:chOff x="2199" y="3091"/>
                  <a:chExt cx="432" cy="140"/>
                </a:xfrm>
              </p:grpSpPr>
              <p:sp>
                <p:nvSpPr>
                  <p:cNvPr id="12828" name="Freeform 29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9" name="Freeform 29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804" name="Group 296"/>
                <p:cNvGrpSpPr>
                  <a:grpSpLocks/>
                </p:cNvGrpSpPr>
                <p:nvPr/>
              </p:nvGrpSpPr>
              <p:grpSpPr bwMode="auto">
                <a:xfrm>
                  <a:off x="703" y="3099"/>
                  <a:ext cx="104" cy="52"/>
                  <a:chOff x="2199" y="3091"/>
                  <a:chExt cx="432" cy="140"/>
                </a:xfrm>
              </p:grpSpPr>
              <p:sp>
                <p:nvSpPr>
                  <p:cNvPr id="12826" name="Freeform 29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7" name="Freeform 29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805" name="Group 299"/>
                <p:cNvGrpSpPr>
                  <a:grpSpLocks/>
                </p:cNvGrpSpPr>
                <p:nvPr/>
              </p:nvGrpSpPr>
              <p:grpSpPr bwMode="auto">
                <a:xfrm>
                  <a:off x="599" y="3115"/>
                  <a:ext cx="104" cy="52"/>
                  <a:chOff x="2199" y="3091"/>
                  <a:chExt cx="432" cy="140"/>
                </a:xfrm>
              </p:grpSpPr>
              <p:sp>
                <p:nvSpPr>
                  <p:cNvPr id="12824" name="Freeform 30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5" name="Freeform 30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806" name="Group 302"/>
                <p:cNvGrpSpPr>
                  <a:grpSpLocks/>
                </p:cNvGrpSpPr>
                <p:nvPr/>
              </p:nvGrpSpPr>
              <p:grpSpPr bwMode="auto">
                <a:xfrm>
                  <a:off x="599" y="3051"/>
                  <a:ext cx="104" cy="52"/>
                  <a:chOff x="2199" y="3091"/>
                  <a:chExt cx="432" cy="140"/>
                </a:xfrm>
              </p:grpSpPr>
              <p:sp>
                <p:nvSpPr>
                  <p:cNvPr id="12822" name="Freeform 30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3" name="Freeform 30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807" name="Group 305"/>
                <p:cNvGrpSpPr>
                  <a:grpSpLocks/>
                </p:cNvGrpSpPr>
                <p:nvPr/>
              </p:nvGrpSpPr>
              <p:grpSpPr bwMode="auto">
                <a:xfrm>
                  <a:off x="647" y="3011"/>
                  <a:ext cx="104" cy="52"/>
                  <a:chOff x="2199" y="3091"/>
                  <a:chExt cx="432" cy="140"/>
                </a:xfrm>
              </p:grpSpPr>
              <p:sp>
                <p:nvSpPr>
                  <p:cNvPr id="12820" name="Freeform 30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21" name="Freeform 30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808" name="Group 308"/>
                <p:cNvGrpSpPr>
                  <a:grpSpLocks/>
                </p:cNvGrpSpPr>
                <p:nvPr/>
              </p:nvGrpSpPr>
              <p:grpSpPr bwMode="auto">
                <a:xfrm>
                  <a:off x="687" y="2995"/>
                  <a:ext cx="104" cy="52"/>
                  <a:chOff x="2199" y="3091"/>
                  <a:chExt cx="432" cy="140"/>
                </a:xfrm>
              </p:grpSpPr>
              <p:sp>
                <p:nvSpPr>
                  <p:cNvPr id="12818" name="Freeform 30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9" name="Freeform 31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809" name="Group 311"/>
                <p:cNvGrpSpPr>
                  <a:grpSpLocks/>
                </p:cNvGrpSpPr>
                <p:nvPr/>
              </p:nvGrpSpPr>
              <p:grpSpPr bwMode="auto">
                <a:xfrm>
                  <a:off x="735" y="2971"/>
                  <a:ext cx="104" cy="52"/>
                  <a:chOff x="2199" y="3091"/>
                  <a:chExt cx="432" cy="140"/>
                </a:xfrm>
              </p:grpSpPr>
              <p:sp>
                <p:nvSpPr>
                  <p:cNvPr id="12816" name="Freeform 31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7" name="Freeform 31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810" name="Group 314"/>
                <p:cNvGrpSpPr>
                  <a:grpSpLocks/>
                </p:cNvGrpSpPr>
                <p:nvPr/>
              </p:nvGrpSpPr>
              <p:grpSpPr bwMode="auto">
                <a:xfrm>
                  <a:off x="863" y="2923"/>
                  <a:ext cx="104" cy="52"/>
                  <a:chOff x="2199" y="3091"/>
                  <a:chExt cx="432" cy="140"/>
                </a:xfrm>
              </p:grpSpPr>
              <p:sp>
                <p:nvSpPr>
                  <p:cNvPr id="12814" name="Freeform 31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5" name="Freeform 31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811" name="Group 317"/>
                <p:cNvGrpSpPr>
                  <a:grpSpLocks/>
                </p:cNvGrpSpPr>
                <p:nvPr/>
              </p:nvGrpSpPr>
              <p:grpSpPr bwMode="auto">
                <a:xfrm>
                  <a:off x="807" y="2947"/>
                  <a:ext cx="432" cy="140"/>
                  <a:chOff x="2199" y="3091"/>
                  <a:chExt cx="432" cy="140"/>
                </a:xfrm>
              </p:grpSpPr>
              <p:sp>
                <p:nvSpPr>
                  <p:cNvPr id="12812" name="Freeform 31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813" name="Freeform 31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2384" name="Group 320"/>
              <p:cNvGrpSpPr>
                <a:grpSpLocks/>
              </p:cNvGrpSpPr>
              <p:nvPr/>
            </p:nvGrpSpPr>
            <p:grpSpPr bwMode="auto">
              <a:xfrm>
                <a:off x="2327" y="2763"/>
                <a:ext cx="3305" cy="1080"/>
                <a:chOff x="2327" y="2448"/>
                <a:chExt cx="3305" cy="1080"/>
              </a:xfrm>
            </p:grpSpPr>
            <p:grpSp>
              <p:nvGrpSpPr>
                <p:cNvPr id="12385" name="Group 321"/>
                <p:cNvGrpSpPr>
                  <a:grpSpLocks/>
                </p:cNvGrpSpPr>
                <p:nvPr/>
              </p:nvGrpSpPr>
              <p:grpSpPr bwMode="auto">
                <a:xfrm>
                  <a:off x="2327" y="3232"/>
                  <a:ext cx="1021" cy="296"/>
                  <a:chOff x="3353" y="4024"/>
                  <a:chExt cx="1021" cy="296"/>
                </a:xfrm>
              </p:grpSpPr>
              <p:grpSp>
                <p:nvGrpSpPr>
                  <p:cNvPr id="12692" name="Group 322"/>
                  <p:cNvGrpSpPr>
                    <a:grpSpLocks/>
                  </p:cNvGrpSpPr>
                  <p:nvPr/>
                </p:nvGrpSpPr>
                <p:grpSpPr bwMode="auto">
                  <a:xfrm rot="464866">
                    <a:off x="3353" y="4024"/>
                    <a:ext cx="542" cy="296"/>
                    <a:chOff x="4649" y="2704"/>
                    <a:chExt cx="542" cy="296"/>
                  </a:xfrm>
                </p:grpSpPr>
                <p:grpSp>
                  <p:nvGrpSpPr>
                    <p:cNvPr id="12714" name="Group 323"/>
                    <p:cNvGrpSpPr>
                      <a:grpSpLocks/>
                    </p:cNvGrpSpPr>
                    <p:nvPr/>
                  </p:nvGrpSpPr>
                  <p:grpSpPr bwMode="auto">
                    <a:xfrm rot="20634609" flipH="1">
                      <a:off x="4649" y="2795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725" name="Group 32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732" name="Freeform 32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733" name="Freeform 32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726" name="Group 327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730" name="Freeform 32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731" name="Freeform 32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727" name="Group 330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728" name="Freeform 33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729" name="Freeform 33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2715" name="Group 333"/>
                    <p:cNvGrpSpPr>
                      <a:grpSpLocks/>
                    </p:cNvGrpSpPr>
                    <p:nvPr/>
                  </p:nvGrpSpPr>
                  <p:grpSpPr bwMode="auto">
                    <a:xfrm rot="-519260">
                      <a:off x="4919" y="2704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716" name="Group 334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723" name="Freeform 3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724" name="Freeform 33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717" name="Group 337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721" name="Freeform 33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722" name="Freeform 33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718" name="Group 340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719" name="Freeform 34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720" name="Freeform 34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  <p:grpSp>
                <p:nvGrpSpPr>
                  <p:cNvPr id="12693" name="Group 343"/>
                  <p:cNvGrpSpPr>
                    <a:grpSpLocks/>
                  </p:cNvGrpSpPr>
                  <p:nvPr/>
                </p:nvGrpSpPr>
                <p:grpSpPr bwMode="auto">
                  <a:xfrm rot="21135134" flipH="1">
                    <a:off x="3832" y="4024"/>
                    <a:ext cx="542" cy="296"/>
                    <a:chOff x="4649" y="2704"/>
                    <a:chExt cx="542" cy="296"/>
                  </a:xfrm>
                </p:grpSpPr>
                <p:grpSp>
                  <p:nvGrpSpPr>
                    <p:cNvPr id="12694" name="Group 344"/>
                    <p:cNvGrpSpPr>
                      <a:grpSpLocks/>
                    </p:cNvGrpSpPr>
                    <p:nvPr/>
                  </p:nvGrpSpPr>
                  <p:grpSpPr bwMode="auto">
                    <a:xfrm rot="20634609" flipH="1">
                      <a:off x="4649" y="2795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705" name="Group 34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712" name="Freeform 34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713" name="Freeform 34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706" name="Group 348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710" name="Freeform 34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711" name="Freeform 35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707" name="Group 351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708" name="Freeform 35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709" name="Freeform 35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2695" name="Group 354"/>
                    <p:cNvGrpSpPr>
                      <a:grpSpLocks/>
                    </p:cNvGrpSpPr>
                    <p:nvPr/>
                  </p:nvGrpSpPr>
                  <p:grpSpPr bwMode="auto">
                    <a:xfrm rot="-519260">
                      <a:off x="4919" y="2704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696" name="Group 355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703" name="Freeform 35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704" name="Freeform 35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697" name="Group 358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701" name="Freeform 35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702" name="Freeform 36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698" name="Group 361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699" name="Freeform 3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700" name="Freeform 36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12386" name="Group 364"/>
                <p:cNvGrpSpPr>
                  <a:grpSpLocks/>
                </p:cNvGrpSpPr>
                <p:nvPr/>
              </p:nvGrpSpPr>
              <p:grpSpPr bwMode="auto">
                <a:xfrm>
                  <a:off x="3558" y="3091"/>
                  <a:ext cx="430" cy="140"/>
                  <a:chOff x="2199" y="3091"/>
                  <a:chExt cx="432" cy="140"/>
                </a:xfrm>
              </p:grpSpPr>
              <p:sp>
                <p:nvSpPr>
                  <p:cNvPr id="12690" name="Freeform 36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91" name="Freeform 36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87" name="Group 367"/>
                <p:cNvGrpSpPr>
                  <a:grpSpLocks/>
                </p:cNvGrpSpPr>
                <p:nvPr/>
              </p:nvGrpSpPr>
              <p:grpSpPr bwMode="auto">
                <a:xfrm>
                  <a:off x="2991" y="2923"/>
                  <a:ext cx="104" cy="52"/>
                  <a:chOff x="2199" y="3091"/>
                  <a:chExt cx="432" cy="140"/>
                </a:xfrm>
              </p:grpSpPr>
              <p:sp>
                <p:nvSpPr>
                  <p:cNvPr id="12688" name="Freeform 36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9" name="Freeform 36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88" name="Group 370"/>
                <p:cNvGrpSpPr>
                  <a:grpSpLocks/>
                </p:cNvGrpSpPr>
                <p:nvPr/>
              </p:nvGrpSpPr>
              <p:grpSpPr bwMode="auto">
                <a:xfrm>
                  <a:off x="3964" y="2787"/>
                  <a:ext cx="104" cy="52"/>
                  <a:chOff x="2199" y="3091"/>
                  <a:chExt cx="432" cy="140"/>
                </a:xfrm>
              </p:grpSpPr>
              <p:sp>
                <p:nvSpPr>
                  <p:cNvPr id="12686" name="Freeform 37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7" name="Freeform 37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89" name="Group 373"/>
                <p:cNvGrpSpPr>
                  <a:grpSpLocks/>
                </p:cNvGrpSpPr>
                <p:nvPr/>
              </p:nvGrpSpPr>
              <p:grpSpPr bwMode="auto">
                <a:xfrm>
                  <a:off x="4600" y="2907"/>
                  <a:ext cx="104" cy="52"/>
                  <a:chOff x="2199" y="3091"/>
                  <a:chExt cx="432" cy="140"/>
                </a:xfrm>
              </p:grpSpPr>
              <p:sp>
                <p:nvSpPr>
                  <p:cNvPr id="12684" name="Freeform 37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5" name="Freeform 37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90" name="Group 376"/>
                <p:cNvGrpSpPr>
                  <a:grpSpLocks/>
                </p:cNvGrpSpPr>
                <p:nvPr/>
              </p:nvGrpSpPr>
              <p:grpSpPr bwMode="auto">
                <a:xfrm>
                  <a:off x="5297" y="2619"/>
                  <a:ext cx="104" cy="52"/>
                  <a:chOff x="2199" y="3091"/>
                  <a:chExt cx="432" cy="140"/>
                </a:xfrm>
              </p:grpSpPr>
              <p:sp>
                <p:nvSpPr>
                  <p:cNvPr id="12682" name="Freeform 37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3" name="Freeform 37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91" name="Group 379"/>
                <p:cNvGrpSpPr>
                  <a:grpSpLocks/>
                </p:cNvGrpSpPr>
                <p:nvPr/>
              </p:nvGrpSpPr>
              <p:grpSpPr bwMode="auto">
                <a:xfrm>
                  <a:off x="5153" y="2651"/>
                  <a:ext cx="104" cy="52"/>
                  <a:chOff x="2199" y="3091"/>
                  <a:chExt cx="432" cy="140"/>
                </a:xfrm>
              </p:grpSpPr>
              <p:sp>
                <p:nvSpPr>
                  <p:cNvPr id="12680" name="Freeform 38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81" name="Freeform 38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92" name="Group 382"/>
                <p:cNvGrpSpPr>
                  <a:grpSpLocks/>
                </p:cNvGrpSpPr>
                <p:nvPr/>
              </p:nvGrpSpPr>
              <p:grpSpPr bwMode="auto">
                <a:xfrm>
                  <a:off x="5049" y="2667"/>
                  <a:ext cx="104" cy="52"/>
                  <a:chOff x="2199" y="3091"/>
                  <a:chExt cx="432" cy="140"/>
                </a:xfrm>
              </p:grpSpPr>
              <p:sp>
                <p:nvSpPr>
                  <p:cNvPr id="12678" name="Freeform 38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9" name="Freeform 38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93" name="Group 385"/>
                <p:cNvGrpSpPr>
                  <a:grpSpLocks/>
                </p:cNvGrpSpPr>
                <p:nvPr/>
              </p:nvGrpSpPr>
              <p:grpSpPr bwMode="auto">
                <a:xfrm>
                  <a:off x="5049" y="2603"/>
                  <a:ext cx="104" cy="52"/>
                  <a:chOff x="2199" y="3091"/>
                  <a:chExt cx="432" cy="140"/>
                </a:xfrm>
              </p:grpSpPr>
              <p:sp>
                <p:nvSpPr>
                  <p:cNvPr id="12676" name="Freeform 38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7" name="Freeform 38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94" name="Group 388"/>
                <p:cNvGrpSpPr>
                  <a:grpSpLocks/>
                </p:cNvGrpSpPr>
                <p:nvPr/>
              </p:nvGrpSpPr>
              <p:grpSpPr bwMode="auto">
                <a:xfrm>
                  <a:off x="5097" y="2563"/>
                  <a:ext cx="104" cy="52"/>
                  <a:chOff x="2199" y="3091"/>
                  <a:chExt cx="432" cy="140"/>
                </a:xfrm>
              </p:grpSpPr>
              <p:sp>
                <p:nvSpPr>
                  <p:cNvPr id="12674" name="Freeform 38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5" name="Freeform 39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95" name="Group 391"/>
                <p:cNvGrpSpPr>
                  <a:grpSpLocks/>
                </p:cNvGrpSpPr>
                <p:nvPr/>
              </p:nvGrpSpPr>
              <p:grpSpPr bwMode="auto">
                <a:xfrm>
                  <a:off x="5137" y="2547"/>
                  <a:ext cx="104" cy="52"/>
                  <a:chOff x="2199" y="3091"/>
                  <a:chExt cx="432" cy="140"/>
                </a:xfrm>
              </p:grpSpPr>
              <p:sp>
                <p:nvSpPr>
                  <p:cNvPr id="12672" name="Freeform 39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3" name="Freeform 39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96" name="Group 394"/>
                <p:cNvGrpSpPr>
                  <a:grpSpLocks/>
                </p:cNvGrpSpPr>
                <p:nvPr/>
              </p:nvGrpSpPr>
              <p:grpSpPr bwMode="auto">
                <a:xfrm>
                  <a:off x="5185" y="2523"/>
                  <a:ext cx="104" cy="52"/>
                  <a:chOff x="2199" y="3091"/>
                  <a:chExt cx="432" cy="140"/>
                </a:xfrm>
              </p:grpSpPr>
              <p:sp>
                <p:nvSpPr>
                  <p:cNvPr id="12670" name="Freeform 39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71" name="Freeform 39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97" name="Group 397"/>
                <p:cNvGrpSpPr>
                  <a:grpSpLocks/>
                </p:cNvGrpSpPr>
                <p:nvPr/>
              </p:nvGrpSpPr>
              <p:grpSpPr bwMode="auto">
                <a:xfrm>
                  <a:off x="5318" y="2475"/>
                  <a:ext cx="104" cy="52"/>
                  <a:chOff x="2199" y="3091"/>
                  <a:chExt cx="432" cy="140"/>
                </a:xfrm>
              </p:grpSpPr>
              <p:sp>
                <p:nvSpPr>
                  <p:cNvPr id="12668" name="Freeform 39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9" name="Freeform 39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98" name="Group 400"/>
                <p:cNvGrpSpPr>
                  <a:grpSpLocks/>
                </p:cNvGrpSpPr>
                <p:nvPr/>
              </p:nvGrpSpPr>
              <p:grpSpPr bwMode="auto">
                <a:xfrm>
                  <a:off x="4682" y="2563"/>
                  <a:ext cx="104" cy="52"/>
                  <a:chOff x="2199" y="3091"/>
                  <a:chExt cx="432" cy="140"/>
                </a:xfrm>
              </p:grpSpPr>
              <p:sp>
                <p:nvSpPr>
                  <p:cNvPr id="12666" name="Freeform 40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7" name="Freeform 40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399" name="Group 403"/>
                <p:cNvGrpSpPr>
                  <a:grpSpLocks/>
                </p:cNvGrpSpPr>
                <p:nvPr/>
              </p:nvGrpSpPr>
              <p:grpSpPr bwMode="auto">
                <a:xfrm>
                  <a:off x="5512" y="2475"/>
                  <a:ext cx="104" cy="52"/>
                  <a:chOff x="2199" y="3091"/>
                  <a:chExt cx="432" cy="140"/>
                </a:xfrm>
              </p:grpSpPr>
              <p:sp>
                <p:nvSpPr>
                  <p:cNvPr id="12664" name="Freeform 40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5" name="Freeform 40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00" name="Group 406"/>
                <p:cNvGrpSpPr>
                  <a:grpSpLocks/>
                </p:cNvGrpSpPr>
                <p:nvPr/>
              </p:nvGrpSpPr>
              <p:grpSpPr bwMode="auto">
                <a:xfrm>
                  <a:off x="5177" y="2955"/>
                  <a:ext cx="104" cy="52"/>
                  <a:chOff x="2199" y="3091"/>
                  <a:chExt cx="432" cy="140"/>
                </a:xfrm>
              </p:grpSpPr>
              <p:sp>
                <p:nvSpPr>
                  <p:cNvPr id="12662" name="Freeform 40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3" name="Freeform 40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01" name="Group 409"/>
                <p:cNvGrpSpPr>
                  <a:grpSpLocks/>
                </p:cNvGrpSpPr>
                <p:nvPr/>
              </p:nvGrpSpPr>
              <p:grpSpPr bwMode="auto">
                <a:xfrm>
                  <a:off x="5382" y="2955"/>
                  <a:ext cx="104" cy="52"/>
                  <a:chOff x="2199" y="3091"/>
                  <a:chExt cx="432" cy="140"/>
                </a:xfrm>
              </p:grpSpPr>
              <p:sp>
                <p:nvSpPr>
                  <p:cNvPr id="12660" name="Freeform 41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61" name="Freeform 41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02" name="Group 412"/>
                <p:cNvGrpSpPr>
                  <a:grpSpLocks/>
                </p:cNvGrpSpPr>
                <p:nvPr/>
              </p:nvGrpSpPr>
              <p:grpSpPr bwMode="auto">
                <a:xfrm>
                  <a:off x="3661" y="2683"/>
                  <a:ext cx="104" cy="52"/>
                  <a:chOff x="2199" y="3091"/>
                  <a:chExt cx="432" cy="140"/>
                </a:xfrm>
              </p:grpSpPr>
              <p:sp>
                <p:nvSpPr>
                  <p:cNvPr id="12658" name="Freeform 41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9" name="Freeform 41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03" name="Group 415"/>
                <p:cNvGrpSpPr>
                  <a:grpSpLocks/>
                </p:cNvGrpSpPr>
                <p:nvPr/>
              </p:nvGrpSpPr>
              <p:grpSpPr bwMode="auto">
                <a:xfrm>
                  <a:off x="3523" y="2715"/>
                  <a:ext cx="104" cy="52"/>
                  <a:chOff x="2199" y="3091"/>
                  <a:chExt cx="432" cy="140"/>
                </a:xfrm>
              </p:grpSpPr>
              <p:sp>
                <p:nvSpPr>
                  <p:cNvPr id="12656" name="Freeform 41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7" name="Freeform 41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04" name="Group 418"/>
                <p:cNvGrpSpPr>
                  <a:grpSpLocks/>
                </p:cNvGrpSpPr>
                <p:nvPr/>
              </p:nvGrpSpPr>
              <p:grpSpPr bwMode="auto">
                <a:xfrm>
                  <a:off x="3414" y="2731"/>
                  <a:ext cx="104" cy="52"/>
                  <a:chOff x="2199" y="3091"/>
                  <a:chExt cx="432" cy="140"/>
                </a:xfrm>
              </p:grpSpPr>
              <p:sp>
                <p:nvSpPr>
                  <p:cNvPr id="12654" name="Freeform 41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5" name="Freeform 42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05" name="Group 421"/>
                <p:cNvGrpSpPr>
                  <a:grpSpLocks/>
                </p:cNvGrpSpPr>
                <p:nvPr/>
              </p:nvGrpSpPr>
              <p:grpSpPr bwMode="auto">
                <a:xfrm>
                  <a:off x="3414" y="2667"/>
                  <a:ext cx="104" cy="52"/>
                  <a:chOff x="2199" y="3091"/>
                  <a:chExt cx="432" cy="140"/>
                </a:xfrm>
              </p:grpSpPr>
              <p:sp>
                <p:nvSpPr>
                  <p:cNvPr id="12652" name="Freeform 42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3" name="Freeform 42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06" name="Group 424"/>
                <p:cNvGrpSpPr>
                  <a:grpSpLocks/>
                </p:cNvGrpSpPr>
                <p:nvPr/>
              </p:nvGrpSpPr>
              <p:grpSpPr bwMode="auto">
                <a:xfrm>
                  <a:off x="3462" y="2627"/>
                  <a:ext cx="104" cy="52"/>
                  <a:chOff x="2199" y="3091"/>
                  <a:chExt cx="432" cy="140"/>
                </a:xfrm>
              </p:grpSpPr>
              <p:sp>
                <p:nvSpPr>
                  <p:cNvPr id="12650" name="Freeform 42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51" name="Freeform 42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07" name="Group 427"/>
                <p:cNvGrpSpPr>
                  <a:grpSpLocks/>
                </p:cNvGrpSpPr>
                <p:nvPr/>
              </p:nvGrpSpPr>
              <p:grpSpPr bwMode="auto">
                <a:xfrm>
                  <a:off x="3507" y="2611"/>
                  <a:ext cx="104" cy="52"/>
                  <a:chOff x="2199" y="3091"/>
                  <a:chExt cx="432" cy="140"/>
                </a:xfrm>
              </p:grpSpPr>
              <p:sp>
                <p:nvSpPr>
                  <p:cNvPr id="12648" name="Freeform 42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49" name="Freeform 42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08" name="Group 430"/>
                <p:cNvGrpSpPr>
                  <a:grpSpLocks/>
                </p:cNvGrpSpPr>
                <p:nvPr/>
              </p:nvGrpSpPr>
              <p:grpSpPr bwMode="auto">
                <a:xfrm>
                  <a:off x="3555" y="2587"/>
                  <a:ext cx="104" cy="52"/>
                  <a:chOff x="2199" y="3091"/>
                  <a:chExt cx="432" cy="140"/>
                </a:xfrm>
              </p:grpSpPr>
              <p:sp>
                <p:nvSpPr>
                  <p:cNvPr id="12646" name="Freeform 43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47" name="Freeform 43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09" name="Group 433"/>
                <p:cNvGrpSpPr>
                  <a:grpSpLocks/>
                </p:cNvGrpSpPr>
                <p:nvPr/>
              </p:nvGrpSpPr>
              <p:grpSpPr bwMode="auto">
                <a:xfrm>
                  <a:off x="3677" y="2539"/>
                  <a:ext cx="104" cy="52"/>
                  <a:chOff x="2199" y="3091"/>
                  <a:chExt cx="432" cy="140"/>
                </a:xfrm>
              </p:grpSpPr>
              <p:sp>
                <p:nvSpPr>
                  <p:cNvPr id="12644" name="Freeform 43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45" name="Freeform 43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10" name="Group 436"/>
                <p:cNvGrpSpPr>
                  <a:grpSpLocks/>
                </p:cNvGrpSpPr>
                <p:nvPr/>
              </p:nvGrpSpPr>
              <p:grpSpPr bwMode="auto">
                <a:xfrm>
                  <a:off x="4363" y="3283"/>
                  <a:ext cx="104" cy="52"/>
                  <a:chOff x="2199" y="3091"/>
                  <a:chExt cx="432" cy="140"/>
                </a:xfrm>
              </p:grpSpPr>
              <p:sp>
                <p:nvSpPr>
                  <p:cNvPr id="12642" name="Freeform 43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43" name="Freeform 43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11" name="Group 439"/>
                <p:cNvGrpSpPr>
                  <a:grpSpLocks/>
                </p:cNvGrpSpPr>
                <p:nvPr/>
              </p:nvGrpSpPr>
              <p:grpSpPr bwMode="auto">
                <a:xfrm>
                  <a:off x="4225" y="3315"/>
                  <a:ext cx="104" cy="52"/>
                  <a:chOff x="2199" y="3091"/>
                  <a:chExt cx="432" cy="140"/>
                </a:xfrm>
              </p:grpSpPr>
              <p:sp>
                <p:nvSpPr>
                  <p:cNvPr id="12640" name="Freeform 44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41" name="Freeform 44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12" name="Group 442"/>
                <p:cNvGrpSpPr>
                  <a:grpSpLocks/>
                </p:cNvGrpSpPr>
                <p:nvPr/>
              </p:nvGrpSpPr>
              <p:grpSpPr bwMode="auto">
                <a:xfrm>
                  <a:off x="4116" y="3331"/>
                  <a:ext cx="104" cy="52"/>
                  <a:chOff x="2199" y="3091"/>
                  <a:chExt cx="432" cy="140"/>
                </a:xfrm>
              </p:grpSpPr>
              <p:sp>
                <p:nvSpPr>
                  <p:cNvPr id="12638" name="Freeform 44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39" name="Freeform 44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13" name="Group 445"/>
                <p:cNvGrpSpPr>
                  <a:grpSpLocks/>
                </p:cNvGrpSpPr>
                <p:nvPr/>
              </p:nvGrpSpPr>
              <p:grpSpPr bwMode="auto">
                <a:xfrm>
                  <a:off x="4116" y="3267"/>
                  <a:ext cx="104" cy="52"/>
                  <a:chOff x="2199" y="3091"/>
                  <a:chExt cx="432" cy="140"/>
                </a:xfrm>
              </p:grpSpPr>
              <p:sp>
                <p:nvSpPr>
                  <p:cNvPr id="12636" name="Freeform 44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37" name="Freeform 44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14" name="Group 448"/>
                <p:cNvGrpSpPr>
                  <a:grpSpLocks/>
                </p:cNvGrpSpPr>
                <p:nvPr/>
              </p:nvGrpSpPr>
              <p:grpSpPr bwMode="auto">
                <a:xfrm>
                  <a:off x="4164" y="3227"/>
                  <a:ext cx="104" cy="52"/>
                  <a:chOff x="2199" y="3091"/>
                  <a:chExt cx="432" cy="140"/>
                </a:xfrm>
              </p:grpSpPr>
              <p:sp>
                <p:nvSpPr>
                  <p:cNvPr id="12634" name="Freeform 44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35" name="Freeform 45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15" name="Group 451"/>
                <p:cNvGrpSpPr>
                  <a:grpSpLocks/>
                </p:cNvGrpSpPr>
                <p:nvPr/>
              </p:nvGrpSpPr>
              <p:grpSpPr bwMode="auto">
                <a:xfrm>
                  <a:off x="4204" y="3211"/>
                  <a:ext cx="104" cy="52"/>
                  <a:chOff x="2199" y="3091"/>
                  <a:chExt cx="432" cy="140"/>
                </a:xfrm>
              </p:grpSpPr>
              <p:sp>
                <p:nvSpPr>
                  <p:cNvPr id="12632" name="Freeform 45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33" name="Freeform 45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16" name="Group 454"/>
                <p:cNvGrpSpPr>
                  <a:grpSpLocks/>
                </p:cNvGrpSpPr>
                <p:nvPr/>
              </p:nvGrpSpPr>
              <p:grpSpPr bwMode="auto">
                <a:xfrm>
                  <a:off x="4257" y="3187"/>
                  <a:ext cx="104" cy="52"/>
                  <a:chOff x="2199" y="3091"/>
                  <a:chExt cx="432" cy="140"/>
                </a:xfrm>
              </p:grpSpPr>
              <p:sp>
                <p:nvSpPr>
                  <p:cNvPr id="12630" name="Freeform 45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31" name="Freeform 45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17" name="Group 457"/>
                <p:cNvGrpSpPr>
                  <a:grpSpLocks/>
                </p:cNvGrpSpPr>
                <p:nvPr/>
              </p:nvGrpSpPr>
              <p:grpSpPr bwMode="auto">
                <a:xfrm>
                  <a:off x="4379" y="3139"/>
                  <a:ext cx="104" cy="52"/>
                  <a:chOff x="2199" y="3091"/>
                  <a:chExt cx="432" cy="140"/>
                </a:xfrm>
              </p:grpSpPr>
              <p:sp>
                <p:nvSpPr>
                  <p:cNvPr id="12628" name="Freeform 45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29" name="Freeform 45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18" name="Group 460"/>
                <p:cNvGrpSpPr>
                  <a:grpSpLocks/>
                </p:cNvGrpSpPr>
                <p:nvPr/>
              </p:nvGrpSpPr>
              <p:grpSpPr bwMode="auto">
                <a:xfrm>
                  <a:off x="3515" y="3291"/>
                  <a:ext cx="104" cy="52"/>
                  <a:chOff x="2199" y="3091"/>
                  <a:chExt cx="432" cy="140"/>
                </a:xfrm>
              </p:grpSpPr>
              <p:sp>
                <p:nvSpPr>
                  <p:cNvPr id="12626" name="Freeform 46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27" name="Freeform 46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19" name="Group 463"/>
                <p:cNvGrpSpPr>
                  <a:grpSpLocks/>
                </p:cNvGrpSpPr>
                <p:nvPr/>
              </p:nvGrpSpPr>
              <p:grpSpPr bwMode="auto">
                <a:xfrm>
                  <a:off x="3366" y="3323"/>
                  <a:ext cx="104" cy="52"/>
                  <a:chOff x="2199" y="3091"/>
                  <a:chExt cx="432" cy="140"/>
                </a:xfrm>
              </p:grpSpPr>
              <p:sp>
                <p:nvSpPr>
                  <p:cNvPr id="12624" name="Freeform 46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25" name="Freeform 46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20" name="Group 466"/>
                <p:cNvGrpSpPr>
                  <a:grpSpLocks/>
                </p:cNvGrpSpPr>
                <p:nvPr/>
              </p:nvGrpSpPr>
              <p:grpSpPr bwMode="auto">
                <a:xfrm>
                  <a:off x="3262" y="3339"/>
                  <a:ext cx="104" cy="52"/>
                  <a:chOff x="2199" y="3091"/>
                  <a:chExt cx="432" cy="140"/>
                </a:xfrm>
              </p:grpSpPr>
              <p:sp>
                <p:nvSpPr>
                  <p:cNvPr id="12622" name="Freeform 46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23" name="Freeform 46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21" name="Group 469"/>
                <p:cNvGrpSpPr>
                  <a:grpSpLocks/>
                </p:cNvGrpSpPr>
                <p:nvPr/>
              </p:nvGrpSpPr>
              <p:grpSpPr bwMode="auto">
                <a:xfrm>
                  <a:off x="3262" y="3275"/>
                  <a:ext cx="104" cy="52"/>
                  <a:chOff x="2199" y="3091"/>
                  <a:chExt cx="432" cy="140"/>
                </a:xfrm>
              </p:grpSpPr>
              <p:sp>
                <p:nvSpPr>
                  <p:cNvPr id="12620" name="Freeform 47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21" name="Freeform 47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22" name="Group 472"/>
                <p:cNvGrpSpPr>
                  <a:grpSpLocks/>
                </p:cNvGrpSpPr>
                <p:nvPr/>
              </p:nvGrpSpPr>
              <p:grpSpPr bwMode="auto">
                <a:xfrm>
                  <a:off x="3310" y="3235"/>
                  <a:ext cx="104" cy="52"/>
                  <a:chOff x="2199" y="3091"/>
                  <a:chExt cx="432" cy="140"/>
                </a:xfrm>
              </p:grpSpPr>
              <p:sp>
                <p:nvSpPr>
                  <p:cNvPr id="12618" name="Freeform 47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19" name="Freeform 47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23" name="Group 475"/>
                <p:cNvGrpSpPr>
                  <a:grpSpLocks/>
                </p:cNvGrpSpPr>
                <p:nvPr/>
              </p:nvGrpSpPr>
              <p:grpSpPr bwMode="auto">
                <a:xfrm>
                  <a:off x="3350" y="3219"/>
                  <a:ext cx="104" cy="52"/>
                  <a:chOff x="2199" y="3091"/>
                  <a:chExt cx="432" cy="140"/>
                </a:xfrm>
              </p:grpSpPr>
              <p:sp>
                <p:nvSpPr>
                  <p:cNvPr id="12616" name="Freeform 47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17" name="Freeform 47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24" name="Group 478"/>
                <p:cNvGrpSpPr>
                  <a:grpSpLocks/>
                </p:cNvGrpSpPr>
                <p:nvPr/>
              </p:nvGrpSpPr>
              <p:grpSpPr bwMode="auto">
                <a:xfrm>
                  <a:off x="3398" y="3195"/>
                  <a:ext cx="104" cy="52"/>
                  <a:chOff x="2199" y="3091"/>
                  <a:chExt cx="432" cy="140"/>
                </a:xfrm>
              </p:grpSpPr>
              <p:sp>
                <p:nvSpPr>
                  <p:cNvPr id="12614" name="Freeform 47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15" name="Freeform 48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25" name="Group 481"/>
                <p:cNvGrpSpPr>
                  <a:grpSpLocks/>
                </p:cNvGrpSpPr>
                <p:nvPr/>
              </p:nvGrpSpPr>
              <p:grpSpPr bwMode="auto">
                <a:xfrm>
                  <a:off x="3531" y="3147"/>
                  <a:ext cx="104" cy="52"/>
                  <a:chOff x="2199" y="3091"/>
                  <a:chExt cx="432" cy="140"/>
                </a:xfrm>
              </p:grpSpPr>
              <p:sp>
                <p:nvSpPr>
                  <p:cNvPr id="12612" name="Freeform 48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13" name="Freeform 48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26" name="Group 484"/>
                <p:cNvGrpSpPr>
                  <a:grpSpLocks/>
                </p:cNvGrpSpPr>
                <p:nvPr/>
              </p:nvGrpSpPr>
              <p:grpSpPr bwMode="auto">
                <a:xfrm>
                  <a:off x="2693" y="2683"/>
                  <a:ext cx="432" cy="140"/>
                  <a:chOff x="2199" y="3091"/>
                  <a:chExt cx="432" cy="140"/>
                </a:xfrm>
              </p:grpSpPr>
              <p:sp>
                <p:nvSpPr>
                  <p:cNvPr id="12610" name="Freeform 48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11" name="Freeform 48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27" name="Group 487"/>
                <p:cNvGrpSpPr>
                  <a:grpSpLocks/>
                </p:cNvGrpSpPr>
                <p:nvPr/>
              </p:nvGrpSpPr>
              <p:grpSpPr bwMode="auto">
                <a:xfrm>
                  <a:off x="4257" y="2611"/>
                  <a:ext cx="104" cy="52"/>
                  <a:chOff x="2199" y="3091"/>
                  <a:chExt cx="432" cy="140"/>
                </a:xfrm>
              </p:grpSpPr>
              <p:sp>
                <p:nvSpPr>
                  <p:cNvPr id="12608" name="Freeform 48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09" name="Freeform 48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28" name="Group 490"/>
                <p:cNvGrpSpPr>
                  <a:grpSpLocks/>
                </p:cNvGrpSpPr>
                <p:nvPr/>
              </p:nvGrpSpPr>
              <p:grpSpPr bwMode="auto">
                <a:xfrm>
                  <a:off x="4036" y="3139"/>
                  <a:ext cx="104" cy="52"/>
                  <a:chOff x="2199" y="3091"/>
                  <a:chExt cx="432" cy="140"/>
                </a:xfrm>
              </p:grpSpPr>
              <p:sp>
                <p:nvSpPr>
                  <p:cNvPr id="12606" name="Freeform 49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07" name="Freeform 49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29" name="Group 493"/>
                <p:cNvGrpSpPr>
                  <a:grpSpLocks/>
                </p:cNvGrpSpPr>
                <p:nvPr/>
              </p:nvGrpSpPr>
              <p:grpSpPr bwMode="auto">
                <a:xfrm>
                  <a:off x="4523" y="3051"/>
                  <a:ext cx="104" cy="52"/>
                  <a:chOff x="2199" y="3091"/>
                  <a:chExt cx="432" cy="140"/>
                </a:xfrm>
              </p:grpSpPr>
              <p:sp>
                <p:nvSpPr>
                  <p:cNvPr id="12604" name="Freeform 49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05" name="Freeform 49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30" name="Group 496"/>
                <p:cNvGrpSpPr>
                  <a:grpSpLocks/>
                </p:cNvGrpSpPr>
                <p:nvPr/>
              </p:nvGrpSpPr>
              <p:grpSpPr bwMode="auto">
                <a:xfrm>
                  <a:off x="4938" y="3003"/>
                  <a:ext cx="104" cy="52"/>
                  <a:chOff x="2199" y="3091"/>
                  <a:chExt cx="432" cy="140"/>
                </a:xfrm>
              </p:grpSpPr>
              <p:sp>
                <p:nvSpPr>
                  <p:cNvPr id="12602" name="Freeform 49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603" name="Freeform 49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31" name="Group 499"/>
                <p:cNvGrpSpPr>
                  <a:grpSpLocks/>
                </p:cNvGrpSpPr>
                <p:nvPr/>
              </p:nvGrpSpPr>
              <p:grpSpPr bwMode="auto">
                <a:xfrm>
                  <a:off x="3406" y="2512"/>
                  <a:ext cx="1018" cy="296"/>
                  <a:chOff x="3353" y="4024"/>
                  <a:chExt cx="1021" cy="296"/>
                </a:xfrm>
              </p:grpSpPr>
              <p:grpSp>
                <p:nvGrpSpPr>
                  <p:cNvPr id="12560" name="Group 500"/>
                  <p:cNvGrpSpPr>
                    <a:grpSpLocks/>
                  </p:cNvGrpSpPr>
                  <p:nvPr/>
                </p:nvGrpSpPr>
                <p:grpSpPr bwMode="auto">
                  <a:xfrm rot="464866">
                    <a:off x="3353" y="4024"/>
                    <a:ext cx="542" cy="296"/>
                    <a:chOff x="4649" y="2704"/>
                    <a:chExt cx="542" cy="296"/>
                  </a:xfrm>
                </p:grpSpPr>
                <p:grpSp>
                  <p:nvGrpSpPr>
                    <p:cNvPr id="12582" name="Group 501"/>
                    <p:cNvGrpSpPr>
                      <a:grpSpLocks/>
                    </p:cNvGrpSpPr>
                    <p:nvPr/>
                  </p:nvGrpSpPr>
                  <p:grpSpPr bwMode="auto">
                    <a:xfrm rot="20634609" flipH="1">
                      <a:off x="4649" y="2795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593" name="Group 50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600" name="Freeform 50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601" name="Freeform 50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94" name="Group 505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98" name="Freeform 50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99" name="Freeform 50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95" name="Group 508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96" name="Freeform 50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97" name="Freeform 51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2583" name="Group 511"/>
                    <p:cNvGrpSpPr>
                      <a:grpSpLocks/>
                    </p:cNvGrpSpPr>
                    <p:nvPr/>
                  </p:nvGrpSpPr>
                  <p:grpSpPr bwMode="auto">
                    <a:xfrm rot="-519260">
                      <a:off x="4919" y="2704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584" name="Group 51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91" name="Freeform 51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92" name="Freeform 51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85" name="Group 515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89" name="Freeform 51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90" name="Freeform 51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86" name="Group 518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87" name="Freeform 51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88" name="Freeform 52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  <p:grpSp>
                <p:nvGrpSpPr>
                  <p:cNvPr id="12561" name="Group 521"/>
                  <p:cNvGrpSpPr>
                    <a:grpSpLocks/>
                  </p:cNvGrpSpPr>
                  <p:nvPr/>
                </p:nvGrpSpPr>
                <p:grpSpPr bwMode="auto">
                  <a:xfrm rot="21135134" flipH="1">
                    <a:off x="3832" y="4024"/>
                    <a:ext cx="542" cy="296"/>
                    <a:chOff x="4649" y="2704"/>
                    <a:chExt cx="542" cy="296"/>
                  </a:xfrm>
                </p:grpSpPr>
                <p:grpSp>
                  <p:nvGrpSpPr>
                    <p:cNvPr id="12562" name="Group 522"/>
                    <p:cNvGrpSpPr>
                      <a:grpSpLocks/>
                    </p:cNvGrpSpPr>
                    <p:nvPr/>
                  </p:nvGrpSpPr>
                  <p:grpSpPr bwMode="auto">
                    <a:xfrm rot="20634609" flipH="1">
                      <a:off x="4649" y="2795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573" name="Group 52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80" name="Freeform 52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81" name="Freeform 52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74" name="Group 526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78" name="Freeform 52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79" name="Freeform 52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75" name="Group 529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76" name="Freeform 53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77" name="Freeform 53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2563" name="Group 532"/>
                    <p:cNvGrpSpPr>
                      <a:grpSpLocks/>
                    </p:cNvGrpSpPr>
                    <p:nvPr/>
                  </p:nvGrpSpPr>
                  <p:grpSpPr bwMode="auto">
                    <a:xfrm rot="-519260">
                      <a:off x="4919" y="2704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564" name="Group 53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71" name="Freeform 53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72" name="Freeform 5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65" name="Group 536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69" name="Freeform 53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70" name="Freeform 53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66" name="Group 539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67" name="Freeform 54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68" name="Freeform 54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12432" name="Group 542"/>
                <p:cNvGrpSpPr>
                  <a:grpSpLocks/>
                </p:cNvGrpSpPr>
                <p:nvPr/>
              </p:nvGrpSpPr>
              <p:grpSpPr bwMode="auto">
                <a:xfrm>
                  <a:off x="2848" y="3211"/>
                  <a:ext cx="430" cy="140"/>
                  <a:chOff x="2199" y="3091"/>
                  <a:chExt cx="432" cy="140"/>
                </a:xfrm>
              </p:grpSpPr>
              <p:sp>
                <p:nvSpPr>
                  <p:cNvPr id="12558" name="Freeform 54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59" name="Freeform 54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33" name="Group 545"/>
                <p:cNvGrpSpPr>
                  <a:grpSpLocks/>
                </p:cNvGrpSpPr>
                <p:nvPr/>
              </p:nvGrpSpPr>
              <p:grpSpPr bwMode="auto">
                <a:xfrm>
                  <a:off x="5512" y="3059"/>
                  <a:ext cx="104" cy="52"/>
                  <a:chOff x="2199" y="3091"/>
                  <a:chExt cx="432" cy="140"/>
                </a:xfrm>
              </p:grpSpPr>
              <p:sp>
                <p:nvSpPr>
                  <p:cNvPr id="12556" name="Freeform 54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57" name="Freeform 54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34" name="Group 548"/>
                <p:cNvGrpSpPr>
                  <a:grpSpLocks/>
                </p:cNvGrpSpPr>
                <p:nvPr/>
              </p:nvGrpSpPr>
              <p:grpSpPr bwMode="auto">
                <a:xfrm>
                  <a:off x="5374" y="3091"/>
                  <a:ext cx="104" cy="52"/>
                  <a:chOff x="2199" y="3091"/>
                  <a:chExt cx="432" cy="140"/>
                </a:xfrm>
              </p:grpSpPr>
              <p:sp>
                <p:nvSpPr>
                  <p:cNvPr id="12554" name="Freeform 54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55" name="Freeform 55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35" name="Group 551"/>
                <p:cNvGrpSpPr>
                  <a:grpSpLocks/>
                </p:cNvGrpSpPr>
                <p:nvPr/>
              </p:nvGrpSpPr>
              <p:grpSpPr bwMode="auto">
                <a:xfrm>
                  <a:off x="5265" y="3107"/>
                  <a:ext cx="104" cy="52"/>
                  <a:chOff x="2199" y="3091"/>
                  <a:chExt cx="432" cy="140"/>
                </a:xfrm>
              </p:grpSpPr>
              <p:sp>
                <p:nvSpPr>
                  <p:cNvPr id="12552" name="Freeform 55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53" name="Freeform 55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36" name="Group 554"/>
                <p:cNvGrpSpPr>
                  <a:grpSpLocks/>
                </p:cNvGrpSpPr>
                <p:nvPr/>
              </p:nvGrpSpPr>
              <p:grpSpPr bwMode="auto">
                <a:xfrm>
                  <a:off x="5265" y="3043"/>
                  <a:ext cx="104" cy="52"/>
                  <a:chOff x="2199" y="3091"/>
                  <a:chExt cx="432" cy="140"/>
                </a:xfrm>
              </p:grpSpPr>
              <p:sp>
                <p:nvSpPr>
                  <p:cNvPr id="12550" name="Freeform 555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51" name="Freeform 556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37" name="Group 557"/>
                <p:cNvGrpSpPr>
                  <a:grpSpLocks/>
                </p:cNvGrpSpPr>
                <p:nvPr/>
              </p:nvGrpSpPr>
              <p:grpSpPr bwMode="auto">
                <a:xfrm>
                  <a:off x="5318" y="3003"/>
                  <a:ext cx="104" cy="52"/>
                  <a:chOff x="2199" y="3091"/>
                  <a:chExt cx="432" cy="140"/>
                </a:xfrm>
              </p:grpSpPr>
              <p:sp>
                <p:nvSpPr>
                  <p:cNvPr id="12548" name="Freeform 558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49" name="Freeform 559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38" name="Group 560"/>
                <p:cNvGrpSpPr>
                  <a:grpSpLocks/>
                </p:cNvGrpSpPr>
                <p:nvPr/>
              </p:nvGrpSpPr>
              <p:grpSpPr bwMode="auto">
                <a:xfrm>
                  <a:off x="5358" y="2987"/>
                  <a:ext cx="104" cy="52"/>
                  <a:chOff x="2199" y="3091"/>
                  <a:chExt cx="432" cy="140"/>
                </a:xfrm>
              </p:grpSpPr>
              <p:sp>
                <p:nvSpPr>
                  <p:cNvPr id="12546" name="Freeform 561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47" name="Freeform 562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39" name="Group 563"/>
                <p:cNvGrpSpPr>
                  <a:grpSpLocks/>
                </p:cNvGrpSpPr>
                <p:nvPr/>
              </p:nvGrpSpPr>
              <p:grpSpPr bwMode="auto">
                <a:xfrm>
                  <a:off x="5406" y="2963"/>
                  <a:ext cx="104" cy="52"/>
                  <a:chOff x="2199" y="3091"/>
                  <a:chExt cx="432" cy="140"/>
                </a:xfrm>
              </p:grpSpPr>
              <p:sp>
                <p:nvSpPr>
                  <p:cNvPr id="12544" name="Freeform 564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45" name="Freeform 565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40" name="Group 566"/>
                <p:cNvGrpSpPr>
                  <a:grpSpLocks/>
                </p:cNvGrpSpPr>
                <p:nvPr/>
              </p:nvGrpSpPr>
              <p:grpSpPr bwMode="auto">
                <a:xfrm>
                  <a:off x="5528" y="2915"/>
                  <a:ext cx="104" cy="52"/>
                  <a:chOff x="2199" y="3091"/>
                  <a:chExt cx="432" cy="140"/>
                </a:xfrm>
              </p:grpSpPr>
              <p:sp>
                <p:nvSpPr>
                  <p:cNvPr id="12542" name="Freeform 567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43" name="Freeform 568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41" name="Group 569"/>
                <p:cNvGrpSpPr>
                  <a:grpSpLocks/>
                </p:cNvGrpSpPr>
                <p:nvPr/>
              </p:nvGrpSpPr>
              <p:grpSpPr bwMode="auto">
                <a:xfrm>
                  <a:off x="3127" y="2827"/>
                  <a:ext cx="104" cy="52"/>
                  <a:chOff x="2199" y="3091"/>
                  <a:chExt cx="432" cy="140"/>
                </a:xfrm>
              </p:grpSpPr>
              <p:sp>
                <p:nvSpPr>
                  <p:cNvPr id="12540" name="Freeform 570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41" name="Freeform 571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42" name="Group 572"/>
                <p:cNvGrpSpPr>
                  <a:grpSpLocks/>
                </p:cNvGrpSpPr>
                <p:nvPr/>
              </p:nvGrpSpPr>
              <p:grpSpPr bwMode="auto">
                <a:xfrm>
                  <a:off x="2983" y="2859"/>
                  <a:ext cx="104" cy="52"/>
                  <a:chOff x="2199" y="3091"/>
                  <a:chExt cx="432" cy="140"/>
                </a:xfrm>
              </p:grpSpPr>
              <p:sp>
                <p:nvSpPr>
                  <p:cNvPr id="12538" name="Freeform 573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9" name="Freeform 574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43" name="Group 575"/>
                <p:cNvGrpSpPr>
                  <a:grpSpLocks/>
                </p:cNvGrpSpPr>
                <p:nvPr/>
              </p:nvGrpSpPr>
              <p:grpSpPr bwMode="auto">
                <a:xfrm>
                  <a:off x="2967" y="2755"/>
                  <a:ext cx="104" cy="52"/>
                  <a:chOff x="2199" y="3091"/>
                  <a:chExt cx="432" cy="140"/>
                </a:xfrm>
              </p:grpSpPr>
              <p:sp>
                <p:nvSpPr>
                  <p:cNvPr id="12536" name="Freeform 576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7" name="Freeform 577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44" name="Group 578"/>
                <p:cNvGrpSpPr>
                  <a:grpSpLocks/>
                </p:cNvGrpSpPr>
                <p:nvPr/>
              </p:nvGrpSpPr>
              <p:grpSpPr bwMode="auto">
                <a:xfrm>
                  <a:off x="3015" y="2731"/>
                  <a:ext cx="104" cy="52"/>
                  <a:chOff x="2199" y="3091"/>
                  <a:chExt cx="432" cy="140"/>
                </a:xfrm>
              </p:grpSpPr>
              <p:sp>
                <p:nvSpPr>
                  <p:cNvPr id="12534" name="Freeform 579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5" name="Freeform 580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45" name="Group 581"/>
                <p:cNvGrpSpPr>
                  <a:grpSpLocks/>
                </p:cNvGrpSpPr>
                <p:nvPr/>
              </p:nvGrpSpPr>
              <p:grpSpPr bwMode="auto">
                <a:xfrm>
                  <a:off x="3148" y="2683"/>
                  <a:ext cx="104" cy="52"/>
                  <a:chOff x="2199" y="3091"/>
                  <a:chExt cx="432" cy="140"/>
                </a:xfrm>
              </p:grpSpPr>
              <p:sp>
                <p:nvSpPr>
                  <p:cNvPr id="12532" name="Freeform 582"/>
                  <p:cNvSpPr>
                    <a:spLocks/>
                  </p:cNvSpPr>
                  <p:nvPr/>
                </p:nvSpPr>
                <p:spPr bwMode="auto">
                  <a:xfrm>
                    <a:off x="2199" y="3091"/>
                    <a:ext cx="204" cy="140"/>
                  </a:xfrm>
                  <a:custGeom>
                    <a:avLst/>
                    <a:gdLst>
                      <a:gd name="T0" fmla="*/ 3 w 356"/>
                      <a:gd name="T1" fmla="*/ 36 h 228"/>
                      <a:gd name="T2" fmla="*/ 42 w 356"/>
                      <a:gd name="T3" fmla="*/ 3 h 228"/>
                      <a:gd name="T4" fmla="*/ 66 w 356"/>
                      <a:gd name="T5" fmla="*/ 18 h 228"/>
                      <a:gd name="T6" fmla="*/ 45 w 356"/>
                      <a:gd name="T7" fmla="*/ 27 h 228"/>
                      <a:gd name="T8" fmla="*/ 23 w 356"/>
                      <a:gd name="T9" fmla="*/ 52 h 228"/>
                      <a:gd name="T10" fmla="*/ 3 w 356"/>
                      <a:gd name="T11" fmla="*/ 36 h 228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356"/>
                      <a:gd name="T19" fmla="*/ 0 h 228"/>
                      <a:gd name="T20" fmla="*/ 356 w 356"/>
                      <a:gd name="T21" fmla="*/ 228 h 228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356" h="228">
                        <a:moveTo>
                          <a:pt x="17" y="157"/>
                        </a:moveTo>
                        <a:cubicBezTo>
                          <a:pt x="34" y="122"/>
                          <a:pt x="169" y="26"/>
                          <a:pt x="225" y="13"/>
                        </a:cubicBezTo>
                        <a:cubicBezTo>
                          <a:pt x="281" y="0"/>
                          <a:pt x="350" y="60"/>
                          <a:pt x="353" y="77"/>
                        </a:cubicBezTo>
                        <a:cubicBezTo>
                          <a:pt x="356" y="94"/>
                          <a:pt x="280" y="93"/>
                          <a:pt x="241" y="117"/>
                        </a:cubicBezTo>
                        <a:cubicBezTo>
                          <a:pt x="202" y="141"/>
                          <a:pt x="154" y="214"/>
                          <a:pt x="121" y="221"/>
                        </a:cubicBezTo>
                        <a:cubicBezTo>
                          <a:pt x="88" y="228"/>
                          <a:pt x="0" y="192"/>
                          <a:pt x="17" y="157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2533" name="Freeform 583"/>
                  <p:cNvSpPr>
                    <a:spLocks/>
                  </p:cNvSpPr>
                  <p:nvPr/>
                </p:nvSpPr>
                <p:spPr bwMode="auto">
                  <a:xfrm>
                    <a:off x="2420" y="3092"/>
                    <a:ext cx="211" cy="119"/>
                  </a:xfrm>
                  <a:custGeom>
                    <a:avLst/>
                    <a:gdLst>
                      <a:gd name="T0" fmla="*/ 17 w 330"/>
                      <a:gd name="T1" fmla="*/ 8 h 158"/>
                      <a:gd name="T2" fmla="*/ 5 w 330"/>
                      <a:gd name="T3" fmla="*/ 60 h 158"/>
                      <a:gd name="T4" fmla="*/ 47 w 330"/>
                      <a:gd name="T5" fmla="*/ 56 h 158"/>
                      <a:gd name="T6" fmla="*/ 82 w 330"/>
                      <a:gd name="T7" fmla="*/ 56 h 158"/>
                      <a:gd name="T8" fmla="*/ 70 w 330"/>
                      <a:gd name="T9" fmla="*/ 22 h 158"/>
                      <a:gd name="T10" fmla="*/ 53 w 330"/>
                      <a:gd name="T11" fmla="*/ 11 h 158"/>
                      <a:gd name="T12" fmla="*/ 17 w 330"/>
                      <a:gd name="T13" fmla="*/ 8 h 158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330"/>
                      <a:gd name="T22" fmla="*/ 0 h 158"/>
                      <a:gd name="T23" fmla="*/ 330 w 330"/>
                      <a:gd name="T24" fmla="*/ 158 h 158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330" h="158">
                        <a:moveTo>
                          <a:pt x="67" y="19"/>
                        </a:moveTo>
                        <a:cubicBezTo>
                          <a:pt x="36" y="38"/>
                          <a:pt x="0" y="120"/>
                          <a:pt x="19" y="139"/>
                        </a:cubicBezTo>
                        <a:cubicBezTo>
                          <a:pt x="38" y="158"/>
                          <a:pt x="130" y="132"/>
                          <a:pt x="179" y="131"/>
                        </a:cubicBezTo>
                        <a:cubicBezTo>
                          <a:pt x="228" y="130"/>
                          <a:pt x="300" y="144"/>
                          <a:pt x="315" y="131"/>
                        </a:cubicBezTo>
                        <a:cubicBezTo>
                          <a:pt x="330" y="118"/>
                          <a:pt x="286" y="68"/>
                          <a:pt x="267" y="51"/>
                        </a:cubicBezTo>
                        <a:cubicBezTo>
                          <a:pt x="248" y="34"/>
                          <a:pt x="234" y="30"/>
                          <a:pt x="203" y="27"/>
                        </a:cubicBezTo>
                        <a:cubicBezTo>
                          <a:pt x="172" y="24"/>
                          <a:pt x="98" y="0"/>
                          <a:pt x="67" y="19"/>
                        </a:cubicBezTo>
                        <a:close/>
                      </a:path>
                    </a:pathLst>
                  </a:custGeom>
                  <a:solidFill>
                    <a:srgbClr val="777777"/>
                  </a:solidFill>
                  <a:ln w="3175">
                    <a:solidFill>
                      <a:srgbClr val="4D4D4D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2446" name="Group 584"/>
                <p:cNvGrpSpPr>
                  <a:grpSpLocks/>
                </p:cNvGrpSpPr>
                <p:nvPr/>
              </p:nvGrpSpPr>
              <p:grpSpPr bwMode="auto">
                <a:xfrm>
                  <a:off x="4587" y="2448"/>
                  <a:ext cx="1018" cy="296"/>
                  <a:chOff x="3353" y="4024"/>
                  <a:chExt cx="1021" cy="296"/>
                </a:xfrm>
              </p:grpSpPr>
              <p:grpSp>
                <p:nvGrpSpPr>
                  <p:cNvPr id="12490" name="Group 585"/>
                  <p:cNvGrpSpPr>
                    <a:grpSpLocks/>
                  </p:cNvGrpSpPr>
                  <p:nvPr/>
                </p:nvGrpSpPr>
                <p:grpSpPr bwMode="auto">
                  <a:xfrm rot="464866">
                    <a:off x="3353" y="4024"/>
                    <a:ext cx="542" cy="296"/>
                    <a:chOff x="4649" y="2704"/>
                    <a:chExt cx="542" cy="296"/>
                  </a:xfrm>
                </p:grpSpPr>
                <p:grpSp>
                  <p:nvGrpSpPr>
                    <p:cNvPr id="12512" name="Group 586"/>
                    <p:cNvGrpSpPr>
                      <a:grpSpLocks/>
                    </p:cNvGrpSpPr>
                    <p:nvPr/>
                  </p:nvGrpSpPr>
                  <p:grpSpPr bwMode="auto">
                    <a:xfrm rot="20634609" flipH="1">
                      <a:off x="4649" y="2795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523" name="Group 58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30" name="Freeform 58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31" name="Freeform 58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24" name="Group 590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28" name="Freeform 59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29" name="Freeform 59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25" name="Group 593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26" name="Freeform 59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27" name="Freeform 59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2513" name="Group 596"/>
                    <p:cNvGrpSpPr>
                      <a:grpSpLocks/>
                    </p:cNvGrpSpPr>
                    <p:nvPr/>
                  </p:nvGrpSpPr>
                  <p:grpSpPr bwMode="auto">
                    <a:xfrm rot="-519260">
                      <a:off x="4919" y="2704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514" name="Group 597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21" name="Freeform 59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22" name="Freeform 59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15" name="Group 600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19" name="Freeform 60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20" name="Freeform 60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16" name="Group 603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17" name="Freeform 60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18" name="Freeform 60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  <p:grpSp>
                <p:nvGrpSpPr>
                  <p:cNvPr id="12491" name="Group 606"/>
                  <p:cNvGrpSpPr>
                    <a:grpSpLocks/>
                  </p:cNvGrpSpPr>
                  <p:nvPr/>
                </p:nvGrpSpPr>
                <p:grpSpPr bwMode="auto">
                  <a:xfrm rot="21135134" flipH="1">
                    <a:off x="3832" y="4024"/>
                    <a:ext cx="542" cy="296"/>
                    <a:chOff x="4649" y="2704"/>
                    <a:chExt cx="542" cy="296"/>
                  </a:xfrm>
                </p:grpSpPr>
                <p:grpSp>
                  <p:nvGrpSpPr>
                    <p:cNvPr id="12492" name="Group 607"/>
                    <p:cNvGrpSpPr>
                      <a:grpSpLocks/>
                    </p:cNvGrpSpPr>
                    <p:nvPr/>
                  </p:nvGrpSpPr>
                  <p:grpSpPr bwMode="auto">
                    <a:xfrm rot="20634609" flipH="1">
                      <a:off x="4649" y="2795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503" name="Group 60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10" name="Freeform 60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11" name="Freeform 61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04" name="Group 611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08" name="Freeform 61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09" name="Freeform 61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505" name="Group 614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06" name="Freeform 61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07" name="Freeform 61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2493" name="Group 617"/>
                    <p:cNvGrpSpPr>
                      <a:grpSpLocks/>
                    </p:cNvGrpSpPr>
                    <p:nvPr/>
                  </p:nvGrpSpPr>
                  <p:grpSpPr bwMode="auto">
                    <a:xfrm rot="-519260">
                      <a:off x="4919" y="2704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494" name="Group 618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501" name="Freeform 61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02" name="Freeform 620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495" name="Group 621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99" name="Freeform 62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500" name="Freeform 62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496" name="Group 624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97" name="Freeform 62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498" name="Freeform 62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</p:grpSp>
            <p:grpSp>
              <p:nvGrpSpPr>
                <p:cNvPr id="12447" name="Group 627"/>
                <p:cNvGrpSpPr>
                  <a:grpSpLocks/>
                </p:cNvGrpSpPr>
                <p:nvPr/>
              </p:nvGrpSpPr>
              <p:grpSpPr bwMode="auto">
                <a:xfrm>
                  <a:off x="4060" y="2976"/>
                  <a:ext cx="1018" cy="296"/>
                  <a:chOff x="3353" y="4024"/>
                  <a:chExt cx="1021" cy="296"/>
                </a:xfrm>
              </p:grpSpPr>
              <p:grpSp>
                <p:nvGrpSpPr>
                  <p:cNvPr id="12448" name="Group 628"/>
                  <p:cNvGrpSpPr>
                    <a:grpSpLocks/>
                  </p:cNvGrpSpPr>
                  <p:nvPr/>
                </p:nvGrpSpPr>
                <p:grpSpPr bwMode="auto">
                  <a:xfrm rot="464866">
                    <a:off x="3353" y="4024"/>
                    <a:ext cx="542" cy="296"/>
                    <a:chOff x="4649" y="2704"/>
                    <a:chExt cx="542" cy="296"/>
                  </a:xfrm>
                </p:grpSpPr>
                <p:grpSp>
                  <p:nvGrpSpPr>
                    <p:cNvPr id="12470" name="Group 629"/>
                    <p:cNvGrpSpPr>
                      <a:grpSpLocks/>
                    </p:cNvGrpSpPr>
                    <p:nvPr/>
                  </p:nvGrpSpPr>
                  <p:grpSpPr bwMode="auto">
                    <a:xfrm rot="20634609" flipH="1">
                      <a:off x="4649" y="2795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481" name="Group 63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88" name="Freeform 63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489" name="Freeform 63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482" name="Group 633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86" name="Freeform 63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487" name="Freeform 63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483" name="Group 636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84" name="Freeform 63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485" name="Freeform 63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2471" name="Group 639"/>
                    <p:cNvGrpSpPr>
                      <a:grpSpLocks/>
                    </p:cNvGrpSpPr>
                    <p:nvPr/>
                  </p:nvGrpSpPr>
                  <p:grpSpPr bwMode="auto">
                    <a:xfrm rot="-519260">
                      <a:off x="4919" y="2704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472" name="Group 64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79" name="Freeform 641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480" name="Freeform 64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473" name="Group 643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77" name="Freeform 644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478" name="Freeform 64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474" name="Group 646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75" name="Freeform 647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476" name="Freeform 64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  <p:grpSp>
                <p:nvGrpSpPr>
                  <p:cNvPr id="12449" name="Group 649"/>
                  <p:cNvGrpSpPr>
                    <a:grpSpLocks/>
                  </p:cNvGrpSpPr>
                  <p:nvPr/>
                </p:nvGrpSpPr>
                <p:grpSpPr bwMode="auto">
                  <a:xfrm rot="21135134" flipH="1">
                    <a:off x="3832" y="4024"/>
                    <a:ext cx="542" cy="296"/>
                    <a:chOff x="4649" y="2704"/>
                    <a:chExt cx="542" cy="296"/>
                  </a:xfrm>
                </p:grpSpPr>
                <p:grpSp>
                  <p:nvGrpSpPr>
                    <p:cNvPr id="12450" name="Group 650"/>
                    <p:cNvGrpSpPr>
                      <a:grpSpLocks/>
                    </p:cNvGrpSpPr>
                    <p:nvPr/>
                  </p:nvGrpSpPr>
                  <p:grpSpPr bwMode="auto">
                    <a:xfrm rot="20634609" flipH="1">
                      <a:off x="4649" y="2795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461" name="Group 65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68" name="Freeform 65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469" name="Freeform 65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462" name="Group 654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66" name="Freeform 65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467" name="Freeform 65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463" name="Group 657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64" name="Freeform 65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465" name="Freeform 65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  <p:grpSp>
                  <p:nvGrpSpPr>
                    <p:cNvPr id="12451" name="Group 660"/>
                    <p:cNvGrpSpPr>
                      <a:grpSpLocks/>
                    </p:cNvGrpSpPr>
                    <p:nvPr/>
                  </p:nvGrpSpPr>
                  <p:grpSpPr bwMode="auto">
                    <a:xfrm rot="-519260">
                      <a:off x="4919" y="2704"/>
                      <a:ext cx="272" cy="205"/>
                      <a:chOff x="4694" y="3475"/>
                      <a:chExt cx="363" cy="432"/>
                    </a:xfrm>
                  </p:grpSpPr>
                  <p:grpSp>
                    <p:nvGrpSpPr>
                      <p:cNvPr id="12452" name="Group 66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4694" y="3475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59" name="Freeform 662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460" name="Freeform 663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453" name="Group 664"/>
                      <p:cNvGrpSpPr>
                        <a:grpSpLocks/>
                      </p:cNvGrpSpPr>
                      <p:nvPr/>
                    </p:nvGrpSpPr>
                    <p:grpSpPr bwMode="auto">
                      <a:xfrm rot="451181">
                        <a:off x="4785" y="3521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57" name="Freeform 665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458" name="Freeform 666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  <p:grpSp>
                    <p:nvGrpSpPr>
                      <p:cNvPr id="12454" name="Group 667"/>
                      <p:cNvGrpSpPr>
                        <a:grpSpLocks/>
                      </p:cNvGrpSpPr>
                      <p:nvPr/>
                    </p:nvGrpSpPr>
                    <p:grpSpPr bwMode="auto">
                      <a:xfrm rot="1557406">
                        <a:off x="4921" y="3566"/>
                        <a:ext cx="136" cy="341"/>
                        <a:chOff x="4694" y="3475"/>
                        <a:chExt cx="136" cy="341"/>
                      </a:xfrm>
                    </p:grpSpPr>
                    <p:sp>
                      <p:nvSpPr>
                        <p:cNvPr id="12455" name="Freeform 668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694" y="3475"/>
                          <a:ext cx="136" cy="318"/>
                        </a:xfrm>
                        <a:custGeom>
                          <a:avLst/>
                          <a:gdLst>
                            <a:gd name="T0" fmla="*/ 136 w 136"/>
                            <a:gd name="T1" fmla="*/ 0 h 318"/>
                            <a:gd name="T2" fmla="*/ 46 w 136"/>
                            <a:gd name="T3" fmla="*/ 137 h 318"/>
                            <a:gd name="T4" fmla="*/ 0 w 136"/>
                            <a:gd name="T5" fmla="*/ 318 h 318"/>
                            <a:gd name="T6" fmla="*/ 0 60000 65536"/>
                            <a:gd name="T7" fmla="*/ 0 60000 65536"/>
                            <a:gd name="T8" fmla="*/ 0 60000 65536"/>
                            <a:gd name="T9" fmla="*/ 0 w 136"/>
                            <a:gd name="T10" fmla="*/ 0 h 318"/>
                            <a:gd name="T11" fmla="*/ 136 w 136"/>
                            <a:gd name="T12" fmla="*/ 318 h 318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136" h="318">
                              <a:moveTo>
                                <a:pt x="136" y="0"/>
                              </a:moveTo>
                              <a:cubicBezTo>
                                <a:pt x="102" y="42"/>
                                <a:pt x="69" y="84"/>
                                <a:pt x="46" y="137"/>
                              </a:cubicBezTo>
                              <a:cubicBezTo>
                                <a:pt x="23" y="190"/>
                                <a:pt x="11" y="254"/>
                                <a:pt x="0" y="318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  <p:sp>
                      <p:nvSpPr>
                        <p:cNvPr id="12456" name="Freeform 669"/>
                        <p:cNvSpPr>
                          <a:spLocks/>
                        </p:cNvSpPr>
                        <p:nvPr/>
                      </p:nvSpPr>
                      <p:spPr bwMode="auto">
                        <a:xfrm>
                          <a:off x="4736" y="3480"/>
                          <a:ext cx="88" cy="336"/>
                        </a:xfrm>
                        <a:custGeom>
                          <a:avLst/>
                          <a:gdLst>
                            <a:gd name="T0" fmla="*/ 88 w 88"/>
                            <a:gd name="T1" fmla="*/ 0 h 336"/>
                            <a:gd name="T2" fmla="*/ 16 w 88"/>
                            <a:gd name="T3" fmla="*/ 200 h 336"/>
                            <a:gd name="T4" fmla="*/ 0 w 88"/>
                            <a:gd name="T5" fmla="*/ 336 h 336"/>
                            <a:gd name="T6" fmla="*/ 0 60000 65536"/>
                            <a:gd name="T7" fmla="*/ 0 60000 65536"/>
                            <a:gd name="T8" fmla="*/ 0 60000 65536"/>
                            <a:gd name="T9" fmla="*/ 0 w 88"/>
                            <a:gd name="T10" fmla="*/ 0 h 336"/>
                            <a:gd name="T11" fmla="*/ 88 w 88"/>
                            <a:gd name="T12" fmla="*/ 336 h 336"/>
                          </a:gdLst>
                          <a:ahLst/>
                          <a:cxnLst>
                            <a:cxn ang="T6">
                              <a:pos x="T0" y="T1"/>
                            </a:cxn>
                            <a:cxn ang="T7">
                              <a:pos x="T2" y="T3"/>
                            </a:cxn>
                            <a:cxn ang="T8">
                              <a:pos x="T4" y="T5"/>
                            </a:cxn>
                          </a:cxnLst>
                          <a:rect l="T9" t="T10" r="T11" b="T12"/>
                          <a:pathLst>
                            <a:path w="88" h="336">
                              <a:moveTo>
                                <a:pt x="88" y="0"/>
                              </a:moveTo>
                              <a:cubicBezTo>
                                <a:pt x="76" y="33"/>
                                <a:pt x="31" y="144"/>
                                <a:pt x="16" y="200"/>
                              </a:cubicBezTo>
                              <a:cubicBezTo>
                                <a:pt x="1" y="256"/>
                                <a:pt x="3" y="308"/>
                                <a:pt x="0" y="336"/>
                              </a:cubicBezTo>
                            </a:path>
                          </a:pathLst>
                        </a:custGeom>
                        <a:solidFill>
                          <a:srgbClr val="66FF66"/>
                        </a:solidFill>
                        <a:ln w="28575">
                          <a:solidFill>
                            <a:srgbClr val="33CC33"/>
                          </a:solidFill>
                          <a:round/>
                          <a:headEnd type="none" w="sm" len="sm"/>
                          <a:tailEnd type="none" w="sm" len="sm"/>
                        </a:ln>
                      </p:spPr>
                      <p:txBody>
                        <a:bodyPr wrap="none"/>
                        <a:lstStyle/>
                        <a:p>
                          <a:endParaRPr lang="ru-RU"/>
                        </a:p>
                      </p:txBody>
                    </p:sp>
                  </p:grpSp>
                </p:grpSp>
              </p:grpSp>
            </p:grpSp>
          </p:grpSp>
        </p:grpSp>
      </p:grpSp>
      <p:grpSp>
        <p:nvGrpSpPr>
          <p:cNvPr id="723" name="Group 674"/>
          <p:cNvGrpSpPr>
            <a:grpSpLocks/>
          </p:cNvGrpSpPr>
          <p:nvPr/>
        </p:nvGrpSpPr>
        <p:grpSpPr bwMode="auto">
          <a:xfrm>
            <a:off x="6705600" y="3227388"/>
            <a:ext cx="2146300" cy="815975"/>
            <a:chOff x="4224" y="2033"/>
            <a:chExt cx="1352" cy="514"/>
          </a:xfrm>
        </p:grpSpPr>
        <p:sp>
          <p:nvSpPr>
            <p:cNvPr id="673" name="Rectangle 675"/>
            <p:cNvSpPr>
              <a:spLocks noChangeArrowheads="1"/>
            </p:cNvSpPr>
            <p:nvPr/>
          </p:nvSpPr>
          <p:spPr bwMode="auto">
            <a:xfrm rot="21424737">
              <a:off x="4224" y="2033"/>
              <a:ext cx="1248" cy="407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3600" i="0" dirty="0">
                  <a:solidFill>
                    <a:srgbClr val="660066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+mn-cs"/>
                </a:rPr>
                <a:t>14км/ч</a:t>
              </a:r>
            </a:p>
          </p:txBody>
        </p:sp>
        <p:sp>
          <p:nvSpPr>
            <p:cNvPr id="674" name="Line 676"/>
            <p:cNvSpPr>
              <a:spLocks noChangeShapeType="1"/>
            </p:cNvSpPr>
            <p:nvPr/>
          </p:nvSpPr>
          <p:spPr bwMode="auto">
            <a:xfrm rot="176838" flipH="1">
              <a:off x="4504" y="2357"/>
              <a:ext cx="1072" cy="190"/>
            </a:xfrm>
            <a:prstGeom prst="line">
              <a:avLst/>
            </a:prstGeom>
            <a:noFill/>
            <a:ln w="76200">
              <a:solidFill>
                <a:srgbClr val="FF0000"/>
              </a:solidFill>
              <a:round/>
              <a:headEnd type="none" w="lg" len="lg"/>
              <a:tailEnd type="stealth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724" name="Group 105"/>
          <p:cNvGrpSpPr>
            <a:grpSpLocks/>
          </p:cNvGrpSpPr>
          <p:nvPr/>
        </p:nvGrpSpPr>
        <p:grpSpPr bwMode="auto">
          <a:xfrm>
            <a:off x="-1000125" y="4572000"/>
            <a:ext cx="1255713" cy="1057275"/>
            <a:chOff x="-647" y="2934"/>
            <a:chExt cx="647" cy="570"/>
          </a:xfrm>
        </p:grpSpPr>
        <p:grpSp>
          <p:nvGrpSpPr>
            <p:cNvPr id="12342" name="Group 62"/>
            <p:cNvGrpSpPr>
              <a:grpSpLocks/>
            </p:cNvGrpSpPr>
            <p:nvPr/>
          </p:nvGrpSpPr>
          <p:grpSpPr bwMode="auto">
            <a:xfrm rot="18757">
              <a:off x="-172" y="3333"/>
              <a:ext cx="172" cy="171"/>
              <a:chOff x="576" y="1392"/>
              <a:chExt cx="1008" cy="960"/>
            </a:xfrm>
          </p:grpSpPr>
          <p:sp>
            <p:nvSpPr>
              <p:cNvPr id="12374" name="Oval 63"/>
              <p:cNvSpPr>
                <a:spLocks noChangeArrowheads="1"/>
              </p:cNvSpPr>
              <p:nvPr/>
            </p:nvSpPr>
            <p:spPr bwMode="auto">
              <a:xfrm>
                <a:off x="576" y="1392"/>
                <a:ext cx="1008" cy="960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75" name="Oval 64"/>
              <p:cNvSpPr>
                <a:spLocks noChangeArrowheads="1"/>
              </p:cNvSpPr>
              <p:nvPr/>
            </p:nvSpPr>
            <p:spPr bwMode="auto">
              <a:xfrm>
                <a:off x="768" y="1584"/>
                <a:ext cx="624" cy="57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76" name="AutoShape 65"/>
              <p:cNvSpPr>
                <a:spLocks noChangeArrowheads="1"/>
              </p:cNvSpPr>
              <p:nvPr/>
            </p:nvSpPr>
            <p:spPr bwMode="auto">
              <a:xfrm>
                <a:off x="816" y="1632"/>
                <a:ext cx="528" cy="480"/>
              </a:xfrm>
              <a:prstGeom prst="star8">
                <a:avLst>
                  <a:gd name="adj" fmla="val 13542"/>
                </a:avLst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3175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2343" name="Group 66"/>
            <p:cNvGrpSpPr>
              <a:grpSpLocks/>
            </p:cNvGrpSpPr>
            <p:nvPr/>
          </p:nvGrpSpPr>
          <p:grpSpPr bwMode="auto">
            <a:xfrm rot="18757">
              <a:off x="-627" y="3331"/>
              <a:ext cx="172" cy="171"/>
              <a:chOff x="576" y="1392"/>
              <a:chExt cx="1008" cy="960"/>
            </a:xfrm>
          </p:grpSpPr>
          <p:sp>
            <p:nvSpPr>
              <p:cNvPr id="12371" name="Oval 67"/>
              <p:cNvSpPr>
                <a:spLocks noChangeArrowheads="1"/>
              </p:cNvSpPr>
              <p:nvPr/>
            </p:nvSpPr>
            <p:spPr bwMode="auto">
              <a:xfrm>
                <a:off x="576" y="1392"/>
                <a:ext cx="1008" cy="960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72" name="Oval 68"/>
              <p:cNvSpPr>
                <a:spLocks noChangeArrowheads="1"/>
              </p:cNvSpPr>
              <p:nvPr/>
            </p:nvSpPr>
            <p:spPr bwMode="auto">
              <a:xfrm>
                <a:off x="768" y="1584"/>
                <a:ext cx="624" cy="5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73" name="AutoShape 69"/>
              <p:cNvSpPr>
                <a:spLocks noChangeArrowheads="1"/>
              </p:cNvSpPr>
              <p:nvPr/>
            </p:nvSpPr>
            <p:spPr bwMode="auto">
              <a:xfrm>
                <a:off x="816" y="1632"/>
                <a:ext cx="528" cy="480"/>
              </a:xfrm>
              <a:prstGeom prst="star8">
                <a:avLst>
                  <a:gd name="adj" fmla="val 13542"/>
                </a:avLst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3175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2344" name="Freeform 71"/>
            <p:cNvSpPr>
              <a:spLocks/>
            </p:cNvSpPr>
            <p:nvPr/>
          </p:nvSpPr>
          <p:spPr bwMode="auto">
            <a:xfrm rot="18757" flipH="1">
              <a:off x="-303" y="3257"/>
              <a:ext cx="140" cy="118"/>
            </a:xfrm>
            <a:custGeom>
              <a:avLst/>
              <a:gdLst>
                <a:gd name="T0" fmla="*/ 0 w 197"/>
                <a:gd name="T1" fmla="*/ 39 h 168"/>
                <a:gd name="T2" fmla="*/ 17 w 197"/>
                <a:gd name="T3" fmla="*/ 55 h 168"/>
                <a:gd name="T4" fmla="*/ 34 w 197"/>
                <a:gd name="T5" fmla="*/ 55 h 168"/>
                <a:gd name="T6" fmla="*/ 51 w 197"/>
                <a:gd name="T7" fmla="*/ 55 h 168"/>
                <a:gd name="T8" fmla="*/ 69 w 197"/>
                <a:gd name="T9" fmla="*/ 42 h 168"/>
                <a:gd name="T10" fmla="*/ 63 w 197"/>
                <a:gd name="T11" fmla="*/ 19 h 168"/>
                <a:gd name="T12" fmla="*/ 48 w 197"/>
                <a:gd name="T13" fmla="*/ 9 h 168"/>
                <a:gd name="T14" fmla="*/ 39 w 197"/>
                <a:gd name="T15" fmla="*/ 2 h 168"/>
                <a:gd name="T16" fmla="*/ 29 w 197"/>
                <a:gd name="T17" fmla="*/ 1 h 168"/>
                <a:gd name="T18" fmla="*/ 29 w 197"/>
                <a:gd name="T19" fmla="*/ 6 h 168"/>
                <a:gd name="T20" fmla="*/ 24 w 197"/>
                <a:gd name="T21" fmla="*/ 11 h 168"/>
                <a:gd name="T22" fmla="*/ 17 w 197"/>
                <a:gd name="T23" fmla="*/ 11 h 168"/>
                <a:gd name="T24" fmla="*/ 13 w 197"/>
                <a:gd name="T25" fmla="*/ 18 h 168"/>
                <a:gd name="T26" fmla="*/ 16 w 197"/>
                <a:gd name="T27" fmla="*/ 29 h 168"/>
                <a:gd name="T28" fmla="*/ 3 w 197"/>
                <a:gd name="T29" fmla="*/ 30 h 168"/>
                <a:gd name="T30" fmla="*/ 0 w 197"/>
                <a:gd name="T31" fmla="*/ 39 h 1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97"/>
                <a:gd name="T49" fmla="*/ 0 h 168"/>
                <a:gd name="T50" fmla="*/ 197 w 197"/>
                <a:gd name="T51" fmla="*/ 168 h 1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97" h="168">
                  <a:moveTo>
                    <a:pt x="0" y="112"/>
                  </a:moveTo>
                  <a:cubicBezTo>
                    <a:pt x="0" y="120"/>
                    <a:pt x="32" y="152"/>
                    <a:pt x="48" y="160"/>
                  </a:cubicBezTo>
                  <a:cubicBezTo>
                    <a:pt x="64" y="168"/>
                    <a:pt x="80" y="160"/>
                    <a:pt x="96" y="160"/>
                  </a:cubicBezTo>
                  <a:cubicBezTo>
                    <a:pt x="112" y="160"/>
                    <a:pt x="128" y="166"/>
                    <a:pt x="144" y="160"/>
                  </a:cubicBezTo>
                  <a:cubicBezTo>
                    <a:pt x="160" y="154"/>
                    <a:pt x="187" y="140"/>
                    <a:pt x="192" y="122"/>
                  </a:cubicBezTo>
                  <a:cubicBezTo>
                    <a:pt x="197" y="104"/>
                    <a:pt x="186" y="70"/>
                    <a:pt x="176" y="54"/>
                  </a:cubicBezTo>
                  <a:cubicBezTo>
                    <a:pt x="166" y="38"/>
                    <a:pt x="143" y="34"/>
                    <a:pt x="132" y="26"/>
                  </a:cubicBezTo>
                  <a:cubicBezTo>
                    <a:pt x="121" y="18"/>
                    <a:pt x="117" y="10"/>
                    <a:pt x="108" y="6"/>
                  </a:cubicBezTo>
                  <a:cubicBezTo>
                    <a:pt x="99" y="2"/>
                    <a:pt x="85" y="0"/>
                    <a:pt x="80" y="2"/>
                  </a:cubicBezTo>
                  <a:cubicBezTo>
                    <a:pt x="75" y="4"/>
                    <a:pt x="82" y="13"/>
                    <a:pt x="80" y="18"/>
                  </a:cubicBezTo>
                  <a:cubicBezTo>
                    <a:pt x="78" y="23"/>
                    <a:pt x="73" y="28"/>
                    <a:pt x="68" y="30"/>
                  </a:cubicBezTo>
                  <a:cubicBezTo>
                    <a:pt x="63" y="32"/>
                    <a:pt x="53" y="27"/>
                    <a:pt x="48" y="30"/>
                  </a:cubicBezTo>
                  <a:cubicBezTo>
                    <a:pt x="43" y="33"/>
                    <a:pt x="37" y="41"/>
                    <a:pt x="36" y="50"/>
                  </a:cubicBezTo>
                  <a:cubicBezTo>
                    <a:pt x="35" y="59"/>
                    <a:pt x="49" y="76"/>
                    <a:pt x="44" y="82"/>
                  </a:cubicBezTo>
                  <a:cubicBezTo>
                    <a:pt x="39" y="88"/>
                    <a:pt x="15" y="81"/>
                    <a:pt x="8" y="86"/>
                  </a:cubicBezTo>
                  <a:cubicBezTo>
                    <a:pt x="1" y="91"/>
                    <a:pt x="2" y="107"/>
                    <a:pt x="0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66CCFF"/>
                </a:gs>
                <a:gs pos="100000">
                  <a:srgbClr val="336699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45" name="Freeform 72"/>
            <p:cNvSpPr>
              <a:spLocks/>
            </p:cNvSpPr>
            <p:nvPr/>
          </p:nvSpPr>
          <p:spPr bwMode="auto">
            <a:xfrm rot="18757" flipH="1">
              <a:off x="-647" y="3296"/>
              <a:ext cx="279" cy="73"/>
            </a:xfrm>
            <a:custGeom>
              <a:avLst/>
              <a:gdLst>
                <a:gd name="T0" fmla="*/ 0 w 391"/>
                <a:gd name="T1" fmla="*/ 7 h 105"/>
                <a:gd name="T2" fmla="*/ 24 w 391"/>
                <a:gd name="T3" fmla="*/ 14 h 105"/>
                <a:gd name="T4" fmla="*/ 38 w 391"/>
                <a:gd name="T5" fmla="*/ 12 h 105"/>
                <a:gd name="T6" fmla="*/ 70 w 391"/>
                <a:gd name="T7" fmla="*/ 3 h 105"/>
                <a:gd name="T8" fmla="*/ 122 w 391"/>
                <a:gd name="T9" fmla="*/ 3 h 105"/>
                <a:gd name="T10" fmla="*/ 140 w 391"/>
                <a:gd name="T11" fmla="*/ 19 h 105"/>
                <a:gd name="T12" fmla="*/ 106 w 391"/>
                <a:gd name="T13" fmla="*/ 22 h 105"/>
                <a:gd name="T14" fmla="*/ 69 w 391"/>
                <a:gd name="T15" fmla="*/ 22 h 105"/>
                <a:gd name="T16" fmla="*/ 17 w 391"/>
                <a:gd name="T17" fmla="*/ 35 h 105"/>
                <a:gd name="T18" fmla="*/ 10 w 391"/>
                <a:gd name="T19" fmla="*/ 21 h 105"/>
                <a:gd name="T20" fmla="*/ 0 w 391"/>
                <a:gd name="T21" fmla="*/ 7 h 1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91"/>
                <a:gd name="T34" fmla="*/ 0 h 105"/>
                <a:gd name="T35" fmla="*/ 391 w 391"/>
                <a:gd name="T36" fmla="*/ 105 h 10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91" h="105">
                  <a:moveTo>
                    <a:pt x="0" y="22"/>
                  </a:moveTo>
                  <a:cubicBezTo>
                    <a:pt x="9" y="18"/>
                    <a:pt x="47" y="40"/>
                    <a:pt x="64" y="42"/>
                  </a:cubicBezTo>
                  <a:cubicBezTo>
                    <a:pt x="81" y="44"/>
                    <a:pt x="83" y="40"/>
                    <a:pt x="104" y="34"/>
                  </a:cubicBezTo>
                  <a:cubicBezTo>
                    <a:pt x="125" y="28"/>
                    <a:pt x="153" y="12"/>
                    <a:pt x="192" y="8"/>
                  </a:cubicBezTo>
                  <a:cubicBezTo>
                    <a:pt x="231" y="4"/>
                    <a:pt x="304" y="0"/>
                    <a:pt x="336" y="8"/>
                  </a:cubicBezTo>
                  <a:cubicBezTo>
                    <a:pt x="368" y="16"/>
                    <a:pt x="391" y="46"/>
                    <a:pt x="384" y="56"/>
                  </a:cubicBezTo>
                  <a:cubicBezTo>
                    <a:pt x="377" y="66"/>
                    <a:pt x="325" y="64"/>
                    <a:pt x="292" y="66"/>
                  </a:cubicBezTo>
                  <a:cubicBezTo>
                    <a:pt x="259" y="68"/>
                    <a:pt x="229" y="60"/>
                    <a:pt x="188" y="66"/>
                  </a:cubicBezTo>
                  <a:cubicBezTo>
                    <a:pt x="147" y="72"/>
                    <a:pt x="75" y="105"/>
                    <a:pt x="48" y="104"/>
                  </a:cubicBezTo>
                  <a:cubicBezTo>
                    <a:pt x="21" y="103"/>
                    <a:pt x="36" y="76"/>
                    <a:pt x="28" y="62"/>
                  </a:cubicBezTo>
                  <a:cubicBezTo>
                    <a:pt x="20" y="48"/>
                    <a:pt x="6" y="30"/>
                    <a:pt x="0" y="22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46" name="Freeform 73"/>
            <p:cNvSpPr>
              <a:spLocks/>
            </p:cNvSpPr>
            <p:nvPr/>
          </p:nvSpPr>
          <p:spPr bwMode="auto">
            <a:xfrm rot="18757" flipH="1">
              <a:off x="-509" y="3205"/>
              <a:ext cx="218" cy="192"/>
            </a:xfrm>
            <a:custGeom>
              <a:avLst/>
              <a:gdLst>
                <a:gd name="T0" fmla="*/ 4 w 307"/>
                <a:gd name="T1" fmla="*/ 20 h 273"/>
                <a:gd name="T2" fmla="*/ 23 w 307"/>
                <a:gd name="T3" fmla="*/ 19 h 273"/>
                <a:gd name="T4" fmla="*/ 40 w 307"/>
                <a:gd name="T5" fmla="*/ 27 h 273"/>
                <a:gd name="T6" fmla="*/ 63 w 307"/>
                <a:gd name="T7" fmla="*/ 25 h 273"/>
                <a:gd name="T8" fmla="*/ 66 w 307"/>
                <a:gd name="T9" fmla="*/ 13 h 273"/>
                <a:gd name="T10" fmla="*/ 102 w 307"/>
                <a:gd name="T11" fmla="*/ 4 h 273"/>
                <a:gd name="T12" fmla="*/ 109 w 307"/>
                <a:gd name="T13" fmla="*/ 37 h 273"/>
                <a:gd name="T14" fmla="*/ 107 w 307"/>
                <a:gd name="T15" fmla="*/ 47 h 273"/>
                <a:gd name="T16" fmla="*/ 88 w 307"/>
                <a:gd name="T17" fmla="*/ 54 h 273"/>
                <a:gd name="T18" fmla="*/ 59 w 307"/>
                <a:gd name="T19" fmla="*/ 57 h 273"/>
                <a:gd name="T20" fmla="*/ 39 w 307"/>
                <a:gd name="T21" fmla="*/ 53 h 273"/>
                <a:gd name="T22" fmla="*/ 29 w 307"/>
                <a:gd name="T23" fmla="*/ 37 h 273"/>
                <a:gd name="T24" fmla="*/ 56 w 307"/>
                <a:gd name="T25" fmla="*/ 77 h 273"/>
                <a:gd name="T26" fmla="*/ 32 w 307"/>
                <a:gd name="T27" fmla="*/ 90 h 273"/>
                <a:gd name="T28" fmla="*/ 4 w 307"/>
                <a:gd name="T29" fmla="*/ 48 h 273"/>
                <a:gd name="T30" fmla="*/ 4 w 307"/>
                <a:gd name="T31" fmla="*/ 20 h 27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07"/>
                <a:gd name="T49" fmla="*/ 0 h 273"/>
                <a:gd name="T50" fmla="*/ 307 w 307"/>
                <a:gd name="T51" fmla="*/ 273 h 27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07" h="273">
                  <a:moveTo>
                    <a:pt x="13" y="59"/>
                  </a:moveTo>
                  <a:cubicBezTo>
                    <a:pt x="22" y="45"/>
                    <a:pt x="48" y="52"/>
                    <a:pt x="65" y="55"/>
                  </a:cubicBezTo>
                  <a:cubicBezTo>
                    <a:pt x="82" y="58"/>
                    <a:pt x="94" y="76"/>
                    <a:pt x="113" y="79"/>
                  </a:cubicBezTo>
                  <a:cubicBezTo>
                    <a:pt x="132" y="82"/>
                    <a:pt x="165" y="78"/>
                    <a:pt x="177" y="71"/>
                  </a:cubicBezTo>
                  <a:cubicBezTo>
                    <a:pt x="189" y="64"/>
                    <a:pt x="167" y="49"/>
                    <a:pt x="185" y="39"/>
                  </a:cubicBezTo>
                  <a:cubicBezTo>
                    <a:pt x="203" y="29"/>
                    <a:pt x="265" y="0"/>
                    <a:pt x="285" y="11"/>
                  </a:cubicBezTo>
                  <a:cubicBezTo>
                    <a:pt x="305" y="22"/>
                    <a:pt x="303" y="86"/>
                    <a:pt x="305" y="107"/>
                  </a:cubicBezTo>
                  <a:cubicBezTo>
                    <a:pt x="307" y="128"/>
                    <a:pt x="307" y="127"/>
                    <a:pt x="297" y="135"/>
                  </a:cubicBezTo>
                  <a:cubicBezTo>
                    <a:pt x="287" y="143"/>
                    <a:pt x="267" y="150"/>
                    <a:pt x="245" y="155"/>
                  </a:cubicBezTo>
                  <a:cubicBezTo>
                    <a:pt x="223" y="160"/>
                    <a:pt x="188" y="164"/>
                    <a:pt x="165" y="163"/>
                  </a:cubicBezTo>
                  <a:cubicBezTo>
                    <a:pt x="142" y="162"/>
                    <a:pt x="123" y="160"/>
                    <a:pt x="109" y="151"/>
                  </a:cubicBezTo>
                  <a:cubicBezTo>
                    <a:pt x="95" y="142"/>
                    <a:pt x="73" y="95"/>
                    <a:pt x="81" y="107"/>
                  </a:cubicBezTo>
                  <a:cubicBezTo>
                    <a:pt x="89" y="119"/>
                    <a:pt x="156" y="198"/>
                    <a:pt x="157" y="223"/>
                  </a:cubicBezTo>
                  <a:cubicBezTo>
                    <a:pt x="158" y="248"/>
                    <a:pt x="113" y="273"/>
                    <a:pt x="89" y="259"/>
                  </a:cubicBezTo>
                  <a:cubicBezTo>
                    <a:pt x="65" y="245"/>
                    <a:pt x="26" y="170"/>
                    <a:pt x="13" y="137"/>
                  </a:cubicBezTo>
                  <a:cubicBezTo>
                    <a:pt x="0" y="104"/>
                    <a:pt x="6" y="71"/>
                    <a:pt x="13" y="59"/>
                  </a:cubicBezTo>
                  <a:close/>
                </a:path>
              </a:pathLst>
            </a:cu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47" name="Freeform 74" descr="Широкий диагональный 1"/>
            <p:cNvSpPr>
              <a:spLocks/>
            </p:cNvSpPr>
            <p:nvPr/>
          </p:nvSpPr>
          <p:spPr bwMode="auto">
            <a:xfrm rot="18757" flipH="1">
              <a:off x="-488" y="3054"/>
              <a:ext cx="121" cy="182"/>
            </a:xfrm>
            <a:custGeom>
              <a:avLst/>
              <a:gdLst>
                <a:gd name="T0" fmla="*/ 0 w 471"/>
                <a:gd name="T1" fmla="*/ 3 h 715"/>
                <a:gd name="T2" fmla="*/ 2 w 471"/>
                <a:gd name="T3" fmla="*/ 1 h 715"/>
                <a:gd name="T4" fmla="*/ 5 w 471"/>
                <a:gd name="T5" fmla="*/ 7 h 715"/>
                <a:gd name="T6" fmla="*/ 8 w 471"/>
                <a:gd name="T7" fmla="*/ 10 h 715"/>
                <a:gd name="T8" fmla="*/ 6 w 471"/>
                <a:gd name="T9" fmla="*/ 10 h 715"/>
                <a:gd name="T10" fmla="*/ 3 w 471"/>
                <a:gd name="T11" fmla="*/ 11 h 715"/>
                <a:gd name="T12" fmla="*/ 2 w 471"/>
                <a:gd name="T13" fmla="*/ 9 h 715"/>
                <a:gd name="T14" fmla="*/ 2 w 471"/>
                <a:gd name="T15" fmla="*/ 7 h 715"/>
                <a:gd name="T16" fmla="*/ 3 w 471"/>
                <a:gd name="T17" fmla="*/ 5 h 715"/>
                <a:gd name="T18" fmla="*/ 1 w 471"/>
                <a:gd name="T19" fmla="*/ 3 h 715"/>
                <a:gd name="T20" fmla="*/ 0 w 471"/>
                <a:gd name="T21" fmla="*/ 3 h 7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1"/>
                <a:gd name="T34" fmla="*/ 0 h 715"/>
                <a:gd name="T35" fmla="*/ 471 w 471"/>
                <a:gd name="T36" fmla="*/ 715 h 71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1" h="715">
                  <a:moveTo>
                    <a:pt x="0" y="159"/>
                  </a:moveTo>
                  <a:cubicBezTo>
                    <a:pt x="8" y="131"/>
                    <a:pt x="47" y="0"/>
                    <a:pt x="100" y="48"/>
                  </a:cubicBezTo>
                  <a:cubicBezTo>
                    <a:pt x="153" y="96"/>
                    <a:pt x="256" y="355"/>
                    <a:pt x="317" y="445"/>
                  </a:cubicBezTo>
                  <a:cubicBezTo>
                    <a:pt x="378" y="535"/>
                    <a:pt x="465" y="560"/>
                    <a:pt x="468" y="589"/>
                  </a:cubicBezTo>
                  <a:cubicBezTo>
                    <a:pt x="471" y="618"/>
                    <a:pt x="383" y="603"/>
                    <a:pt x="333" y="621"/>
                  </a:cubicBezTo>
                  <a:cubicBezTo>
                    <a:pt x="283" y="639"/>
                    <a:pt x="204" y="715"/>
                    <a:pt x="167" y="699"/>
                  </a:cubicBezTo>
                  <a:cubicBezTo>
                    <a:pt x="130" y="683"/>
                    <a:pt x="117" y="567"/>
                    <a:pt x="111" y="523"/>
                  </a:cubicBezTo>
                  <a:cubicBezTo>
                    <a:pt x="106" y="479"/>
                    <a:pt x="125" y="476"/>
                    <a:pt x="134" y="440"/>
                  </a:cubicBezTo>
                  <a:cubicBezTo>
                    <a:pt x="142" y="404"/>
                    <a:pt x="170" y="360"/>
                    <a:pt x="156" y="313"/>
                  </a:cubicBezTo>
                  <a:cubicBezTo>
                    <a:pt x="142" y="266"/>
                    <a:pt x="81" y="184"/>
                    <a:pt x="56" y="159"/>
                  </a:cubicBezTo>
                  <a:cubicBezTo>
                    <a:pt x="31" y="134"/>
                    <a:pt x="11" y="159"/>
                    <a:pt x="0" y="159"/>
                  </a:cubicBezTo>
                  <a:close/>
                </a:path>
              </a:pathLst>
            </a:custGeom>
            <a:pattFill prst="wdDnDiag">
              <a:fgClr>
                <a:srgbClr val="FF0000"/>
              </a:fgClr>
              <a:bgClr>
                <a:srgbClr val="0099CC"/>
              </a:bgClr>
            </a:patt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48" name="Freeform 75"/>
            <p:cNvSpPr>
              <a:spLocks/>
            </p:cNvSpPr>
            <p:nvPr/>
          </p:nvSpPr>
          <p:spPr bwMode="auto">
            <a:xfrm rot="18757" flipH="1">
              <a:off x="-392" y="2975"/>
              <a:ext cx="125" cy="129"/>
            </a:xfrm>
            <a:custGeom>
              <a:avLst/>
              <a:gdLst>
                <a:gd name="T0" fmla="*/ 3 w 487"/>
                <a:gd name="T1" fmla="*/ 4 h 506"/>
                <a:gd name="T2" fmla="*/ 2 w 487"/>
                <a:gd name="T3" fmla="*/ 6 h 506"/>
                <a:gd name="T4" fmla="*/ 2 w 487"/>
                <a:gd name="T5" fmla="*/ 8 h 506"/>
                <a:gd name="T6" fmla="*/ 4 w 487"/>
                <a:gd name="T7" fmla="*/ 8 h 506"/>
                <a:gd name="T8" fmla="*/ 6 w 487"/>
                <a:gd name="T9" fmla="*/ 8 h 506"/>
                <a:gd name="T10" fmla="*/ 8 w 487"/>
                <a:gd name="T11" fmla="*/ 6 h 506"/>
                <a:gd name="T12" fmla="*/ 7 w 487"/>
                <a:gd name="T13" fmla="*/ 5 h 506"/>
                <a:gd name="T14" fmla="*/ 8 w 487"/>
                <a:gd name="T15" fmla="*/ 4 h 506"/>
                <a:gd name="T16" fmla="*/ 8 w 487"/>
                <a:gd name="T17" fmla="*/ 3 h 506"/>
                <a:gd name="T18" fmla="*/ 7 w 487"/>
                <a:gd name="T19" fmla="*/ 1 h 506"/>
                <a:gd name="T20" fmla="*/ 6 w 487"/>
                <a:gd name="T21" fmla="*/ 0 h 506"/>
                <a:gd name="T22" fmla="*/ 3 w 487"/>
                <a:gd name="T23" fmla="*/ 1 h 506"/>
                <a:gd name="T24" fmla="*/ 3 w 487"/>
                <a:gd name="T25" fmla="*/ 1 h 506"/>
                <a:gd name="T26" fmla="*/ 3 w 487"/>
                <a:gd name="T27" fmla="*/ 2 h 506"/>
                <a:gd name="T28" fmla="*/ 2 w 487"/>
                <a:gd name="T29" fmla="*/ 2 h 506"/>
                <a:gd name="T30" fmla="*/ 1 w 487"/>
                <a:gd name="T31" fmla="*/ 3 h 506"/>
                <a:gd name="T32" fmla="*/ 0 w 487"/>
                <a:gd name="T33" fmla="*/ 4 h 506"/>
                <a:gd name="T34" fmla="*/ 1 w 487"/>
                <a:gd name="T35" fmla="*/ 5 h 506"/>
                <a:gd name="T36" fmla="*/ 2 w 487"/>
                <a:gd name="T37" fmla="*/ 5 h 506"/>
                <a:gd name="T38" fmla="*/ 3 w 487"/>
                <a:gd name="T39" fmla="*/ 4 h 506"/>
                <a:gd name="T40" fmla="*/ 3 w 487"/>
                <a:gd name="T41" fmla="*/ 3 h 50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87"/>
                <a:gd name="T64" fmla="*/ 0 h 506"/>
                <a:gd name="T65" fmla="*/ 487 w 487"/>
                <a:gd name="T66" fmla="*/ 506 h 50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87" h="506">
                  <a:moveTo>
                    <a:pt x="200" y="207"/>
                  </a:moveTo>
                  <a:cubicBezTo>
                    <a:pt x="187" y="231"/>
                    <a:pt x="132" y="306"/>
                    <a:pt x="120" y="351"/>
                  </a:cubicBezTo>
                  <a:cubicBezTo>
                    <a:pt x="108" y="396"/>
                    <a:pt x="107" y="454"/>
                    <a:pt x="128" y="479"/>
                  </a:cubicBezTo>
                  <a:cubicBezTo>
                    <a:pt x="149" y="504"/>
                    <a:pt x="213" y="506"/>
                    <a:pt x="248" y="503"/>
                  </a:cubicBezTo>
                  <a:cubicBezTo>
                    <a:pt x="283" y="500"/>
                    <a:pt x="303" y="487"/>
                    <a:pt x="336" y="463"/>
                  </a:cubicBezTo>
                  <a:cubicBezTo>
                    <a:pt x="369" y="439"/>
                    <a:pt x="431" y="387"/>
                    <a:pt x="448" y="359"/>
                  </a:cubicBezTo>
                  <a:cubicBezTo>
                    <a:pt x="465" y="331"/>
                    <a:pt x="436" y="316"/>
                    <a:pt x="440" y="295"/>
                  </a:cubicBezTo>
                  <a:cubicBezTo>
                    <a:pt x="444" y="274"/>
                    <a:pt x="465" y="255"/>
                    <a:pt x="472" y="231"/>
                  </a:cubicBezTo>
                  <a:cubicBezTo>
                    <a:pt x="479" y="207"/>
                    <a:pt x="487" y="179"/>
                    <a:pt x="480" y="151"/>
                  </a:cubicBezTo>
                  <a:cubicBezTo>
                    <a:pt x="473" y="123"/>
                    <a:pt x="455" y="87"/>
                    <a:pt x="432" y="63"/>
                  </a:cubicBezTo>
                  <a:cubicBezTo>
                    <a:pt x="409" y="39"/>
                    <a:pt x="384" y="14"/>
                    <a:pt x="344" y="7"/>
                  </a:cubicBezTo>
                  <a:cubicBezTo>
                    <a:pt x="304" y="0"/>
                    <a:pt x="217" y="15"/>
                    <a:pt x="192" y="23"/>
                  </a:cubicBezTo>
                  <a:cubicBezTo>
                    <a:pt x="167" y="31"/>
                    <a:pt x="199" y="42"/>
                    <a:pt x="192" y="55"/>
                  </a:cubicBezTo>
                  <a:cubicBezTo>
                    <a:pt x="185" y="68"/>
                    <a:pt x="168" y="88"/>
                    <a:pt x="152" y="103"/>
                  </a:cubicBezTo>
                  <a:cubicBezTo>
                    <a:pt x="136" y="118"/>
                    <a:pt x="116" y="131"/>
                    <a:pt x="96" y="143"/>
                  </a:cubicBezTo>
                  <a:cubicBezTo>
                    <a:pt x="76" y="155"/>
                    <a:pt x="48" y="159"/>
                    <a:pt x="32" y="175"/>
                  </a:cubicBezTo>
                  <a:cubicBezTo>
                    <a:pt x="16" y="191"/>
                    <a:pt x="0" y="220"/>
                    <a:pt x="0" y="239"/>
                  </a:cubicBezTo>
                  <a:cubicBezTo>
                    <a:pt x="0" y="258"/>
                    <a:pt x="13" y="279"/>
                    <a:pt x="32" y="287"/>
                  </a:cubicBezTo>
                  <a:cubicBezTo>
                    <a:pt x="51" y="295"/>
                    <a:pt x="92" y="294"/>
                    <a:pt x="112" y="287"/>
                  </a:cubicBezTo>
                  <a:cubicBezTo>
                    <a:pt x="132" y="280"/>
                    <a:pt x="137" y="262"/>
                    <a:pt x="152" y="247"/>
                  </a:cubicBezTo>
                  <a:cubicBezTo>
                    <a:pt x="167" y="232"/>
                    <a:pt x="192" y="207"/>
                    <a:pt x="200" y="199"/>
                  </a:cubicBezTo>
                </a:path>
              </a:pathLst>
            </a:custGeom>
            <a:gradFill rotWithShape="1">
              <a:gsLst>
                <a:gs pos="0">
                  <a:srgbClr val="FFA953"/>
                </a:gs>
                <a:gs pos="100000">
                  <a:srgbClr val="FFCF9F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49" name="Freeform 76"/>
            <p:cNvSpPr>
              <a:spLocks/>
            </p:cNvSpPr>
            <p:nvPr/>
          </p:nvSpPr>
          <p:spPr bwMode="auto">
            <a:xfrm rot="18757" flipH="1">
              <a:off x="-337" y="3056"/>
              <a:ext cx="35" cy="15"/>
            </a:xfrm>
            <a:custGeom>
              <a:avLst/>
              <a:gdLst>
                <a:gd name="T0" fmla="*/ 0 w 137"/>
                <a:gd name="T1" fmla="*/ 1 h 57"/>
                <a:gd name="T2" fmla="*/ 0 w 137"/>
                <a:gd name="T3" fmla="*/ 0 h 57"/>
                <a:gd name="T4" fmla="*/ 1 w 137"/>
                <a:gd name="T5" fmla="*/ 1 h 57"/>
                <a:gd name="T6" fmla="*/ 2 w 137"/>
                <a:gd name="T7" fmla="*/ 0 h 57"/>
                <a:gd name="T8" fmla="*/ 2 w 137"/>
                <a:gd name="T9" fmla="*/ 0 h 57"/>
                <a:gd name="T10" fmla="*/ 1 w 137"/>
                <a:gd name="T11" fmla="*/ 1 h 57"/>
                <a:gd name="T12" fmla="*/ 0 w 137"/>
                <a:gd name="T13" fmla="*/ 1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7"/>
                <a:gd name="T22" fmla="*/ 0 h 57"/>
                <a:gd name="T23" fmla="*/ 137 w 137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7" h="57">
                  <a:moveTo>
                    <a:pt x="16" y="24"/>
                  </a:moveTo>
                  <a:cubicBezTo>
                    <a:pt x="7" y="12"/>
                    <a:pt x="0" y="0"/>
                    <a:pt x="8" y="0"/>
                  </a:cubicBezTo>
                  <a:cubicBezTo>
                    <a:pt x="16" y="0"/>
                    <a:pt x="47" y="23"/>
                    <a:pt x="64" y="24"/>
                  </a:cubicBezTo>
                  <a:cubicBezTo>
                    <a:pt x="81" y="25"/>
                    <a:pt x="101" y="9"/>
                    <a:pt x="112" y="8"/>
                  </a:cubicBezTo>
                  <a:cubicBezTo>
                    <a:pt x="123" y="7"/>
                    <a:pt x="137" y="8"/>
                    <a:pt x="128" y="16"/>
                  </a:cubicBezTo>
                  <a:cubicBezTo>
                    <a:pt x="119" y="24"/>
                    <a:pt x="75" y="55"/>
                    <a:pt x="56" y="56"/>
                  </a:cubicBezTo>
                  <a:cubicBezTo>
                    <a:pt x="37" y="57"/>
                    <a:pt x="24" y="31"/>
                    <a:pt x="16" y="24"/>
                  </a:cubicBezTo>
                  <a:close/>
                </a:path>
              </a:pathLst>
            </a:cu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50" name="Freeform 77"/>
            <p:cNvSpPr>
              <a:spLocks/>
            </p:cNvSpPr>
            <p:nvPr/>
          </p:nvSpPr>
          <p:spPr bwMode="auto">
            <a:xfrm rot="18757" flipH="1">
              <a:off x="-398" y="2986"/>
              <a:ext cx="110" cy="68"/>
            </a:xfrm>
            <a:custGeom>
              <a:avLst/>
              <a:gdLst>
                <a:gd name="T0" fmla="*/ 6 w 432"/>
                <a:gd name="T1" fmla="*/ 4 h 267"/>
                <a:gd name="T2" fmla="*/ 6 w 432"/>
                <a:gd name="T3" fmla="*/ 4 h 267"/>
                <a:gd name="T4" fmla="*/ 7 w 432"/>
                <a:gd name="T5" fmla="*/ 3 h 267"/>
                <a:gd name="T6" fmla="*/ 6 w 432"/>
                <a:gd name="T7" fmla="*/ 2 h 267"/>
                <a:gd name="T8" fmla="*/ 5 w 432"/>
                <a:gd name="T9" fmla="*/ 1 h 267"/>
                <a:gd name="T10" fmla="*/ 4 w 432"/>
                <a:gd name="T11" fmla="*/ 2 h 267"/>
                <a:gd name="T12" fmla="*/ 3 w 432"/>
                <a:gd name="T13" fmla="*/ 2 h 267"/>
                <a:gd name="T14" fmla="*/ 2 w 432"/>
                <a:gd name="T15" fmla="*/ 1 h 267"/>
                <a:gd name="T16" fmla="*/ 0 w 432"/>
                <a:gd name="T17" fmla="*/ 2 h 267"/>
                <a:gd name="T18" fmla="*/ 1 w 432"/>
                <a:gd name="T19" fmla="*/ 0 h 267"/>
                <a:gd name="T20" fmla="*/ 2 w 432"/>
                <a:gd name="T21" fmla="*/ 1 h 267"/>
                <a:gd name="T22" fmla="*/ 5 w 432"/>
                <a:gd name="T23" fmla="*/ 0 h 267"/>
                <a:gd name="T24" fmla="*/ 5 w 432"/>
                <a:gd name="T25" fmla="*/ 1 h 267"/>
                <a:gd name="T26" fmla="*/ 7 w 432"/>
                <a:gd name="T27" fmla="*/ 2 h 267"/>
                <a:gd name="T28" fmla="*/ 7 w 432"/>
                <a:gd name="T29" fmla="*/ 4 h 267"/>
                <a:gd name="T30" fmla="*/ 6 w 432"/>
                <a:gd name="T31" fmla="*/ 4 h 267"/>
                <a:gd name="T32" fmla="*/ 5 w 432"/>
                <a:gd name="T33" fmla="*/ 4 h 2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2"/>
                <a:gd name="T52" fmla="*/ 0 h 267"/>
                <a:gd name="T53" fmla="*/ 432 w 432"/>
                <a:gd name="T54" fmla="*/ 267 h 2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2" h="267">
                  <a:moveTo>
                    <a:pt x="336" y="243"/>
                  </a:moveTo>
                  <a:cubicBezTo>
                    <a:pt x="343" y="239"/>
                    <a:pt x="364" y="234"/>
                    <a:pt x="376" y="219"/>
                  </a:cubicBezTo>
                  <a:cubicBezTo>
                    <a:pt x="388" y="204"/>
                    <a:pt x="407" y="171"/>
                    <a:pt x="408" y="155"/>
                  </a:cubicBezTo>
                  <a:cubicBezTo>
                    <a:pt x="409" y="139"/>
                    <a:pt x="401" y="135"/>
                    <a:pt x="384" y="123"/>
                  </a:cubicBezTo>
                  <a:cubicBezTo>
                    <a:pt x="367" y="111"/>
                    <a:pt x="325" y="82"/>
                    <a:pt x="304" y="83"/>
                  </a:cubicBezTo>
                  <a:cubicBezTo>
                    <a:pt x="283" y="84"/>
                    <a:pt x="273" y="122"/>
                    <a:pt x="256" y="131"/>
                  </a:cubicBezTo>
                  <a:cubicBezTo>
                    <a:pt x="239" y="140"/>
                    <a:pt x="221" y="148"/>
                    <a:pt x="200" y="139"/>
                  </a:cubicBezTo>
                  <a:cubicBezTo>
                    <a:pt x="179" y="130"/>
                    <a:pt x="159" y="82"/>
                    <a:pt x="128" y="75"/>
                  </a:cubicBezTo>
                  <a:cubicBezTo>
                    <a:pt x="97" y="68"/>
                    <a:pt x="32" y="110"/>
                    <a:pt x="16" y="99"/>
                  </a:cubicBezTo>
                  <a:cubicBezTo>
                    <a:pt x="0" y="88"/>
                    <a:pt x="13" y="22"/>
                    <a:pt x="32" y="11"/>
                  </a:cubicBezTo>
                  <a:cubicBezTo>
                    <a:pt x="51" y="0"/>
                    <a:pt x="88" y="34"/>
                    <a:pt x="128" y="35"/>
                  </a:cubicBezTo>
                  <a:cubicBezTo>
                    <a:pt x="168" y="36"/>
                    <a:pt x="240" y="15"/>
                    <a:pt x="272" y="19"/>
                  </a:cubicBezTo>
                  <a:cubicBezTo>
                    <a:pt x="304" y="23"/>
                    <a:pt x="296" y="43"/>
                    <a:pt x="320" y="59"/>
                  </a:cubicBezTo>
                  <a:cubicBezTo>
                    <a:pt x="344" y="75"/>
                    <a:pt x="400" y="90"/>
                    <a:pt x="416" y="115"/>
                  </a:cubicBezTo>
                  <a:cubicBezTo>
                    <a:pt x="432" y="140"/>
                    <a:pt x="424" y="187"/>
                    <a:pt x="416" y="211"/>
                  </a:cubicBezTo>
                  <a:cubicBezTo>
                    <a:pt x="408" y="235"/>
                    <a:pt x="384" y="251"/>
                    <a:pt x="368" y="259"/>
                  </a:cubicBezTo>
                  <a:cubicBezTo>
                    <a:pt x="352" y="267"/>
                    <a:pt x="336" y="263"/>
                    <a:pt x="320" y="259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99C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51" name="Freeform 78"/>
            <p:cNvSpPr>
              <a:spLocks/>
            </p:cNvSpPr>
            <p:nvPr/>
          </p:nvSpPr>
          <p:spPr bwMode="auto">
            <a:xfrm rot="18757" flipH="1">
              <a:off x="-330" y="3103"/>
              <a:ext cx="183" cy="106"/>
            </a:xfrm>
            <a:custGeom>
              <a:avLst/>
              <a:gdLst>
                <a:gd name="T0" fmla="*/ 12 w 713"/>
                <a:gd name="T1" fmla="*/ 0 h 413"/>
                <a:gd name="T2" fmla="*/ 10 w 713"/>
                <a:gd name="T3" fmla="*/ 2 h 413"/>
                <a:gd name="T4" fmla="*/ 9 w 713"/>
                <a:gd name="T5" fmla="*/ 4 h 413"/>
                <a:gd name="T6" fmla="*/ 7 w 713"/>
                <a:gd name="T7" fmla="*/ 5 h 413"/>
                <a:gd name="T8" fmla="*/ 7 w 713"/>
                <a:gd name="T9" fmla="*/ 5 h 413"/>
                <a:gd name="T10" fmla="*/ 3 w 713"/>
                <a:gd name="T11" fmla="*/ 5 h 413"/>
                <a:gd name="T12" fmla="*/ 2 w 713"/>
                <a:gd name="T13" fmla="*/ 4 h 413"/>
                <a:gd name="T14" fmla="*/ 1 w 713"/>
                <a:gd name="T15" fmla="*/ 4 h 413"/>
                <a:gd name="T16" fmla="*/ 0 w 713"/>
                <a:gd name="T17" fmla="*/ 5 h 413"/>
                <a:gd name="T18" fmla="*/ 0 w 713"/>
                <a:gd name="T19" fmla="*/ 6 h 413"/>
                <a:gd name="T20" fmla="*/ 0 w 713"/>
                <a:gd name="T21" fmla="*/ 6 h 413"/>
                <a:gd name="T22" fmla="*/ 2 w 713"/>
                <a:gd name="T23" fmla="*/ 6 h 413"/>
                <a:gd name="T24" fmla="*/ 2 w 713"/>
                <a:gd name="T25" fmla="*/ 7 h 413"/>
                <a:gd name="T26" fmla="*/ 2 w 713"/>
                <a:gd name="T27" fmla="*/ 6 h 413"/>
                <a:gd name="T28" fmla="*/ 3 w 713"/>
                <a:gd name="T29" fmla="*/ 6 h 413"/>
                <a:gd name="T30" fmla="*/ 4 w 713"/>
                <a:gd name="T31" fmla="*/ 6 h 413"/>
                <a:gd name="T32" fmla="*/ 6 w 713"/>
                <a:gd name="T33" fmla="*/ 7 h 413"/>
                <a:gd name="T34" fmla="*/ 7 w 713"/>
                <a:gd name="T35" fmla="*/ 7 h 413"/>
                <a:gd name="T36" fmla="*/ 8 w 713"/>
                <a:gd name="T37" fmla="*/ 7 h 413"/>
                <a:gd name="T38" fmla="*/ 9 w 713"/>
                <a:gd name="T39" fmla="*/ 6 h 413"/>
                <a:gd name="T40" fmla="*/ 11 w 713"/>
                <a:gd name="T41" fmla="*/ 5 h 413"/>
                <a:gd name="T42" fmla="*/ 12 w 713"/>
                <a:gd name="T43" fmla="*/ 4 h 413"/>
                <a:gd name="T44" fmla="*/ 12 w 713"/>
                <a:gd name="T45" fmla="*/ 3 h 4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13"/>
                <a:gd name="T70" fmla="*/ 0 h 413"/>
                <a:gd name="T71" fmla="*/ 713 w 713"/>
                <a:gd name="T72" fmla="*/ 413 h 4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13" h="413">
                  <a:moveTo>
                    <a:pt x="693" y="0"/>
                  </a:moveTo>
                  <a:cubicBezTo>
                    <a:pt x="678" y="23"/>
                    <a:pt x="633" y="99"/>
                    <a:pt x="605" y="136"/>
                  </a:cubicBezTo>
                  <a:cubicBezTo>
                    <a:pt x="577" y="173"/>
                    <a:pt x="554" y="199"/>
                    <a:pt x="525" y="224"/>
                  </a:cubicBezTo>
                  <a:cubicBezTo>
                    <a:pt x="496" y="249"/>
                    <a:pt x="452" y="275"/>
                    <a:pt x="429" y="288"/>
                  </a:cubicBezTo>
                  <a:cubicBezTo>
                    <a:pt x="406" y="301"/>
                    <a:pt x="429" y="307"/>
                    <a:pt x="389" y="304"/>
                  </a:cubicBezTo>
                  <a:cubicBezTo>
                    <a:pt x="349" y="301"/>
                    <a:pt x="235" y="287"/>
                    <a:pt x="189" y="272"/>
                  </a:cubicBezTo>
                  <a:cubicBezTo>
                    <a:pt x="143" y="257"/>
                    <a:pt x="135" y="220"/>
                    <a:pt x="113" y="216"/>
                  </a:cubicBezTo>
                  <a:cubicBezTo>
                    <a:pt x="91" y="212"/>
                    <a:pt x="72" y="235"/>
                    <a:pt x="57" y="248"/>
                  </a:cubicBezTo>
                  <a:cubicBezTo>
                    <a:pt x="42" y="261"/>
                    <a:pt x="30" y="280"/>
                    <a:pt x="21" y="296"/>
                  </a:cubicBezTo>
                  <a:cubicBezTo>
                    <a:pt x="12" y="312"/>
                    <a:pt x="6" y="332"/>
                    <a:pt x="5" y="344"/>
                  </a:cubicBezTo>
                  <a:cubicBezTo>
                    <a:pt x="4" y="356"/>
                    <a:pt x="0" y="363"/>
                    <a:pt x="13" y="368"/>
                  </a:cubicBezTo>
                  <a:cubicBezTo>
                    <a:pt x="26" y="373"/>
                    <a:pt x="70" y="371"/>
                    <a:pt x="85" y="376"/>
                  </a:cubicBezTo>
                  <a:cubicBezTo>
                    <a:pt x="100" y="381"/>
                    <a:pt x="93" y="404"/>
                    <a:pt x="101" y="400"/>
                  </a:cubicBezTo>
                  <a:cubicBezTo>
                    <a:pt x="109" y="396"/>
                    <a:pt x="118" y="357"/>
                    <a:pt x="133" y="352"/>
                  </a:cubicBezTo>
                  <a:cubicBezTo>
                    <a:pt x="148" y="347"/>
                    <a:pt x="172" y="365"/>
                    <a:pt x="189" y="368"/>
                  </a:cubicBezTo>
                  <a:cubicBezTo>
                    <a:pt x="206" y="371"/>
                    <a:pt x="205" y="364"/>
                    <a:pt x="237" y="368"/>
                  </a:cubicBezTo>
                  <a:cubicBezTo>
                    <a:pt x="269" y="372"/>
                    <a:pt x="349" y="385"/>
                    <a:pt x="381" y="392"/>
                  </a:cubicBezTo>
                  <a:cubicBezTo>
                    <a:pt x="413" y="399"/>
                    <a:pt x="414" y="405"/>
                    <a:pt x="429" y="408"/>
                  </a:cubicBezTo>
                  <a:cubicBezTo>
                    <a:pt x="444" y="411"/>
                    <a:pt x="448" y="413"/>
                    <a:pt x="469" y="408"/>
                  </a:cubicBezTo>
                  <a:cubicBezTo>
                    <a:pt x="490" y="403"/>
                    <a:pt x="527" y="392"/>
                    <a:pt x="557" y="376"/>
                  </a:cubicBezTo>
                  <a:cubicBezTo>
                    <a:pt x="587" y="360"/>
                    <a:pt x="624" y="332"/>
                    <a:pt x="649" y="312"/>
                  </a:cubicBezTo>
                  <a:cubicBezTo>
                    <a:pt x="674" y="292"/>
                    <a:pt x="697" y="281"/>
                    <a:pt x="705" y="256"/>
                  </a:cubicBezTo>
                  <a:cubicBezTo>
                    <a:pt x="713" y="231"/>
                    <a:pt x="699" y="180"/>
                    <a:pt x="697" y="160"/>
                  </a:cubicBezTo>
                </a:path>
              </a:pathLst>
            </a:custGeom>
            <a:gradFill rotWithShape="1">
              <a:gsLst>
                <a:gs pos="0">
                  <a:srgbClr val="CDC800"/>
                </a:gs>
                <a:gs pos="100000">
                  <a:srgbClr val="FFA95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52" name="Freeform 79"/>
            <p:cNvSpPr>
              <a:spLocks/>
            </p:cNvSpPr>
            <p:nvPr/>
          </p:nvSpPr>
          <p:spPr bwMode="auto">
            <a:xfrm rot="18757" flipH="1">
              <a:off x="-314" y="3142"/>
              <a:ext cx="144" cy="119"/>
            </a:xfrm>
            <a:custGeom>
              <a:avLst/>
              <a:gdLst>
                <a:gd name="T0" fmla="*/ 1 w 564"/>
                <a:gd name="T1" fmla="*/ 7 h 469"/>
                <a:gd name="T2" fmla="*/ 1 w 564"/>
                <a:gd name="T3" fmla="*/ 7 h 469"/>
                <a:gd name="T4" fmla="*/ 2 w 564"/>
                <a:gd name="T5" fmla="*/ 7 h 469"/>
                <a:gd name="T6" fmla="*/ 4 w 564"/>
                <a:gd name="T7" fmla="*/ 4 h 469"/>
                <a:gd name="T8" fmla="*/ 5 w 564"/>
                <a:gd name="T9" fmla="*/ 2 h 469"/>
                <a:gd name="T10" fmla="*/ 7 w 564"/>
                <a:gd name="T11" fmla="*/ 2 h 469"/>
                <a:gd name="T12" fmla="*/ 8 w 564"/>
                <a:gd name="T13" fmla="*/ 5 h 469"/>
                <a:gd name="T14" fmla="*/ 9 w 564"/>
                <a:gd name="T15" fmla="*/ 4 h 469"/>
                <a:gd name="T16" fmla="*/ 7 w 564"/>
                <a:gd name="T17" fmla="*/ 1 h 469"/>
                <a:gd name="T18" fmla="*/ 6 w 564"/>
                <a:gd name="T19" fmla="*/ 1 h 469"/>
                <a:gd name="T20" fmla="*/ 4 w 564"/>
                <a:gd name="T21" fmla="*/ 1 h 469"/>
                <a:gd name="T22" fmla="*/ 3 w 564"/>
                <a:gd name="T23" fmla="*/ 2 h 469"/>
                <a:gd name="T24" fmla="*/ 3 w 564"/>
                <a:gd name="T25" fmla="*/ 3 h 469"/>
                <a:gd name="T26" fmla="*/ 3 w 564"/>
                <a:gd name="T27" fmla="*/ 4 h 469"/>
                <a:gd name="T28" fmla="*/ 1 w 564"/>
                <a:gd name="T29" fmla="*/ 7 h 469"/>
                <a:gd name="T30" fmla="*/ 0 w 564"/>
                <a:gd name="T31" fmla="*/ 6 h 469"/>
                <a:gd name="T32" fmla="*/ 2 w 564"/>
                <a:gd name="T33" fmla="*/ 4 h 469"/>
                <a:gd name="T34" fmla="*/ 3 w 564"/>
                <a:gd name="T35" fmla="*/ 1 h 469"/>
                <a:gd name="T36" fmla="*/ 2 w 564"/>
                <a:gd name="T37" fmla="*/ 1 h 469"/>
                <a:gd name="T38" fmla="*/ 2 w 564"/>
                <a:gd name="T39" fmla="*/ 2 h 469"/>
                <a:gd name="T40" fmla="*/ 0 w 564"/>
                <a:gd name="T41" fmla="*/ 1 h 469"/>
                <a:gd name="T42" fmla="*/ 1 w 564"/>
                <a:gd name="T43" fmla="*/ 1 h 469"/>
                <a:gd name="T44" fmla="*/ 2 w 564"/>
                <a:gd name="T45" fmla="*/ 0 h 469"/>
                <a:gd name="T46" fmla="*/ 3 w 564"/>
                <a:gd name="T47" fmla="*/ 1 h 469"/>
                <a:gd name="T48" fmla="*/ 4 w 564"/>
                <a:gd name="T49" fmla="*/ 1 h 4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64"/>
                <a:gd name="T76" fmla="*/ 0 h 469"/>
                <a:gd name="T77" fmla="*/ 564 w 564"/>
                <a:gd name="T78" fmla="*/ 469 h 4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64" h="469">
                  <a:moveTo>
                    <a:pt x="64" y="417"/>
                  </a:moveTo>
                  <a:cubicBezTo>
                    <a:pt x="63" y="421"/>
                    <a:pt x="49" y="430"/>
                    <a:pt x="56" y="433"/>
                  </a:cubicBezTo>
                  <a:cubicBezTo>
                    <a:pt x="63" y="436"/>
                    <a:pt x="75" y="469"/>
                    <a:pt x="104" y="433"/>
                  </a:cubicBezTo>
                  <a:cubicBezTo>
                    <a:pt x="133" y="397"/>
                    <a:pt x="200" y="269"/>
                    <a:pt x="232" y="217"/>
                  </a:cubicBezTo>
                  <a:cubicBezTo>
                    <a:pt x="264" y="165"/>
                    <a:pt x="270" y="137"/>
                    <a:pt x="296" y="121"/>
                  </a:cubicBezTo>
                  <a:cubicBezTo>
                    <a:pt x="322" y="105"/>
                    <a:pt x="356" y="93"/>
                    <a:pt x="392" y="121"/>
                  </a:cubicBezTo>
                  <a:cubicBezTo>
                    <a:pt x="428" y="149"/>
                    <a:pt x="485" y="272"/>
                    <a:pt x="512" y="289"/>
                  </a:cubicBezTo>
                  <a:cubicBezTo>
                    <a:pt x="539" y="306"/>
                    <a:pt x="564" y="261"/>
                    <a:pt x="552" y="225"/>
                  </a:cubicBezTo>
                  <a:cubicBezTo>
                    <a:pt x="540" y="189"/>
                    <a:pt x="475" y="106"/>
                    <a:pt x="440" y="73"/>
                  </a:cubicBezTo>
                  <a:cubicBezTo>
                    <a:pt x="405" y="40"/>
                    <a:pt x="376" y="25"/>
                    <a:pt x="344" y="25"/>
                  </a:cubicBezTo>
                  <a:cubicBezTo>
                    <a:pt x="312" y="25"/>
                    <a:pt x="272" y="57"/>
                    <a:pt x="248" y="73"/>
                  </a:cubicBezTo>
                  <a:cubicBezTo>
                    <a:pt x="224" y="89"/>
                    <a:pt x="213" y="98"/>
                    <a:pt x="200" y="121"/>
                  </a:cubicBezTo>
                  <a:cubicBezTo>
                    <a:pt x="187" y="144"/>
                    <a:pt x="176" y="185"/>
                    <a:pt x="168" y="209"/>
                  </a:cubicBezTo>
                  <a:cubicBezTo>
                    <a:pt x="160" y="233"/>
                    <a:pt x="171" y="232"/>
                    <a:pt x="152" y="265"/>
                  </a:cubicBezTo>
                  <a:cubicBezTo>
                    <a:pt x="133" y="298"/>
                    <a:pt x="80" y="393"/>
                    <a:pt x="56" y="409"/>
                  </a:cubicBezTo>
                  <a:cubicBezTo>
                    <a:pt x="32" y="425"/>
                    <a:pt x="0" y="390"/>
                    <a:pt x="8" y="361"/>
                  </a:cubicBezTo>
                  <a:cubicBezTo>
                    <a:pt x="16" y="332"/>
                    <a:pt x="80" y="281"/>
                    <a:pt x="104" y="233"/>
                  </a:cubicBezTo>
                  <a:cubicBezTo>
                    <a:pt x="128" y="185"/>
                    <a:pt x="151" y="100"/>
                    <a:pt x="152" y="73"/>
                  </a:cubicBezTo>
                  <a:cubicBezTo>
                    <a:pt x="153" y="46"/>
                    <a:pt x="123" y="66"/>
                    <a:pt x="112" y="73"/>
                  </a:cubicBezTo>
                  <a:cubicBezTo>
                    <a:pt x="101" y="80"/>
                    <a:pt x="105" y="112"/>
                    <a:pt x="88" y="113"/>
                  </a:cubicBezTo>
                  <a:cubicBezTo>
                    <a:pt x="71" y="114"/>
                    <a:pt x="12" y="94"/>
                    <a:pt x="8" y="81"/>
                  </a:cubicBezTo>
                  <a:cubicBezTo>
                    <a:pt x="4" y="68"/>
                    <a:pt x="44" y="46"/>
                    <a:pt x="64" y="33"/>
                  </a:cubicBezTo>
                  <a:cubicBezTo>
                    <a:pt x="84" y="20"/>
                    <a:pt x="105" y="2"/>
                    <a:pt x="128" y="1"/>
                  </a:cubicBezTo>
                  <a:cubicBezTo>
                    <a:pt x="151" y="0"/>
                    <a:pt x="180" y="13"/>
                    <a:pt x="200" y="25"/>
                  </a:cubicBezTo>
                  <a:cubicBezTo>
                    <a:pt x="220" y="37"/>
                    <a:pt x="236" y="53"/>
                    <a:pt x="248" y="73"/>
                  </a:cubicBezTo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53" name="Freeform 80"/>
            <p:cNvSpPr>
              <a:spLocks/>
            </p:cNvSpPr>
            <p:nvPr/>
          </p:nvSpPr>
          <p:spPr bwMode="auto">
            <a:xfrm rot="18757" flipH="1">
              <a:off x="-221" y="3215"/>
              <a:ext cx="90" cy="61"/>
            </a:xfrm>
            <a:custGeom>
              <a:avLst/>
              <a:gdLst>
                <a:gd name="T0" fmla="*/ 5 w 352"/>
                <a:gd name="T1" fmla="*/ 3 h 239"/>
                <a:gd name="T2" fmla="*/ 1 w 352"/>
                <a:gd name="T3" fmla="*/ 1 h 239"/>
                <a:gd name="T4" fmla="*/ 0 w 352"/>
                <a:gd name="T5" fmla="*/ 1 h 239"/>
                <a:gd name="T6" fmla="*/ 0 w 352"/>
                <a:gd name="T7" fmla="*/ 1 h 239"/>
                <a:gd name="T8" fmla="*/ 1 w 352"/>
                <a:gd name="T9" fmla="*/ 2 h 239"/>
                <a:gd name="T10" fmla="*/ 2 w 352"/>
                <a:gd name="T11" fmla="*/ 2 h 239"/>
                <a:gd name="T12" fmla="*/ 3 w 352"/>
                <a:gd name="T13" fmla="*/ 3 h 239"/>
                <a:gd name="T14" fmla="*/ 5 w 352"/>
                <a:gd name="T15" fmla="*/ 4 h 239"/>
                <a:gd name="T16" fmla="*/ 6 w 352"/>
                <a:gd name="T17" fmla="*/ 3 h 239"/>
                <a:gd name="T18" fmla="*/ 5 w 352"/>
                <a:gd name="T19" fmla="*/ 3 h 2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2"/>
                <a:gd name="T31" fmla="*/ 0 h 239"/>
                <a:gd name="T32" fmla="*/ 352 w 352"/>
                <a:gd name="T33" fmla="*/ 239 h 2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2" h="239">
                  <a:moveTo>
                    <a:pt x="304" y="168"/>
                  </a:moveTo>
                  <a:cubicBezTo>
                    <a:pt x="264" y="136"/>
                    <a:pt x="112" y="48"/>
                    <a:pt x="64" y="24"/>
                  </a:cubicBezTo>
                  <a:cubicBezTo>
                    <a:pt x="16" y="0"/>
                    <a:pt x="25" y="17"/>
                    <a:pt x="16" y="24"/>
                  </a:cubicBezTo>
                  <a:cubicBezTo>
                    <a:pt x="7" y="31"/>
                    <a:pt x="0" y="52"/>
                    <a:pt x="8" y="64"/>
                  </a:cubicBezTo>
                  <a:cubicBezTo>
                    <a:pt x="16" y="76"/>
                    <a:pt x="44" y="91"/>
                    <a:pt x="64" y="96"/>
                  </a:cubicBezTo>
                  <a:cubicBezTo>
                    <a:pt x="84" y="101"/>
                    <a:pt x="112" y="87"/>
                    <a:pt x="128" y="96"/>
                  </a:cubicBezTo>
                  <a:cubicBezTo>
                    <a:pt x="144" y="105"/>
                    <a:pt x="131" y="129"/>
                    <a:pt x="160" y="152"/>
                  </a:cubicBezTo>
                  <a:cubicBezTo>
                    <a:pt x="189" y="175"/>
                    <a:pt x="272" y="225"/>
                    <a:pt x="304" y="232"/>
                  </a:cubicBezTo>
                  <a:cubicBezTo>
                    <a:pt x="336" y="239"/>
                    <a:pt x="352" y="203"/>
                    <a:pt x="352" y="192"/>
                  </a:cubicBezTo>
                  <a:cubicBezTo>
                    <a:pt x="352" y="181"/>
                    <a:pt x="314" y="173"/>
                    <a:pt x="304" y="168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54" name="Freeform 81"/>
            <p:cNvSpPr>
              <a:spLocks/>
            </p:cNvSpPr>
            <p:nvPr/>
          </p:nvSpPr>
          <p:spPr bwMode="auto">
            <a:xfrm rot="18757" flipH="1">
              <a:off x="-209" y="3258"/>
              <a:ext cx="78" cy="99"/>
            </a:xfrm>
            <a:custGeom>
              <a:avLst/>
              <a:gdLst>
                <a:gd name="T0" fmla="*/ 4 w 304"/>
                <a:gd name="T1" fmla="*/ 1 h 388"/>
                <a:gd name="T2" fmla="*/ 1 w 304"/>
                <a:gd name="T3" fmla="*/ 6 h 388"/>
                <a:gd name="T4" fmla="*/ 1 w 304"/>
                <a:gd name="T5" fmla="*/ 6 h 388"/>
                <a:gd name="T6" fmla="*/ 3 w 304"/>
                <a:gd name="T7" fmla="*/ 4 h 388"/>
                <a:gd name="T8" fmla="*/ 3 w 304"/>
                <a:gd name="T9" fmla="*/ 4 h 388"/>
                <a:gd name="T10" fmla="*/ 4 w 304"/>
                <a:gd name="T11" fmla="*/ 4 h 388"/>
                <a:gd name="T12" fmla="*/ 4 w 304"/>
                <a:gd name="T13" fmla="*/ 3 h 388"/>
                <a:gd name="T14" fmla="*/ 4 w 304"/>
                <a:gd name="T15" fmla="*/ 2 h 388"/>
                <a:gd name="T16" fmla="*/ 5 w 304"/>
                <a:gd name="T17" fmla="*/ 1 h 388"/>
                <a:gd name="T18" fmla="*/ 4 w 304"/>
                <a:gd name="T19" fmla="*/ 1 h 3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4"/>
                <a:gd name="T31" fmla="*/ 0 h 388"/>
                <a:gd name="T32" fmla="*/ 304 w 304"/>
                <a:gd name="T33" fmla="*/ 388 h 3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4" h="388">
                  <a:moveTo>
                    <a:pt x="207" y="48"/>
                  </a:moveTo>
                  <a:cubicBezTo>
                    <a:pt x="160" y="96"/>
                    <a:pt x="46" y="284"/>
                    <a:pt x="23" y="336"/>
                  </a:cubicBezTo>
                  <a:cubicBezTo>
                    <a:pt x="0" y="388"/>
                    <a:pt x="50" y="379"/>
                    <a:pt x="71" y="360"/>
                  </a:cubicBezTo>
                  <a:cubicBezTo>
                    <a:pt x="92" y="341"/>
                    <a:pt x="131" y="247"/>
                    <a:pt x="151" y="224"/>
                  </a:cubicBezTo>
                  <a:cubicBezTo>
                    <a:pt x="171" y="201"/>
                    <a:pt x="176" y="225"/>
                    <a:pt x="191" y="224"/>
                  </a:cubicBezTo>
                  <a:cubicBezTo>
                    <a:pt x="206" y="223"/>
                    <a:pt x="234" y="225"/>
                    <a:pt x="239" y="216"/>
                  </a:cubicBezTo>
                  <a:cubicBezTo>
                    <a:pt x="244" y="207"/>
                    <a:pt x="227" y="183"/>
                    <a:pt x="223" y="168"/>
                  </a:cubicBezTo>
                  <a:cubicBezTo>
                    <a:pt x="219" y="153"/>
                    <a:pt x="202" y="148"/>
                    <a:pt x="215" y="128"/>
                  </a:cubicBezTo>
                  <a:cubicBezTo>
                    <a:pt x="228" y="108"/>
                    <a:pt x="304" y="61"/>
                    <a:pt x="303" y="48"/>
                  </a:cubicBezTo>
                  <a:cubicBezTo>
                    <a:pt x="302" y="35"/>
                    <a:pt x="247" y="0"/>
                    <a:pt x="207" y="48"/>
                  </a:cubicBezTo>
                  <a:close/>
                </a:path>
              </a:pathLst>
            </a:custGeom>
            <a:solidFill>
              <a:srgbClr val="0099CC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55" name="Freeform 82"/>
            <p:cNvSpPr>
              <a:spLocks/>
            </p:cNvSpPr>
            <p:nvPr/>
          </p:nvSpPr>
          <p:spPr bwMode="auto">
            <a:xfrm rot="18757" flipH="1">
              <a:off x="-199" y="3303"/>
              <a:ext cx="150" cy="139"/>
            </a:xfrm>
            <a:custGeom>
              <a:avLst/>
              <a:gdLst>
                <a:gd name="T0" fmla="*/ 1 w 587"/>
                <a:gd name="T1" fmla="*/ 1 h 545"/>
                <a:gd name="T2" fmla="*/ 5 w 587"/>
                <a:gd name="T3" fmla="*/ 0 h 545"/>
                <a:gd name="T4" fmla="*/ 8 w 587"/>
                <a:gd name="T5" fmla="*/ 2 h 545"/>
                <a:gd name="T6" fmla="*/ 9 w 587"/>
                <a:gd name="T7" fmla="*/ 5 h 545"/>
                <a:gd name="T8" fmla="*/ 10 w 587"/>
                <a:gd name="T9" fmla="*/ 8 h 545"/>
                <a:gd name="T10" fmla="*/ 8 w 587"/>
                <a:gd name="T11" fmla="*/ 9 h 545"/>
                <a:gd name="T12" fmla="*/ 8 w 587"/>
                <a:gd name="T13" fmla="*/ 7 h 545"/>
                <a:gd name="T14" fmla="*/ 8 w 587"/>
                <a:gd name="T15" fmla="*/ 4 h 545"/>
                <a:gd name="T16" fmla="*/ 6 w 587"/>
                <a:gd name="T17" fmla="*/ 3 h 545"/>
                <a:gd name="T18" fmla="*/ 5 w 587"/>
                <a:gd name="T19" fmla="*/ 2 h 545"/>
                <a:gd name="T20" fmla="*/ 4 w 587"/>
                <a:gd name="T21" fmla="*/ 2 h 545"/>
                <a:gd name="T22" fmla="*/ 1 w 587"/>
                <a:gd name="T23" fmla="*/ 2 h 545"/>
                <a:gd name="T24" fmla="*/ 0 w 587"/>
                <a:gd name="T25" fmla="*/ 1 h 545"/>
                <a:gd name="T26" fmla="*/ 1 w 587"/>
                <a:gd name="T27" fmla="*/ 1 h 54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7"/>
                <a:gd name="T43" fmla="*/ 0 h 545"/>
                <a:gd name="T44" fmla="*/ 587 w 587"/>
                <a:gd name="T45" fmla="*/ 545 h 54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7" h="545">
                  <a:moveTo>
                    <a:pt x="64" y="37"/>
                  </a:moveTo>
                  <a:cubicBezTo>
                    <a:pt x="101" y="34"/>
                    <a:pt x="219" y="0"/>
                    <a:pt x="288" y="13"/>
                  </a:cubicBezTo>
                  <a:cubicBezTo>
                    <a:pt x="357" y="26"/>
                    <a:pt x="433" y="65"/>
                    <a:pt x="480" y="117"/>
                  </a:cubicBezTo>
                  <a:cubicBezTo>
                    <a:pt x="527" y="169"/>
                    <a:pt x="552" y="261"/>
                    <a:pt x="568" y="325"/>
                  </a:cubicBezTo>
                  <a:cubicBezTo>
                    <a:pt x="584" y="389"/>
                    <a:pt x="587" y="466"/>
                    <a:pt x="576" y="501"/>
                  </a:cubicBezTo>
                  <a:cubicBezTo>
                    <a:pt x="565" y="536"/>
                    <a:pt x="516" y="545"/>
                    <a:pt x="504" y="533"/>
                  </a:cubicBezTo>
                  <a:cubicBezTo>
                    <a:pt x="492" y="521"/>
                    <a:pt x="512" y="474"/>
                    <a:pt x="504" y="429"/>
                  </a:cubicBezTo>
                  <a:cubicBezTo>
                    <a:pt x="496" y="384"/>
                    <a:pt x="476" y="305"/>
                    <a:pt x="456" y="261"/>
                  </a:cubicBezTo>
                  <a:cubicBezTo>
                    <a:pt x="436" y="217"/>
                    <a:pt x="405" y="186"/>
                    <a:pt x="384" y="165"/>
                  </a:cubicBezTo>
                  <a:cubicBezTo>
                    <a:pt x="363" y="144"/>
                    <a:pt x="356" y="141"/>
                    <a:pt x="328" y="133"/>
                  </a:cubicBezTo>
                  <a:cubicBezTo>
                    <a:pt x="300" y="125"/>
                    <a:pt x="260" y="116"/>
                    <a:pt x="216" y="117"/>
                  </a:cubicBezTo>
                  <a:cubicBezTo>
                    <a:pt x="172" y="118"/>
                    <a:pt x="100" y="149"/>
                    <a:pt x="64" y="141"/>
                  </a:cubicBezTo>
                  <a:cubicBezTo>
                    <a:pt x="28" y="133"/>
                    <a:pt x="0" y="85"/>
                    <a:pt x="0" y="69"/>
                  </a:cubicBezTo>
                  <a:cubicBezTo>
                    <a:pt x="0" y="53"/>
                    <a:pt x="51" y="50"/>
                    <a:pt x="64" y="45"/>
                  </a:cubicBezTo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56" name="Freeform 83"/>
            <p:cNvSpPr>
              <a:spLocks/>
            </p:cNvSpPr>
            <p:nvPr/>
          </p:nvSpPr>
          <p:spPr bwMode="auto">
            <a:xfrm rot="18757" flipH="1">
              <a:off x="-192" y="3232"/>
              <a:ext cx="86" cy="65"/>
            </a:xfrm>
            <a:custGeom>
              <a:avLst/>
              <a:gdLst>
                <a:gd name="T0" fmla="*/ 2 w 333"/>
                <a:gd name="T1" fmla="*/ 0 h 255"/>
                <a:gd name="T2" fmla="*/ 1 w 333"/>
                <a:gd name="T3" fmla="*/ 1 h 255"/>
                <a:gd name="T4" fmla="*/ 0 w 333"/>
                <a:gd name="T5" fmla="*/ 2 h 255"/>
                <a:gd name="T6" fmla="*/ 0 w 333"/>
                <a:gd name="T7" fmla="*/ 3 h 255"/>
                <a:gd name="T8" fmla="*/ 2 w 333"/>
                <a:gd name="T9" fmla="*/ 4 h 255"/>
                <a:gd name="T10" fmla="*/ 3 w 333"/>
                <a:gd name="T11" fmla="*/ 4 h 255"/>
                <a:gd name="T12" fmla="*/ 4 w 333"/>
                <a:gd name="T13" fmla="*/ 4 h 255"/>
                <a:gd name="T14" fmla="*/ 5 w 333"/>
                <a:gd name="T15" fmla="*/ 3 h 255"/>
                <a:gd name="T16" fmla="*/ 5 w 333"/>
                <a:gd name="T17" fmla="*/ 2 h 255"/>
                <a:gd name="T18" fmla="*/ 2 w 333"/>
                <a:gd name="T19" fmla="*/ 0 h 2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3"/>
                <a:gd name="T31" fmla="*/ 0 h 255"/>
                <a:gd name="T32" fmla="*/ 333 w 333"/>
                <a:gd name="T33" fmla="*/ 255 h 2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3" h="255">
                  <a:moveTo>
                    <a:pt x="112" y="11"/>
                  </a:moveTo>
                  <a:cubicBezTo>
                    <a:pt x="74" y="0"/>
                    <a:pt x="88" y="43"/>
                    <a:pt x="72" y="59"/>
                  </a:cubicBezTo>
                  <a:cubicBezTo>
                    <a:pt x="56" y="75"/>
                    <a:pt x="25" y="83"/>
                    <a:pt x="16" y="107"/>
                  </a:cubicBezTo>
                  <a:cubicBezTo>
                    <a:pt x="7" y="131"/>
                    <a:pt x="0" y="179"/>
                    <a:pt x="16" y="203"/>
                  </a:cubicBezTo>
                  <a:cubicBezTo>
                    <a:pt x="32" y="227"/>
                    <a:pt x="84" y="247"/>
                    <a:pt x="112" y="251"/>
                  </a:cubicBezTo>
                  <a:cubicBezTo>
                    <a:pt x="140" y="255"/>
                    <a:pt x="168" y="230"/>
                    <a:pt x="184" y="227"/>
                  </a:cubicBezTo>
                  <a:cubicBezTo>
                    <a:pt x="200" y="224"/>
                    <a:pt x="191" y="242"/>
                    <a:pt x="208" y="235"/>
                  </a:cubicBezTo>
                  <a:cubicBezTo>
                    <a:pt x="225" y="228"/>
                    <a:pt x="272" y="206"/>
                    <a:pt x="288" y="187"/>
                  </a:cubicBezTo>
                  <a:cubicBezTo>
                    <a:pt x="304" y="168"/>
                    <a:pt x="333" y="152"/>
                    <a:pt x="304" y="123"/>
                  </a:cubicBezTo>
                  <a:cubicBezTo>
                    <a:pt x="275" y="94"/>
                    <a:pt x="153" y="26"/>
                    <a:pt x="112" y="11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57" name="Oval 84"/>
            <p:cNvSpPr>
              <a:spLocks noChangeArrowheads="1"/>
            </p:cNvSpPr>
            <p:nvPr/>
          </p:nvSpPr>
          <p:spPr bwMode="auto">
            <a:xfrm rot="19489243" flipH="1">
              <a:off x="-162" y="3235"/>
              <a:ext cx="35" cy="6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58" name="Freeform 85"/>
            <p:cNvSpPr>
              <a:spLocks/>
            </p:cNvSpPr>
            <p:nvPr/>
          </p:nvSpPr>
          <p:spPr bwMode="auto">
            <a:xfrm rot="18757" flipH="1">
              <a:off x="-476" y="3367"/>
              <a:ext cx="180" cy="96"/>
            </a:xfrm>
            <a:custGeom>
              <a:avLst/>
              <a:gdLst>
                <a:gd name="T0" fmla="*/ 4 w 706"/>
                <a:gd name="T1" fmla="*/ 2 h 375"/>
                <a:gd name="T2" fmla="*/ 1 w 706"/>
                <a:gd name="T3" fmla="*/ 2 h 375"/>
                <a:gd name="T4" fmla="*/ 1 w 706"/>
                <a:gd name="T5" fmla="*/ 4 h 375"/>
                <a:gd name="T6" fmla="*/ 3 w 706"/>
                <a:gd name="T7" fmla="*/ 6 h 375"/>
                <a:gd name="T8" fmla="*/ 7 w 706"/>
                <a:gd name="T9" fmla="*/ 5 h 375"/>
                <a:gd name="T10" fmla="*/ 11 w 706"/>
                <a:gd name="T11" fmla="*/ 5 h 375"/>
                <a:gd name="T12" fmla="*/ 12 w 706"/>
                <a:gd name="T13" fmla="*/ 3 h 375"/>
                <a:gd name="T14" fmla="*/ 11 w 706"/>
                <a:gd name="T15" fmla="*/ 1 h 375"/>
                <a:gd name="T16" fmla="*/ 9 w 706"/>
                <a:gd name="T17" fmla="*/ 0 h 375"/>
                <a:gd name="T18" fmla="*/ 7 w 706"/>
                <a:gd name="T19" fmla="*/ 0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06"/>
                <a:gd name="T31" fmla="*/ 0 h 375"/>
                <a:gd name="T32" fmla="*/ 706 w 706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06" h="375">
                  <a:moveTo>
                    <a:pt x="247" y="96"/>
                  </a:moveTo>
                  <a:cubicBezTo>
                    <a:pt x="216" y="99"/>
                    <a:pt x="100" y="89"/>
                    <a:pt x="63" y="112"/>
                  </a:cubicBezTo>
                  <a:cubicBezTo>
                    <a:pt x="26" y="135"/>
                    <a:pt x="0" y="191"/>
                    <a:pt x="23" y="232"/>
                  </a:cubicBezTo>
                  <a:cubicBezTo>
                    <a:pt x="46" y="273"/>
                    <a:pt x="130" y="345"/>
                    <a:pt x="199" y="360"/>
                  </a:cubicBezTo>
                  <a:cubicBezTo>
                    <a:pt x="268" y="375"/>
                    <a:pt x="366" y="332"/>
                    <a:pt x="439" y="320"/>
                  </a:cubicBezTo>
                  <a:cubicBezTo>
                    <a:pt x="512" y="308"/>
                    <a:pt x="595" y="309"/>
                    <a:pt x="639" y="288"/>
                  </a:cubicBezTo>
                  <a:cubicBezTo>
                    <a:pt x="683" y="267"/>
                    <a:pt x="700" y="233"/>
                    <a:pt x="703" y="192"/>
                  </a:cubicBezTo>
                  <a:cubicBezTo>
                    <a:pt x="706" y="151"/>
                    <a:pt x="682" y="71"/>
                    <a:pt x="655" y="40"/>
                  </a:cubicBezTo>
                  <a:cubicBezTo>
                    <a:pt x="628" y="9"/>
                    <a:pt x="579" y="15"/>
                    <a:pt x="543" y="8"/>
                  </a:cubicBezTo>
                  <a:cubicBezTo>
                    <a:pt x="507" y="1"/>
                    <a:pt x="461" y="2"/>
                    <a:pt x="439" y="0"/>
                  </a:cubicBez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rgbClr val="336699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59" name="Freeform 86"/>
            <p:cNvSpPr>
              <a:spLocks/>
            </p:cNvSpPr>
            <p:nvPr/>
          </p:nvSpPr>
          <p:spPr bwMode="auto">
            <a:xfrm rot="18757" flipH="1">
              <a:off x="-444" y="3367"/>
              <a:ext cx="118" cy="89"/>
            </a:xfrm>
            <a:custGeom>
              <a:avLst/>
              <a:gdLst>
                <a:gd name="T0" fmla="*/ 4 w 460"/>
                <a:gd name="T1" fmla="*/ 0 h 349"/>
                <a:gd name="T2" fmla="*/ 6 w 460"/>
                <a:gd name="T3" fmla="*/ 2 h 349"/>
                <a:gd name="T4" fmla="*/ 8 w 460"/>
                <a:gd name="T5" fmla="*/ 4 h 349"/>
                <a:gd name="T6" fmla="*/ 6 w 460"/>
                <a:gd name="T7" fmla="*/ 5 h 349"/>
                <a:gd name="T8" fmla="*/ 5 w 460"/>
                <a:gd name="T9" fmla="*/ 4 h 349"/>
                <a:gd name="T10" fmla="*/ 4 w 460"/>
                <a:gd name="T11" fmla="*/ 6 h 349"/>
                <a:gd name="T12" fmla="*/ 2 w 460"/>
                <a:gd name="T13" fmla="*/ 6 h 349"/>
                <a:gd name="T14" fmla="*/ 1 w 460"/>
                <a:gd name="T15" fmla="*/ 6 h 349"/>
                <a:gd name="T16" fmla="*/ 1 w 460"/>
                <a:gd name="T17" fmla="*/ 5 h 349"/>
                <a:gd name="T18" fmla="*/ 3 w 460"/>
                <a:gd name="T19" fmla="*/ 4 h 349"/>
                <a:gd name="T20" fmla="*/ 4 w 460"/>
                <a:gd name="T21" fmla="*/ 3 h 349"/>
                <a:gd name="T22" fmla="*/ 3 w 460"/>
                <a:gd name="T23" fmla="*/ 2 h 349"/>
                <a:gd name="T24" fmla="*/ 4 w 460"/>
                <a:gd name="T25" fmla="*/ 1 h 34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60"/>
                <a:gd name="T40" fmla="*/ 0 h 349"/>
                <a:gd name="T41" fmla="*/ 460 w 460"/>
                <a:gd name="T42" fmla="*/ 349 h 34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60" h="349">
                  <a:moveTo>
                    <a:pt x="264" y="0"/>
                  </a:moveTo>
                  <a:cubicBezTo>
                    <a:pt x="296" y="52"/>
                    <a:pt x="328" y="104"/>
                    <a:pt x="360" y="144"/>
                  </a:cubicBezTo>
                  <a:cubicBezTo>
                    <a:pt x="392" y="184"/>
                    <a:pt x="460" y="212"/>
                    <a:pt x="456" y="240"/>
                  </a:cubicBezTo>
                  <a:cubicBezTo>
                    <a:pt x="452" y="268"/>
                    <a:pt x="360" y="309"/>
                    <a:pt x="336" y="312"/>
                  </a:cubicBezTo>
                  <a:cubicBezTo>
                    <a:pt x="312" y="315"/>
                    <a:pt x="324" y="252"/>
                    <a:pt x="312" y="256"/>
                  </a:cubicBezTo>
                  <a:cubicBezTo>
                    <a:pt x="300" y="260"/>
                    <a:pt x="296" y="323"/>
                    <a:pt x="264" y="336"/>
                  </a:cubicBezTo>
                  <a:cubicBezTo>
                    <a:pt x="232" y="349"/>
                    <a:pt x="160" y="336"/>
                    <a:pt x="120" y="336"/>
                  </a:cubicBezTo>
                  <a:cubicBezTo>
                    <a:pt x="80" y="336"/>
                    <a:pt x="40" y="344"/>
                    <a:pt x="24" y="336"/>
                  </a:cubicBezTo>
                  <a:cubicBezTo>
                    <a:pt x="8" y="328"/>
                    <a:pt x="0" y="304"/>
                    <a:pt x="24" y="288"/>
                  </a:cubicBezTo>
                  <a:cubicBezTo>
                    <a:pt x="48" y="272"/>
                    <a:pt x="136" y="256"/>
                    <a:pt x="168" y="240"/>
                  </a:cubicBezTo>
                  <a:cubicBezTo>
                    <a:pt x="200" y="224"/>
                    <a:pt x="215" y="216"/>
                    <a:pt x="216" y="192"/>
                  </a:cubicBezTo>
                  <a:cubicBezTo>
                    <a:pt x="217" y="168"/>
                    <a:pt x="168" y="120"/>
                    <a:pt x="176" y="96"/>
                  </a:cubicBezTo>
                  <a:cubicBezTo>
                    <a:pt x="184" y="72"/>
                    <a:pt x="246" y="58"/>
                    <a:pt x="264" y="48"/>
                  </a:cubicBezTo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60" name="Freeform 87"/>
            <p:cNvSpPr>
              <a:spLocks/>
            </p:cNvSpPr>
            <p:nvPr/>
          </p:nvSpPr>
          <p:spPr bwMode="auto">
            <a:xfrm rot="18757" flipH="1">
              <a:off x="-629" y="3339"/>
              <a:ext cx="199" cy="54"/>
            </a:xfrm>
            <a:custGeom>
              <a:avLst/>
              <a:gdLst>
                <a:gd name="T0" fmla="*/ 0 w 776"/>
                <a:gd name="T1" fmla="*/ 2 h 212"/>
                <a:gd name="T2" fmla="*/ 5 w 776"/>
                <a:gd name="T3" fmla="*/ 0 h 212"/>
                <a:gd name="T4" fmla="*/ 11 w 776"/>
                <a:gd name="T5" fmla="*/ 0 h 212"/>
                <a:gd name="T6" fmla="*/ 13 w 776"/>
                <a:gd name="T7" fmla="*/ 0 h 212"/>
                <a:gd name="T8" fmla="*/ 12 w 776"/>
                <a:gd name="T9" fmla="*/ 1 h 212"/>
                <a:gd name="T10" fmla="*/ 12 w 776"/>
                <a:gd name="T11" fmla="*/ 2 h 212"/>
                <a:gd name="T12" fmla="*/ 9 w 776"/>
                <a:gd name="T13" fmla="*/ 2 h 212"/>
                <a:gd name="T14" fmla="*/ 7 w 776"/>
                <a:gd name="T15" fmla="*/ 2 h 212"/>
                <a:gd name="T16" fmla="*/ 4 w 776"/>
                <a:gd name="T17" fmla="*/ 2 h 212"/>
                <a:gd name="T18" fmla="*/ 2 w 776"/>
                <a:gd name="T19" fmla="*/ 3 h 212"/>
                <a:gd name="T20" fmla="*/ 2 w 776"/>
                <a:gd name="T21" fmla="*/ 2 h 212"/>
                <a:gd name="T22" fmla="*/ 0 w 776"/>
                <a:gd name="T23" fmla="*/ 2 h 2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76"/>
                <a:gd name="T37" fmla="*/ 0 h 212"/>
                <a:gd name="T38" fmla="*/ 776 w 776"/>
                <a:gd name="T39" fmla="*/ 212 h 2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76" h="212">
                  <a:moveTo>
                    <a:pt x="0" y="112"/>
                  </a:moveTo>
                  <a:cubicBezTo>
                    <a:pt x="43" y="89"/>
                    <a:pt x="176" y="32"/>
                    <a:pt x="288" y="16"/>
                  </a:cubicBezTo>
                  <a:cubicBezTo>
                    <a:pt x="400" y="0"/>
                    <a:pt x="592" y="16"/>
                    <a:pt x="672" y="16"/>
                  </a:cubicBezTo>
                  <a:cubicBezTo>
                    <a:pt x="752" y="16"/>
                    <a:pt x="760" y="8"/>
                    <a:pt x="768" y="16"/>
                  </a:cubicBezTo>
                  <a:cubicBezTo>
                    <a:pt x="776" y="24"/>
                    <a:pt x="725" y="51"/>
                    <a:pt x="720" y="64"/>
                  </a:cubicBezTo>
                  <a:cubicBezTo>
                    <a:pt x="715" y="77"/>
                    <a:pt x="765" y="87"/>
                    <a:pt x="736" y="96"/>
                  </a:cubicBezTo>
                  <a:cubicBezTo>
                    <a:pt x="707" y="105"/>
                    <a:pt x="600" y="119"/>
                    <a:pt x="544" y="120"/>
                  </a:cubicBezTo>
                  <a:cubicBezTo>
                    <a:pt x="488" y="121"/>
                    <a:pt x="453" y="107"/>
                    <a:pt x="400" y="104"/>
                  </a:cubicBezTo>
                  <a:cubicBezTo>
                    <a:pt x="347" y="101"/>
                    <a:pt x="267" y="87"/>
                    <a:pt x="224" y="104"/>
                  </a:cubicBezTo>
                  <a:cubicBezTo>
                    <a:pt x="181" y="121"/>
                    <a:pt x="164" y="204"/>
                    <a:pt x="144" y="208"/>
                  </a:cubicBezTo>
                  <a:cubicBezTo>
                    <a:pt x="124" y="212"/>
                    <a:pt x="128" y="144"/>
                    <a:pt x="104" y="128"/>
                  </a:cubicBezTo>
                  <a:cubicBezTo>
                    <a:pt x="80" y="112"/>
                    <a:pt x="22" y="115"/>
                    <a:pt x="0" y="112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61" name="Freeform 88" descr="Широкий диагональный 1"/>
            <p:cNvSpPr>
              <a:spLocks/>
            </p:cNvSpPr>
            <p:nvPr/>
          </p:nvSpPr>
          <p:spPr bwMode="auto">
            <a:xfrm rot="18757" flipH="1">
              <a:off x="-417" y="3071"/>
              <a:ext cx="100" cy="194"/>
            </a:xfrm>
            <a:custGeom>
              <a:avLst/>
              <a:gdLst>
                <a:gd name="T0" fmla="*/ 4 w 390"/>
                <a:gd name="T1" fmla="*/ 4 h 764"/>
                <a:gd name="T2" fmla="*/ 4 w 390"/>
                <a:gd name="T3" fmla="*/ 0 h 764"/>
                <a:gd name="T4" fmla="*/ 2 w 390"/>
                <a:gd name="T5" fmla="*/ 2 h 764"/>
                <a:gd name="T6" fmla="*/ 2 w 390"/>
                <a:gd name="T7" fmla="*/ 2 h 764"/>
                <a:gd name="T8" fmla="*/ 0 w 390"/>
                <a:gd name="T9" fmla="*/ 3 h 764"/>
                <a:gd name="T10" fmla="*/ 1 w 390"/>
                <a:gd name="T11" fmla="*/ 6 h 764"/>
                <a:gd name="T12" fmla="*/ 3 w 390"/>
                <a:gd name="T13" fmla="*/ 12 h 764"/>
                <a:gd name="T14" fmla="*/ 3 w 390"/>
                <a:gd name="T15" fmla="*/ 12 h 764"/>
                <a:gd name="T16" fmla="*/ 4 w 390"/>
                <a:gd name="T17" fmla="*/ 12 h 764"/>
                <a:gd name="T18" fmla="*/ 2 w 390"/>
                <a:gd name="T19" fmla="*/ 11 h 764"/>
                <a:gd name="T20" fmla="*/ 4 w 390"/>
                <a:gd name="T21" fmla="*/ 12 h 764"/>
                <a:gd name="T22" fmla="*/ 6 w 390"/>
                <a:gd name="T23" fmla="*/ 12 h 764"/>
                <a:gd name="T24" fmla="*/ 7 w 390"/>
                <a:gd name="T25" fmla="*/ 11 h 764"/>
                <a:gd name="T26" fmla="*/ 6 w 390"/>
                <a:gd name="T27" fmla="*/ 10 h 764"/>
                <a:gd name="T28" fmla="*/ 4 w 390"/>
                <a:gd name="T29" fmla="*/ 4 h 7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90"/>
                <a:gd name="T46" fmla="*/ 0 h 764"/>
                <a:gd name="T47" fmla="*/ 390 w 390"/>
                <a:gd name="T48" fmla="*/ 764 h 76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90" h="764">
                  <a:moveTo>
                    <a:pt x="238" y="220"/>
                  </a:moveTo>
                  <a:cubicBezTo>
                    <a:pt x="218" y="125"/>
                    <a:pt x="241" y="40"/>
                    <a:pt x="222" y="20"/>
                  </a:cubicBezTo>
                  <a:cubicBezTo>
                    <a:pt x="203" y="0"/>
                    <a:pt x="145" y="83"/>
                    <a:pt x="122" y="100"/>
                  </a:cubicBezTo>
                  <a:cubicBezTo>
                    <a:pt x="99" y="117"/>
                    <a:pt x="105" y="115"/>
                    <a:pt x="86" y="124"/>
                  </a:cubicBezTo>
                  <a:cubicBezTo>
                    <a:pt x="67" y="133"/>
                    <a:pt x="12" y="112"/>
                    <a:pt x="6" y="156"/>
                  </a:cubicBezTo>
                  <a:cubicBezTo>
                    <a:pt x="0" y="200"/>
                    <a:pt x="21" y="296"/>
                    <a:pt x="50" y="388"/>
                  </a:cubicBezTo>
                  <a:cubicBezTo>
                    <a:pt x="79" y="480"/>
                    <a:pt x="155" y="652"/>
                    <a:pt x="178" y="708"/>
                  </a:cubicBezTo>
                  <a:cubicBezTo>
                    <a:pt x="201" y="764"/>
                    <a:pt x="179" y="719"/>
                    <a:pt x="186" y="724"/>
                  </a:cubicBezTo>
                  <a:cubicBezTo>
                    <a:pt x="193" y="729"/>
                    <a:pt x="233" y="747"/>
                    <a:pt x="218" y="740"/>
                  </a:cubicBezTo>
                  <a:cubicBezTo>
                    <a:pt x="203" y="733"/>
                    <a:pt x="96" y="684"/>
                    <a:pt x="94" y="684"/>
                  </a:cubicBezTo>
                  <a:cubicBezTo>
                    <a:pt x="92" y="684"/>
                    <a:pt x="165" y="732"/>
                    <a:pt x="206" y="740"/>
                  </a:cubicBezTo>
                  <a:cubicBezTo>
                    <a:pt x="247" y="748"/>
                    <a:pt x="311" y="741"/>
                    <a:pt x="342" y="732"/>
                  </a:cubicBezTo>
                  <a:cubicBezTo>
                    <a:pt x="373" y="723"/>
                    <a:pt x="390" y="708"/>
                    <a:pt x="390" y="684"/>
                  </a:cubicBezTo>
                  <a:cubicBezTo>
                    <a:pt x="390" y="660"/>
                    <a:pt x="367" y="665"/>
                    <a:pt x="342" y="588"/>
                  </a:cubicBezTo>
                  <a:cubicBezTo>
                    <a:pt x="317" y="511"/>
                    <a:pt x="258" y="315"/>
                    <a:pt x="238" y="220"/>
                  </a:cubicBezTo>
                  <a:close/>
                </a:path>
              </a:pathLst>
            </a:custGeom>
            <a:pattFill prst="wdDnDiag">
              <a:fgClr>
                <a:srgbClr val="FF0000"/>
              </a:fgClr>
              <a:bgClr>
                <a:srgbClr val="0099CC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62" name="Freeform 89"/>
            <p:cNvSpPr>
              <a:spLocks/>
            </p:cNvSpPr>
            <p:nvPr/>
          </p:nvSpPr>
          <p:spPr bwMode="auto">
            <a:xfrm rot="18757" flipH="1">
              <a:off x="-409" y="3094"/>
              <a:ext cx="121" cy="153"/>
            </a:xfrm>
            <a:custGeom>
              <a:avLst/>
              <a:gdLst>
                <a:gd name="T0" fmla="*/ 5 w 473"/>
                <a:gd name="T1" fmla="*/ 2 h 602"/>
                <a:gd name="T2" fmla="*/ 4 w 473"/>
                <a:gd name="T3" fmla="*/ 6 h 602"/>
                <a:gd name="T4" fmla="*/ 5 w 473"/>
                <a:gd name="T5" fmla="*/ 8 h 602"/>
                <a:gd name="T6" fmla="*/ 4 w 473"/>
                <a:gd name="T7" fmla="*/ 8 h 602"/>
                <a:gd name="T8" fmla="*/ 4 w 473"/>
                <a:gd name="T9" fmla="*/ 7 h 602"/>
                <a:gd name="T10" fmla="*/ 3 w 473"/>
                <a:gd name="T11" fmla="*/ 7 h 602"/>
                <a:gd name="T12" fmla="*/ 2 w 473"/>
                <a:gd name="T13" fmla="*/ 6 h 602"/>
                <a:gd name="T14" fmla="*/ 0 w 473"/>
                <a:gd name="T15" fmla="*/ 7 h 602"/>
                <a:gd name="T16" fmla="*/ 1 w 473"/>
                <a:gd name="T17" fmla="*/ 8 h 602"/>
                <a:gd name="T18" fmla="*/ 1 w 473"/>
                <a:gd name="T19" fmla="*/ 9 h 602"/>
                <a:gd name="T20" fmla="*/ 2 w 473"/>
                <a:gd name="T21" fmla="*/ 9 h 602"/>
                <a:gd name="T22" fmla="*/ 3 w 473"/>
                <a:gd name="T23" fmla="*/ 9 h 602"/>
                <a:gd name="T24" fmla="*/ 4 w 473"/>
                <a:gd name="T25" fmla="*/ 10 h 602"/>
                <a:gd name="T26" fmla="*/ 6 w 473"/>
                <a:gd name="T27" fmla="*/ 10 h 602"/>
                <a:gd name="T28" fmla="*/ 7 w 473"/>
                <a:gd name="T29" fmla="*/ 9 h 602"/>
                <a:gd name="T30" fmla="*/ 7 w 473"/>
                <a:gd name="T31" fmla="*/ 6 h 602"/>
                <a:gd name="T32" fmla="*/ 7 w 473"/>
                <a:gd name="T33" fmla="*/ 5 h 602"/>
                <a:gd name="T34" fmla="*/ 8 w 473"/>
                <a:gd name="T35" fmla="*/ 2 h 602"/>
                <a:gd name="T36" fmla="*/ 6 w 473"/>
                <a:gd name="T37" fmla="*/ 0 h 602"/>
                <a:gd name="T38" fmla="*/ 5 w 473"/>
                <a:gd name="T39" fmla="*/ 2 h 6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73"/>
                <a:gd name="T61" fmla="*/ 0 h 602"/>
                <a:gd name="T62" fmla="*/ 473 w 473"/>
                <a:gd name="T63" fmla="*/ 602 h 6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73" h="602">
                  <a:moveTo>
                    <a:pt x="280" y="137"/>
                  </a:moveTo>
                  <a:cubicBezTo>
                    <a:pt x="267" y="196"/>
                    <a:pt x="261" y="296"/>
                    <a:pt x="264" y="353"/>
                  </a:cubicBezTo>
                  <a:cubicBezTo>
                    <a:pt x="267" y="410"/>
                    <a:pt x="296" y="457"/>
                    <a:pt x="296" y="481"/>
                  </a:cubicBezTo>
                  <a:cubicBezTo>
                    <a:pt x="296" y="505"/>
                    <a:pt x="277" y="502"/>
                    <a:pt x="264" y="497"/>
                  </a:cubicBezTo>
                  <a:cubicBezTo>
                    <a:pt x="251" y="492"/>
                    <a:pt x="232" y="465"/>
                    <a:pt x="216" y="449"/>
                  </a:cubicBezTo>
                  <a:cubicBezTo>
                    <a:pt x="200" y="433"/>
                    <a:pt x="184" y="412"/>
                    <a:pt x="168" y="401"/>
                  </a:cubicBezTo>
                  <a:cubicBezTo>
                    <a:pt x="152" y="390"/>
                    <a:pt x="146" y="381"/>
                    <a:pt x="120" y="385"/>
                  </a:cubicBezTo>
                  <a:cubicBezTo>
                    <a:pt x="94" y="389"/>
                    <a:pt x="24" y="405"/>
                    <a:pt x="12" y="425"/>
                  </a:cubicBezTo>
                  <a:cubicBezTo>
                    <a:pt x="0" y="445"/>
                    <a:pt x="38" y="485"/>
                    <a:pt x="48" y="505"/>
                  </a:cubicBezTo>
                  <a:cubicBezTo>
                    <a:pt x="58" y="525"/>
                    <a:pt x="60" y="537"/>
                    <a:pt x="72" y="545"/>
                  </a:cubicBezTo>
                  <a:cubicBezTo>
                    <a:pt x="84" y="553"/>
                    <a:pt x="101" y="556"/>
                    <a:pt x="120" y="553"/>
                  </a:cubicBezTo>
                  <a:cubicBezTo>
                    <a:pt x="139" y="550"/>
                    <a:pt x="160" y="522"/>
                    <a:pt x="184" y="529"/>
                  </a:cubicBezTo>
                  <a:cubicBezTo>
                    <a:pt x="208" y="536"/>
                    <a:pt x="233" y="584"/>
                    <a:pt x="264" y="593"/>
                  </a:cubicBezTo>
                  <a:cubicBezTo>
                    <a:pt x="295" y="602"/>
                    <a:pt x="337" y="597"/>
                    <a:pt x="368" y="585"/>
                  </a:cubicBezTo>
                  <a:cubicBezTo>
                    <a:pt x="399" y="573"/>
                    <a:pt x="440" y="556"/>
                    <a:pt x="448" y="521"/>
                  </a:cubicBezTo>
                  <a:cubicBezTo>
                    <a:pt x="456" y="486"/>
                    <a:pt x="416" y="418"/>
                    <a:pt x="416" y="377"/>
                  </a:cubicBezTo>
                  <a:cubicBezTo>
                    <a:pt x="416" y="336"/>
                    <a:pt x="441" y="314"/>
                    <a:pt x="448" y="273"/>
                  </a:cubicBezTo>
                  <a:cubicBezTo>
                    <a:pt x="455" y="232"/>
                    <a:pt x="473" y="174"/>
                    <a:pt x="456" y="129"/>
                  </a:cubicBezTo>
                  <a:cubicBezTo>
                    <a:pt x="439" y="84"/>
                    <a:pt x="373" y="0"/>
                    <a:pt x="344" y="1"/>
                  </a:cubicBezTo>
                  <a:cubicBezTo>
                    <a:pt x="315" y="2"/>
                    <a:pt x="293" y="78"/>
                    <a:pt x="280" y="137"/>
                  </a:cubicBezTo>
                  <a:close/>
                </a:path>
              </a:pathLst>
            </a:custGeom>
            <a:gradFill rotWithShape="1">
              <a:gsLst>
                <a:gs pos="0">
                  <a:srgbClr val="EE9F00"/>
                </a:gs>
                <a:gs pos="100000">
                  <a:srgbClr val="FFA95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363" name="Group 90"/>
            <p:cNvGrpSpPr>
              <a:grpSpLocks/>
            </p:cNvGrpSpPr>
            <p:nvPr/>
          </p:nvGrpSpPr>
          <p:grpSpPr bwMode="auto">
            <a:xfrm rot="21349965" flipH="1">
              <a:off x="-440" y="2934"/>
              <a:ext cx="135" cy="73"/>
              <a:chOff x="1955" y="1357"/>
              <a:chExt cx="333" cy="180"/>
            </a:xfrm>
          </p:grpSpPr>
          <p:grpSp>
            <p:nvGrpSpPr>
              <p:cNvPr id="12366" name="Group 91"/>
              <p:cNvGrpSpPr>
                <a:grpSpLocks/>
              </p:cNvGrpSpPr>
              <p:nvPr/>
            </p:nvGrpSpPr>
            <p:grpSpPr bwMode="auto">
              <a:xfrm>
                <a:off x="1955" y="1357"/>
                <a:ext cx="333" cy="180"/>
                <a:chOff x="5161" y="3181"/>
                <a:chExt cx="257" cy="140"/>
              </a:xfrm>
            </p:grpSpPr>
            <p:sp>
              <p:nvSpPr>
                <p:cNvPr id="12369" name="Freeform 92"/>
                <p:cNvSpPr>
                  <a:spLocks/>
                </p:cNvSpPr>
                <p:nvPr/>
              </p:nvSpPr>
              <p:spPr bwMode="auto">
                <a:xfrm>
                  <a:off x="5161" y="3181"/>
                  <a:ext cx="170" cy="123"/>
                </a:xfrm>
                <a:custGeom>
                  <a:avLst/>
                  <a:gdLst>
                    <a:gd name="T0" fmla="*/ 8 w 170"/>
                    <a:gd name="T1" fmla="*/ 95 h 123"/>
                    <a:gd name="T2" fmla="*/ 62 w 170"/>
                    <a:gd name="T3" fmla="*/ 113 h 123"/>
                    <a:gd name="T4" fmla="*/ 140 w 170"/>
                    <a:gd name="T5" fmla="*/ 119 h 123"/>
                    <a:gd name="T6" fmla="*/ 158 w 170"/>
                    <a:gd name="T7" fmla="*/ 113 h 123"/>
                    <a:gd name="T8" fmla="*/ 164 w 170"/>
                    <a:gd name="T9" fmla="*/ 59 h 123"/>
                    <a:gd name="T10" fmla="*/ 122 w 170"/>
                    <a:gd name="T11" fmla="*/ 11 h 123"/>
                    <a:gd name="T12" fmla="*/ 56 w 170"/>
                    <a:gd name="T13" fmla="*/ 5 h 123"/>
                    <a:gd name="T14" fmla="*/ 20 w 170"/>
                    <a:gd name="T15" fmla="*/ 41 h 123"/>
                    <a:gd name="T16" fmla="*/ 2 w 170"/>
                    <a:gd name="T17" fmla="*/ 59 h 123"/>
                    <a:gd name="T18" fmla="*/ 8 w 170"/>
                    <a:gd name="T19" fmla="*/ 95 h 12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70"/>
                    <a:gd name="T31" fmla="*/ 0 h 123"/>
                    <a:gd name="T32" fmla="*/ 170 w 170"/>
                    <a:gd name="T33" fmla="*/ 123 h 12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70" h="123">
                      <a:moveTo>
                        <a:pt x="8" y="95"/>
                      </a:moveTo>
                      <a:cubicBezTo>
                        <a:pt x="15" y="104"/>
                        <a:pt x="40" y="109"/>
                        <a:pt x="62" y="113"/>
                      </a:cubicBezTo>
                      <a:cubicBezTo>
                        <a:pt x="84" y="117"/>
                        <a:pt x="124" y="119"/>
                        <a:pt x="140" y="119"/>
                      </a:cubicBezTo>
                      <a:cubicBezTo>
                        <a:pt x="156" y="119"/>
                        <a:pt x="154" y="123"/>
                        <a:pt x="158" y="113"/>
                      </a:cubicBezTo>
                      <a:cubicBezTo>
                        <a:pt x="162" y="103"/>
                        <a:pt x="170" y="76"/>
                        <a:pt x="164" y="59"/>
                      </a:cubicBezTo>
                      <a:cubicBezTo>
                        <a:pt x="158" y="42"/>
                        <a:pt x="140" y="20"/>
                        <a:pt x="122" y="11"/>
                      </a:cubicBezTo>
                      <a:cubicBezTo>
                        <a:pt x="104" y="2"/>
                        <a:pt x="73" y="0"/>
                        <a:pt x="56" y="5"/>
                      </a:cubicBezTo>
                      <a:cubicBezTo>
                        <a:pt x="39" y="10"/>
                        <a:pt x="29" y="32"/>
                        <a:pt x="20" y="41"/>
                      </a:cubicBezTo>
                      <a:cubicBezTo>
                        <a:pt x="11" y="50"/>
                        <a:pt x="4" y="50"/>
                        <a:pt x="2" y="59"/>
                      </a:cubicBezTo>
                      <a:cubicBezTo>
                        <a:pt x="0" y="68"/>
                        <a:pt x="7" y="88"/>
                        <a:pt x="8" y="95"/>
                      </a:cubicBezTo>
                      <a:close/>
                    </a:path>
                  </a:pathLst>
                </a:custGeom>
                <a:solidFill>
                  <a:srgbClr val="0099CC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70" name="Freeform 93"/>
                <p:cNvSpPr>
                  <a:spLocks/>
                </p:cNvSpPr>
                <p:nvPr/>
              </p:nvSpPr>
              <p:spPr bwMode="auto">
                <a:xfrm>
                  <a:off x="5313" y="3234"/>
                  <a:ext cx="105" cy="87"/>
                </a:xfrm>
                <a:custGeom>
                  <a:avLst/>
                  <a:gdLst>
                    <a:gd name="T0" fmla="*/ 12 w 105"/>
                    <a:gd name="T1" fmla="*/ 0 h 87"/>
                    <a:gd name="T2" fmla="*/ 84 w 105"/>
                    <a:gd name="T3" fmla="*/ 36 h 87"/>
                    <a:gd name="T4" fmla="*/ 102 w 105"/>
                    <a:gd name="T5" fmla="*/ 66 h 87"/>
                    <a:gd name="T6" fmla="*/ 66 w 105"/>
                    <a:gd name="T7" fmla="*/ 84 h 87"/>
                    <a:gd name="T8" fmla="*/ 42 w 105"/>
                    <a:gd name="T9" fmla="*/ 84 h 87"/>
                    <a:gd name="T10" fmla="*/ 0 w 105"/>
                    <a:gd name="T11" fmla="*/ 66 h 8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5"/>
                    <a:gd name="T19" fmla="*/ 0 h 87"/>
                    <a:gd name="T20" fmla="*/ 105 w 105"/>
                    <a:gd name="T21" fmla="*/ 87 h 8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5" h="87">
                      <a:moveTo>
                        <a:pt x="12" y="0"/>
                      </a:moveTo>
                      <a:cubicBezTo>
                        <a:pt x="40" y="12"/>
                        <a:pt x="69" y="25"/>
                        <a:pt x="84" y="36"/>
                      </a:cubicBezTo>
                      <a:cubicBezTo>
                        <a:pt x="99" y="47"/>
                        <a:pt x="105" y="58"/>
                        <a:pt x="102" y="66"/>
                      </a:cubicBezTo>
                      <a:cubicBezTo>
                        <a:pt x="99" y="74"/>
                        <a:pt x="76" y="81"/>
                        <a:pt x="66" y="84"/>
                      </a:cubicBezTo>
                      <a:cubicBezTo>
                        <a:pt x="56" y="87"/>
                        <a:pt x="53" y="87"/>
                        <a:pt x="42" y="84"/>
                      </a:cubicBezTo>
                      <a:cubicBezTo>
                        <a:pt x="31" y="81"/>
                        <a:pt x="15" y="73"/>
                        <a:pt x="0" y="66"/>
                      </a:cubicBezTo>
                    </a:path>
                  </a:pathLst>
                </a:custGeom>
                <a:solidFill>
                  <a:srgbClr val="0099CC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67" name="Freeform 94"/>
              <p:cNvSpPr>
                <a:spLocks/>
              </p:cNvSpPr>
              <p:nvPr/>
            </p:nvSpPr>
            <p:spPr bwMode="auto">
              <a:xfrm rot="-2021949">
                <a:off x="2182" y="1433"/>
                <a:ext cx="47" cy="94"/>
              </a:xfrm>
              <a:custGeom>
                <a:avLst/>
                <a:gdLst>
                  <a:gd name="T0" fmla="*/ 12 w 60"/>
                  <a:gd name="T1" fmla="*/ 0 h 114"/>
                  <a:gd name="T2" fmla="*/ 0 w 60"/>
                  <a:gd name="T3" fmla="*/ 7 h 114"/>
                  <a:gd name="T4" fmla="*/ 5 w 60"/>
                  <a:gd name="T5" fmla="*/ 17 h 114"/>
                  <a:gd name="T6" fmla="*/ 12 w 60"/>
                  <a:gd name="T7" fmla="*/ 27 h 114"/>
                  <a:gd name="T8" fmla="*/ 12 w 60"/>
                  <a:gd name="T9" fmla="*/ 47 h 114"/>
                  <a:gd name="T10" fmla="*/ 12 w 60"/>
                  <a:gd name="T11" fmla="*/ 57 h 114"/>
                  <a:gd name="T12" fmla="*/ 20 w 60"/>
                  <a:gd name="T13" fmla="*/ 64 h 114"/>
                  <a:gd name="T14" fmla="*/ 29 w 60"/>
                  <a:gd name="T15" fmla="*/ 54 h 114"/>
                  <a:gd name="T16" fmla="*/ 24 w 60"/>
                  <a:gd name="T17" fmla="*/ 21 h 114"/>
                  <a:gd name="T18" fmla="*/ 12 w 60"/>
                  <a:gd name="T19" fmla="*/ 0 h 1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0"/>
                  <a:gd name="T31" fmla="*/ 0 h 114"/>
                  <a:gd name="T32" fmla="*/ 60 w 60"/>
                  <a:gd name="T33" fmla="*/ 114 h 1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0" h="114">
                    <a:moveTo>
                      <a:pt x="24" y="0"/>
                    </a:moveTo>
                    <a:lnTo>
                      <a:pt x="0" y="12"/>
                    </a:lnTo>
                    <a:lnTo>
                      <a:pt x="12" y="30"/>
                    </a:lnTo>
                    <a:lnTo>
                      <a:pt x="24" y="48"/>
                    </a:lnTo>
                    <a:lnTo>
                      <a:pt x="24" y="84"/>
                    </a:lnTo>
                    <a:lnTo>
                      <a:pt x="24" y="102"/>
                    </a:lnTo>
                    <a:lnTo>
                      <a:pt x="42" y="114"/>
                    </a:lnTo>
                    <a:lnTo>
                      <a:pt x="60" y="96"/>
                    </a:lnTo>
                    <a:lnTo>
                      <a:pt x="48" y="3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99CC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68" name="AutoShape 95"/>
              <p:cNvSpPr>
                <a:spLocks noChangeArrowheads="1"/>
              </p:cNvSpPr>
              <p:nvPr/>
            </p:nvSpPr>
            <p:spPr bwMode="auto">
              <a:xfrm>
                <a:off x="1964" y="1402"/>
                <a:ext cx="222" cy="78"/>
              </a:xfrm>
              <a:prstGeom prst="star8">
                <a:avLst>
                  <a:gd name="adj" fmla="val 14417"/>
                </a:avLst>
              </a:prstGeom>
              <a:solidFill>
                <a:srgbClr val="FF0000"/>
              </a:solidFill>
              <a:ln w="31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2364" name="Freeform 96"/>
            <p:cNvSpPr>
              <a:spLocks/>
            </p:cNvSpPr>
            <p:nvPr/>
          </p:nvSpPr>
          <p:spPr bwMode="auto">
            <a:xfrm rot="18757" flipH="1">
              <a:off x="-320" y="3231"/>
              <a:ext cx="91" cy="117"/>
            </a:xfrm>
            <a:custGeom>
              <a:avLst/>
              <a:gdLst>
                <a:gd name="T0" fmla="*/ 4 w 353"/>
                <a:gd name="T1" fmla="*/ 1 h 461"/>
                <a:gd name="T2" fmla="*/ 3 w 353"/>
                <a:gd name="T3" fmla="*/ 1 h 461"/>
                <a:gd name="T4" fmla="*/ 2 w 353"/>
                <a:gd name="T5" fmla="*/ 0 h 461"/>
                <a:gd name="T6" fmla="*/ 0 w 353"/>
                <a:gd name="T7" fmla="*/ 1 h 461"/>
                <a:gd name="T8" fmla="*/ 0 w 353"/>
                <a:gd name="T9" fmla="*/ 2 h 461"/>
                <a:gd name="T10" fmla="*/ 1 w 353"/>
                <a:gd name="T11" fmla="*/ 2 h 461"/>
                <a:gd name="T12" fmla="*/ 3 w 353"/>
                <a:gd name="T13" fmla="*/ 3 h 461"/>
                <a:gd name="T14" fmla="*/ 4 w 353"/>
                <a:gd name="T15" fmla="*/ 5 h 461"/>
                <a:gd name="T16" fmla="*/ 5 w 353"/>
                <a:gd name="T17" fmla="*/ 7 h 461"/>
                <a:gd name="T18" fmla="*/ 6 w 353"/>
                <a:gd name="T19" fmla="*/ 7 h 461"/>
                <a:gd name="T20" fmla="*/ 5 w 353"/>
                <a:gd name="T21" fmla="*/ 6 h 461"/>
                <a:gd name="T22" fmla="*/ 4 w 353"/>
                <a:gd name="T23" fmla="*/ 4 h 461"/>
                <a:gd name="T24" fmla="*/ 4 w 353"/>
                <a:gd name="T25" fmla="*/ 2 h 461"/>
                <a:gd name="T26" fmla="*/ 4 w 353"/>
                <a:gd name="T27" fmla="*/ 0 h 461"/>
                <a:gd name="T28" fmla="*/ 4 w 353"/>
                <a:gd name="T29" fmla="*/ 1 h 461"/>
                <a:gd name="T30" fmla="*/ 4 w 353"/>
                <a:gd name="T31" fmla="*/ 1 h 46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53"/>
                <a:gd name="T49" fmla="*/ 0 h 461"/>
                <a:gd name="T50" fmla="*/ 353 w 353"/>
                <a:gd name="T51" fmla="*/ 461 h 46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53" h="461">
                  <a:moveTo>
                    <a:pt x="252" y="53"/>
                  </a:moveTo>
                  <a:cubicBezTo>
                    <a:pt x="245" y="56"/>
                    <a:pt x="187" y="36"/>
                    <a:pt x="164" y="29"/>
                  </a:cubicBezTo>
                  <a:cubicBezTo>
                    <a:pt x="141" y="22"/>
                    <a:pt x="137" y="8"/>
                    <a:pt x="112" y="13"/>
                  </a:cubicBezTo>
                  <a:cubicBezTo>
                    <a:pt x="87" y="18"/>
                    <a:pt x="32" y="45"/>
                    <a:pt x="16" y="61"/>
                  </a:cubicBezTo>
                  <a:cubicBezTo>
                    <a:pt x="0" y="77"/>
                    <a:pt x="6" y="96"/>
                    <a:pt x="16" y="109"/>
                  </a:cubicBezTo>
                  <a:cubicBezTo>
                    <a:pt x="26" y="122"/>
                    <a:pt x="52" y="125"/>
                    <a:pt x="76" y="141"/>
                  </a:cubicBezTo>
                  <a:cubicBezTo>
                    <a:pt x="100" y="157"/>
                    <a:pt x="129" y="178"/>
                    <a:pt x="160" y="205"/>
                  </a:cubicBezTo>
                  <a:cubicBezTo>
                    <a:pt x="191" y="232"/>
                    <a:pt x="239" y="262"/>
                    <a:pt x="260" y="301"/>
                  </a:cubicBezTo>
                  <a:cubicBezTo>
                    <a:pt x="281" y="340"/>
                    <a:pt x="269" y="413"/>
                    <a:pt x="284" y="437"/>
                  </a:cubicBezTo>
                  <a:cubicBezTo>
                    <a:pt x="299" y="461"/>
                    <a:pt x="343" y="457"/>
                    <a:pt x="348" y="445"/>
                  </a:cubicBezTo>
                  <a:cubicBezTo>
                    <a:pt x="353" y="433"/>
                    <a:pt x="331" y="398"/>
                    <a:pt x="316" y="365"/>
                  </a:cubicBezTo>
                  <a:cubicBezTo>
                    <a:pt x="301" y="332"/>
                    <a:pt x="270" y="288"/>
                    <a:pt x="260" y="245"/>
                  </a:cubicBezTo>
                  <a:cubicBezTo>
                    <a:pt x="250" y="202"/>
                    <a:pt x="265" y="148"/>
                    <a:pt x="256" y="109"/>
                  </a:cubicBezTo>
                  <a:cubicBezTo>
                    <a:pt x="247" y="70"/>
                    <a:pt x="217" y="26"/>
                    <a:pt x="208" y="13"/>
                  </a:cubicBezTo>
                  <a:cubicBezTo>
                    <a:pt x="199" y="0"/>
                    <a:pt x="197" y="22"/>
                    <a:pt x="204" y="29"/>
                  </a:cubicBezTo>
                  <a:cubicBezTo>
                    <a:pt x="211" y="36"/>
                    <a:pt x="242" y="48"/>
                    <a:pt x="252" y="53"/>
                  </a:cubicBezTo>
                  <a:close/>
                </a:path>
              </a:pathLst>
            </a:custGeom>
            <a:solidFill>
              <a:srgbClr val="336699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65" name="Freeform 97"/>
            <p:cNvSpPr>
              <a:spLocks/>
            </p:cNvSpPr>
            <p:nvPr/>
          </p:nvSpPr>
          <p:spPr bwMode="auto">
            <a:xfrm rot="18757" flipH="1">
              <a:off x="-499" y="3196"/>
              <a:ext cx="94" cy="47"/>
            </a:xfrm>
            <a:custGeom>
              <a:avLst/>
              <a:gdLst>
                <a:gd name="T0" fmla="*/ 0 w 364"/>
                <a:gd name="T1" fmla="*/ 2 h 184"/>
                <a:gd name="T2" fmla="*/ 1 w 364"/>
                <a:gd name="T3" fmla="*/ 2 h 184"/>
                <a:gd name="T4" fmla="*/ 3 w 364"/>
                <a:gd name="T5" fmla="*/ 1 h 184"/>
                <a:gd name="T6" fmla="*/ 5 w 364"/>
                <a:gd name="T7" fmla="*/ 0 h 184"/>
                <a:gd name="T8" fmla="*/ 6 w 364"/>
                <a:gd name="T9" fmla="*/ 1 h 184"/>
                <a:gd name="T10" fmla="*/ 3 w 364"/>
                <a:gd name="T11" fmla="*/ 2 h 184"/>
                <a:gd name="T12" fmla="*/ 1 w 364"/>
                <a:gd name="T13" fmla="*/ 3 h 184"/>
                <a:gd name="T14" fmla="*/ 0 w 364"/>
                <a:gd name="T15" fmla="*/ 2 h 1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4"/>
                <a:gd name="T25" fmla="*/ 0 h 184"/>
                <a:gd name="T26" fmla="*/ 364 w 364"/>
                <a:gd name="T27" fmla="*/ 184 h 1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4" h="184">
                  <a:moveTo>
                    <a:pt x="0" y="144"/>
                  </a:moveTo>
                  <a:cubicBezTo>
                    <a:pt x="5" y="132"/>
                    <a:pt x="4" y="136"/>
                    <a:pt x="28" y="120"/>
                  </a:cubicBezTo>
                  <a:cubicBezTo>
                    <a:pt x="52" y="104"/>
                    <a:pt x="101" y="68"/>
                    <a:pt x="144" y="48"/>
                  </a:cubicBezTo>
                  <a:cubicBezTo>
                    <a:pt x="187" y="28"/>
                    <a:pt x="254" y="0"/>
                    <a:pt x="288" y="0"/>
                  </a:cubicBezTo>
                  <a:cubicBezTo>
                    <a:pt x="322" y="0"/>
                    <a:pt x="364" y="32"/>
                    <a:pt x="348" y="48"/>
                  </a:cubicBezTo>
                  <a:cubicBezTo>
                    <a:pt x="332" y="64"/>
                    <a:pt x="244" y="75"/>
                    <a:pt x="192" y="96"/>
                  </a:cubicBezTo>
                  <a:cubicBezTo>
                    <a:pt x="140" y="117"/>
                    <a:pt x="68" y="168"/>
                    <a:pt x="36" y="176"/>
                  </a:cubicBezTo>
                  <a:cubicBezTo>
                    <a:pt x="4" y="184"/>
                    <a:pt x="8" y="151"/>
                    <a:pt x="0" y="14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729" name="Group 9"/>
          <p:cNvGrpSpPr>
            <a:grpSpLocks/>
          </p:cNvGrpSpPr>
          <p:nvPr/>
        </p:nvGrpSpPr>
        <p:grpSpPr bwMode="auto">
          <a:xfrm>
            <a:off x="428625" y="5702300"/>
            <a:ext cx="8672513" cy="923925"/>
            <a:chOff x="672" y="3142"/>
            <a:chExt cx="4831" cy="582"/>
          </a:xfrm>
        </p:grpSpPr>
        <p:sp>
          <p:nvSpPr>
            <p:cNvPr id="712" name="Rectangle 10"/>
            <p:cNvSpPr>
              <a:spLocks noChangeArrowheads="1"/>
            </p:cNvSpPr>
            <p:nvPr/>
          </p:nvSpPr>
          <p:spPr bwMode="auto">
            <a:xfrm rot="21242915">
              <a:off x="3153" y="3142"/>
              <a:ext cx="2194" cy="582"/>
            </a:xfrm>
            <a:prstGeom prst="rect">
              <a:avLst/>
            </a:prstGeom>
            <a:noFill/>
            <a:ln w="9525" algn="ctr">
              <a:noFill/>
              <a:prstDash val="sysDot"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4400" i="0" dirty="0">
                  <a:solidFill>
                    <a:srgbClr val="99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Georgia" pitchFamily="18" charset="0"/>
                  <a:cs typeface="+mn-cs"/>
                </a:rPr>
                <a:t>84 км</a:t>
              </a:r>
              <a:r>
                <a:rPr lang="ru-RU" sz="5400" i="0" dirty="0">
                  <a:latin typeface="Georgia" pitchFamily="18" charset="0"/>
                  <a:cs typeface="+mn-cs"/>
                </a:rPr>
                <a:t> </a:t>
              </a:r>
            </a:p>
          </p:txBody>
        </p:sp>
        <p:sp>
          <p:nvSpPr>
            <p:cNvPr id="713" name="AutoShape 11"/>
            <p:cNvSpPr>
              <a:spLocks/>
            </p:cNvSpPr>
            <p:nvPr/>
          </p:nvSpPr>
          <p:spPr bwMode="auto">
            <a:xfrm rot="59033555">
              <a:off x="2868" y="972"/>
              <a:ext cx="439" cy="4831"/>
            </a:xfrm>
            <a:prstGeom prst="leftBrace">
              <a:avLst>
                <a:gd name="adj1" fmla="val 91705"/>
                <a:gd name="adj2" fmla="val 50000"/>
              </a:avLst>
            </a:prstGeom>
            <a:noFill/>
            <a:ln w="76200">
              <a:solidFill>
                <a:srgbClr val="FF0000"/>
              </a:solidFill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 wrap="none" anchor="ctr"/>
            <a:lstStyle/>
            <a:p>
              <a:pPr>
                <a:defRPr/>
              </a:pPr>
              <a:endParaRPr lang="ru-RU">
                <a:cs typeface="+mn-cs"/>
              </a:endParaRPr>
            </a:p>
          </p:txBody>
        </p:sp>
      </p:grpSp>
      <p:grpSp>
        <p:nvGrpSpPr>
          <p:cNvPr id="730" name="Group 105"/>
          <p:cNvGrpSpPr>
            <a:grpSpLocks/>
          </p:cNvGrpSpPr>
          <p:nvPr/>
        </p:nvGrpSpPr>
        <p:grpSpPr bwMode="auto">
          <a:xfrm flipH="1">
            <a:off x="8786813" y="3714750"/>
            <a:ext cx="1255712" cy="1057275"/>
            <a:chOff x="-647" y="2934"/>
            <a:chExt cx="647" cy="570"/>
          </a:xfrm>
        </p:grpSpPr>
        <p:grpSp>
          <p:nvGrpSpPr>
            <p:cNvPr id="12303" name="Group 62"/>
            <p:cNvGrpSpPr>
              <a:grpSpLocks/>
            </p:cNvGrpSpPr>
            <p:nvPr/>
          </p:nvGrpSpPr>
          <p:grpSpPr bwMode="auto">
            <a:xfrm rot="18757">
              <a:off x="-172" y="3333"/>
              <a:ext cx="172" cy="171"/>
              <a:chOff x="576" y="1392"/>
              <a:chExt cx="1008" cy="960"/>
            </a:xfrm>
          </p:grpSpPr>
          <p:sp>
            <p:nvSpPr>
              <p:cNvPr id="12335" name="Oval 63"/>
              <p:cNvSpPr>
                <a:spLocks noChangeArrowheads="1"/>
              </p:cNvSpPr>
              <p:nvPr/>
            </p:nvSpPr>
            <p:spPr bwMode="auto">
              <a:xfrm>
                <a:off x="576" y="1392"/>
                <a:ext cx="1008" cy="960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36" name="Oval 64"/>
              <p:cNvSpPr>
                <a:spLocks noChangeArrowheads="1"/>
              </p:cNvSpPr>
              <p:nvPr/>
            </p:nvSpPr>
            <p:spPr bwMode="auto">
              <a:xfrm>
                <a:off x="768" y="1584"/>
                <a:ext cx="624" cy="57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37" name="AutoShape 65"/>
              <p:cNvSpPr>
                <a:spLocks noChangeArrowheads="1"/>
              </p:cNvSpPr>
              <p:nvPr/>
            </p:nvSpPr>
            <p:spPr bwMode="auto">
              <a:xfrm>
                <a:off x="816" y="1632"/>
                <a:ext cx="528" cy="480"/>
              </a:xfrm>
              <a:prstGeom prst="star8">
                <a:avLst>
                  <a:gd name="adj" fmla="val 13542"/>
                </a:avLst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3175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 rot="18757">
              <a:off x="-627" y="3331"/>
              <a:ext cx="172" cy="171"/>
              <a:chOff x="576" y="1392"/>
              <a:chExt cx="1008" cy="960"/>
            </a:xfrm>
          </p:grpSpPr>
          <p:sp>
            <p:nvSpPr>
              <p:cNvPr id="12332" name="Oval 67"/>
              <p:cNvSpPr>
                <a:spLocks noChangeArrowheads="1"/>
              </p:cNvSpPr>
              <p:nvPr/>
            </p:nvSpPr>
            <p:spPr bwMode="auto">
              <a:xfrm>
                <a:off x="576" y="1392"/>
                <a:ext cx="1008" cy="960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chemeClr val="tx1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33" name="Oval 68"/>
              <p:cNvSpPr>
                <a:spLocks noChangeArrowheads="1"/>
              </p:cNvSpPr>
              <p:nvPr/>
            </p:nvSpPr>
            <p:spPr bwMode="auto">
              <a:xfrm>
                <a:off x="768" y="1584"/>
                <a:ext cx="624" cy="57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2334" name="AutoShape 69"/>
              <p:cNvSpPr>
                <a:spLocks noChangeArrowheads="1"/>
              </p:cNvSpPr>
              <p:nvPr/>
            </p:nvSpPr>
            <p:spPr bwMode="auto">
              <a:xfrm>
                <a:off x="816" y="1632"/>
                <a:ext cx="528" cy="480"/>
              </a:xfrm>
              <a:prstGeom prst="star8">
                <a:avLst>
                  <a:gd name="adj" fmla="val 13542"/>
                </a:avLst>
              </a:prstGeom>
              <a:gradFill rotWithShape="1">
                <a:gsLst>
                  <a:gs pos="0">
                    <a:schemeClr val="tx1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3175">
                <a:solidFill>
                  <a:schemeClr val="tx2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2305" name="Freeform 71"/>
            <p:cNvSpPr>
              <a:spLocks/>
            </p:cNvSpPr>
            <p:nvPr/>
          </p:nvSpPr>
          <p:spPr bwMode="auto">
            <a:xfrm rot="18757" flipH="1">
              <a:off x="-303" y="3257"/>
              <a:ext cx="140" cy="118"/>
            </a:xfrm>
            <a:custGeom>
              <a:avLst/>
              <a:gdLst>
                <a:gd name="T0" fmla="*/ 0 w 197"/>
                <a:gd name="T1" fmla="*/ 39 h 168"/>
                <a:gd name="T2" fmla="*/ 17 w 197"/>
                <a:gd name="T3" fmla="*/ 55 h 168"/>
                <a:gd name="T4" fmla="*/ 34 w 197"/>
                <a:gd name="T5" fmla="*/ 55 h 168"/>
                <a:gd name="T6" fmla="*/ 51 w 197"/>
                <a:gd name="T7" fmla="*/ 55 h 168"/>
                <a:gd name="T8" fmla="*/ 69 w 197"/>
                <a:gd name="T9" fmla="*/ 42 h 168"/>
                <a:gd name="T10" fmla="*/ 63 w 197"/>
                <a:gd name="T11" fmla="*/ 19 h 168"/>
                <a:gd name="T12" fmla="*/ 48 w 197"/>
                <a:gd name="T13" fmla="*/ 9 h 168"/>
                <a:gd name="T14" fmla="*/ 39 w 197"/>
                <a:gd name="T15" fmla="*/ 2 h 168"/>
                <a:gd name="T16" fmla="*/ 29 w 197"/>
                <a:gd name="T17" fmla="*/ 1 h 168"/>
                <a:gd name="T18" fmla="*/ 29 w 197"/>
                <a:gd name="T19" fmla="*/ 6 h 168"/>
                <a:gd name="T20" fmla="*/ 24 w 197"/>
                <a:gd name="T21" fmla="*/ 11 h 168"/>
                <a:gd name="T22" fmla="*/ 17 w 197"/>
                <a:gd name="T23" fmla="*/ 11 h 168"/>
                <a:gd name="T24" fmla="*/ 13 w 197"/>
                <a:gd name="T25" fmla="*/ 18 h 168"/>
                <a:gd name="T26" fmla="*/ 16 w 197"/>
                <a:gd name="T27" fmla="*/ 29 h 168"/>
                <a:gd name="T28" fmla="*/ 3 w 197"/>
                <a:gd name="T29" fmla="*/ 30 h 168"/>
                <a:gd name="T30" fmla="*/ 0 w 197"/>
                <a:gd name="T31" fmla="*/ 39 h 16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97"/>
                <a:gd name="T49" fmla="*/ 0 h 168"/>
                <a:gd name="T50" fmla="*/ 197 w 197"/>
                <a:gd name="T51" fmla="*/ 168 h 16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97" h="168">
                  <a:moveTo>
                    <a:pt x="0" y="112"/>
                  </a:moveTo>
                  <a:cubicBezTo>
                    <a:pt x="0" y="120"/>
                    <a:pt x="32" y="152"/>
                    <a:pt x="48" y="160"/>
                  </a:cubicBezTo>
                  <a:cubicBezTo>
                    <a:pt x="64" y="168"/>
                    <a:pt x="80" y="160"/>
                    <a:pt x="96" y="160"/>
                  </a:cubicBezTo>
                  <a:cubicBezTo>
                    <a:pt x="112" y="160"/>
                    <a:pt x="128" y="166"/>
                    <a:pt x="144" y="160"/>
                  </a:cubicBezTo>
                  <a:cubicBezTo>
                    <a:pt x="160" y="154"/>
                    <a:pt x="187" y="140"/>
                    <a:pt x="192" y="122"/>
                  </a:cubicBezTo>
                  <a:cubicBezTo>
                    <a:pt x="197" y="104"/>
                    <a:pt x="186" y="70"/>
                    <a:pt x="176" y="54"/>
                  </a:cubicBezTo>
                  <a:cubicBezTo>
                    <a:pt x="166" y="38"/>
                    <a:pt x="143" y="34"/>
                    <a:pt x="132" y="26"/>
                  </a:cubicBezTo>
                  <a:cubicBezTo>
                    <a:pt x="121" y="18"/>
                    <a:pt x="117" y="10"/>
                    <a:pt x="108" y="6"/>
                  </a:cubicBezTo>
                  <a:cubicBezTo>
                    <a:pt x="99" y="2"/>
                    <a:pt x="85" y="0"/>
                    <a:pt x="80" y="2"/>
                  </a:cubicBezTo>
                  <a:cubicBezTo>
                    <a:pt x="75" y="4"/>
                    <a:pt x="82" y="13"/>
                    <a:pt x="80" y="18"/>
                  </a:cubicBezTo>
                  <a:cubicBezTo>
                    <a:pt x="78" y="23"/>
                    <a:pt x="73" y="28"/>
                    <a:pt x="68" y="30"/>
                  </a:cubicBezTo>
                  <a:cubicBezTo>
                    <a:pt x="63" y="32"/>
                    <a:pt x="53" y="27"/>
                    <a:pt x="48" y="30"/>
                  </a:cubicBezTo>
                  <a:cubicBezTo>
                    <a:pt x="43" y="33"/>
                    <a:pt x="37" y="41"/>
                    <a:pt x="36" y="50"/>
                  </a:cubicBezTo>
                  <a:cubicBezTo>
                    <a:pt x="35" y="59"/>
                    <a:pt x="49" y="76"/>
                    <a:pt x="44" y="82"/>
                  </a:cubicBezTo>
                  <a:cubicBezTo>
                    <a:pt x="39" y="88"/>
                    <a:pt x="15" y="81"/>
                    <a:pt x="8" y="86"/>
                  </a:cubicBezTo>
                  <a:cubicBezTo>
                    <a:pt x="1" y="91"/>
                    <a:pt x="2" y="107"/>
                    <a:pt x="0" y="112"/>
                  </a:cubicBezTo>
                  <a:close/>
                </a:path>
              </a:pathLst>
            </a:custGeom>
            <a:gradFill rotWithShape="1">
              <a:gsLst>
                <a:gs pos="0">
                  <a:srgbClr val="66CCFF"/>
                </a:gs>
                <a:gs pos="100000">
                  <a:srgbClr val="336699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6" name="Freeform 72"/>
            <p:cNvSpPr>
              <a:spLocks/>
            </p:cNvSpPr>
            <p:nvPr/>
          </p:nvSpPr>
          <p:spPr bwMode="auto">
            <a:xfrm rot="18757" flipH="1">
              <a:off x="-647" y="3296"/>
              <a:ext cx="279" cy="73"/>
            </a:xfrm>
            <a:custGeom>
              <a:avLst/>
              <a:gdLst>
                <a:gd name="T0" fmla="*/ 0 w 391"/>
                <a:gd name="T1" fmla="*/ 7 h 105"/>
                <a:gd name="T2" fmla="*/ 24 w 391"/>
                <a:gd name="T3" fmla="*/ 14 h 105"/>
                <a:gd name="T4" fmla="*/ 38 w 391"/>
                <a:gd name="T5" fmla="*/ 12 h 105"/>
                <a:gd name="T6" fmla="*/ 70 w 391"/>
                <a:gd name="T7" fmla="*/ 3 h 105"/>
                <a:gd name="T8" fmla="*/ 122 w 391"/>
                <a:gd name="T9" fmla="*/ 3 h 105"/>
                <a:gd name="T10" fmla="*/ 140 w 391"/>
                <a:gd name="T11" fmla="*/ 19 h 105"/>
                <a:gd name="T12" fmla="*/ 106 w 391"/>
                <a:gd name="T13" fmla="*/ 22 h 105"/>
                <a:gd name="T14" fmla="*/ 69 w 391"/>
                <a:gd name="T15" fmla="*/ 22 h 105"/>
                <a:gd name="T16" fmla="*/ 17 w 391"/>
                <a:gd name="T17" fmla="*/ 35 h 105"/>
                <a:gd name="T18" fmla="*/ 10 w 391"/>
                <a:gd name="T19" fmla="*/ 21 h 105"/>
                <a:gd name="T20" fmla="*/ 0 w 391"/>
                <a:gd name="T21" fmla="*/ 7 h 10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91"/>
                <a:gd name="T34" fmla="*/ 0 h 105"/>
                <a:gd name="T35" fmla="*/ 391 w 391"/>
                <a:gd name="T36" fmla="*/ 105 h 10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91" h="105">
                  <a:moveTo>
                    <a:pt x="0" y="22"/>
                  </a:moveTo>
                  <a:cubicBezTo>
                    <a:pt x="9" y="18"/>
                    <a:pt x="47" y="40"/>
                    <a:pt x="64" y="42"/>
                  </a:cubicBezTo>
                  <a:cubicBezTo>
                    <a:pt x="81" y="44"/>
                    <a:pt x="83" y="40"/>
                    <a:pt x="104" y="34"/>
                  </a:cubicBezTo>
                  <a:cubicBezTo>
                    <a:pt x="125" y="28"/>
                    <a:pt x="153" y="12"/>
                    <a:pt x="192" y="8"/>
                  </a:cubicBezTo>
                  <a:cubicBezTo>
                    <a:pt x="231" y="4"/>
                    <a:pt x="304" y="0"/>
                    <a:pt x="336" y="8"/>
                  </a:cubicBezTo>
                  <a:cubicBezTo>
                    <a:pt x="368" y="16"/>
                    <a:pt x="391" y="46"/>
                    <a:pt x="384" y="56"/>
                  </a:cubicBezTo>
                  <a:cubicBezTo>
                    <a:pt x="377" y="66"/>
                    <a:pt x="325" y="64"/>
                    <a:pt x="292" y="66"/>
                  </a:cubicBezTo>
                  <a:cubicBezTo>
                    <a:pt x="259" y="68"/>
                    <a:pt x="229" y="60"/>
                    <a:pt x="188" y="66"/>
                  </a:cubicBezTo>
                  <a:cubicBezTo>
                    <a:pt x="147" y="72"/>
                    <a:pt x="75" y="105"/>
                    <a:pt x="48" y="104"/>
                  </a:cubicBezTo>
                  <a:cubicBezTo>
                    <a:pt x="21" y="103"/>
                    <a:pt x="36" y="76"/>
                    <a:pt x="28" y="62"/>
                  </a:cubicBezTo>
                  <a:cubicBezTo>
                    <a:pt x="20" y="48"/>
                    <a:pt x="6" y="30"/>
                    <a:pt x="0" y="22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7" name="Freeform 73"/>
            <p:cNvSpPr>
              <a:spLocks/>
            </p:cNvSpPr>
            <p:nvPr/>
          </p:nvSpPr>
          <p:spPr bwMode="auto">
            <a:xfrm rot="18757" flipH="1">
              <a:off x="-509" y="3205"/>
              <a:ext cx="218" cy="192"/>
            </a:xfrm>
            <a:custGeom>
              <a:avLst/>
              <a:gdLst>
                <a:gd name="T0" fmla="*/ 4 w 307"/>
                <a:gd name="T1" fmla="*/ 20 h 273"/>
                <a:gd name="T2" fmla="*/ 23 w 307"/>
                <a:gd name="T3" fmla="*/ 19 h 273"/>
                <a:gd name="T4" fmla="*/ 40 w 307"/>
                <a:gd name="T5" fmla="*/ 27 h 273"/>
                <a:gd name="T6" fmla="*/ 63 w 307"/>
                <a:gd name="T7" fmla="*/ 25 h 273"/>
                <a:gd name="T8" fmla="*/ 66 w 307"/>
                <a:gd name="T9" fmla="*/ 13 h 273"/>
                <a:gd name="T10" fmla="*/ 102 w 307"/>
                <a:gd name="T11" fmla="*/ 4 h 273"/>
                <a:gd name="T12" fmla="*/ 109 w 307"/>
                <a:gd name="T13" fmla="*/ 37 h 273"/>
                <a:gd name="T14" fmla="*/ 107 w 307"/>
                <a:gd name="T15" fmla="*/ 47 h 273"/>
                <a:gd name="T16" fmla="*/ 88 w 307"/>
                <a:gd name="T17" fmla="*/ 54 h 273"/>
                <a:gd name="T18" fmla="*/ 59 w 307"/>
                <a:gd name="T19" fmla="*/ 57 h 273"/>
                <a:gd name="T20" fmla="*/ 39 w 307"/>
                <a:gd name="T21" fmla="*/ 53 h 273"/>
                <a:gd name="T22" fmla="*/ 29 w 307"/>
                <a:gd name="T23" fmla="*/ 37 h 273"/>
                <a:gd name="T24" fmla="*/ 56 w 307"/>
                <a:gd name="T25" fmla="*/ 77 h 273"/>
                <a:gd name="T26" fmla="*/ 32 w 307"/>
                <a:gd name="T27" fmla="*/ 90 h 273"/>
                <a:gd name="T28" fmla="*/ 4 w 307"/>
                <a:gd name="T29" fmla="*/ 48 h 273"/>
                <a:gd name="T30" fmla="*/ 4 w 307"/>
                <a:gd name="T31" fmla="*/ 20 h 273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07"/>
                <a:gd name="T49" fmla="*/ 0 h 273"/>
                <a:gd name="T50" fmla="*/ 307 w 307"/>
                <a:gd name="T51" fmla="*/ 273 h 273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07" h="273">
                  <a:moveTo>
                    <a:pt x="13" y="59"/>
                  </a:moveTo>
                  <a:cubicBezTo>
                    <a:pt x="22" y="45"/>
                    <a:pt x="48" y="52"/>
                    <a:pt x="65" y="55"/>
                  </a:cubicBezTo>
                  <a:cubicBezTo>
                    <a:pt x="82" y="58"/>
                    <a:pt x="94" y="76"/>
                    <a:pt x="113" y="79"/>
                  </a:cubicBezTo>
                  <a:cubicBezTo>
                    <a:pt x="132" y="82"/>
                    <a:pt x="165" y="78"/>
                    <a:pt x="177" y="71"/>
                  </a:cubicBezTo>
                  <a:cubicBezTo>
                    <a:pt x="189" y="64"/>
                    <a:pt x="167" y="49"/>
                    <a:pt x="185" y="39"/>
                  </a:cubicBezTo>
                  <a:cubicBezTo>
                    <a:pt x="203" y="29"/>
                    <a:pt x="265" y="0"/>
                    <a:pt x="285" y="11"/>
                  </a:cubicBezTo>
                  <a:cubicBezTo>
                    <a:pt x="305" y="22"/>
                    <a:pt x="303" y="86"/>
                    <a:pt x="305" y="107"/>
                  </a:cubicBezTo>
                  <a:cubicBezTo>
                    <a:pt x="307" y="128"/>
                    <a:pt x="307" y="127"/>
                    <a:pt x="297" y="135"/>
                  </a:cubicBezTo>
                  <a:cubicBezTo>
                    <a:pt x="287" y="143"/>
                    <a:pt x="267" y="150"/>
                    <a:pt x="245" y="155"/>
                  </a:cubicBezTo>
                  <a:cubicBezTo>
                    <a:pt x="223" y="160"/>
                    <a:pt x="188" y="164"/>
                    <a:pt x="165" y="163"/>
                  </a:cubicBezTo>
                  <a:cubicBezTo>
                    <a:pt x="142" y="162"/>
                    <a:pt x="123" y="160"/>
                    <a:pt x="109" y="151"/>
                  </a:cubicBezTo>
                  <a:cubicBezTo>
                    <a:pt x="95" y="142"/>
                    <a:pt x="73" y="95"/>
                    <a:pt x="81" y="107"/>
                  </a:cubicBezTo>
                  <a:cubicBezTo>
                    <a:pt x="89" y="119"/>
                    <a:pt x="156" y="198"/>
                    <a:pt x="157" y="223"/>
                  </a:cubicBezTo>
                  <a:cubicBezTo>
                    <a:pt x="158" y="248"/>
                    <a:pt x="113" y="273"/>
                    <a:pt x="89" y="259"/>
                  </a:cubicBezTo>
                  <a:cubicBezTo>
                    <a:pt x="65" y="245"/>
                    <a:pt x="26" y="170"/>
                    <a:pt x="13" y="137"/>
                  </a:cubicBezTo>
                  <a:cubicBezTo>
                    <a:pt x="0" y="104"/>
                    <a:pt x="6" y="71"/>
                    <a:pt x="13" y="59"/>
                  </a:cubicBezTo>
                  <a:close/>
                </a:path>
              </a:pathLst>
            </a:custGeom>
            <a:solidFill>
              <a:schemeClr val="accent2"/>
            </a:soli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8" name="Freeform 74" descr="Широкий диагональный 1"/>
            <p:cNvSpPr>
              <a:spLocks/>
            </p:cNvSpPr>
            <p:nvPr/>
          </p:nvSpPr>
          <p:spPr bwMode="auto">
            <a:xfrm rot="18757" flipH="1">
              <a:off x="-488" y="3054"/>
              <a:ext cx="121" cy="182"/>
            </a:xfrm>
            <a:custGeom>
              <a:avLst/>
              <a:gdLst>
                <a:gd name="T0" fmla="*/ 0 w 471"/>
                <a:gd name="T1" fmla="*/ 3 h 715"/>
                <a:gd name="T2" fmla="*/ 2 w 471"/>
                <a:gd name="T3" fmla="*/ 1 h 715"/>
                <a:gd name="T4" fmla="*/ 5 w 471"/>
                <a:gd name="T5" fmla="*/ 7 h 715"/>
                <a:gd name="T6" fmla="*/ 8 w 471"/>
                <a:gd name="T7" fmla="*/ 10 h 715"/>
                <a:gd name="T8" fmla="*/ 6 w 471"/>
                <a:gd name="T9" fmla="*/ 10 h 715"/>
                <a:gd name="T10" fmla="*/ 3 w 471"/>
                <a:gd name="T11" fmla="*/ 11 h 715"/>
                <a:gd name="T12" fmla="*/ 2 w 471"/>
                <a:gd name="T13" fmla="*/ 9 h 715"/>
                <a:gd name="T14" fmla="*/ 2 w 471"/>
                <a:gd name="T15" fmla="*/ 7 h 715"/>
                <a:gd name="T16" fmla="*/ 3 w 471"/>
                <a:gd name="T17" fmla="*/ 5 h 715"/>
                <a:gd name="T18" fmla="*/ 1 w 471"/>
                <a:gd name="T19" fmla="*/ 3 h 715"/>
                <a:gd name="T20" fmla="*/ 0 w 471"/>
                <a:gd name="T21" fmla="*/ 3 h 71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71"/>
                <a:gd name="T34" fmla="*/ 0 h 715"/>
                <a:gd name="T35" fmla="*/ 471 w 471"/>
                <a:gd name="T36" fmla="*/ 715 h 71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71" h="715">
                  <a:moveTo>
                    <a:pt x="0" y="159"/>
                  </a:moveTo>
                  <a:cubicBezTo>
                    <a:pt x="8" y="131"/>
                    <a:pt x="47" y="0"/>
                    <a:pt x="100" y="48"/>
                  </a:cubicBezTo>
                  <a:cubicBezTo>
                    <a:pt x="153" y="96"/>
                    <a:pt x="256" y="355"/>
                    <a:pt x="317" y="445"/>
                  </a:cubicBezTo>
                  <a:cubicBezTo>
                    <a:pt x="378" y="535"/>
                    <a:pt x="465" y="560"/>
                    <a:pt x="468" y="589"/>
                  </a:cubicBezTo>
                  <a:cubicBezTo>
                    <a:pt x="471" y="618"/>
                    <a:pt x="383" y="603"/>
                    <a:pt x="333" y="621"/>
                  </a:cubicBezTo>
                  <a:cubicBezTo>
                    <a:pt x="283" y="639"/>
                    <a:pt x="204" y="715"/>
                    <a:pt x="167" y="699"/>
                  </a:cubicBezTo>
                  <a:cubicBezTo>
                    <a:pt x="130" y="683"/>
                    <a:pt x="117" y="567"/>
                    <a:pt x="111" y="523"/>
                  </a:cubicBezTo>
                  <a:cubicBezTo>
                    <a:pt x="106" y="479"/>
                    <a:pt x="125" y="476"/>
                    <a:pt x="134" y="440"/>
                  </a:cubicBezTo>
                  <a:cubicBezTo>
                    <a:pt x="142" y="404"/>
                    <a:pt x="170" y="360"/>
                    <a:pt x="156" y="313"/>
                  </a:cubicBezTo>
                  <a:cubicBezTo>
                    <a:pt x="142" y="266"/>
                    <a:pt x="81" y="184"/>
                    <a:pt x="56" y="159"/>
                  </a:cubicBezTo>
                  <a:cubicBezTo>
                    <a:pt x="31" y="134"/>
                    <a:pt x="11" y="159"/>
                    <a:pt x="0" y="159"/>
                  </a:cubicBezTo>
                  <a:close/>
                </a:path>
              </a:pathLst>
            </a:custGeom>
            <a:pattFill prst="wdDnDiag">
              <a:fgClr>
                <a:srgbClr val="FF0000"/>
              </a:fgClr>
              <a:bgClr>
                <a:srgbClr val="0099CC"/>
              </a:bgClr>
            </a:patt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09" name="Freeform 75"/>
            <p:cNvSpPr>
              <a:spLocks/>
            </p:cNvSpPr>
            <p:nvPr/>
          </p:nvSpPr>
          <p:spPr bwMode="auto">
            <a:xfrm rot="18757" flipH="1">
              <a:off x="-392" y="2975"/>
              <a:ext cx="125" cy="129"/>
            </a:xfrm>
            <a:custGeom>
              <a:avLst/>
              <a:gdLst>
                <a:gd name="T0" fmla="*/ 3 w 487"/>
                <a:gd name="T1" fmla="*/ 4 h 506"/>
                <a:gd name="T2" fmla="*/ 2 w 487"/>
                <a:gd name="T3" fmla="*/ 6 h 506"/>
                <a:gd name="T4" fmla="*/ 2 w 487"/>
                <a:gd name="T5" fmla="*/ 8 h 506"/>
                <a:gd name="T6" fmla="*/ 4 w 487"/>
                <a:gd name="T7" fmla="*/ 8 h 506"/>
                <a:gd name="T8" fmla="*/ 6 w 487"/>
                <a:gd name="T9" fmla="*/ 8 h 506"/>
                <a:gd name="T10" fmla="*/ 8 w 487"/>
                <a:gd name="T11" fmla="*/ 6 h 506"/>
                <a:gd name="T12" fmla="*/ 7 w 487"/>
                <a:gd name="T13" fmla="*/ 5 h 506"/>
                <a:gd name="T14" fmla="*/ 8 w 487"/>
                <a:gd name="T15" fmla="*/ 4 h 506"/>
                <a:gd name="T16" fmla="*/ 8 w 487"/>
                <a:gd name="T17" fmla="*/ 3 h 506"/>
                <a:gd name="T18" fmla="*/ 7 w 487"/>
                <a:gd name="T19" fmla="*/ 1 h 506"/>
                <a:gd name="T20" fmla="*/ 6 w 487"/>
                <a:gd name="T21" fmla="*/ 0 h 506"/>
                <a:gd name="T22" fmla="*/ 3 w 487"/>
                <a:gd name="T23" fmla="*/ 1 h 506"/>
                <a:gd name="T24" fmla="*/ 3 w 487"/>
                <a:gd name="T25" fmla="*/ 1 h 506"/>
                <a:gd name="T26" fmla="*/ 3 w 487"/>
                <a:gd name="T27" fmla="*/ 2 h 506"/>
                <a:gd name="T28" fmla="*/ 2 w 487"/>
                <a:gd name="T29" fmla="*/ 2 h 506"/>
                <a:gd name="T30" fmla="*/ 1 w 487"/>
                <a:gd name="T31" fmla="*/ 3 h 506"/>
                <a:gd name="T32" fmla="*/ 0 w 487"/>
                <a:gd name="T33" fmla="*/ 4 h 506"/>
                <a:gd name="T34" fmla="*/ 1 w 487"/>
                <a:gd name="T35" fmla="*/ 5 h 506"/>
                <a:gd name="T36" fmla="*/ 2 w 487"/>
                <a:gd name="T37" fmla="*/ 5 h 506"/>
                <a:gd name="T38" fmla="*/ 3 w 487"/>
                <a:gd name="T39" fmla="*/ 4 h 506"/>
                <a:gd name="T40" fmla="*/ 3 w 487"/>
                <a:gd name="T41" fmla="*/ 3 h 50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487"/>
                <a:gd name="T64" fmla="*/ 0 h 506"/>
                <a:gd name="T65" fmla="*/ 487 w 487"/>
                <a:gd name="T66" fmla="*/ 506 h 50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487" h="506">
                  <a:moveTo>
                    <a:pt x="200" y="207"/>
                  </a:moveTo>
                  <a:cubicBezTo>
                    <a:pt x="187" y="231"/>
                    <a:pt x="132" y="306"/>
                    <a:pt x="120" y="351"/>
                  </a:cubicBezTo>
                  <a:cubicBezTo>
                    <a:pt x="108" y="396"/>
                    <a:pt x="107" y="454"/>
                    <a:pt x="128" y="479"/>
                  </a:cubicBezTo>
                  <a:cubicBezTo>
                    <a:pt x="149" y="504"/>
                    <a:pt x="213" y="506"/>
                    <a:pt x="248" y="503"/>
                  </a:cubicBezTo>
                  <a:cubicBezTo>
                    <a:pt x="283" y="500"/>
                    <a:pt x="303" y="487"/>
                    <a:pt x="336" y="463"/>
                  </a:cubicBezTo>
                  <a:cubicBezTo>
                    <a:pt x="369" y="439"/>
                    <a:pt x="431" y="387"/>
                    <a:pt x="448" y="359"/>
                  </a:cubicBezTo>
                  <a:cubicBezTo>
                    <a:pt x="465" y="331"/>
                    <a:pt x="436" y="316"/>
                    <a:pt x="440" y="295"/>
                  </a:cubicBezTo>
                  <a:cubicBezTo>
                    <a:pt x="444" y="274"/>
                    <a:pt x="465" y="255"/>
                    <a:pt x="472" y="231"/>
                  </a:cubicBezTo>
                  <a:cubicBezTo>
                    <a:pt x="479" y="207"/>
                    <a:pt x="487" y="179"/>
                    <a:pt x="480" y="151"/>
                  </a:cubicBezTo>
                  <a:cubicBezTo>
                    <a:pt x="473" y="123"/>
                    <a:pt x="455" y="87"/>
                    <a:pt x="432" y="63"/>
                  </a:cubicBezTo>
                  <a:cubicBezTo>
                    <a:pt x="409" y="39"/>
                    <a:pt x="384" y="14"/>
                    <a:pt x="344" y="7"/>
                  </a:cubicBezTo>
                  <a:cubicBezTo>
                    <a:pt x="304" y="0"/>
                    <a:pt x="217" y="15"/>
                    <a:pt x="192" y="23"/>
                  </a:cubicBezTo>
                  <a:cubicBezTo>
                    <a:pt x="167" y="31"/>
                    <a:pt x="199" y="42"/>
                    <a:pt x="192" y="55"/>
                  </a:cubicBezTo>
                  <a:cubicBezTo>
                    <a:pt x="185" y="68"/>
                    <a:pt x="168" y="88"/>
                    <a:pt x="152" y="103"/>
                  </a:cubicBezTo>
                  <a:cubicBezTo>
                    <a:pt x="136" y="118"/>
                    <a:pt x="116" y="131"/>
                    <a:pt x="96" y="143"/>
                  </a:cubicBezTo>
                  <a:cubicBezTo>
                    <a:pt x="76" y="155"/>
                    <a:pt x="48" y="159"/>
                    <a:pt x="32" y="175"/>
                  </a:cubicBezTo>
                  <a:cubicBezTo>
                    <a:pt x="16" y="191"/>
                    <a:pt x="0" y="220"/>
                    <a:pt x="0" y="239"/>
                  </a:cubicBezTo>
                  <a:cubicBezTo>
                    <a:pt x="0" y="258"/>
                    <a:pt x="13" y="279"/>
                    <a:pt x="32" y="287"/>
                  </a:cubicBezTo>
                  <a:cubicBezTo>
                    <a:pt x="51" y="295"/>
                    <a:pt x="92" y="294"/>
                    <a:pt x="112" y="287"/>
                  </a:cubicBezTo>
                  <a:cubicBezTo>
                    <a:pt x="132" y="280"/>
                    <a:pt x="137" y="262"/>
                    <a:pt x="152" y="247"/>
                  </a:cubicBezTo>
                  <a:cubicBezTo>
                    <a:pt x="167" y="232"/>
                    <a:pt x="192" y="207"/>
                    <a:pt x="200" y="199"/>
                  </a:cubicBezTo>
                </a:path>
              </a:pathLst>
            </a:custGeom>
            <a:gradFill rotWithShape="1">
              <a:gsLst>
                <a:gs pos="0">
                  <a:srgbClr val="FFA953"/>
                </a:gs>
                <a:gs pos="100000">
                  <a:srgbClr val="FFCF9F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0" name="Freeform 76"/>
            <p:cNvSpPr>
              <a:spLocks/>
            </p:cNvSpPr>
            <p:nvPr/>
          </p:nvSpPr>
          <p:spPr bwMode="auto">
            <a:xfrm rot="18757" flipH="1">
              <a:off x="-337" y="3056"/>
              <a:ext cx="35" cy="15"/>
            </a:xfrm>
            <a:custGeom>
              <a:avLst/>
              <a:gdLst>
                <a:gd name="T0" fmla="*/ 0 w 137"/>
                <a:gd name="T1" fmla="*/ 1 h 57"/>
                <a:gd name="T2" fmla="*/ 0 w 137"/>
                <a:gd name="T3" fmla="*/ 0 h 57"/>
                <a:gd name="T4" fmla="*/ 1 w 137"/>
                <a:gd name="T5" fmla="*/ 1 h 57"/>
                <a:gd name="T6" fmla="*/ 2 w 137"/>
                <a:gd name="T7" fmla="*/ 0 h 57"/>
                <a:gd name="T8" fmla="*/ 2 w 137"/>
                <a:gd name="T9" fmla="*/ 0 h 57"/>
                <a:gd name="T10" fmla="*/ 1 w 137"/>
                <a:gd name="T11" fmla="*/ 1 h 57"/>
                <a:gd name="T12" fmla="*/ 0 w 137"/>
                <a:gd name="T13" fmla="*/ 1 h 5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37"/>
                <a:gd name="T22" fmla="*/ 0 h 57"/>
                <a:gd name="T23" fmla="*/ 137 w 137"/>
                <a:gd name="T24" fmla="*/ 57 h 5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37" h="57">
                  <a:moveTo>
                    <a:pt x="16" y="24"/>
                  </a:moveTo>
                  <a:cubicBezTo>
                    <a:pt x="7" y="12"/>
                    <a:pt x="0" y="0"/>
                    <a:pt x="8" y="0"/>
                  </a:cubicBezTo>
                  <a:cubicBezTo>
                    <a:pt x="16" y="0"/>
                    <a:pt x="47" y="23"/>
                    <a:pt x="64" y="24"/>
                  </a:cubicBezTo>
                  <a:cubicBezTo>
                    <a:pt x="81" y="25"/>
                    <a:pt x="101" y="9"/>
                    <a:pt x="112" y="8"/>
                  </a:cubicBezTo>
                  <a:cubicBezTo>
                    <a:pt x="123" y="7"/>
                    <a:pt x="137" y="8"/>
                    <a:pt x="128" y="16"/>
                  </a:cubicBezTo>
                  <a:cubicBezTo>
                    <a:pt x="119" y="24"/>
                    <a:pt x="75" y="55"/>
                    <a:pt x="56" y="56"/>
                  </a:cubicBezTo>
                  <a:cubicBezTo>
                    <a:pt x="37" y="57"/>
                    <a:pt x="24" y="31"/>
                    <a:pt x="16" y="24"/>
                  </a:cubicBezTo>
                  <a:close/>
                </a:path>
              </a:pathLst>
            </a:custGeom>
            <a:solidFill>
              <a:srgbClr val="FF00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1" name="Freeform 77"/>
            <p:cNvSpPr>
              <a:spLocks/>
            </p:cNvSpPr>
            <p:nvPr/>
          </p:nvSpPr>
          <p:spPr bwMode="auto">
            <a:xfrm rot="18757" flipH="1">
              <a:off x="-398" y="2986"/>
              <a:ext cx="110" cy="68"/>
            </a:xfrm>
            <a:custGeom>
              <a:avLst/>
              <a:gdLst>
                <a:gd name="T0" fmla="*/ 6 w 432"/>
                <a:gd name="T1" fmla="*/ 4 h 267"/>
                <a:gd name="T2" fmla="*/ 6 w 432"/>
                <a:gd name="T3" fmla="*/ 4 h 267"/>
                <a:gd name="T4" fmla="*/ 7 w 432"/>
                <a:gd name="T5" fmla="*/ 3 h 267"/>
                <a:gd name="T6" fmla="*/ 6 w 432"/>
                <a:gd name="T7" fmla="*/ 2 h 267"/>
                <a:gd name="T8" fmla="*/ 5 w 432"/>
                <a:gd name="T9" fmla="*/ 1 h 267"/>
                <a:gd name="T10" fmla="*/ 4 w 432"/>
                <a:gd name="T11" fmla="*/ 2 h 267"/>
                <a:gd name="T12" fmla="*/ 3 w 432"/>
                <a:gd name="T13" fmla="*/ 2 h 267"/>
                <a:gd name="T14" fmla="*/ 2 w 432"/>
                <a:gd name="T15" fmla="*/ 1 h 267"/>
                <a:gd name="T16" fmla="*/ 0 w 432"/>
                <a:gd name="T17" fmla="*/ 2 h 267"/>
                <a:gd name="T18" fmla="*/ 1 w 432"/>
                <a:gd name="T19" fmla="*/ 0 h 267"/>
                <a:gd name="T20" fmla="*/ 2 w 432"/>
                <a:gd name="T21" fmla="*/ 1 h 267"/>
                <a:gd name="T22" fmla="*/ 5 w 432"/>
                <a:gd name="T23" fmla="*/ 0 h 267"/>
                <a:gd name="T24" fmla="*/ 5 w 432"/>
                <a:gd name="T25" fmla="*/ 1 h 267"/>
                <a:gd name="T26" fmla="*/ 7 w 432"/>
                <a:gd name="T27" fmla="*/ 2 h 267"/>
                <a:gd name="T28" fmla="*/ 7 w 432"/>
                <a:gd name="T29" fmla="*/ 4 h 267"/>
                <a:gd name="T30" fmla="*/ 6 w 432"/>
                <a:gd name="T31" fmla="*/ 4 h 267"/>
                <a:gd name="T32" fmla="*/ 5 w 432"/>
                <a:gd name="T33" fmla="*/ 4 h 26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432"/>
                <a:gd name="T52" fmla="*/ 0 h 267"/>
                <a:gd name="T53" fmla="*/ 432 w 432"/>
                <a:gd name="T54" fmla="*/ 267 h 26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432" h="267">
                  <a:moveTo>
                    <a:pt x="336" y="243"/>
                  </a:moveTo>
                  <a:cubicBezTo>
                    <a:pt x="343" y="239"/>
                    <a:pt x="364" y="234"/>
                    <a:pt x="376" y="219"/>
                  </a:cubicBezTo>
                  <a:cubicBezTo>
                    <a:pt x="388" y="204"/>
                    <a:pt x="407" y="171"/>
                    <a:pt x="408" y="155"/>
                  </a:cubicBezTo>
                  <a:cubicBezTo>
                    <a:pt x="409" y="139"/>
                    <a:pt x="401" y="135"/>
                    <a:pt x="384" y="123"/>
                  </a:cubicBezTo>
                  <a:cubicBezTo>
                    <a:pt x="367" y="111"/>
                    <a:pt x="325" y="82"/>
                    <a:pt x="304" y="83"/>
                  </a:cubicBezTo>
                  <a:cubicBezTo>
                    <a:pt x="283" y="84"/>
                    <a:pt x="273" y="122"/>
                    <a:pt x="256" y="131"/>
                  </a:cubicBezTo>
                  <a:cubicBezTo>
                    <a:pt x="239" y="140"/>
                    <a:pt x="221" y="148"/>
                    <a:pt x="200" y="139"/>
                  </a:cubicBezTo>
                  <a:cubicBezTo>
                    <a:pt x="179" y="130"/>
                    <a:pt x="159" y="82"/>
                    <a:pt x="128" y="75"/>
                  </a:cubicBezTo>
                  <a:cubicBezTo>
                    <a:pt x="97" y="68"/>
                    <a:pt x="32" y="110"/>
                    <a:pt x="16" y="99"/>
                  </a:cubicBezTo>
                  <a:cubicBezTo>
                    <a:pt x="0" y="88"/>
                    <a:pt x="13" y="22"/>
                    <a:pt x="32" y="11"/>
                  </a:cubicBezTo>
                  <a:cubicBezTo>
                    <a:pt x="51" y="0"/>
                    <a:pt x="88" y="34"/>
                    <a:pt x="128" y="35"/>
                  </a:cubicBezTo>
                  <a:cubicBezTo>
                    <a:pt x="168" y="36"/>
                    <a:pt x="240" y="15"/>
                    <a:pt x="272" y="19"/>
                  </a:cubicBezTo>
                  <a:cubicBezTo>
                    <a:pt x="304" y="23"/>
                    <a:pt x="296" y="43"/>
                    <a:pt x="320" y="59"/>
                  </a:cubicBezTo>
                  <a:cubicBezTo>
                    <a:pt x="344" y="75"/>
                    <a:pt x="400" y="90"/>
                    <a:pt x="416" y="115"/>
                  </a:cubicBezTo>
                  <a:cubicBezTo>
                    <a:pt x="432" y="140"/>
                    <a:pt x="424" y="187"/>
                    <a:pt x="416" y="211"/>
                  </a:cubicBezTo>
                  <a:cubicBezTo>
                    <a:pt x="408" y="235"/>
                    <a:pt x="384" y="251"/>
                    <a:pt x="368" y="259"/>
                  </a:cubicBezTo>
                  <a:cubicBezTo>
                    <a:pt x="352" y="267"/>
                    <a:pt x="336" y="263"/>
                    <a:pt x="320" y="259"/>
                  </a:cubicBez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99CC"/>
                </a:gs>
              </a:gsLst>
              <a:path path="rect">
                <a:fillToRect l="50000" t="50000" r="50000" b="50000"/>
              </a:path>
            </a:gradFill>
            <a:ln w="63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2" name="Freeform 78"/>
            <p:cNvSpPr>
              <a:spLocks/>
            </p:cNvSpPr>
            <p:nvPr/>
          </p:nvSpPr>
          <p:spPr bwMode="auto">
            <a:xfrm rot="18757" flipH="1">
              <a:off x="-330" y="3103"/>
              <a:ext cx="183" cy="106"/>
            </a:xfrm>
            <a:custGeom>
              <a:avLst/>
              <a:gdLst>
                <a:gd name="T0" fmla="*/ 12 w 713"/>
                <a:gd name="T1" fmla="*/ 0 h 413"/>
                <a:gd name="T2" fmla="*/ 10 w 713"/>
                <a:gd name="T3" fmla="*/ 2 h 413"/>
                <a:gd name="T4" fmla="*/ 9 w 713"/>
                <a:gd name="T5" fmla="*/ 4 h 413"/>
                <a:gd name="T6" fmla="*/ 7 w 713"/>
                <a:gd name="T7" fmla="*/ 5 h 413"/>
                <a:gd name="T8" fmla="*/ 7 w 713"/>
                <a:gd name="T9" fmla="*/ 5 h 413"/>
                <a:gd name="T10" fmla="*/ 3 w 713"/>
                <a:gd name="T11" fmla="*/ 5 h 413"/>
                <a:gd name="T12" fmla="*/ 2 w 713"/>
                <a:gd name="T13" fmla="*/ 4 h 413"/>
                <a:gd name="T14" fmla="*/ 1 w 713"/>
                <a:gd name="T15" fmla="*/ 4 h 413"/>
                <a:gd name="T16" fmla="*/ 0 w 713"/>
                <a:gd name="T17" fmla="*/ 5 h 413"/>
                <a:gd name="T18" fmla="*/ 0 w 713"/>
                <a:gd name="T19" fmla="*/ 6 h 413"/>
                <a:gd name="T20" fmla="*/ 0 w 713"/>
                <a:gd name="T21" fmla="*/ 6 h 413"/>
                <a:gd name="T22" fmla="*/ 2 w 713"/>
                <a:gd name="T23" fmla="*/ 6 h 413"/>
                <a:gd name="T24" fmla="*/ 2 w 713"/>
                <a:gd name="T25" fmla="*/ 7 h 413"/>
                <a:gd name="T26" fmla="*/ 2 w 713"/>
                <a:gd name="T27" fmla="*/ 6 h 413"/>
                <a:gd name="T28" fmla="*/ 3 w 713"/>
                <a:gd name="T29" fmla="*/ 6 h 413"/>
                <a:gd name="T30" fmla="*/ 4 w 713"/>
                <a:gd name="T31" fmla="*/ 6 h 413"/>
                <a:gd name="T32" fmla="*/ 6 w 713"/>
                <a:gd name="T33" fmla="*/ 7 h 413"/>
                <a:gd name="T34" fmla="*/ 7 w 713"/>
                <a:gd name="T35" fmla="*/ 7 h 413"/>
                <a:gd name="T36" fmla="*/ 8 w 713"/>
                <a:gd name="T37" fmla="*/ 7 h 413"/>
                <a:gd name="T38" fmla="*/ 9 w 713"/>
                <a:gd name="T39" fmla="*/ 6 h 413"/>
                <a:gd name="T40" fmla="*/ 11 w 713"/>
                <a:gd name="T41" fmla="*/ 5 h 413"/>
                <a:gd name="T42" fmla="*/ 12 w 713"/>
                <a:gd name="T43" fmla="*/ 4 h 413"/>
                <a:gd name="T44" fmla="*/ 12 w 713"/>
                <a:gd name="T45" fmla="*/ 3 h 41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713"/>
                <a:gd name="T70" fmla="*/ 0 h 413"/>
                <a:gd name="T71" fmla="*/ 713 w 713"/>
                <a:gd name="T72" fmla="*/ 413 h 41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713" h="413">
                  <a:moveTo>
                    <a:pt x="693" y="0"/>
                  </a:moveTo>
                  <a:cubicBezTo>
                    <a:pt x="678" y="23"/>
                    <a:pt x="633" y="99"/>
                    <a:pt x="605" y="136"/>
                  </a:cubicBezTo>
                  <a:cubicBezTo>
                    <a:pt x="577" y="173"/>
                    <a:pt x="554" y="199"/>
                    <a:pt x="525" y="224"/>
                  </a:cubicBezTo>
                  <a:cubicBezTo>
                    <a:pt x="496" y="249"/>
                    <a:pt x="452" y="275"/>
                    <a:pt x="429" y="288"/>
                  </a:cubicBezTo>
                  <a:cubicBezTo>
                    <a:pt x="406" y="301"/>
                    <a:pt x="429" y="307"/>
                    <a:pt x="389" y="304"/>
                  </a:cubicBezTo>
                  <a:cubicBezTo>
                    <a:pt x="349" y="301"/>
                    <a:pt x="235" y="287"/>
                    <a:pt x="189" y="272"/>
                  </a:cubicBezTo>
                  <a:cubicBezTo>
                    <a:pt x="143" y="257"/>
                    <a:pt x="135" y="220"/>
                    <a:pt x="113" y="216"/>
                  </a:cubicBezTo>
                  <a:cubicBezTo>
                    <a:pt x="91" y="212"/>
                    <a:pt x="72" y="235"/>
                    <a:pt x="57" y="248"/>
                  </a:cubicBezTo>
                  <a:cubicBezTo>
                    <a:pt x="42" y="261"/>
                    <a:pt x="30" y="280"/>
                    <a:pt x="21" y="296"/>
                  </a:cubicBezTo>
                  <a:cubicBezTo>
                    <a:pt x="12" y="312"/>
                    <a:pt x="6" y="332"/>
                    <a:pt x="5" y="344"/>
                  </a:cubicBezTo>
                  <a:cubicBezTo>
                    <a:pt x="4" y="356"/>
                    <a:pt x="0" y="363"/>
                    <a:pt x="13" y="368"/>
                  </a:cubicBezTo>
                  <a:cubicBezTo>
                    <a:pt x="26" y="373"/>
                    <a:pt x="70" y="371"/>
                    <a:pt x="85" y="376"/>
                  </a:cubicBezTo>
                  <a:cubicBezTo>
                    <a:pt x="100" y="381"/>
                    <a:pt x="93" y="404"/>
                    <a:pt x="101" y="400"/>
                  </a:cubicBezTo>
                  <a:cubicBezTo>
                    <a:pt x="109" y="396"/>
                    <a:pt x="118" y="357"/>
                    <a:pt x="133" y="352"/>
                  </a:cubicBezTo>
                  <a:cubicBezTo>
                    <a:pt x="148" y="347"/>
                    <a:pt x="172" y="365"/>
                    <a:pt x="189" y="368"/>
                  </a:cubicBezTo>
                  <a:cubicBezTo>
                    <a:pt x="206" y="371"/>
                    <a:pt x="205" y="364"/>
                    <a:pt x="237" y="368"/>
                  </a:cubicBezTo>
                  <a:cubicBezTo>
                    <a:pt x="269" y="372"/>
                    <a:pt x="349" y="385"/>
                    <a:pt x="381" y="392"/>
                  </a:cubicBezTo>
                  <a:cubicBezTo>
                    <a:pt x="413" y="399"/>
                    <a:pt x="414" y="405"/>
                    <a:pt x="429" y="408"/>
                  </a:cubicBezTo>
                  <a:cubicBezTo>
                    <a:pt x="444" y="411"/>
                    <a:pt x="448" y="413"/>
                    <a:pt x="469" y="408"/>
                  </a:cubicBezTo>
                  <a:cubicBezTo>
                    <a:pt x="490" y="403"/>
                    <a:pt x="527" y="392"/>
                    <a:pt x="557" y="376"/>
                  </a:cubicBezTo>
                  <a:cubicBezTo>
                    <a:pt x="587" y="360"/>
                    <a:pt x="624" y="332"/>
                    <a:pt x="649" y="312"/>
                  </a:cubicBezTo>
                  <a:cubicBezTo>
                    <a:pt x="674" y="292"/>
                    <a:pt x="697" y="281"/>
                    <a:pt x="705" y="256"/>
                  </a:cubicBezTo>
                  <a:cubicBezTo>
                    <a:pt x="713" y="231"/>
                    <a:pt x="699" y="180"/>
                    <a:pt x="697" y="160"/>
                  </a:cubicBezTo>
                </a:path>
              </a:pathLst>
            </a:custGeom>
            <a:gradFill rotWithShape="1">
              <a:gsLst>
                <a:gs pos="0">
                  <a:srgbClr val="CDC800"/>
                </a:gs>
                <a:gs pos="100000">
                  <a:srgbClr val="FFA95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3" name="Freeform 79"/>
            <p:cNvSpPr>
              <a:spLocks/>
            </p:cNvSpPr>
            <p:nvPr/>
          </p:nvSpPr>
          <p:spPr bwMode="auto">
            <a:xfrm rot="18757" flipH="1">
              <a:off x="-314" y="3142"/>
              <a:ext cx="144" cy="119"/>
            </a:xfrm>
            <a:custGeom>
              <a:avLst/>
              <a:gdLst>
                <a:gd name="T0" fmla="*/ 1 w 564"/>
                <a:gd name="T1" fmla="*/ 7 h 469"/>
                <a:gd name="T2" fmla="*/ 1 w 564"/>
                <a:gd name="T3" fmla="*/ 7 h 469"/>
                <a:gd name="T4" fmla="*/ 2 w 564"/>
                <a:gd name="T5" fmla="*/ 7 h 469"/>
                <a:gd name="T6" fmla="*/ 4 w 564"/>
                <a:gd name="T7" fmla="*/ 4 h 469"/>
                <a:gd name="T8" fmla="*/ 5 w 564"/>
                <a:gd name="T9" fmla="*/ 2 h 469"/>
                <a:gd name="T10" fmla="*/ 7 w 564"/>
                <a:gd name="T11" fmla="*/ 2 h 469"/>
                <a:gd name="T12" fmla="*/ 8 w 564"/>
                <a:gd name="T13" fmla="*/ 5 h 469"/>
                <a:gd name="T14" fmla="*/ 9 w 564"/>
                <a:gd name="T15" fmla="*/ 4 h 469"/>
                <a:gd name="T16" fmla="*/ 7 w 564"/>
                <a:gd name="T17" fmla="*/ 1 h 469"/>
                <a:gd name="T18" fmla="*/ 6 w 564"/>
                <a:gd name="T19" fmla="*/ 1 h 469"/>
                <a:gd name="T20" fmla="*/ 4 w 564"/>
                <a:gd name="T21" fmla="*/ 1 h 469"/>
                <a:gd name="T22" fmla="*/ 3 w 564"/>
                <a:gd name="T23" fmla="*/ 2 h 469"/>
                <a:gd name="T24" fmla="*/ 3 w 564"/>
                <a:gd name="T25" fmla="*/ 3 h 469"/>
                <a:gd name="T26" fmla="*/ 3 w 564"/>
                <a:gd name="T27" fmla="*/ 4 h 469"/>
                <a:gd name="T28" fmla="*/ 1 w 564"/>
                <a:gd name="T29" fmla="*/ 7 h 469"/>
                <a:gd name="T30" fmla="*/ 0 w 564"/>
                <a:gd name="T31" fmla="*/ 6 h 469"/>
                <a:gd name="T32" fmla="*/ 2 w 564"/>
                <a:gd name="T33" fmla="*/ 4 h 469"/>
                <a:gd name="T34" fmla="*/ 3 w 564"/>
                <a:gd name="T35" fmla="*/ 1 h 469"/>
                <a:gd name="T36" fmla="*/ 2 w 564"/>
                <a:gd name="T37" fmla="*/ 1 h 469"/>
                <a:gd name="T38" fmla="*/ 2 w 564"/>
                <a:gd name="T39" fmla="*/ 2 h 469"/>
                <a:gd name="T40" fmla="*/ 0 w 564"/>
                <a:gd name="T41" fmla="*/ 1 h 469"/>
                <a:gd name="T42" fmla="*/ 1 w 564"/>
                <a:gd name="T43" fmla="*/ 1 h 469"/>
                <a:gd name="T44" fmla="*/ 2 w 564"/>
                <a:gd name="T45" fmla="*/ 0 h 469"/>
                <a:gd name="T46" fmla="*/ 3 w 564"/>
                <a:gd name="T47" fmla="*/ 1 h 469"/>
                <a:gd name="T48" fmla="*/ 4 w 564"/>
                <a:gd name="T49" fmla="*/ 1 h 4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64"/>
                <a:gd name="T76" fmla="*/ 0 h 469"/>
                <a:gd name="T77" fmla="*/ 564 w 564"/>
                <a:gd name="T78" fmla="*/ 469 h 469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64" h="469">
                  <a:moveTo>
                    <a:pt x="64" y="417"/>
                  </a:moveTo>
                  <a:cubicBezTo>
                    <a:pt x="63" y="421"/>
                    <a:pt x="49" y="430"/>
                    <a:pt x="56" y="433"/>
                  </a:cubicBezTo>
                  <a:cubicBezTo>
                    <a:pt x="63" y="436"/>
                    <a:pt x="75" y="469"/>
                    <a:pt x="104" y="433"/>
                  </a:cubicBezTo>
                  <a:cubicBezTo>
                    <a:pt x="133" y="397"/>
                    <a:pt x="200" y="269"/>
                    <a:pt x="232" y="217"/>
                  </a:cubicBezTo>
                  <a:cubicBezTo>
                    <a:pt x="264" y="165"/>
                    <a:pt x="270" y="137"/>
                    <a:pt x="296" y="121"/>
                  </a:cubicBezTo>
                  <a:cubicBezTo>
                    <a:pt x="322" y="105"/>
                    <a:pt x="356" y="93"/>
                    <a:pt x="392" y="121"/>
                  </a:cubicBezTo>
                  <a:cubicBezTo>
                    <a:pt x="428" y="149"/>
                    <a:pt x="485" y="272"/>
                    <a:pt x="512" y="289"/>
                  </a:cubicBezTo>
                  <a:cubicBezTo>
                    <a:pt x="539" y="306"/>
                    <a:pt x="564" y="261"/>
                    <a:pt x="552" y="225"/>
                  </a:cubicBezTo>
                  <a:cubicBezTo>
                    <a:pt x="540" y="189"/>
                    <a:pt x="475" y="106"/>
                    <a:pt x="440" y="73"/>
                  </a:cubicBezTo>
                  <a:cubicBezTo>
                    <a:pt x="405" y="40"/>
                    <a:pt x="376" y="25"/>
                    <a:pt x="344" y="25"/>
                  </a:cubicBezTo>
                  <a:cubicBezTo>
                    <a:pt x="312" y="25"/>
                    <a:pt x="272" y="57"/>
                    <a:pt x="248" y="73"/>
                  </a:cubicBezTo>
                  <a:cubicBezTo>
                    <a:pt x="224" y="89"/>
                    <a:pt x="213" y="98"/>
                    <a:pt x="200" y="121"/>
                  </a:cubicBezTo>
                  <a:cubicBezTo>
                    <a:pt x="187" y="144"/>
                    <a:pt x="176" y="185"/>
                    <a:pt x="168" y="209"/>
                  </a:cubicBezTo>
                  <a:cubicBezTo>
                    <a:pt x="160" y="233"/>
                    <a:pt x="171" y="232"/>
                    <a:pt x="152" y="265"/>
                  </a:cubicBezTo>
                  <a:cubicBezTo>
                    <a:pt x="133" y="298"/>
                    <a:pt x="80" y="393"/>
                    <a:pt x="56" y="409"/>
                  </a:cubicBezTo>
                  <a:cubicBezTo>
                    <a:pt x="32" y="425"/>
                    <a:pt x="0" y="390"/>
                    <a:pt x="8" y="361"/>
                  </a:cubicBezTo>
                  <a:cubicBezTo>
                    <a:pt x="16" y="332"/>
                    <a:pt x="80" y="281"/>
                    <a:pt x="104" y="233"/>
                  </a:cubicBezTo>
                  <a:cubicBezTo>
                    <a:pt x="128" y="185"/>
                    <a:pt x="151" y="100"/>
                    <a:pt x="152" y="73"/>
                  </a:cubicBezTo>
                  <a:cubicBezTo>
                    <a:pt x="153" y="46"/>
                    <a:pt x="123" y="66"/>
                    <a:pt x="112" y="73"/>
                  </a:cubicBezTo>
                  <a:cubicBezTo>
                    <a:pt x="101" y="80"/>
                    <a:pt x="105" y="112"/>
                    <a:pt x="88" y="113"/>
                  </a:cubicBezTo>
                  <a:cubicBezTo>
                    <a:pt x="71" y="114"/>
                    <a:pt x="12" y="94"/>
                    <a:pt x="8" y="81"/>
                  </a:cubicBezTo>
                  <a:cubicBezTo>
                    <a:pt x="4" y="68"/>
                    <a:pt x="44" y="46"/>
                    <a:pt x="64" y="33"/>
                  </a:cubicBezTo>
                  <a:cubicBezTo>
                    <a:pt x="84" y="20"/>
                    <a:pt x="105" y="2"/>
                    <a:pt x="128" y="1"/>
                  </a:cubicBezTo>
                  <a:cubicBezTo>
                    <a:pt x="151" y="0"/>
                    <a:pt x="180" y="13"/>
                    <a:pt x="200" y="25"/>
                  </a:cubicBezTo>
                  <a:cubicBezTo>
                    <a:pt x="220" y="37"/>
                    <a:pt x="236" y="53"/>
                    <a:pt x="248" y="73"/>
                  </a:cubicBezTo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4" name="Freeform 80"/>
            <p:cNvSpPr>
              <a:spLocks/>
            </p:cNvSpPr>
            <p:nvPr/>
          </p:nvSpPr>
          <p:spPr bwMode="auto">
            <a:xfrm rot="18757" flipH="1">
              <a:off x="-221" y="3215"/>
              <a:ext cx="90" cy="61"/>
            </a:xfrm>
            <a:custGeom>
              <a:avLst/>
              <a:gdLst>
                <a:gd name="T0" fmla="*/ 5 w 352"/>
                <a:gd name="T1" fmla="*/ 3 h 239"/>
                <a:gd name="T2" fmla="*/ 1 w 352"/>
                <a:gd name="T3" fmla="*/ 1 h 239"/>
                <a:gd name="T4" fmla="*/ 0 w 352"/>
                <a:gd name="T5" fmla="*/ 1 h 239"/>
                <a:gd name="T6" fmla="*/ 0 w 352"/>
                <a:gd name="T7" fmla="*/ 1 h 239"/>
                <a:gd name="T8" fmla="*/ 1 w 352"/>
                <a:gd name="T9" fmla="*/ 2 h 239"/>
                <a:gd name="T10" fmla="*/ 2 w 352"/>
                <a:gd name="T11" fmla="*/ 2 h 239"/>
                <a:gd name="T12" fmla="*/ 3 w 352"/>
                <a:gd name="T13" fmla="*/ 3 h 239"/>
                <a:gd name="T14" fmla="*/ 5 w 352"/>
                <a:gd name="T15" fmla="*/ 4 h 239"/>
                <a:gd name="T16" fmla="*/ 6 w 352"/>
                <a:gd name="T17" fmla="*/ 3 h 239"/>
                <a:gd name="T18" fmla="*/ 5 w 352"/>
                <a:gd name="T19" fmla="*/ 3 h 23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2"/>
                <a:gd name="T31" fmla="*/ 0 h 239"/>
                <a:gd name="T32" fmla="*/ 352 w 352"/>
                <a:gd name="T33" fmla="*/ 239 h 23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2" h="239">
                  <a:moveTo>
                    <a:pt x="304" y="168"/>
                  </a:moveTo>
                  <a:cubicBezTo>
                    <a:pt x="264" y="136"/>
                    <a:pt x="112" y="48"/>
                    <a:pt x="64" y="24"/>
                  </a:cubicBezTo>
                  <a:cubicBezTo>
                    <a:pt x="16" y="0"/>
                    <a:pt x="25" y="17"/>
                    <a:pt x="16" y="24"/>
                  </a:cubicBezTo>
                  <a:cubicBezTo>
                    <a:pt x="7" y="31"/>
                    <a:pt x="0" y="52"/>
                    <a:pt x="8" y="64"/>
                  </a:cubicBezTo>
                  <a:cubicBezTo>
                    <a:pt x="16" y="76"/>
                    <a:pt x="44" y="91"/>
                    <a:pt x="64" y="96"/>
                  </a:cubicBezTo>
                  <a:cubicBezTo>
                    <a:pt x="84" y="101"/>
                    <a:pt x="112" y="87"/>
                    <a:pt x="128" y="96"/>
                  </a:cubicBezTo>
                  <a:cubicBezTo>
                    <a:pt x="144" y="105"/>
                    <a:pt x="131" y="129"/>
                    <a:pt x="160" y="152"/>
                  </a:cubicBezTo>
                  <a:cubicBezTo>
                    <a:pt x="189" y="175"/>
                    <a:pt x="272" y="225"/>
                    <a:pt x="304" y="232"/>
                  </a:cubicBezTo>
                  <a:cubicBezTo>
                    <a:pt x="336" y="239"/>
                    <a:pt x="352" y="203"/>
                    <a:pt x="352" y="192"/>
                  </a:cubicBezTo>
                  <a:cubicBezTo>
                    <a:pt x="352" y="181"/>
                    <a:pt x="314" y="173"/>
                    <a:pt x="304" y="168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5" name="Freeform 81"/>
            <p:cNvSpPr>
              <a:spLocks/>
            </p:cNvSpPr>
            <p:nvPr/>
          </p:nvSpPr>
          <p:spPr bwMode="auto">
            <a:xfrm rot="18757" flipH="1">
              <a:off x="-209" y="3258"/>
              <a:ext cx="78" cy="99"/>
            </a:xfrm>
            <a:custGeom>
              <a:avLst/>
              <a:gdLst>
                <a:gd name="T0" fmla="*/ 4 w 304"/>
                <a:gd name="T1" fmla="*/ 1 h 388"/>
                <a:gd name="T2" fmla="*/ 1 w 304"/>
                <a:gd name="T3" fmla="*/ 6 h 388"/>
                <a:gd name="T4" fmla="*/ 1 w 304"/>
                <a:gd name="T5" fmla="*/ 6 h 388"/>
                <a:gd name="T6" fmla="*/ 3 w 304"/>
                <a:gd name="T7" fmla="*/ 4 h 388"/>
                <a:gd name="T8" fmla="*/ 3 w 304"/>
                <a:gd name="T9" fmla="*/ 4 h 388"/>
                <a:gd name="T10" fmla="*/ 4 w 304"/>
                <a:gd name="T11" fmla="*/ 4 h 388"/>
                <a:gd name="T12" fmla="*/ 4 w 304"/>
                <a:gd name="T13" fmla="*/ 3 h 388"/>
                <a:gd name="T14" fmla="*/ 4 w 304"/>
                <a:gd name="T15" fmla="*/ 2 h 388"/>
                <a:gd name="T16" fmla="*/ 5 w 304"/>
                <a:gd name="T17" fmla="*/ 1 h 388"/>
                <a:gd name="T18" fmla="*/ 4 w 304"/>
                <a:gd name="T19" fmla="*/ 1 h 38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04"/>
                <a:gd name="T31" fmla="*/ 0 h 388"/>
                <a:gd name="T32" fmla="*/ 304 w 304"/>
                <a:gd name="T33" fmla="*/ 388 h 38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04" h="388">
                  <a:moveTo>
                    <a:pt x="207" y="48"/>
                  </a:moveTo>
                  <a:cubicBezTo>
                    <a:pt x="160" y="96"/>
                    <a:pt x="46" y="284"/>
                    <a:pt x="23" y="336"/>
                  </a:cubicBezTo>
                  <a:cubicBezTo>
                    <a:pt x="0" y="388"/>
                    <a:pt x="50" y="379"/>
                    <a:pt x="71" y="360"/>
                  </a:cubicBezTo>
                  <a:cubicBezTo>
                    <a:pt x="92" y="341"/>
                    <a:pt x="131" y="247"/>
                    <a:pt x="151" y="224"/>
                  </a:cubicBezTo>
                  <a:cubicBezTo>
                    <a:pt x="171" y="201"/>
                    <a:pt x="176" y="225"/>
                    <a:pt x="191" y="224"/>
                  </a:cubicBezTo>
                  <a:cubicBezTo>
                    <a:pt x="206" y="223"/>
                    <a:pt x="234" y="225"/>
                    <a:pt x="239" y="216"/>
                  </a:cubicBezTo>
                  <a:cubicBezTo>
                    <a:pt x="244" y="207"/>
                    <a:pt x="227" y="183"/>
                    <a:pt x="223" y="168"/>
                  </a:cubicBezTo>
                  <a:cubicBezTo>
                    <a:pt x="219" y="153"/>
                    <a:pt x="202" y="148"/>
                    <a:pt x="215" y="128"/>
                  </a:cubicBezTo>
                  <a:cubicBezTo>
                    <a:pt x="228" y="108"/>
                    <a:pt x="304" y="61"/>
                    <a:pt x="303" y="48"/>
                  </a:cubicBezTo>
                  <a:cubicBezTo>
                    <a:pt x="302" y="35"/>
                    <a:pt x="247" y="0"/>
                    <a:pt x="207" y="48"/>
                  </a:cubicBezTo>
                  <a:close/>
                </a:path>
              </a:pathLst>
            </a:custGeom>
            <a:solidFill>
              <a:srgbClr val="0099CC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6" name="Freeform 82"/>
            <p:cNvSpPr>
              <a:spLocks/>
            </p:cNvSpPr>
            <p:nvPr/>
          </p:nvSpPr>
          <p:spPr bwMode="auto">
            <a:xfrm rot="18757" flipH="1">
              <a:off x="-199" y="3303"/>
              <a:ext cx="150" cy="139"/>
            </a:xfrm>
            <a:custGeom>
              <a:avLst/>
              <a:gdLst>
                <a:gd name="T0" fmla="*/ 1 w 587"/>
                <a:gd name="T1" fmla="*/ 1 h 545"/>
                <a:gd name="T2" fmla="*/ 5 w 587"/>
                <a:gd name="T3" fmla="*/ 0 h 545"/>
                <a:gd name="T4" fmla="*/ 8 w 587"/>
                <a:gd name="T5" fmla="*/ 2 h 545"/>
                <a:gd name="T6" fmla="*/ 9 w 587"/>
                <a:gd name="T7" fmla="*/ 5 h 545"/>
                <a:gd name="T8" fmla="*/ 10 w 587"/>
                <a:gd name="T9" fmla="*/ 8 h 545"/>
                <a:gd name="T10" fmla="*/ 8 w 587"/>
                <a:gd name="T11" fmla="*/ 9 h 545"/>
                <a:gd name="T12" fmla="*/ 8 w 587"/>
                <a:gd name="T13" fmla="*/ 7 h 545"/>
                <a:gd name="T14" fmla="*/ 8 w 587"/>
                <a:gd name="T15" fmla="*/ 4 h 545"/>
                <a:gd name="T16" fmla="*/ 6 w 587"/>
                <a:gd name="T17" fmla="*/ 3 h 545"/>
                <a:gd name="T18" fmla="*/ 5 w 587"/>
                <a:gd name="T19" fmla="*/ 2 h 545"/>
                <a:gd name="T20" fmla="*/ 4 w 587"/>
                <a:gd name="T21" fmla="*/ 2 h 545"/>
                <a:gd name="T22" fmla="*/ 1 w 587"/>
                <a:gd name="T23" fmla="*/ 2 h 545"/>
                <a:gd name="T24" fmla="*/ 0 w 587"/>
                <a:gd name="T25" fmla="*/ 1 h 545"/>
                <a:gd name="T26" fmla="*/ 1 w 587"/>
                <a:gd name="T27" fmla="*/ 1 h 54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587"/>
                <a:gd name="T43" fmla="*/ 0 h 545"/>
                <a:gd name="T44" fmla="*/ 587 w 587"/>
                <a:gd name="T45" fmla="*/ 545 h 54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587" h="545">
                  <a:moveTo>
                    <a:pt x="64" y="37"/>
                  </a:moveTo>
                  <a:cubicBezTo>
                    <a:pt x="101" y="34"/>
                    <a:pt x="219" y="0"/>
                    <a:pt x="288" y="13"/>
                  </a:cubicBezTo>
                  <a:cubicBezTo>
                    <a:pt x="357" y="26"/>
                    <a:pt x="433" y="65"/>
                    <a:pt x="480" y="117"/>
                  </a:cubicBezTo>
                  <a:cubicBezTo>
                    <a:pt x="527" y="169"/>
                    <a:pt x="552" y="261"/>
                    <a:pt x="568" y="325"/>
                  </a:cubicBezTo>
                  <a:cubicBezTo>
                    <a:pt x="584" y="389"/>
                    <a:pt x="587" y="466"/>
                    <a:pt x="576" y="501"/>
                  </a:cubicBezTo>
                  <a:cubicBezTo>
                    <a:pt x="565" y="536"/>
                    <a:pt x="516" y="545"/>
                    <a:pt x="504" y="533"/>
                  </a:cubicBezTo>
                  <a:cubicBezTo>
                    <a:pt x="492" y="521"/>
                    <a:pt x="512" y="474"/>
                    <a:pt x="504" y="429"/>
                  </a:cubicBezTo>
                  <a:cubicBezTo>
                    <a:pt x="496" y="384"/>
                    <a:pt x="476" y="305"/>
                    <a:pt x="456" y="261"/>
                  </a:cubicBezTo>
                  <a:cubicBezTo>
                    <a:pt x="436" y="217"/>
                    <a:pt x="405" y="186"/>
                    <a:pt x="384" y="165"/>
                  </a:cubicBezTo>
                  <a:cubicBezTo>
                    <a:pt x="363" y="144"/>
                    <a:pt x="356" y="141"/>
                    <a:pt x="328" y="133"/>
                  </a:cubicBezTo>
                  <a:cubicBezTo>
                    <a:pt x="300" y="125"/>
                    <a:pt x="260" y="116"/>
                    <a:pt x="216" y="117"/>
                  </a:cubicBezTo>
                  <a:cubicBezTo>
                    <a:pt x="172" y="118"/>
                    <a:pt x="100" y="149"/>
                    <a:pt x="64" y="141"/>
                  </a:cubicBezTo>
                  <a:cubicBezTo>
                    <a:pt x="28" y="133"/>
                    <a:pt x="0" y="85"/>
                    <a:pt x="0" y="69"/>
                  </a:cubicBezTo>
                  <a:cubicBezTo>
                    <a:pt x="0" y="53"/>
                    <a:pt x="51" y="50"/>
                    <a:pt x="64" y="45"/>
                  </a:cubicBezTo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7" name="Freeform 83"/>
            <p:cNvSpPr>
              <a:spLocks/>
            </p:cNvSpPr>
            <p:nvPr/>
          </p:nvSpPr>
          <p:spPr bwMode="auto">
            <a:xfrm rot="18757" flipH="1">
              <a:off x="-192" y="3232"/>
              <a:ext cx="86" cy="65"/>
            </a:xfrm>
            <a:custGeom>
              <a:avLst/>
              <a:gdLst>
                <a:gd name="T0" fmla="*/ 2 w 333"/>
                <a:gd name="T1" fmla="*/ 0 h 255"/>
                <a:gd name="T2" fmla="*/ 1 w 333"/>
                <a:gd name="T3" fmla="*/ 1 h 255"/>
                <a:gd name="T4" fmla="*/ 0 w 333"/>
                <a:gd name="T5" fmla="*/ 2 h 255"/>
                <a:gd name="T6" fmla="*/ 0 w 333"/>
                <a:gd name="T7" fmla="*/ 3 h 255"/>
                <a:gd name="T8" fmla="*/ 2 w 333"/>
                <a:gd name="T9" fmla="*/ 4 h 255"/>
                <a:gd name="T10" fmla="*/ 3 w 333"/>
                <a:gd name="T11" fmla="*/ 4 h 255"/>
                <a:gd name="T12" fmla="*/ 4 w 333"/>
                <a:gd name="T13" fmla="*/ 4 h 255"/>
                <a:gd name="T14" fmla="*/ 5 w 333"/>
                <a:gd name="T15" fmla="*/ 3 h 255"/>
                <a:gd name="T16" fmla="*/ 5 w 333"/>
                <a:gd name="T17" fmla="*/ 2 h 255"/>
                <a:gd name="T18" fmla="*/ 2 w 333"/>
                <a:gd name="T19" fmla="*/ 0 h 25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33"/>
                <a:gd name="T31" fmla="*/ 0 h 255"/>
                <a:gd name="T32" fmla="*/ 333 w 333"/>
                <a:gd name="T33" fmla="*/ 255 h 25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33" h="255">
                  <a:moveTo>
                    <a:pt x="112" y="11"/>
                  </a:moveTo>
                  <a:cubicBezTo>
                    <a:pt x="74" y="0"/>
                    <a:pt x="88" y="43"/>
                    <a:pt x="72" y="59"/>
                  </a:cubicBezTo>
                  <a:cubicBezTo>
                    <a:pt x="56" y="75"/>
                    <a:pt x="25" y="83"/>
                    <a:pt x="16" y="107"/>
                  </a:cubicBezTo>
                  <a:cubicBezTo>
                    <a:pt x="7" y="131"/>
                    <a:pt x="0" y="179"/>
                    <a:pt x="16" y="203"/>
                  </a:cubicBezTo>
                  <a:cubicBezTo>
                    <a:pt x="32" y="227"/>
                    <a:pt x="84" y="247"/>
                    <a:pt x="112" y="251"/>
                  </a:cubicBezTo>
                  <a:cubicBezTo>
                    <a:pt x="140" y="255"/>
                    <a:pt x="168" y="230"/>
                    <a:pt x="184" y="227"/>
                  </a:cubicBezTo>
                  <a:cubicBezTo>
                    <a:pt x="200" y="224"/>
                    <a:pt x="191" y="242"/>
                    <a:pt x="208" y="235"/>
                  </a:cubicBezTo>
                  <a:cubicBezTo>
                    <a:pt x="225" y="228"/>
                    <a:pt x="272" y="206"/>
                    <a:pt x="288" y="187"/>
                  </a:cubicBezTo>
                  <a:cubicBezTo>
                    <a:pt x="304" y="168"/>
                    <a:pt x="333" y="152"/>
                    <a:pt x="304" y="123"/>
                  </a:cubicBezTo>
                  <a:cubicBezTo>
                    <a:pt x="275" y="94"/>
                    <a:pt x="153" y="26"/>
                    <a:pt x="112" y="11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18" name="Oval 84"/>
            <p:cNvSpPr>
              <a:spLocks noChangeArrowheads="1"/>
            </p:cNvSpPr>
            <p:nvPr/>
          </p:nvSpPr>
          <p:spPr bwMode="auto">
            <a:xfrm rot="19489243" flipH="1">
              <a:off x="-162" y="3235"/>
              <a:ext cx="35" cy="68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319" name="Freeform 85"/>
            <p:cNvSpPr>
              <a:spLocks/>
            </p:cNvSpPr>
            <p:nvPr/>
          </p:nvSpPr>
          <p:spPr bwMode="auto">
            <a:xfrm rot="18757" flipH="1">
              <a:off x="-476" y="3367"/>
              <a:ext cx="180" cy="96"/>
            </a:xfrm>
            <a:custGeom>
              <a:avLst/>
              <a:gdLst>
                <a:gd name="T0" fmla="*/ 4 w 706"/>
                <a:gd name="T1" fmla="*/ 2 h 375"/>
                <a:gd name="T2" fmla="*/ 1 w 706"/>
                <a:gd name="T3" fmla="*/ 2 h 375"/>
                <a:gd name="T4" fmla="*/ 1 w 706"/>
                <a:gd name="T5" fmla="*/ 4 h 375"/>
                <a:gd name="T6" fmla="*/ 3 w 706"/>
                <a:gd name="T7" fmla="*/ 6 h 375"/>
                <a:gd name="T8" fmla="*/ 7 w 706"/>
                <a:gd name="T9" fmla="*/ 5 h 375"/>
                <a:gd name="T10" fmla="*/ 11 w 706"/>
                <a:gd name="T11" fmla="*/ 5 h 375"/>
                <a:gd name="T12" fmla="*/ 12 w 706"/>
                <a:gd name="T13" fmla="*/ 3 h 375"/>
                <a:gd name="T14" fmla="*/ 11 w 706"/>
                <a:gd name="T15" fmla="*/ 1 h 375"/>
                <a:gd name="T16" fmla="*/ 9 w 706"/>
                <a:gd name="T17" fmla="*/ 0 h 375"/>
                <a:gd name="T18" fmla="*/ 7 w 706"/>
                <a:gd name="T19" fmla="*/ 0 h 37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06"/>
                <a:gd name="T31" fmla="*/ 0 h 375"/>
                <a:gd name="T32" fmla="*/ 706 w 706"/>
                <a:gd name="T33" fmla="*/ 375 h 37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06" h="375">
                  <a:moveTo>
                    <a:pt x="247" y="96"/>
                  </a:moveTo>
                  <a:cubicBezTo>
                    <a:pt x="216" y="99"/>
                    <a:pt x="100" y="89"/>
                    <a:pt x="63" y="112"/>
                  </a:cubicBezTo>
                  <a:cubicBezTo>
                    <a:pt x="26" y="135"/>
                    <a:pt x="0" y="191"/>
                    <a:pt x="23" y="232"/>
                  </a:cubicBezTo>
                  <a:cubicBezTo>
                    <a:pt x="46" y="273"/>
                    <a:pt x="130" y="345"/>
                    <a:pt x="199" y="360"/>
                  </a:cubicBezTo>
                  <a:cubicBezTo>
                    <a:pt x="268" y="375"/>
                    <a:pt x="366" y="332"/>
                    <a:pt x="439" y="320"/>
                  </a:cubicBezTo>
                  <a:cubicBezTo>
                    <a:pt x="512" y="308"/>
                    <a:pt x="595" y="309"/>
                    <a:pt x="639" y="288"/>
                  </a:cubicBezTo>
                  <a:cubicBezTo>
                    <a:pt x="683" y="267"/>
                    <a:pt x="700" y="233"/>
                    <a:pt x="703" y="192"/>
                  </a:cubicBezTo>
                  <a:cubicBezTo>
                    <a:pt x="706" y="151"/>
                    <a:pt x="682" y="71"/>
                    <a:pt x="655" y="40"/>
                  </a:cubicBezTo>
                  <a:cubicBezTo>
                    <a:pt x="628" y="9"/>
                    <a:pt x="579" y="15"/>
                    <a:pt x="543" y="8"/>
                  </a:cubicBezTo>
                  <a:cubicBezTo>
                    <a:pt x="507" y="1"/>
                    <a:pt x="461" y="2"/>
                    <a:pt x="439" y="0"/>
                  </a:cubicBez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rgbClr val="336699"/>
                </a:gs>
              </a:gsLst>
              <a:path path="rect">
                <a:fillToRect l="50000" t="50000" r="50000" b="50000"/>
              </a:path>
            </a:gra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0" name="Freeform 86"/>
            <p:cNvSpPr>
              <a:spLocks/>
            </p:cNvSpPr>
            <p:nvPr/>
          </p:nvSpPr>
          <p:spPr bwMode="auto">
            <a:xfrm rot="18757" flipH="1">
              <a:off x="-444" y="3367"/>
              <a:ext cx="118" cy="89"/>
            </a:xfrm>
            <a:custGeom>
              <a:avLst/>
              <a:gdLst>
                <a:gd name="T0" fmla="*/ 4 w 460"/>
                <a:gd name="T1" fmla="*/ 0 h 349"/>
                <a:gd name="T2" fmla="*/ 6 w 460"/>
                <a:gd name="T3" fmla="*/ 2 h 349"/>
                <a:gd name="T4" fmla="*/ 8 w 460"/>
                <a:gd name="T5" fmla="*/ 4 h 349"/>
                <a:gd name="T6" fmla="*/ 6 w 460"/>
                <a:gd name="T7" fmla="*/ 5 h 349"/>
                <a:gd name="T8" fmla="*/ 5 w 460"/>
                <a:gd name="T9" fmla="*/ 4 h 349"/>
                <a:gd name="T10" fmla="*/ 4 w 460"/>
                <a:gd name="T11" fmla="*/ 6 h 349"/>
                <a:gd name="T12" fmla="*/ 2 w 460"/>
                <a:gd name="T13" fmla="*/ 6 h 349"/>
                <a:gd name="T14" fmla="*/ 1 w 460"/>
                <a:gd name="T15" fmla="*/ 6 h 349"/>
                <a:gd name="T16" fmla="*/ 1 w 460"/>
                <a:gd name="T17" fmla="*/ 5 h 349"/>
                <a:gd name="T18" fmla="*/ 3 w 460"/>
                <a:gd name="T19" fmla="*/ 4 h 349"/>
                <a:gd name="T20" fmla="*/ 4 w 460"/>
                <a:gd name="T21" fmla="*/ 3 h 349"/>
                <a:gd name="T22" fmla="*/ 3 w 460"/>
                <a:gd name="T23" fmla="*/ 2 h 349"/>
                <a:gd name="T24" fmla="*/ 4 w 460"/>
                <a:gd name="T25" fmla="*/ 1 h 34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60"/>
                <a:gd name="T40" fmla="*/ 0 h 349"/>
                <a:gd name="T41" fmla="*/ 460 w 460"/>
                <a:gd name="T42" fmla="*/ 349 h 34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60" h="349">
                  <a:moveTo>
                    <a:pt x="264" y="0"/>
                  </a:moveTo>
                  <a:cubicBezTo>
                    <a:pt x="296" y="52"/>
                    <a:pt x="328" y="104"/>
                    <a:pt x="360" y="144"/>
                  </a:cubicBezTo>
                  <a:cubicBezTo>
                    <a:pt x="392" y="184"/>
                    <a:pt x="460" y="212"/>
                    <a:pt x="456" y="240"/>
                  </a:cubicBezTo>
                  <a:cubicBezTo>
                    <a:pt x="452" y="268"/>
                    <a:pt x="360" y="309"/>
                    <a:pt x="336" y="312"/>
                  </a:cubicBezTo>
                  <a:cubicBezTo>
                    <a:pt x="312" y="315"/>
                    <a:pt x="324" y="252"/>
                    <a:pt x="312" y="256"/>
                  </a:cubicBezTo>
                  <a:cubicBezTo>
                    <a:pt x="300" y="260"/>
                    <a:pt x="296" y="323"/>
                    <a:pt x="264" y="336"/>
                  </a:cubicBezTo>
                  <a:cubicBezTo>
                    <a:pt x="232" y="349"/>
                    <a:pt x="160" y="336"/>
                    <a:pt x="120" y="336"/>
                  </a:cubicBezTo>
                  <a:cubicBezTo>
                    <a:pt x="80" y="336"/>
                    <a:pt x="40" y="344"/>
                    <a:pt x="24" y="336"/>
                  </a:cubicBezTo>
                  <a:cubicBezTo>
                    <a:pt x="8" y="328"/>
                    <a:pt x="0" y="304"/>
                    <a:pt x="24" y="288"/>
                  </a:cubicBezTo>
                  <a:cubicBezTo>
                    <a:pt x="48" y="272"/>
                    <a:pt x="136" y="256"/>
                    <a:pt x="168" y="240"/>
                  </a:cubicBezTo>
                  <a:cubicBezTo>
                    <a:pt x="200" y="224"/>
                    <a:pt x="215" y="216"/>
                    <a:pt x="216" y="192"/>
                  </a:cubicBezTo>
                  <a:cubicBezTo>
                    <a:pt x="217" y="168"/>
                    <a:pt x="168" y="120"/>
                    <a:pt x="176" y="96"/>
                  </a:cubicBezTo>
                  <a:cubicBezTo>
                    <a:pt x="184" y="72"/>
                    <a:pt x="246" y="58"/>
                    <a:pt x="264" y="48"/>
                  </a:cubicBezTo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1" name="Freeform 87"/>
            <p:cNvSpPr>
              <a:spLocks/>
            </p:cNvSpPr>
            <p:nvPr/>
          </p:nvSpPr>
          <p:spPr bwMode="auto">
            <a:xfrm rot="18757" flipH="1">
              <a:off x="-629" y="3339"/>
              <a:ext cx="199" cy="54"/>
            </a:xfrm>
            <a:custGeom>
              <a:avLst/>
              <a:gdLst>
                <a:gd name="T0" fmla="*/ 0 w 776"/>
                <a:gd name="T1" fmla="*/ 2 h 212"/>
                <a:gd name="T2" fmla="*/ 5 w 776"/>
                <a:gd name="T3" fmla="*/ 0 h 212"/>
                <a:gd name="T4" fmla="*/ 11 w 776"/>
                <a:gd name="T5" fmla="*/ 0 h 212"/>
                <a:gd name="T6" fmla="*/ 13 w 776"/>
                <a:gd name="T7" fmla="*/ 0 h 212"/>
                <a:gd name="T8" fmla="*/ 12 w 776"/>
                <a:gd name="T9" fmla="*/ 1 h 212"/>
                <a:gd name="T10" fmla="*/ 12 w 776"/>
                <a:gd name="T11" fmla="*/ 2 h 212"/>
                <a:gd name="T12" fmla="*/ 9 w 776"/>
                <a:gd name="T13" fmla="*/ 2 h 212"/>
                <a:gd name="T14" fmla="*/ 7 w 776"/>
                <a:gd name="T15" fmla="*/ 2 h 212"/>
                <a:gd name="T16" fmla="*/ 4 w 776"/>
                <a:gd name="T17" fmla="*/ 2 h 212"/>
                <a:gd name="T18" fmla="*/ 2 w 776"/>
                <a:gd name="T19" fmla="*/ 3 h 212"/>
                <a:gd name="T20" fmla="*/ 2 w 776"/>
                <a:gd name="T21" fmla="*/ 2 h 212"/>
                <a:gd name="T22" fmla="*/ 0 w 776"/>
                <a:gd name="T23" fmla="*/ 2 h 212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76"/>
                <a:gd name="T37" fmla="*/ 0 h 212"/>
                <a:gd name="T38" fmla="*/ 776 w 776"/>
                <a:gd name="T39" fmla="*/ 212 h 212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76" h="212">
                  <a:moveTo>
                    <a:pt x="0" y="112"/>
                  </a:moveTo>
                  <a:cubicBezTo>
                    <a:pt x="43" y="89"/>
                    <a:pt x="176" y="32"/>
                    <a:pt x="288" y="16"/>
                  </a:cubicBezTo>
                  <a:cubicBezTo>
                    <a:pt x="400" y="0"/>
                    <a:pt x="592" y="16"/>
                    <a:pt x="672" y="16"/>
                  </a:cubicBezTo>
                  <a:cubicBezTo>
                    <a:pt x="752" y="16"/>
                    <a:pt x="760" y="8"/>
                    <a:pt x="768" y="16"/>
                  </a:cubicBezTo>
                  <a:cubicBezTo>
                    <a:pt x="776" y="24"/>
                    <a:pt x="725" y="51"/>
                    <a:pt x="720" y="64"/>
                  </a:cubicBezTo>
                  <a:cubicBezTo>
                    <a:pt x="715" y="77"/>
                    <a:pt x="765" y="87"/>
                    <a:pt x="736" y="96"/>
                  </a:cubicBezTo>
                  <a:cubicBezTo>
                    <a:pt x="707" y="105"/>
                    <a:pt x="600" y="119"/>
                    <a:pt x="544" y="120"/>
                  </a:cubicBezTo>
                  <a:cubicBezTo>
                    <a:pt x="488" y="121"/>
                    <a:pt x="453" y="107"/>
                    <a:pt x="400" y="104"/>
                  </a:cubicBezTo>
                  <a:cubicBezTo>
                    <a:pt x="347" y="101"/>
                    <a:pt x="267" y="87"/>
                    <a:pt x="224" y="104"/>
                  </a:cubicBezTo>
                  <a:cubicBezTo>
                    <a:pt x="181" y="121"/>
                    <a:pt x="164" y="204"/>
                    <a:pt x="144" y="208"/>
                  </a:cubicBezTo>
                  <a:cubicBezTo>
                    <a:pt x="124" y="212"/>
                    <a:pt x="128" y="144"/>
                    <a:pt x="104" y="128"/>
                  </a:cubicBezTo>
                  <a:cubicBezTo>
                    <a:pt x="80" y="112"/>
                    <a:pt x="22" y="115"/>
                    <a:pt x="0" y="112"/>
                  </a:cubicBezTo>
                  <a:close/>
                </a:path>
              </a:pathLst>
            </a:custGeom>
            <a:solidFill>
              <a:srgbClr val="0099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2" name="Freeform 88" descr="Широкий диагональный 1"/>
            <p:cNvSpPr>
              <a:spLocks/>
            </p:cNvSpPr>
            <p:nvPr/>
          </p:nvSpPr>
          <p:spPr bwMode="auto">
            <a:xfrm rot="18757" flipH="1">
              <a:off x="-417" y="3071"/>
              <a:ext cx="100" cy="194"/>
            </a:xfrm>
            <a:custGeom>
              <a:avLst/>
              <a:gdLst>
                <a:gd name="T0" fmla="*/ 4 w 390"/>
                <a:gd name="T1" fmla="*/ 4 h 764"/>
                <a:gd name="T2" fmla="*/ 4 w 390"/>
                <a:gd name="T3" fmla="*/ 0 h 764"/>
                <a:gd name="T4" fmla="*/ 2 w 390"/>
                <a:gd name="T5" fmla="*/ 2 h 764"/>
                <a:gd name="T6" fmla="*/ 2 w 390"/>
                <a:gd name="T7" fmla="*/ 2 h 764"/>
                <a:gd name="T8" fmla="*/ 0 w 390"/>
                <a:gd name="T9" fmla="*/ 3 h 764"/>
                <a:gd name="T10" fmla="*/ 1 w 390"/>
                <a:gd name="T11" fmla="*/ 6 h 764"/>
                <a:gd name="T12" fmla="*/ 3 w 390"/>
                <a:gd name="T13" fmla="*/ 12 h 764"/>
                <a:gd name="T14" fmla="*/ 3 w 390"/>
                <a:gd name="T15" fmla="*/ 12 h 764"/>
                <a:gd name="T16" fmla="*/ 4 w 390"/>
                <a:gd name="T17" fmla="*/ 12 h 764"/>
                <a:gd name="T18" fmla="*/ 2 w 390"/>
                <a:gd name="T19" fmla="*/ 11 h 764"/>
                <a:gd name="T20" fmla="*/ 4 w 390"/>
                <a:gd name="T21" fmla="*/ 12 h 764"/>
                <a:gd name="T22" fmla="*/ 6 w 390"/>
                <a:gd name="T23" fmla="*/ 12 h 764"/>
                <a:gd name="T24" fmla="*/ 7 w 390"/>
                <a:gd name="T25" fmla="*/ 11 h 764"/>
                <a:gd name="T26" fmla="*/ 6 w 390"/>
                <a:gd name="T27" fmla="*/ 10 h 764"/>
                <a:gd name="T28" fmla="*/ 4 w 390"/>
                <a:gd name="T29" fmla="*/ 4 h 76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90"/>
                <a:gd name="T46" fmla="*/ 0 h 764"/>
                <a:gd name="T47" fmla="*/ 390 w 390"/>
                <a:gd name="T48" fmla="*/ 764 h 76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90" h="764">
                  <a:moveTo>
                    <a:pt x="238" y="220"/>
                  </a:moveTo>
                  <a:cubicBezTo>
                    <a:pt x="218" y="125"/>
                    <a:pt x="241" y="40"/>
                    <a:pt x="222" y="20"/>
                  </a:cubicBezTo>
                  <a:cubicBezTo>
                    <a:pt x="203" y="0"/>
                    <a:pt x="145" y="83"/>
                    <a:pt x="122" y="100"/>
                  </a:cubicBezTo>
                  <a:cubicBezTo>
                    <a:pt x="99" y="117"/>
                    <a:pt x="105" y="115"/>
                    <a:pt x="86" y="124"/>
                  </a:cubicBezTo>
                  <a:cubicBezTo>
                    <a:pt x="67" y="133"/>
                    <a:pt x="12" y="112"/>
                    <a:pt x="6" y="156"/>
                  </a:cubicBezTo>
                  <a:cubicBezTo>
                    <a:pt x="0" y="200"/>
                    <a:pt x="21" y="296"/>
                    <a:pt x="50" y="388"/>
                  </a:cubicBezTo>
                  <a:cubicBezTo>
                    <a:pt x="79" y="480"/>
                    <a:pt x="155" y="652"/>
                    <a:pt x="178" y="708"/>
                  </a:cubicBezTo>
                  <a:cubicBezTo>
                    <a:pt x="201" y="764"/>
                    <a:pt x="179" y="719"/>
                    <a:pt x="186" y="724"/>
                  </a:cubicBezTo>
                  <a:cubicBezTo>
                    <a:pt x="193" y="729"/>
                    <a:pt x="233" y="747"/>
                    <a:pt x="218" y="740"/>
                  </a:cubicBezTo>
                  <a:cubicBezTo>
                    <a:pt x="203" y="733"/>
                    <a:pt x="96" y="684"/>
                    <a:pt x="94" y="684"/>
                  </a:cubicBezTo>
                  <a:cubicBezTo>
                    <a:pt x="92" y="684"/>
                    <a:pt x="165" y="732"/>
                    <a:pt x="206" y="740"/>
                  </a:cubicBezTo>
                  <a:cubicBezTo>
                    <a:pt x="247" y="748"/>
                    <a:pt x="311" y="741"/>
                    <a:pt x="342" y="732"/>
                  </a:cubicBezTo>
                  <a:cubicBezTo>
                    <a:pt x="373" y="723"/>
                    <a:pt x="390" y="708"/>
                    <a:pt x="390" y="684"/>
                  </a:cubicBezTo>
                  <a:cubicBezTo>
                    <a:pt x="390" y="660"/>
                    <a:pt x="367" y="665"/>
                    <a:pt x="342" y="588"/>
                  </a:cubicBezTo>
                  <a:cubicBezTo>
                    <a:pt x="317" y="511"/>
                    <a:pt x="258" y="315"/>
                    <a:pt x="238" y="220"/>
                  </a:cubicBezTo>
                  <a:close/>
                </a:path>
              </a:pathLst>
            </a:custGeom>
            <a:pattFill prst="wdDnDiag">
              <a:fgClr>
                <a:srgbClr val="FF0000"/>
              </a:fgClr>
              <a:bgClr>
                <a:srgbClr val="0099CC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3" name="Freeform 89"/>
            <p:cNvSpPr>
              <a:spLocks/>
            </p:cNvSpPr>
            <p:nvPr/>
          </p:nvSpPr>
          <p:spPr bwMode="auto">
            <a:xfrm rot="18757" flipH="1">
              <a:off x="-409" y="3094"/>
              <a:ext cx="121" cy="153"/>
            </a:xfrm>
            <a:custGeom>
              <a:avLst/>
              <a:gdLst>
                <a:gd name="T0" fmla="*/ 5 w 473"/>
                <a:gd name="T1" fmla="*/ 2 h 602"/>
                <a:gd name="T2" fmla="*/ 4 w 473"/>
                <a:gd name="T3" fmla="*/ 6 h 602"/>
                <a:gd name="T4" fmla="*/ 5 w 473"/>
                <a:gd name="T5" fmla="*/ 8 h 602"/>
                <a:gd name="T6" fmla="*/ 4 w 473"/>
                <a:gd name="T7" fmla="*/ 8 h 602"/>
                <a:gd name="T8" fmla="*/ 4 w 473"/>
                <a:gd name="T9" fmla="*/ 7 h 602"/>
                <a:gd name="T10" fmla="*/ 3 w 473"/>
                <a:gd name="T11" fmla="*/ 7 h 602"/>
                <a:gd name="T12" fmla="*/ 2 w 473"/>
                <a:gd name="T13" fmla="*/ 6 h 602"/>
                <a:gd name="T14" fmla="*/ 0 w 473"/>
                <a:gd name="T15" fmla="*/ 7 h 602"/>
                <a:gd name="T16" fmla="*/ 1 w 473"/>
                <a:gd name="T17" fmla="*/ 8 h 602"/>
                <a:gd name="T18" fmla="*/ 1 w 473"/>
                <a:gd name="T19" fmla="*/ 9 h 602"/>
                <a:gd name="T20" fmla="*/ 2 w 473"/>
                <a:gd name="T21" fmla="*/ 9 h 602"/>
                <a:gd name="T22" fmla="*/ 3 w 473"/>
                <a:gd name="T23" fmla="*/ 9 h 602"/>
                <a:gd name="T24" fmla="*/ 4 w 473"/>
                <a:gd name="T25" fmla="*/ 10 h 602"/>
                <a:gd name="T26" fmla="*/ 6 w 473"/>
                <a:gd name="T27" fmla="*/ 10 h 602"/>
                <a:gd name="T28" fmla="*/ 7 w 473"/>
                <a:gd name="T29" fmla="*/ 9 h 602"/>
                <a:gd name="T30" fmla="*/ 7 w 473"/>
                <a:gd name="T31" fmla="*/ 6 h 602"/>
                <a:gd name="T32" fmla="*/ 7 w 473"/>
                <a:gd name="T33" fmla="*/ 5 h 602"/>
                <a:gd name="T34" fmla="*/ 8 w 473"/>
                <a:gd name="T35" fmla="*/ 2 h 602"/>
                <a:gd name="T36" fmla="*/ 6 w 473"/>
                <a:gd name="T37" fmla="*/ 0 h 602"/>
                <a:gd name="T38" fmla="*/ 5 w 473"/>
                <a:gd name="T39" fmla="*/ 2 h 60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473"/>
                <a:gd name="T61" fmla="*/ 0 h 602"/>
                <a:gd name="T62" fmla="*/ 473 w 473"/>
                <a:gd name="T63" fmla="*/ 602 h 60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473" h="602">
                  <a:moveTo>
                    <a:pt x="280" y="137"/>
                  </a:moveTo>
                  <a:cubicBezTo>
                    <a:pt x="267" y="196"/>
                    <a:pt x="261" y="296"/>
                    <a:pt x="264" y="353"/>
                  </a:cubicBezTo>
                  <a:cubicBezTo>
                    <a:pt x="267" y="410"/>
                    <a:pt x="296" y="457"/>
                    <a:pt x="296" y="481"/>
                  </a:cubicBezTo>
                  <a:cubicBezTo>
                    <a:pt x="296" y="505"/>
                    <a:pt x="277" y="502"/>
                    <a:pt x="264" y="497"/>
                  </a:cubicBezTo>
                  <a:cubicBezTo>
                    <a:pt x="251" y="492"/>
                    <a:pt x="232" y="465"/>
                    <a:pt x="216" y="449"/>
                  </a:cubicBezTo>
                  <a:cubicBezTo>
                    <a:pt x="200" y="433"/>
                    <a:pt x="184" y="412"/>
                    <a:pt x="168" y="401"/>
                  </a:cubicBezTo>
                  <a:cubicBezTo>
                    <a:pt x="152" y="390"/>
                    <a:pt x="146" y="381"/>
                    <a:pt x="120" y="385"/>
                  </a:cubicBezTo>
                  <a:cubicBezTo>
                    <a:pt x="94" y="389"/>
                    <a:pt x="24" y="405"/>
                    <a:pt x="12" y="425"/>
                  </a:cubicBezTo>
                  <a:cubicBezTo>
                    <a:pt x="0" y="445"/>
                    <a:pt x="38" y="485"/>
                    <a:pt x="48" y="505"/>
                  </a:cubicBezTo>
                  <a:cubicBezTo>
                    <a:pt x="58" y="525"/>
                    <a:pt x="60" y="537"/>
                    <a:pt x="72" y="545"/>
                  </a:cubicBezTo>
                  <a:cubicBezTo>
                    <a:pt x="84" y="553"/>
                    <a:pt x="101" y="556"/>
                    <a:pt x="120" y="553"/>
                  </a:cubicBezTo>
                  <a:cubicBezTo>
                    <a:pt x="139" y="550"/>
                    <a:pt x="160" y="522"/>
                    <a:pt x="184" y="529"/>
                  </a:cubicBezTo>
                  <a:cubicBezTo>
                    <a:pt x="208" y="536"/>
                    <a:pt x="233" y="584"/>
                    <a:pt x="264" y="593"/>
                  </a:cubicBezTo>
                  <a:cubicBezTo>
                    <a:pt x="295" y="602"/>
                    <a:pt x="337" y="597"/>
                    <a:pt x="368" y="585"/>
                  </a:cubicBezTo>
                  <a:cubicBezTo>
                    <a:pt x="399" y="573"/>
                    <a:pt x="440" y="556"/>
                    <a:pt x="448" y="521"/>
                  </a:cubicBezTo>
                  <a:cubicBezTo>
                    <a:pt x="456" y="486"/>
                    <a:pt x="416" y="418"/>
                    <a:pt x="416" y="377"/>
                  </a:cubicBezTo>
                  <a:cubicBezTo>
                    <a:pt x="416" y="336"/>
                    <a:pt x="441" y="314"/>
                    <a:pt x="448" y="273"/>
                  </a:cubicBezTo>
                  <a:cubicBezTo>
                    <a:pt x="455" y="232"/>
                    <a:pt x="473" y="174"/>
                    <a:pt x="456" y="129"/>
                  </a:cubicBezTo>
                  <a:cubicBezTo>
                    <a:pt x="439" y="84"/>
                    <a:pt x="373" y="0"/>
                    <a:pt x="344" y="1"/>
                  </a:cubicBezTo>
                  <a:cubicBezTo>
                    <a:pt x="315" y="2"/>
                    <a:pt x="293" y="78"/>
                    <a:pt x="280" y="137"/>
                  </a:cubicBezTo>
                  <a:close/>
                </a:path>
              </a:pathLst>
            </a:custGeom>
            <a:gradFill rotWithShape="1">
              <a:gsLst>
                <a:gs pos="0">
                  <a:srgbClr val="EE9F00"/>
                </a:gs>
                <a:gs pos="100000">
                  <a:srgbClr val="FFA953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324" name="Group 90"/>
            <p:cNvGrpSpPr>
              <a:grpSpLocks/>
            </p:cNvGrpSpPr>
            <p:nvPr/>
          </p:nvGrpSpPr>
          <p:grpSpPr bwMode="auto">
            <a:xfrm rot="21349965" flipH="1">
              <a:off x="-440" y="2934"/>
              <a:ext cx="135" cy="73"/>
              <a:chOff x="1955" y="1357"/>
              <a:chExt cx="333" cy="180"/>
            </a:xfrm>
          </p:grpSpPr>
          <p:grpSp>
            <p:nvGrpSpPr>
              <p:cNvPr id="12327" name="Group 91"/>
              <p:cNvGrpSpPr>
                <a:grpSpLocks/>
              </p:cNvGrpSpPr>
              <p:nvPr/>
            </p:nvGrpSpPr>
            <p:grpSpPr bwMode="auto">
              <a:xfrm>
                <a:off x="1955" y="1357"/>
                <a:ext cx="333" cy="180"/>
                <a:chOff x="5161" y="3181"/>
                <a:chExt cx="257" cy="140"/>
              </a:xfrm>
            </p:grpSpPr>
            <p:sp>
              <p:nvSpPr>
                <p:cNvPr id="12330" name="Freeform 92"/>
                <p:cNvSpPr>
                  <a:spLocks/>
                </p:cNvSpPr>
                <p:nvPr/>
              </p:nvSpPr>
              <p:spPr bwMode="auto">
                <a:xfrm>
                  <a:off x="5161" y="3181"/>
                  <a:ext cx="170" cy="123"/>
                </a:xfrm>
                <a:custGeom>
                  <a:avLst/>
                  <a:gdLst>
                    <a:gd name="T0" fmla="*/ 8 w 170"/>
                    <a:gd name="T1" fmla="*/ 95 h 123"/>
                    <a:gd name="T2" fmla="*/ 62 w 170"/>
                    <a:gd name="T3" fmla="*/ 113 h 123"/>
                    <a:gd name="T4" fmla="*/ 140 w 170"/>
                    <a:gd name="T5" fmla="*/ 119 h 123"/>
                    <a:gd name="T6" fmla="*/ 158 w 170"/>
                    <a:gd name="T7" fmla="*/ 113 h 123"/>
                    <a:gd name="T8" fmla="*/ 164 w 170"/>
                    <a:gd name="T9" fmla="*/ 59 h 123"/>
                    <a:gd name="T10" fmla="*/ 122 w 170"/>
                    <a:gd name="T11" fmla="*/ 11 h 123"/>
                    <a:gd name="T12" fmla="*/ 56 w 170"/>
                    <a:gd name="T13" fmla="*/ 5 h 123"/>
                    <a:gd name="T14" fmla="*/ 20 w 170"/>
                    <a:gd name="T15" fmla="*/ 41 h 123"/>
                    <a:gd name="T16" fmla="*/ 2 w 170"/>
                    <a:gd name="T17" fmla="*/ 59 h 123"/>
                    <a:gd name="T18" fmla="*/ 8 w 170"/>
                    <a:gd name="T19" fmla="*/ 95 h 12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70"/>
                    <a:gd name="T31" fmla="*/ 0 h 123"/>
                    <a:gd name="T32" fmla="*/ 170 w 170"/>
                    <a:gd name="T33" fmla="*/ 123 h 12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70" h="123">
                      <a:moveTo>
                        <a:pt x="8" y="95"/>
                      </a:moveTo>
                      <a:cubicBezTo>
                        <a:pt x="15" y="104"/>
                        <a:pt x="40" y="109"/>
                        <a:pt x="62" y="113"/>
                      </a:cubicBezTo>
                      <a:cubicBezTo>
                        <a:pt x="84" y="117"/>
                        <a:pt x="124" y="119"/>
                        <a:pt x="140" y="119"/>
                      </a:cubicBezTo>
                      <a:cubicBezTo>
                        <a:pt x="156" y="119"/>
                        <a:pt x="154" y="123"/>
                        <a:pt x="158" y="113"/>
                      </a:cubicBezTo>
                      <a:cubicBezTo>
                        <a:pt x="162" y="103"/>
                        <a:pt x="170" y="76"/>
                        <a:pt x="164" y="59"/>
                      </a:cubicBezTo>
                      <a:cubicBezTo>
                        <a:pt x="158" y="42"/>
                        <a:pt x="140" y="20"/>
                        <a:pt x="122" y="11"/>
                      </a:cubicBezTo>
                      <a:cubicBezTo>
                        <a:pt x="104" y="2"/>
                        <a:pt x="73" y="0"/>
                        <a:pt x="56" y="5"/>
                      </a:cubicBezTo>
                      <a:cubicBezTo>
                        <a:pt x="39" y="10"/>
                        <a:pt x="29" y="32"/>
                        <a:pt x="20" y="41"/>
                      </a:cubicBezTo>
                      <a:cubicBezTo>
                        <a:pt x="11" y="50"/>
                        <a:pt x="4" y="50"/>
                        <a:pt x="2" y="59"/>
                      </a:cubicBezTo>
                      <a:cubicBezTo>
                        <a:pt x="0" y="68"/>
                        <a:pt x="7" y="88"/>
                        <a:pt x="8" y="95"/>
                      </a:cubicBezTo>
                      <a:close/>
                    </a:path>
                  </a:pathLst>
                </a:custGeom>
                <a:solidFill>
                  <a:srgbClr val="0099CC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31" name="Freeform 93"/>
                <p:cNvSpPr>
                  <a:spLocks/>
                </p:cNvSpPr>
                <p:nvPr/>
              </p:nvSpPr>
              <p:spPr bwMode="auto">
                <a:xfrm>
                  <a:off x="5313" y="3234"/>
                  <a:ext cx="105" cy="87"/>
                </a:xfrm>
                <a:custGeom>
                  <a:avLst/>
                  <a:gdLst>
                    <a:gd name="T0" fmla="*/ 12 w 105"/>
                    <a:gd name="T1" fmla="*/ 0 h 87"/>
                    <a:gd name="T2" fmla="*/ 84 w 105"/>
                    <a:gd name="T3" fmla="*/ 36 h 87"/>
                    <a:gd name="T4" fmla="*/ 102 w 105"/>
                    <a:gd name="T5" fmla="*/ 66 h 87"/>
                    <a:gd name="T6" fmla="*/ 66 w 105"/>
                    <a:gd name="T7" fmla="*/ 84 h 87"/>
                    <a:gd name="T8" fmla="*/ 42 w 105"/>
                    <a:gd name="T9" fmla="*/ 84 h 87"/>
                    <a:gd name="T10" fmla="*/ 0 w 105"/>
                    <a:gd name="T11" fmla="*/ 66 h 87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5"/>
                    <a:gd name="T19" fmla="*/ 0 h 87"/>
                    <a:gd name="T20" fmla="*/ 105 w 105"/>
                    <a:gd name="T21" fmla="*/ 87 h 87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5" h="87">
                      <a:moveTo>
                        <a:pt x="12" y="0"/>
                      </a:moveTo>
                      <a:cubicBezTo>
                        <a:pt x="40" y="12"/>
                        <a:pt x="69" y="25"/>
                        <a:pt x="84" y="36"/>
                      </a:cubicBezTo>
                      <a:cubicBezTo>
                        <a:pt x="99" y="47"/>
                        <a:pt x="105" y="58"/>
                        <a:pt x="102" y="66"/>
                      </a:cubicBezTo>
                      <a:cubicBezTo>
                        <a:pt x="99" y="74"/>
                        <a:pt x="76" y="81"/>
                        <a:pt x="66" y="84"/>
                      </a:cubicBezTo>
                      <a:cubicBezTo>
                        <a:pt x="56" y="87"/>
                        <a:pt x="53" y="87"/>
                        <a:pt x="42" y="84"/>
                      </a:cubicBezTo>
                      <a:cubicBezTo>
                        <a:pt x="31" y="81"/>
                        <a:pt x="15" y="73"/>
                        <a:pt x="0" y="66"/>
                      </a:cubicBezTo>
                    </a:path>
                  </a:pathLst>
                </a:custGeom>
                <a:solidFill>
                  <a:srgbClr val="0099CC"/>
                </a:solidFill>
                <a:ln w="317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28" name="Freeform 94"/>
              <p:cNvSpPr>
                <a:spLocks/>
              </p:cNvSpPr>
              <p:nvPr/>
            </p:nvSpPr>
            <p:spPr bwMode="auto">
              <a:xfrm rot="-2021949">
                <a:off x="2182" y="1433"/>
                <a:ext cx="47" cy="94"/>
              </a:xfrm>
              <a:custGeom>
                <a:avLst/>
                <a:gdLst>
                  <a:gd name="T0" fmla="*/ 12 w 60"/>
                  <a:gd name="T1" fmla="*/ 0 h 114"/>
                  <a:gd name="T2" fmla="*/ 0 w 60"/>
                  <a:gd name="T3" fmla="*/ 7 h 114"/>
                  <a:gd name="T4" fmla="*/ 5 w 60"/>
                  <a:gd name="T5" fmla="*/ 17 h 114"/>
                  <a:gd name="T6" fmla="*/ 12 w 60"/>
                  <a:gd name="T7" fmla="*/ 27 h 114"/>
                  <a:gd name="T8" fmla="*/ 12 w 60"/>
                  <a:gd name="T9" fmla="*/ 47 h 114"/>
                  <a:gd name="T10" fmla="*/ 12 w 60"/>
                  <a:gd name="T11" fmla="*/ 57 h 114"/>
                  <a:gd name="T12" fmla="*/ 20 w 60"/>
                  <a:gd name="T13" fmla="*/ 64 h 114"/>
                  <a:gd name="T14" fmla="*/ 29 w 60"/>
                  <a:gd name="T15" fmla="*/ 54 h 114"/>
                  <a:gd name="T16" fmla="*/ 24 w 60"/>
                  <a:gd name="T17" fmla="*/ 21 h 114"/>
                  <a:gd name="T18" fmla="*/ 12 w 60"/>
                  <a:gd name="T19" fmla="*/ 0 h 114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0"/>
                  <a:gd name="T31" fmla="*/ 0 h 114"/>
                  <a:gd name="T32" fmla="*/ 60 w 60"/>
                  <a:gd name="T33" fmla="*/ 114 h 114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0" h="114">
                    <a:moveTo>
                      <a:pt x="24" y="0"/>
                    </a:moveTo>
                    <a:lnTo>
                      <a:pt x="0" y="12"/>
                    </a:lnTo>
                    <a:lnTo>
                      <a:pt x="12" y="30"/>
                    </a:lnTo>
                    <a:lnTo>
                      <a:pt x="24" y="48"/>
                    </a:lnTo>
                    <a:lnTo>
                      <a:pt x="24" y="84"/>
                    </a:lnTo>
                    <a:lnTo>
                      <a:pt x="24" y="102"/>
                    </a:lnTo>
                    <a:lnTo>
                      <a:pt x="42" y="114"/>
                    </a:lnTo>
                    <a:lnTo>
                      <a:pt x="60" y="96"/>
                    </a:lnTo>
                    <a:lnTo>
                      <a:pt x="48" y="36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rgbClr val="0099CC"/>
              </a:soli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29" name="AutoShape 95"/>
              <p:cNvSpPr>
                <a:spLocks noChangeArrowheads="1"/>
              </p:cNvSpPr>
              <p:nvPr/>
            </p:nvSpPr>
            <p:spPr bwMode="auto">
              <a:xfrm>
                <a:off x="1964" y="1402"/>
                <a:ext cx="222" cy="78"/>
              </a:xfrm>
              <a:prstGeom prst="star8">
                <a:avLst>
                  <a:gd name="adj" fmla="val 14417"/>
                </a:avLst>
              </a:prstGeom>
              <a:solidFill>
                <a:srgbClr val="FF0000"/>
              </a:solidFill>
              <a:ln w="31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2325" name="Freeform 96"/>
            <p:cNvSpPr>
              <a:spLocks/>
            </p:cNvSpPr>
            <p:nvPr/>
          </p:nvSpPr>
          <p:spPr bwMode="auto">
            <a:xfrm rot="18757" flipH="1">
              <a:off x="-320" y="3231"/>
              <a:ext cx="91" cy="117"/>
            </a:xfrm>
            <a:custGeom>
              <a:avLst/>
              <a:gdLst>
                <a:gd name="T0" fmla="*/ 4 w 353"/>
                <a:gd name="T1" fmla="*/ 1 h 461"/>
                <a:gd name="T2" fmla="*/ 3 w 353"/>
                <a:gd name="T3" fmla="*/ 1 h 461"/>
                <a:gd name="T4" fmla="*/ 2 w 353"/>
                <a:gd name="T5" fmla="*/ 0 h 461"/>
                <a:gd name="T6" fmla="*/ 0 w 353"/>
                <a:gd name="T7" fmla="*/ 1 h 461"/>
                <a:gd name="T8" fmla="*/ 0 w 353"/>
                <a:gd name="T9" fmla="*/ 2 h 461"/>
                <a:gd name="T10" fmla="*/ 1 w 353"/>
                <a:gd name="T11" fmla="*/ 2 h 461"/>
                <a:gd name="T12" fmla="*/ 3 w 353"/>
                <a:gd name="T13" fmla="*/ 3 h 461"/>
                <a:gd name="T14" fmla="*/ 4 w 353"/>
                <a:gd name="T15" fmla="*/ 5 h 461"/>
                <a:gd name="T16" fmla="*/ 5 w 353"/>
                <a:gd name="T17" fmla="*/ 7 h 461"/>
                <a:gd name="T18" fmla="*/ 6 w 353"/>
                <a:gd name="T19" fmla="*/ 7 h 461"/>
                <a:gd name="T20" fmla="*/ 5 w 353"/>
                <a:gd name="T21" fmla="*/ 6 h 461"/>
                <a:gd name="T22" fmla="*/ 4 w 353"/>
                <a:gd name="T23" fmla="*/ 4 h 461"/>
                <a:gd name="T24" fmla="*/ 4 w 353"/>
                <a:gd name="T25" fmla="*/ 2 h 461"/>
                <a:gd name="T26" fmla="*/ 4 w 353"/>
                <a:gd name="T27" fmla="*/ 0 h 461"/>
                <a:gd name="T28" fmla="*/ 4 w 353"/>
                <a:gd name="T29" fmla="*/ 1 h 461"/>
                <a:gd name="T30" fmla="*/ 4 w 353"/>
                <a:gd name="T31" fmla="*/ 1 h 46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353"/>
                <a:gd name="T49" fmla="*/ 0 h 461"/>
                <a:gd name="T50" fmla="*/ 353 w 353"/>
                <a:gd name="T51" fmla="*/ 461 h 46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353" h="461">
                  <a:moveTo>
                    <a:pt x="252" y="53"/>
                  </a:moveTo>
                  <a:cubicBezTo>
                    <a:pt x="245" y="56"/>
                    <a:pt x="187" y="36"/>
                    <a:pt x="164" y="29"/>
                  </a:cubicBezTo>
                  <a:cubicBezTo>
                    <a:pt x="141" y="22"/>
                    <a:pt x="137" y="8"/>
                    <a:pt x="112" y="13"/>
                  </a:cubicBezTo>
                  <a:cubicBezTo>
                    <a:pt x="87" y="18"/>
                    <a:pt x="32" y="45"/>
                    <a:pt x="16" y="61"/>
                  </a:cubicBezTo>
                  <a:cubicBezTo>
                    <a:pt x="0" y="77"/>
                    <a:pt x="6" y="96"/>
                    <a:pt x="16" y="109"/>
                  </a:cubicBezTo>
                  <a:cubicBezTo>
                    <a:pt x="26" y="122"/>
                    <a:pt x="52" y="125"/>
                    <a:pt x="76" y="141"/>
                  </a:cubicBezTo>
                  <a:cubicBezTo>
                    <a:pt x="100" y="157"/>
                    <a:pt x="129" y="178"/>
                    <a:pt x="160" y="205"/>
                  </a:cubicBezTo>
                  <a:cubicBezTo>
                    <a:pt x="191" y="232"/>
                    <a:pt x="239" y="262"/>
                    <a:pt x="260" y="301"/>
                  </a:cubicBezTo>
                  <a:cubicBezTo>
                    <a:pt x="281" y="340"/>
                    <a:pt x="269" y="413"/>
                    <a:pt x="284" y="437"/>
                  </a:cubicBezTo>
                  <a:cubicBezTo>
                    <a:pt x="299" y="461"/>
                    <a:pt x="343" y="457"/>
                    <a:pt x="348" y="445"/>
                  </a:cubicBezTo>
                  <a:cubicBezTo>
                    <a:pt x="353" y="433"/>
                    <a:pt x="331" y="398"/>
                    <a:pt x="316" y="365"/>
                  </a:cubicBezTo>
                  <a:cubicBezTo>
                    <a:pt x="301" y="332"/>
                    <a:pt x="270" y="288"/>
                    <a:pt x="260" y="245"/>
                  </a:cubicBezTo>
                  <a:cubicBezTo>
                    <a:pt x="250" y="202"/>
                    <a:pt x="265" y="148"/>
                    <a:pt x="256" y="109"/>
                  </a:cubicBezTo>
                  <a:cubicBezTo>
                    <a:pt x="247" y="70"/>
                    <a:pt x="217" y="26"/>
                    <a:pt x="208" y="13"/>
                  </a:cubicBezTo>
                  <a:cubicBezTo>
                    <a:pt x="199" y="0"/>
                    <a:pt x="197" y="22"/>
                    <a:pt x="204" y="29"/>
                  </a:cubicBezTo>
                  <a:cubicBezTo>
                    <a:pt x="211" y="36"/>
                    <a:pt x="242" y="48"/>
                    <a:pt x="252" y="53"/>
                  </a:cubicBezTo>
                  <a:close/>
                </a:path>
              </a:pathLst>
            </a:custGeom>
            <a:solidFill>
              <a:srgbClr val="336699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2326" name="Freeform 97"/>
            <p:cNvSpPr>
              <a:spLocks/>
            </p:cNvSpPr>
            <p:nvPr/>
          </p:nvSpPr>
          <p:spPr bwMode="auto">
            <a:xfrm rot="18757" flipH="1">
              <a:off x="-499" y="3196"/>
              <a:ext cx="94" cy="47"/>
            </a:xfrm>
            <a:custGeom>
              <a:avLst/>
              <a:gdLst>
                <a:gd name="T0" fmla="*/ 0 w 364"/>
                <a:gd name="T1" fmla="*/ 2 h 184"/>
                <a:gd name="T2" fmla="*/ 1 w 364"/>
                <a:gd name="T3" fmla="*/ 2 h 184"/>
                <a:gd name="T4" fmla="*/ 3 w 364"/>
                <a:gd name="T5" fmla="*/ 1 h 184"/>
                <a:gd name="T6" fmla="*/ 5 w 364"/>
                <a:gd name="T7" fmla="*/ 0 h 184"/>
                <a:gd name="T8" fmla="*/ 6 w 364"/>
                <a:gd name="T9" fmla="*/ 1 h 184"/>
                <a:gd name="T10" fmla="*/ 3 w 364"/>
                <a:gd name="T11" fmla="*/ 2 h 184"/>
                <a:gd name="T12" fmla="*/ 1 w 364"/>
                <a:gd name="T13" fmla="*/ 3 h 184"/>
                <a:gd name="T14" fmla="*/ 0 w 364"/>
                <a:gd name="T15" fmla="*/ 2 h 18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64"/>
                <a:gd name="T25" fmla="*/ 0 h 184"/>
                <a:gd name="T26" fmla="*/ 364 w 364"/>
                <a:gd name="T27" fmla="*/ 184 h 18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64" h="184">
                  <a:moveTo>
                    <a:pt x="0" y="144"/>
                  </a:moveTo>
                  <a:cubicBezTo>
                    <a:pt x="5" y="132"/>
                    <a:pt x="4" y="136"/>
                    <a:pt x="28" y="120"/>
                  </a:cubicBezTo>
                  <a:cubicBezTo>
                    <a:pt x="52" y="104"/>
                    <a:pt x="101" y="68"/>
                    <a:pt x="144" y="48"/>
                  </a:cubicBezTo>
                  <a:cubicBezTo>
                    <a:pt x="187" y="28"/>
                    <a:pt x="254" y="0"/>
                    <a:pt x="288" y="0"/>
                  </a:cubicBezTo>
                  <a:cubicBezTo>
                    <a:pt x="322" y="0"/>
                    <a:pt x="364" y="32"/>
                    <a:pt x="348" y="48"/>
                  </a:cubicBezTo>
                  <a:cubicBezTo>
                    <a:pt x="332" y="64"/>
                    <a:pt x="244" y="75"/>
                    <a:pt x="192" y="96"/>
                  </a:cubicBezTo>
                  <a:cubicBezTo>
                    <a:pt x="140" y="117"/>
                    <a:pt x="68" y="168"/>
                    <a:pt x="36" y="176"/>
                  </a:cubicBezTo>
                  <a:cubicBezTo>
                    <a:pt x="4" y="184"/>
                    <a:pt x="8" y="151"/>
                    <a:pt x="0" y="14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53" name="Rectangle 678"/>
          <p:cNvSpPr>
            <a:spLocks noChangeArrowheads="1"/>
          </p:cNvSpPr>
          <p:nvPr/>
        </p:nvSpPr>
        <p:spPr bwMode="auto">
          <a:xfrm>
            <a:off x="571472" y="834924"/>
            <a:ext cx="8286808" cy="2308324"/>
          </a:xfrm>
          <a:prstGeom prst="rect">
            <a:avLst/>
          </a:prstGeom>
          <a:solidFill>
            <a:srgbClr val="C2D2F6"/>
          </a:solidFill>
          <a:ln w="57150">
            <a:solidFill>
              <a:schemeClr val="accent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spcBef>
                <a:spcPct val="30000"/>
              </a:spcBef>
              <a:defRPr/>
            </a:pPr>
            <a:r>
              <a:rPr lang="ru-RU" sz="2400" i="0" dirty="0">
                <a:latin typeface="Georgia" pitchFamily="18" charset="0"/>
                <a:cs typeface="+mn-cs"/>
              </a:rPr>
              <a:t>От туристического лагеря до города 84 км. Турист ехал на велосипеде из лагеря в город со скоростью 12 км/ч, а возвращался по той же дороге со скоростью 14 км/ч. На какой путь турист затратил больше времени и на сколько часов? </a:t>
            </a:r>
          </a:p>
        </p:txBody>
      </p:sp>
      <p:sp>
        <p:nvSpPr>
          <p:cNvPr id="754" name="Прямоугольник 753"/>
          <p:cNvSpPr/>
          <p:nvPr/>
        </p:nvSpPr>
        <p:spPr>
          <a:xfrm>
            <a:off x="428596" y="285728"/>
            <a:ext cx="3892412" cy="584775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0" dirty="0">
                <a:ln w="11430"/>
                <a:solidFill>
                  <a:srgbClr val="4A2FAB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Задача № 166(1).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1.97965E-6 L 1.17848 -0.15957 " pathEditMode="relative" rAng="0" ptsTypes="AA">
                                      <p:cBhvr>
                                        <p:cTn id="17" dur="5000" fill="hold"/>
                                        <p:tgtEl>
                                          <p:spTgt spid="7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900" y="-8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42 -0.00832 L -1.07014 0.12489 " pathEditMode="relative" rAng="0" ptsTypes="AA">
                                      <p:cBhvr>
                                        <p:cTn id="25" dur="5000" fill="hold"/>
                                        <p:tgtEl>
                                          <p:spTgt spid="7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200" y="6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Повторяем: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750199" y="1844824"/>
            <a:ext cx="5643602" cy="1446550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>
            <a:bevelT w="139700" h="139700" prst="divo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161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259632" y="3291374"/>
            <a:ext cx="6858048" cy="1446550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>
            <a:bevelT w="139700" h="139700" prst="divo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167(3,4)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1858</TotalTime>
  <Words>219</Words>
  <Application>Microsoft Office PowerPoint</Application>
  <PresentationFormat>Экран (4:3)</PresentationFormat>
  <Paragraphs>62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206</cp:revision>
  <dcterms:created xsi:type="dcterms:W3CDTF">2007-07-13T07:27:52Z</dcterms:created>
  <dcterms:modified xsi:type="dcterms:W3CDTF">2015-09-17T15:05:18Z</dcterms:modified>
</cp:coreProperties>
</file>