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94" r:id="rId3"/>
    <p:sldId id="290" r:id="rId4"/>
    <p:sldId id="295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FFF"/>
    <a:srgbClr val="B0F2D9"/>
    <a:srgbClr val="006600"/>
    <a:srgbClr val="FF0000"/>
    <a:srgbClr val="FF9933"/>
    <a:srgbClr val="336699"/>
    <a:srgbClr val="990000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CB5397-13CA-481C-A6E3-B96FC5BC3B23}" type="datetimeFigureOut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8AB6F-5889-433E-8F4B-19238B6B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56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51AB-A773-4F21-8E46-993D3BD1E1A7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2DDA-6897-46F2-A591-8E4551BF0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E5C6-D294-4215-800C-9CA93C8AEA7F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7A0C5-5B51-4CA4-A8B8-425070CD8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05B15-ECBB-42E1-9EF9-9F26118D7833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CE4-9E7B-4B30-97FD-809B4EA62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E7E1-468C-4FEB-ADC1-D26A739BD149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EB25-39E7-4EEA-A08A-0135CBBFD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D8DD-E57D-4E66-A5BB-F3D919B61191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451B-400E-4F2D-9064-3E6EA8C59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3BDC-6364-4307-A4FA-2B406CD1228E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3C91-F0C7-4BE5-B3B9-CC45824E8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7CF1C-BC5E-4529-9A5C-3FE4B773B13C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1534-7C10-4F20-AF58-0F44E4673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EAD05-F062-467C-A687-A722A0B75BF8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9C28-6022-438A-96C1-C7C9C2DF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34BE-5C16-4E2B-8D2F-B109626C7C4F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9066-3817-4ADA-B1C9-D1DF60660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287BB-74D6-416B-9B3B-3DFA7F2430AF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122F-41FF-4906-AF66-1CC5722B4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8372-368B-498E-9911-C40F5E853C75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5F9CC-28F4-4047-9848-D0102BB0B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C907-25C5-4894-834D-931D8CFB0777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BAC7E-4164-4F0C-8F7B-C43AA1825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3D13E2-8F47-4144-B8C8-80F11F180E59}" type="datetime1">
              <a:rPr lang="ru-RU"/>
              <a:pPr>
                <a:defRPr/>
              </a:pPr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EAFE3D-697C-4D5A-BB19-D2C5C985C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899592" y="2360613"/>
            <a:ext cx="799293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 dirty="0" smtClean="0">
                <a:solidFill>
                  <a:srgbClr val="006666"/>
                </a:solidFill>
                <a:latin typeface="Georgia" pitchFamily="18" charset="0"/>
              </a:rPr>
              <a:t>Многочлены от нескольких переменных. </a:t>
            </a:r>
            <a:endParaRPr lang="ru-RU" sz="4400" b="1" i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0246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899592" y="260648"/>
            <a:ext cx="799288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Найдите степень суммы многочленов: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х</a:t>
            </a:r>
            <a:r>
              <a:rPr lang="ru-RU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  <a:buFontTx/>
              <a:buChar char="•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степень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многочленов: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(х</a:t>
            </a:r>
            <a:r>
              <a:rPr lang="ru-RU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- 1)(х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+ 1)(х + 1)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(х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- 1)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(х + 1)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>
              <a:buSzPct val="170000"/>
              <a:buFontTx/>
              <a:buChar char="•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Найдите остаток от деления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многочлена</a:t>
            </a: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+ 7х - 1 на (х – 1)</a:t>
            </a:r>
          </a:p>
          <a:p>
            <a:pPr>
              <a:buSzPct val="170000"/>
              <a:buFontTx/>
              <a:buChar char="•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2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899592" y="260648"/>
            <a:ext cx="79928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170000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ли число 2 корнем многочлена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=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+ 8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х - 1?</a:t>
            </a:r>
          </a:p>
          <a:p>
            <a:pPr>
              <a:buSzPct val="170000"/>
              <a:buFontTx/>
              <a:buChar char="•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Делится ли многочлен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 =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- 7х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х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+ 13х + 6 на (х + 1) нацело?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898104" y="808529"/>
            <a:ext cx="7992888" cy="271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SzPct val="170000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уравнение</a:t>
            </a:r>
          </a:p>
          <a:p>
            <a:pPr>
              <a:buSzPct val="170000"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6m</a:t>
            </a:r>
            <a:r>
              <a:rPr lang="ru-RU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13mn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5n</a:t>
            </a:r>
            <a:r>
              <a:rPr lang="ru-RU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     а)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5ab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6b</a:t>
            </a:r>
            <a:r>
              <a:rPr lang="ru-RU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ru-RU" sz="32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70000"/>
            </a:pPr>
            <a:endParaRPr lang="ru-RU" sz="32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SzPct val="170000"/>
            </a:pPr>
            <a:endParaRPr lang="ru-RU" sz="32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SzPct val="170000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5х</a:t>
            </a:r>
            <a:r>
              <a:rPr lang="ru-RU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+ 27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+10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ru-RU" sz="32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036471" y="260648"/>
            <a:ext cx="799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SzPct val="17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Вариант 1                           Вариант 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45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  <p:bldP spid="3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961</TotalTime>
  <Words>183</Words>
  <Application>Microsoft Office PowerPoint</Application>
  <PresentationFormat>Экран (4:3)</PresentationFormat>
  <Paragraphs>27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математика - 1!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34</cp:revision>
  <dcterms:created xsi:type="dcterms:W3CDTF">2010-03-29T10:01:28Z</dcterms:created>
  <dcterms:modified xsi:type="dcterms:W3CDTF">2015-09-13T10:36:11Z</dcterms:modified>
</cp:coreProperties>
</file>