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94" r:id="rId3"/>
    <p:sldId id="290" r:id="rId4"/>
    <p:sldId id="295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BFFF"/>
    <a:srgbClr val="B0F2D9"/>
    <a:srgbClr val="006600"/>
    <a:srgbClr val="FF0000"/>
    <a:srgbClr val="FF9933"/>
    <a:srgbClr val="336699"/>
    <a:srgbClr val="990000"/>
    <a:srgbClr val="C9D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0CB5397-13CA-481C-A6E3-B96FC5BC3B23}" type="datetimeFigureOut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38AB6F-5889-433E-8F4B-19238B6B8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856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D51AB-A773-4F21-8E46-993D3BD1E1A7}" type="datetime1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C2DDA-6897-46F2-A591-8E4551BF01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2E5C6-D294-4215-800C-9CA93C8AEA7F}" type="datetime1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7A0C5-5B51-4CA4-A8B8-425070CD8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05B15-ECBB-42E1-9EF9-9F26118D7833}" type="datetime1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8ECE4-9E7B-4B30-97FD-809B4EA62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4E7E1-468C-4FEB-ADC1-D26A739BD149}" type="datetime1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7EB25-39E7-4EEA-A08A-0135CBBFDA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AD8DD-E57D-4E66-A5BB-F3D919B61191}" type="datetime1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E451B-400E-4F2D-9064-3E6EA8C59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03BDC-6364-4307-A4FA-2B406CD1228E}" type="datetime1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53C91-F0C7-4BE5-B3B9-CC45824E83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7CF1C-BC5E-4529-9A5C-3FE4B773B13C}" type="datetime1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11534-7C10-4F20-AF58-0F44E4673D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EAD05-F062-467C-A687-A722A0B75BF8}" type="datetime1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09C28-6022-438A-96C1-C7C9C2DF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634BE-5C16-4E2B-8D2F-B109626C7C4F}" type="datetime1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99066-3817-4ADA-B1C9-D1DF60660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287BB-74D6-416B-9B3B-3DFA7F2430AF}" type="datetime1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0122F-41FF-4906-AF66-1CC5722B4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8372-368B-498E-9911-C40F5E853C75}" type="datetime1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5F9CC-28F4-4047-9848-D0102BB0BB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EC907-25C5-4894-834D-931D8CFB0777}" type="datetime1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BAC7E-4164-4F0C-8F7B-C43AA1825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3D13E2-8F47-4144-B8C8-80F11F180E59}" type="datetime1">
              <a:rPr lang="ru-RU"/>
              <a:pPr>
                <a:defRPr/>
              </a:pPr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ru-RU"/>
              <a:t>МОУ СОШ № 25         Е.В. Малая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EAFE3D-697C-4D5A-BB19-D2C5C985CF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H:\Documents and Settings\Aida\Рабочий стол\текстуры и фоны, клипарты\idpenc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193082">
            <a:off x="6007100" y="5621338"/>
            <a:ext cx="2598738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7" descr="H:\Documents and Settings\Aida\Рабочий стол\текстуры и фоны, клипарты\новеньки картинки\pencil rolling hc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4788" y="5970588"/>
            <a:ext cx="269716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899592" y="2360613"/>
            <a:ext cx="799293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i="1" dirty="0" smtClean="0">
                <a:solidFill>
                  <a:srgbClr val="006666"/>
                </a:solidFill>
                <a:latin typeface="Georgia" pitchFamily="18" charset="0"/>
              </a:rPr>
              <a:t>Многочлены от нескольких переменных. </a:t>
            </a:r>
            <a:endParaRPr lang="ru-RU" sz="4400" b="1" i="1" dirty="0">
              <a:solidFill>
                <a:srgbClr val="006666"/>
              </a:solidFill>
              <a:latin typeface="Georgia" pitchFamily="18" charset="0"/>
            </a:endParaRP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971550" y="1412875"/>
            <a:ext cx="50403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 u="sng">
                <a:latin typeface="Georgia" pitchFamily="18" charset="0"/>
              </a:rPr>
              <a:t>Тема урока:</a:t>
            </a:r>
          </a:p>
        </p:txBody>
      </p:sp>
      <p:sp>
        <p:nvSpPr>
          <p:cNvPr id="10246" name="Нижний колонтитул 7"/>
          <p:cNvSpPr>
            <a:spLocks noGrp="1"/>
          </p:cNvSpPr>
          <p:nvPr>
            <p:ph type="ftr" sz="quarter" idx="11"/>
          </p:nvPr>
        </p:nvSpPr>
        <p:spPr bwMode="auto">
          <a:xfrm>
            <a:off x="539750" y="6453188"/>
            <a:ext cx="6553200" cy="2603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г. Крымска Е.В. Малая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899592" y="260648"/>
            <a:ext cx="7992888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SzPct val="170000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.1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Найдите степень суммы многочленов: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70000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х</a:t>
            </a:r>
            <a:r>
              <a:rPr lang="ru-RU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+ 3х</a:t>
            </a:r>
            <a:r>
              <a:rPr lang="ru-RU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70000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х</a:t>
            </a:r>
            <a:r>
              <a:rPr lang="ru-RU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+ 6х</a:t>
            </a:r>
            <a:r>
              <a:rPr lang="ru-RU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70000"/>
              <a:buFontTx/>
              <a:buChar char="•"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70000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степень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многочленов: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70000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(х</a:t>
            </a:r>
            <a:r>
              <a:rPr lang="ru-RU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- 1)(х</a:t>
            </a:r>
            <a:r>
              <a:rPr lang="ru-RU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+ 1)(х + 1)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70000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(х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- 1)</a:t>
            </a:r>
            <a:r>
              <a:rPr lang="ru-RU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(х + 1)</a:t>
            </a:r>
            <a:r>
              <a:rPr lang="ru-RU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>
              <a:buSzPct val="170000"/>
              <a:buFontTx/>
              <a:buChar char="•"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70000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1.3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Найдите остаток от деления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многочлена</a:t>
            </a:r>
          </a:p>
          <a:p>
            <a:pPr>
              <a:buSzPct val="170000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f(x) = х</a:t>
            </a:r>
            <a:r>
              <a:rPr lang="ru-RU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- 4х</a:t>
            </a:r>
            <a:r>
              <a:rPr lang="ru-RU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+ 5х</a:t>
            </a:r>
            <a:r>
              <a:rPr lang="ru-RU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- 2х</a:t>
            </a:r>
            <a:r>
              <a:rPr lang="ru-RU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+ 7х - 1 на (х – 1)</a:t>
            </a:r>
          </a:p>
          <a:p>
            <a:pPr>
              <a:buSzPct val="170000"/>
              <a:buFontTx/>
              <a:buChar char="•"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70000"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72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899592" y="260648"/>
            <a:ext cx="799288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SzPct val="170000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1.4.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ли число 2 корнем многочлена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70000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SzPct val="170000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(x) = х</a:t>
            </a:r>
            <a:r>
              <a:rPr lang="ru-RU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- 2х</a:t>
            </a:r>
            <a:r>
              <a:rPr lang="ru-RU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+ 8 х</a:t>
            </a:r>
            <a:r>
              <a:rPr lang="ru-RU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х - 1?</a:t>
            </a:r>
          </a:p>
          <a:p>
            <a:pPr>
              <a:buSzPct val="170000"/>
              <a:buFontTx/>
              <a:buChar char="•"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70000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1.5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Делится ли многочлен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70000"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70000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(x) = х</a:t>
            </a:r>
            <a:r>
              <a:rPr lang="ru-RU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- 7х</a:t>
            </a:r>
            <a:r>
              <a:rPr lang="ru-RU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х</a:t>
            </a:r>
            <a:r>
              <a:rPr lang="ru-RU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+ 13х + 6 на (х + 1) нацело?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898104" y="808529"/>
            <a:ext cx="7992888" cy="2718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SzPct val="170000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Решить уравнение</a:t>
            </a:r>
          </a:p>
          <a:p>
            <a:pPr>
              <a:buSzPct val="170000"/>
            </a:pP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70000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6m</a:t>
            </a:r>
            <a:r>
              <a:rPr lang="ru-RU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13mn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5n</a:t>
            </a:r>
            <a:r>
              <a:rPr lang="ru-RU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     а)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6a</a:t>
            </a:r>
            <a:r>
              <a:rPr lang="ru-RU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5ab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6b</a:t>
            </a:r>
            <a:r>
              <a:rPr lang="ru-RU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  <a:endParaRPr lang="ru-RU" sz="3200" b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SzPct val="170000"/>
            </a:pPr>
            <a:endParaRPr lang="ru-RU" sz="3200" b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SzPct val="170000"/>
            </a:pPr>
            <a:endParaRPr lang="ru-RU" sz="32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SzPct val="170000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5х</a:t>
            </a:r>
            <a:r>
              <a:rPr lang="ru-RU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+ 27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ху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+10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  <a:endParaRPr lang="ru-RU" sz="32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036471" y="260648"/>
            <a:ext cx="79928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SzPct val="170000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Вариант 1                           Вариант 2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45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6" grpId="0"/>
      <p:bldP spid="3" grpId="0"/>
    </p:bldLst>
  </p:timing>
</p:sld>
</file>

<file path=ppt/theme/theme1.xml><?xml version="1.0" encoding="utf-8"?>
<a:theme xmlns:a="http://schemas.openxmlformats.org/drawingml/2006/main" name="математика - 1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математика - 1!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атематика - 1!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005C5C"/>
        </a:accent6>
        <a:hlink>
          <a:srgbClr val="CC9900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- 1!</Template>
  <TotalTime>961</TotalTime>
  <Words>183</Words>
  <Application>Microsoft Office PowerPoint</Application>
  <PresentationFormat>Экран (4:3)</PresentationFormat>
  <Paragraphs>27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математика - 1!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Организация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Алгебра и начала анализа  11 класс</dc:subject>
  <dc:creator>Малая</dc:creator>
  <cp:lastModifiedBy>Юлия</cp:lastModifiedBy>
  <cp:revision>34</cp:revision>
  <dcterms:created xsi:type="dcterms:W3CDTF">2010-03-29T10:01:28Z</dcterms:created>
  <dcterms:modified xsi:type="dcterms:W3CDTF">2015-09-13T10:36:11Z</dcterms:modified>
</cp:coreProperties>
</file>