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6" r:id="rId3"/>
    <p:sldId id="258" r:id="rId4"/>
    <p:sldId id="260" r:id="rId5"/>
    <p:sldId id="261" r:id="rId6"/>
    <p:sldId id="262" r:id="rId7"/>
    <p:sldId id="263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solidFill>
                    <a:srgbClr val="40458C"/>
                  </a:solidFill>
                </a:endParaRPr>
              </a:p>
            </p:txBody>
          </p:sp>
          <p:grpSp>
            <p:nvGrpSpPr>
              <p:cNvPr id="4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solidFill>
                    <a:srgbClr val="40458C"/>
                  </a:solidFill>
                </a:endParaRPr>
              </a:p>
            </p:txBody>
          </p:sp>
        </p:grpSp>
        <p:grpSp>
          <p:nvGrpSpPr>
            <p:cNvPr id="5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solidFill>
                    <a:srgbClr val="40458C"/>
                  </a:solidFill>
                </a:endParaRPr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solidFill>
                    <a:srgbClr val="40458C"/>
                  </a:solidFill>
                </a:endParaRPr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solidFill>
                    <a:srgbClr val="40458C"/>
                  </a:solidFill>
                </a:endParaRPr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solidFill>
                    <a:srgbClr val="40458C"/>
                  </a:solidFill>
                </a:endParaRPr>
              </a:p>
            </p:txBody>
          </p:sp>
        </p:grpSp>
        <p:grpSp>
          <p:nvGrpSpPr>
            <p:cNvPr id="6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solidFill>
                    <a:srgbClr val="40458C"/>
                  </a:solidFill>
                </a:endParaRPr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solidFill>
                    <a:srgbClr val="40458C"/>
                  </a:solidFill>
                </a:endParaRPr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solidFill>
                    <a:srgbClr val="40458C"/>
                  </a:solidFill>
                </a:endParaRPr>
              </a:p>
            </p:txBody>
          </p:sp>
        </p:grpSp>
      </p:grpSp>
      <p:sp>
        <p:nvSpPr>
          <p:cNvPr id="35907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5908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C5DF8-C67D-455F-A8D5-16DDA1E42C43}" type="datetime1">
              <a:rPr lang="ru-RU"/>
              <a:pPr>
                <a:defRPr/>
              </a:pPr>
              <a:t>16.10.2012</a:t>
            </a:fld>
            <a:endParaRPr lang="ru-RU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7B99E-5205-4C64-B347-C50660AFF3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91010F-C063-4BCB-911B-039FFA024E05}" type="datetime1">
              <a:rPr lang="ru-RU"/>
              <a:pPr>
                <a:defRPr/>
              </a:pPr>
              <a:t>16.10.2012</a:t>
            </a:fld>
            <a:endParaRPr lang="ru-RU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618D7-F9D2-44A6-8607-C3668D92B5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EFE25-6C72-4351-A730-149BCE9C163D}" type="datetime1">
              <a:rPr lang="ru-RU"/>
              <a:pPr>
                <a:defRPr/>
              </a:pPr>
              <a:t>16.10.2012</a:t>
            </a:fld>
            <a:endParaRPr lang="ru-RU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7C2A8-C827-4B1C-A358-BFE7B4B47D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810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3434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381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819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248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EF7F2-F4A1-4B29-8FA7-B9A0C5FEB6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19322-014D-4BA0-8CF4-5FEA5208FC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21D51-A7A2-4C42-8E92-6853364BEF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FB6AE-11FD-4EFC-AD40-29898FD0F2D0}" type="datetime1">
              <a:rPr lang="ru-RU"/>
              <a:pPr>
                <a:defRPr/>
              </a:pPr>
              <a:t>16.10.2012</a:t>
            </a:fld>
            <a:endParaRPr lang="ru-RU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082B2-3A30-4569-9E09-BF8DEE768A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75FED-C405-4C5B-A2A2-8FE88AF9FAEC}" type="datetime1">
              <a:rPr lang="ru-RU"/>
              <a:pPr>
                <a:defRPr/>
              </a:pPr>
              <a:t>16.10.2012</a:t>
            </a:fld>
            <a:endParaRPr lang="ru-RU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04FC1-EFA3-4C54-838B-32A21FA5D6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14772-34C3-4DBE-8BF6-C00EDED5B8B4}" type="datetime1">
              <a:rPr lang="ru-RU"/>
              <a:pPr>
                <a:defRPr/>
              </a:pPr>
              <a:t>16.10.2012</a:t>
            </a:fld>
            <a:endParaRPr lang="ru-RU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CB715-5F8B-4A98-BC98-117326402E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A31BD-49AB-4BDC-ACFB-24A93C65F9B5}" type="datetime1">
              <a:rPr lang="ru-RU"/>
              <a:pPr>
                <a:defRPr/>
              </a:pPr>
              <a:t>16.10.2012</a:t>
            </a:fld>
            <a:endParaRPr lang="ru-RU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0B0B7-2DE4-4377-BCC1-107B719BA8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ABA250-3C59-4B0E-A94C-60B59745BB8C}" type="datetime1">
              <a:rPr lang="ru-RU"/>
              <a:pPr>
                <a:defRPr/>
              </a:pPr>
              <a:t>16.10.2012</a:t>
            </a:fld>
            <a:endParaRPr lang="ru-RU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A21EE-822A-460E-8241-572269FA49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41386-A930-4ADC-9A8B-CE0DB527DBF0}" type="datetime1">
              <a:rPr lang="ru-RU"/>
              <a:pPr>
                <a:defRPr/>
              </a:pPr>
              <a:t>16.10.2012</a:t>
            </a:fld>
            <a:endParaRPr lang="ru-RU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0B221-DC8B-42F3-9F54-4ADA2EFFD1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3BAB7-23E3-457C-A510-49CEF271F7CF}" type="datetime1">
              <a:rPr lang="ru-RU"/>
              <a:pPr>
                <a:defRPr/>
              </a:pPr>
              <a:t>16.10.2012</a:t>
            </a:fld>
            <a:endParaRPr lang="ru-RU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30DC62-E3F4-4C73-8E75-DB9F435684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C61AD5-1DCE-490D-B1A8-C60CB53CE1A7}" type="datetime1">
              <a:rPr lang="ru-RU"/>
              <a:pPr>
                <a:defRPr/>
              </a:pPr>
              <a:t>16.10.2012</a:t>
            </a:fld>
            <a:endParaRPr lang="ru-RU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C41C8C-9068-4C63-96F3-B267BD383A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4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34821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22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23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24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25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26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27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28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29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30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31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32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33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34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35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36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37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38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39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40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41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42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</p:grpSp>
          <p:grpSp>
            <p:nvGrpSpPr>
              <p:cNvPr id="5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34844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45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46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47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48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49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50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51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52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53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54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55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56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57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58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59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60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61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62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63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64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65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66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67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68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69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70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71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872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solidFill>
                      <a:srgbClr val="40458C"/>
                    </a:solidFill>
                  </a:endParaRPr>
                </a:p>
              </p:txBody>
            </p:sp>
          </p:grpSp>
        </p:grpSp>
        <p:sp>
          <p:nvSpPr>
            <p:cNvPr id="34873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solidFill>
                  <a:srgbClr val="40458C"/>
                </a:solidFill>
              </a:endParaRPr>
            </a:p>
          </p:txBody>
        </p:sp>
        <p:sp>
          <p:nvSpPr>
            <p:cNvPr id="34874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solidFill>
                  <a:srgbClr val="40458C"/>
                </a:solidFill>
              </a:endParaRPr>
            </a:p>
          </p:txBody>
        </p:sp>
        <p:grpSp>
          <p:nvGrpSpPr>
            <p:cNvPr id="6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34876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solidFill>
                    <a:srgbClr val="40458C"/>
                  </a:solidFill>
                </a:endParaRPr>
              </a:p>
            </p:txBody>
          </p:sp>
          <p:sp>
            <p:nvSpPr>
              <p:cNvPr id="34877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solidFill>
                    <a:srgbClr val="40458C"/>
                  </a:solidFill>
                </a:endParaRPr>
              </a:p>
            </p:txBody>
          </p:sp>
          <p:sp>
            <p:nvSpPr>
              <p:cNvPr id="34878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solidFill>
                    <a:srgbClr val="40458C"/>
                  </a:solidFill>
                </a:endParaRPr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4881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40458C"/>
                </a:solidFill>
                <a:latin typeface="+mn-lt"/>
              </a:defRPr>
            </a:lvl1pPr>
          </a:lstStyle>
          <a:p>
            <a:pPr>
              <a:defRPr/>
            </a:pPr>
            <a:fld id="{13F3C9EC-31DA-4F11-B0EF-1D58C4E25A25}" type="datetime1">
              <a:rPr lang="ru-RU"/>
              <a:pPr>
                <a:defRPr/>
              </a:pPr>
              <a:t>16.10.2012</a:t>
            </a:fld>
            <a:endParaRPr lang="ru-RU"/>
          </a:p>
        </p:txBody>
      </p:sp>
      <p:sp>
        <p:nvSpPr>
          <p:cNvPr id="34882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40458C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83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40458C"/>
                </a:solidFill>
                <a:latin typeface="+mn-lt"/>
              </a:defRPr>
            </a:lvl1pPr>
          </a:lstStyle>
          <a:p>
            <a:pPr>
              <a:defRPr/>
            </a:pPr>
            <a:fld id="{F040DC8A-1F7E-4A2E-9AB3-2CE7BD9718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 spd="med"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6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3"/>
          <p:cNvSpPr>
            <a:spLocks noChangeShapeType="1"/>
          </p:cNvSpPr>
          <p:nvPr/>
        </p:nvSpPr>
        <p:spPr bwMode="auto">
          <a:xfrm flipH="1">
            <a:off x="1752600" y="0"/>
            <a:ext cx="0" cy="68580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40458C"/>
              </a:solidFill>
              <a:latin typeface="Arial" charset="0"/>
            </a:endParaRP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228600" y="381000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0000CC"/>
                </a:solidFill>
                <a:latin typeface="Monotype Corsiva" pitchFamily="66" charset="0"/>
              </a:rPr>
              <a:t>17</a:t>
            </a:r>
            <a:r>
              <a:rPr lang="ru-RU" sz="2800" dirty="0" smtClean="0">
                <a:solidFill>
                  <a:srgbClr val="0000CC"/>
                </a:solidFill>
                <a:latin typeface="Monotype Corsiva" pitchFamily="66" charset="0"/>
              </a:rPr>
              <a:t>. </a:t>
            </a:r>
            <a:r>
              <a:rPr lang="en-US" sz="2800" dirty="0" smtClean="0">
                <a:solidFill>
                  <a:srgbClr val="0000CC"/>
                </a:solidFill>
                <a:latin typeface="Monotype Corsiva" pitchFamily="66" charset="0"/>
              </a:rPr>
              <a:t>1</a:t>
            </a:r>
            <a:r>
              <a:rPr lang="ru-RU" sz="2800" dirty="0" smtClean="0">
                <a:solidFill>
                  <a:srgbClr val="0000CC"/>
                </a:solidFill>
                <a:latin typeface="Monotype Corsiva" pitchFamily="66" charset="0"/>
              </a:rPr>
              <a:t>0. </a:t>
            </a:r>
            <a:r>
              <a:rPr lang="en-US" sz="2800" dirty="0">
                <a:solidFill>
                  <a:srgbClr val="0000CC"/>
                </a:solidFill>
                <a:latin typeface="Monotype Corsiva" pitchFamily="66" charset="0"/>
              </a:rPr>
              <a:t>1</a:t>
            </a:r>
            <a:r>
              <a:rPr lang="ru-RU" sz="2800" dirty="0">
                <a:solidFill>
                  <a:srgbClr val="0000CC"/>
                </a:solidFill>
                <a:latin typeface="Monotype Corsiva" pitchFamily="66" charset="0"/>
              </a:rPr>
              <a:t>2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928813" y="214313"/>
            <a:ext cx="6924675" cy="690562"/>
          </a:xfrm>
          <a:prstGeom prst="rect">
            <a:avLst/>
          </a:prstGeom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buClr>
                <a:srgbClr val="6F89F7"/>
              </a:buClr>
              <a:buSzPct val="110000"/>
              <a:defRPr/>
            </a:pPr>
            <a:r>
              <a:rPr lang="ru-RU" sz="4400" i="1" kern="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Решение задач.</a:t>
            </a:r>
            <a:endParaRPr lang="ru-RU" sz="4400" i="1" kern="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eaLnBrk="0" hangingPunct="0">
              <a:spcBef>
                <a:spcPct val="20000"/>
              </a:spcBef>
              <a:buClr>
                <a:srgbClr val="6F89F7"/>
              </a:buClr>
              <a:buSzPct val="110000"/>
              <a:defRPr/>
            </a:pPr>
            <a:endParaRPr lang="ru-RU" sz="4400" i="1" kern="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DDD2D6"/>
              </a:clrFrom>
              <a:clrTo>
                <a:srgbClr val="DDD2D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260648"/>
            <a:ext cx="8114159" cy="6382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2700635" y="4868565"/>
            <a:ext cx="4635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</a:rPr>
              <a:t>H</a:t>
            </a:r>
            <a:endParaRPr lang="ru-RU" sz="2800" b="1" i="1" dirty="0">
              <a:latin typeface="Times New Roman" pitchFamily="18" charset="0"/>
            </a:endParaRPr>
          </a:p>
        </p:txBody>
      </p:sp>
      <p:sp>
        <p:nvSpPr>
          <p:cNvPr id="9247" name="Text Box 31"/>
          <p:cNvSpPr txBox="1">
            <a:spLocks noChangeArrowheads="1"/>
          </p:cNvSpPr>
          <p:nvPr/>
        </p:nvSpPr>
        <p:spPr bwMode="auto">
          <a:xfrm>
            <a:off x="2051720" y="4797152"/>
            <a:ext cx="4508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latin typeface="Times New Roman" pitchFamily="18" charset="0"/>
              </a:rPr>
              <a:t>5 </a:t>
            </a:r>
            <a:endParaRPr lang="ru-RU" sz="2800" b="1" dirty="0">
              <a:latin typeface="Times New Roman" pitchFamily="18" charset="0"/>
            </a:endParaRPr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971848" y="4868565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9251" name="Text Box 35"/>
          <p:cNvSpPr txBox="1">
            <a:spLocks noChangeArrowheads="1"/>
          </p:cNvSpPr>
          <p:nvPr/>
        </p:nvSpPr>
        <p:spPr bwMode="auto">
          <a:xfrm>
            <a:off x="2411710" y="1557040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 dirty="0">
                <a:latin typeface="Times New Roman" pitchFamily="18" charset="0"/>
              </a:rPr>
              <a:t>B</a:t>
            </a:r>
            <a:endParaRPr lang="ru-RU" sz="2800" b="1" i="1" dirty="0">
              <a:latin typeface="Times New Roman" pitchFamily="18" charset="0"/>
            </a:endParaRPr>
          </a:p>
        </p:txBody>
      </p:sp>
      <p:sp>
        <p:nvSpPr>
          <p:cNvPr id="9252" name="Text Box 36"/>
          <p:cNvSpPr txBox="1">
            <a:spLocks noChangeArrowheads="1"/>
          </p:cNvSpPr>
          <p:nvPr/>
        </p:nvSpPr>
        <p:spPr bwMode="auto">
          <a:xfrm>
            <a:off x="5580360" y="1557040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C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9253" name="AutoShape 37"/>
          <p:cNvSpPr>
            <a:spLocks noChangeArrowheads="1"/>
          </p:cNvSpPr>
          <p:nvPr/>
        </p:nvSpPr>
        <p:spPr bwMode="auto">
          <a:xfrm flipV="1">
            <a:off x="1403648" y="1988840"/>
            <a:ext cx="5616575" cy="2881312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noFill/>
          <a:ln w="4445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55" name="Text Box 39"/>
          <p:cNvSpPr txBox="1">
            <a:spLocks noChangeArrowheads="1"/>
          </p:cNvSpPr>
          <p:nvPr/>
        </p:nvSpPr>
        <p:spPr bwMode="auto">
          <a:xfrm>
            <a:off x="7020223" y="4797127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2800" b="1" i="1">
              <a:latin typeface="Times New Roman" pitchFamily="18" charset="0"/>
            </a:endParaRPr>
          </a:p>
        </p:txBody>
      </p:sp>
      <p:sp>
        <p:nvSpPr>
          <p:cNvPr id="9256" name="Text Box 40"/>
          <p:cNvSpPr txBox="1">
            <a:spLocks noChangeArrowheads="1"/>
          </p:cNvSpPr>
          <p:nvPr/>
        </p:nvSpPr>
        <p:spPr bwMode="auto">
          <a:xfrm>
            <a:off x="7020223" y="4725690"/>
            <a:ext cx="4443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</a:rPr>
              <a:t>D</a:t>
            </a:r>
            <a:endParaRPr lang="ru-RU" sz="2800" b="1" i="1" dirty="0">
              <a:latin typeface="Times New Roman" pitchFamily="18" charset="0"/>
            </a:endParaRPr>
          </a:p>
        </p:txBody>
      </p:sp>
      <p:sp>
        <p:nvSpPr>
          <p:cNvPr id="9269" name="AutoShape 53"/>
          <p:cNvSpPr>
            <a:spLocks noChangeArrowheads="1"/>
          </p:cNvSpPr>
          <p:nvPr/>
        </p:nvSpPr>
        <p:spPr bwMode="auto">
          <a:xfrm flipV="1">
            <a:off x="1403648" y="1988840"/>
            <a:ext cx="5616575" cy="2881312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rgbClr val="00FFFF"/>
              </a:gs>
              <a:gs pos="50000">
                <a:srgbClr val="00FFFF">
                  <a:gamma/>
                  <a:tint val="4706"/>
                  <a:invGamma/>
                </a:srgbClr>
              </a:gs>
              <a:gs pos="100000">
                <a:srgbClr val="00FFFF"/>
              </a:gs>
            </a:gsLst>
            <a:lin ang="0" scaled="1"/>
          </a:gradFill>
          <a:ln w="4445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70" name="Freeform 54"/>
          <p:cNvSpPr>
            <a:spLocks/>
          </p:cNvSpPr>
          <p:nvPr/>
        </p:nvSpPr>
        <p:spPr bwMode="auto">
          <a:xfrm>
            <a:off x="6012160" y="2924944"/>
            <a:ext cx="241300" cy="122238"/>
          </a:xfrm>
          <a:custGeom>
            <a:avLst/>
            <a:gdLst/>
            <a:ahLst/>
            <a:cxnLst>
              <a:cxn ang="0">
                <a:pos x="0" y="77"/>
              </a:cxn>
              <a:cxn ang="0">
                <a:pos x="152" y="0"/>
              </a:cxn>
            </a:cxnLst>
            <a:rect l="0" t="0" r="r" b="b"/>
            <a:pathLst>
              <a:path w="152" h="77">
                <a:moveTo>
                  <a:pt x="0" y="77"/>
                </a:moveTo>
                <a:lnTo>
                  <a:pt x="152" y="0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71" name="Freeform 55"/>
          <p:cNvSpPr>
            <a:spLocks/>
          </p:cNvSpPr>
          <p:nvPr/>
        </p:nvSpPr>
        <p:spPr bwMode="auto">
          <a:xfrm>
            <a:off x="2195736" y="2924944"/>
            <a:ext cx="255588" cy="952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1" y="60"/>
              </a:cxn>
            </a:cxnLst>
            <a:rect l="0" t="0" r="r" b="b"/>
            <a:pathLst>
              <a:path w="161" h="60">
                <a:moveTo>
                  <a:pt x="0" y="0"/>
                </a:moveTo>
                <a:lnTo>
                  <a:pt x="161" y="60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74" name="Freeform 58"/>
          <p:cNvSpPr>
            <a:spLocks/>
          </p:cNvSpPr>
          <p:nvPr/>
        </p:nvSpPr>
        <p:spPr bwMode="auto">
          <a:xfrm rot="10800000">
            <a:off x="2843510" y="4509790"/>
            <a:ext cx="288925" cy="358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37"/>
              </a:cxn>
              <a:cxn ang="0">
                <a:pos x="212" y="237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75" name="Freeform 59"/>
          <p:cNvSpPr>
            <a:spLocks/>
          </p:cNvSpPr>
          <p:nvPr/>
        </p:nvSpPr>
        <p:spPr bwMode="auto">
          <a:xfrm>
            <a:off x="2843510" y="1988840"/>
            <a:ext cx="20638" cy="28765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" y="1812"/>
              </a:cxn>
            </a:cxnLst>
            <a:rect l="0" t="0" r="r" b="b"/>
            <a:pathLst>
              <a:path w="13" h="1812">
                <a:moveTo>
                  <a:pt x="0" y="0"/>
                </a:moveTo>
                <a:lnTo>
                  <a:pt x="13" y="1812"/>
                </a:lnTo>
              </a:path>
            </a:pathLst>
          </a:custGeom>
          <a:noFill/>
          <a:ln w="44450" cap="flat">
            <a:solidFill>
              <a:srgbClr val="80000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D7CED1"/>
              </a:clrFrom>
              <a:clrTo>
                <a:srgbClr val="D7CED1">
                  <a:alpha val="0"/>
                </a:srgbClr>
              </a:clrTo>
            </a:clrChange>
          </a:blip>
          <a:srcRect t="3449" b="86982"/>
          <a:stretch>
            <a:fillRect/>
          </a:stretch>
        </p:blipFill>
        <p:spPr bwMode="auto">
          <a:xfrm>
            <a:off x="179512" y="188640"/>
            <a:ext cx="8784976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34" name="Прямая соединительная линия 33"/>
          <p:cNvCxnSpPr>
            <a:stCxn id="9269" idx="2"/>
            <a:endCxn id="9269" idx="0"/>
          </p:cNvCxnSpPr>
          <p:nvPr/>
        </p:nvCxnSpPr>
        <p:spPr>
          <a:xfrm>
            <a:off x="2105720" y="3429496"/>
            <a:ext cx="4212431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35"/>
          <p:cNvSpPr txBox="1">
            <a:spLocks noChangeArrowheads="1"/>
          </p:cNvSpPr>
          <p:nvPr/>
        </p:nvSpPr>
        <p:spPr bwMode="auto">
          <a:xfrm>
            <a:off x="1619672" y="2996952"/>
            <a:ext cx="5036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</a:rPr>
              <a:t>M</a:t>
            </a:r>
            <a:endParaRPr lang="ru-RU" sz="2800" b="1" i="1" dirty="0">
              <a:latin typeface="Times New Roman" pitchFamily="18" charset="0"/>
            </a:endParaRPr>
          </a:p>
        </p:txBody>
      </p:sp>
      <p:sp>
        <p:nvSpPr>
          <p:cNvPr id="36" name="Text Box 35"/>
          <p:cNvSpPr txBox="1">
            <a:spLocks noChangeArrowheads="1"/>
          </p:cNvSpPr>
          <p:nvPr/>
        </p:nvSpPr>
        <p:spPr bwMode="auto">
          <a:xfrm>
            <a:off x="6372200" y="2996952"/>
            <a:ext cx="4443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</a:rPr>
              <a:t>N</a:t>
            </a:r>
            <a:endParaRPr lang="ru-RU" sz="2800" b="1" i="1" dirty="0">
              <a:latin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261914" y="1828180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188889" y="5141293"/>
            <a:ext cx="420687" cy="519112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7094389" y="1828180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C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7165826" y="5212730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D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1549251" y="2333005"/>
            <a:ext cx="5688013" cy="3024188"/>
          </a:xfrm>
          <a:prstGeom prst="rect">
            <a:avLst/>
          </a:prstGeom>
          <a:noFill/>
          <a:ln w="4445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3563888" y="1700808"/>
            <a:ext cx="420687" cy="519113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 dirty="0">
                <a:latin typeface="Times New Roman" pitchFamily="18" charset="0"/>
              </a:rPr>
              <a:t>K</a:t>
            </a:r>
            <a:endParaRPr lang="ru-RU" sz="2800" b="1" i="1" dirty="0">
              <a:latin typeface="Times New Roman" pitchFamily="18" charset="0"/>
            </a:endParaRPr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D5CBCC"/>
              </a:clrFrom>
              <a:clrTo>
                <a:srgbClr val="D5CBCC">
                  <a:alpha val="0"/>
                </a:srgbClr>
              </a:clrTo>
            </a:clrChange>
          </a:blip>
          <a:srcRect t="11821" b="76218"/>
          <a:stretch>
            <a:fillRect/>
          </a:stretch>
        </p:blipFill>
        <p:spPr bwMode="auto">
          <a:xfrm>
            <a:off x="323528" y="188640"/>
            <a:ext cx="8496944" cy="1348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Овал 24"/>
          <p:cNvSpPr/>
          <p:nvPr/>
        </p:nvSpPr>
        <p:spPr>
          <a:xfrm>
            <a:off x="3707904" y="2204864"/>
            <a:ext cx="144017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" name="Прямая со стрелкой 26"/>
          <p:cNvCxnSpPr>
            <a:endCxn id="25" idx="3"/>
          </p:cNvCxnSpPr>
          <p:nvPr/>
        </p:nvCxnSpPr>
        <p:spPr>
          <a:xfrm flipV="1">
            <a:off x="1547664" y="2389252"/>
            <a:ext cx="2181331" cy="2983964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endCxn id="25" idx="4"/>
          </p:cNvCxnSpPr>
          <p:nvPr/>
        </p:nvCxnSpPr>
        <p:spPr>
          <a:xfrm flipH="1" flipV="1">
            <a:off x="3779913" y="2420888"/>
            <a:ext cx="3456383" cy="295232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V="1">
            <a:off x="1547664" y="2348880"/>
            <a:ext cx="0" cy="302433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1547664" y="5373216"/>
            <a:ext cx="5760640" cy="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3851275" y="220503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179388" y="5373688"/>
            <a:ext cx="420687" cy="519112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8723313" y="2205038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C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5148263" y="5373688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D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6300192" y="4509120"/>
            <a:ext cx="420688" cy="519112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 dirty="0">
                <a:latin typeface="Times New Roman" pitchFamily="18" charset="0"/>
              </a:rPr>
              <a:t>E</a:t>
            </a:r>
            <a:endParaRPr lang="ru-RU" sz="2800" b="1" i="1" dirty="0">
              <a:latin typeface="Times New Roman" pitchFamily="18" charset="0"/>
            </a:endParaRPr>
          </a:p>
        </p:txBody>
      </p:sp>
      <p:sp>
        <p:nvSpPr>
          <p:cNvPr id="20508" name="AutoShape 28"/>
          <p:cNvSpPr>
            <a:spLocks noChangeArrowheads="1"/>
          </p:cNvSpPr>
          <p:nvPr/>
        </p:nvSpPr>
        <p:spPr bwMode="auto">
          <a:xfrm>
            <a:off x="611188" y="2708275"/>
            <a:ext cx="8064500" cy="2808288"/>
          </a:xfrm>
          <a:prstGeom prst="parallelogram">
            <a:avLst>
              <a:gd name="adj" fmla="val 127936"/>
            </a:avLst>
          </a:prstGeom>
          <a:noFill/>
          <a:ln w="4445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D7D1D3"/>
              </a:clrFrom>
              <a:clrTo>
                <a:srgbClr val="D7D1D3">
                  <a:alpha val="0"/>
                </a:srgbClr>
              </a:clrTo>
            </a:clrChange>
          </a:blip>
          <a:srcRect t="23921" b="61726"/>
          <a:stretch>
            <a:fillRect/>
          </a:stretch>
        </p:blipFill>
        <p:spPr bwMode="auto">
          <a:xfrm>
            <a:off x="179512" y="260647"/>
            <a:ext cx="8568952" cy="1632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" name="Овал 28"/>
          <p:cNvSpPr/>
          <p:nvPr/>
        </p:nvSpPr>
        <p:spPr>
          <a:xfrm>
            <a:off x="5940152" y="2636912"/>
            <a:ext cx="144017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6228184" y="4437112"/>
            <a:ext cx="144017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 Box 20"/>
          <p:cNvSpPr txBox="1">
            <a:spLocks noChangeArrowheads="1"/>
          </p:cNvSpPr>
          <p:nvPr/>
        </p:nvSpPr>
        <p:spPr bwMode="auto">
          <a:xfrm>
            <a:off x="5796136" y="2060848"/>
            <a:ext cx="420688" cy="519112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</a:rPr>
              <a:t>P</a:t>
            </a:r>
            <a:endParaRPr lang="ru-RU" sz="2800" b="1" i="1" dirty="0">
              <a:latin typeface="Times New Roman" pitchFamily="18" charset="0"/>
            </a:endParaRPr>
          </a:p>
        </p:txBody>
      </p:sp>
      <p:sp>
        <p:nvSpPr>
          <p:cNvPr id="32" name="Freeform 55"/>
          <p:cNvSpPr>
            <a:spLocks/>
          </p:cNvSpPr>
          <p:nvPr/>
        </p:nvSpPr>
        <p:spPr bwMode="auto">
          <a:xfrm>
            <a:off x="4860032" y="2636912"/>
            <a:ext cx="327596" cy="16725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1" y="60"/>
              </a:cxn>
            </a:cxnLst>
            <a:rect l="0" t="0" r="r" b="b"/>
            <a:pathLst>
              <a:path w="161" h="60">
                <a:moveTo>
                  <a:pt x="0" y="0"/>
                </a:moveTo>
                <a:lnTo>
                  <a:pt x="161" y="60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" name="Freeform 55"/>
          <p:cNvSpPr>
            <a:spLocks/>
          </p:cNvSpPr>
          <p:nvPr/>
        </p:nvSpPr>
        <p:spPr bwMode="auto">
          <a:xfrm>
            <a:off x="6876256" y="2636912"/>
            <a:ext cx="327596" cy="16725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1" y="60"/>
              </a:cxn>
            </a:cxnLst>
            <a:rect l="0" t="0" r="r" b="b"/>
            <a:pathLst>
              <a:path w="161" h="60">
                <a:moveTo>
                  <a:pt x="0" y="0"/>
                </a:moveTo>
                <a:lnTo>
                  <a:pt x="161" y="60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cxnSp>
        <p:nvCxnSpPr>
          <p:cNvPr id="35" name="Прямая со стрелкой 34"/>
          <p:cNvCxnSpPr/>
          <p:nvPr/>
        </p:nvCxnSpPr>
        <p:spPr>
          <a:xfrm flipV="1">
            <a:off x="611560" y="2708920"/>
            <a:ext cx="3600400" cy="2808312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611560" y="5517232"/>
            <a:ext cx="4536504" cy="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2700635" y="4868565"/>
            <a:ext cx="4635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</a:rPr>
              <a:t>H</a:t>
            </a:r>
            <a:endParaRPr lang="ru-RU" sz="2800" b="1" i="1" dirty="0">
              <a:latin typeface="Times New Roman" pitchFamily="18" charset="0"/>
            </a:endParaRPr>
          </a:p>
        </p:txBody>
      </p:sp>
      <p:sp>
        <p:nvSpPr>
          <p:cNvPr id="9247" name="Text Box 31"/>
          <p:cNvSpPr txBox="1">
            <a:spLocks noChangeArrowheads="1"/>
          </p:cNvSpPr>
          <p:nvPr/>
        </p:nvSpPr>
        <p:spPr bwMode="auto">
          <a:xfrm>
            <a:off x="3923928" y="1340768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latin typeface="Times New Roman" pitchFamily="18" charset="0"/>
              </a:rPr>
              <a:t>4</a:t>
            </a:r>
            <a:endParaRPr lang="ru-RU" sz="2800" b="1" dirty="0">
              <a:latin typeface="Times New Roman" pitchFamily="18" charset="0"/>
            </a:endParaRPr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971848" y="4868565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9251" name="Text Box 35"/>
          <p:cNvSpPr txBox="1">
            <a:spLocks noChangeArrowheads="1"/>
          </p:cNvSpPr>
          <p:nvPr/>
        </p:nvSpPr>
        <p:spPr bwMode="auto">
          <a:xfrm>
            <a:off x="2411710" y="1557040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9252" name="Text Box 36"/>
          <p:cNvSpPr txBox="1">
            <a:spLocks noChangeArrowheads="1"/>
          </p:cNvSpPr>
          <p:nvPr/>
        </p:nvSpPr>
        <p:spPr bwMode="auto">
          <a:xfrm>
            <a:off x="5580360" y="1557040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C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9253" name="AutoShape 37"/>
          <p:cNvSpPr>
            <a:spLocks noChangeArrowheads="1"/>
          </p:cNvSpPr>
          <p:nvPr/>
        </p:nvSpPr>
        <p:spPr bwMode="auto">
          <a:xfrm flipV="1">
            <a:off x="1403648" y="1988840"/>
            <a:ext cx="5616575" cy="2881312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noFill/>
          <a:ln w="4445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55" name="Text Box 39"/>
          <p:cNvSpPr txBox="1">
            <a:spLocks noChangeArrowheads="1"/>
          </p:cNvSpPr>
          <p:nvPr/>
        </p:nvSpPr>
        <p:spPr bwMode="auto">
          <a:xfrm>
            <a:off x="7020223" y="4797127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2800" b="1" i="1">
              <a:latin typeface="Times New Roman" pitchFamily="18" charset="0"/>
            </a:endParaRPr>
          </a:p>
        </p:txBody>
      </p:sp>
      <p:sp>
        <p:nvSpPr>
          <p:cNvPr id="9256" name="Text Box 40"/>
          <p:cNvSpPr txBox="1">
            <a:spLocks noChangeArrowheads="1"/>
          </p:cNvSpPr>
          <p:nvPr/>
        </p:nvSpPr>
        <p:spPr bwMode="auto">
          <a:xfrm>
            <a:off x="7020223" y="4725690"/>
            <a:ext cx="4443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</a:rPr>
              <a:t>D</a:t>
            </a:r>
            <a:endParaRPr lang="ru-RU" sz="2800" b="1" i="1" dirty="0">
              <a:latin typeface="Times New Roman" pitchFamily="18" charset="0"/>
            </a:endParaRPr>
          </a:p>
        </p:txBody>
      </p:sp>
      <p:sp>
        <p:nvSpPr>
          <p:cNvPr id="9269" name="AutoShape 53"/>
          <p:cNvSpPr>
            <a:spLocks noChangeArrowheads="1"/>
          </p:cNvSpPr>
          <p:nvPr/>
        </p:nvSpPr>
        <p:spPr bwMode="auto">
          <a:xfrm flipV="1">
            <a:off x="1403648" y="1988840"/>
            <a:ext cx="5616575" cy="2881312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rgbClr val="00FFFF"/>
              </a:gs>
              <a:gs pos="50000">
                <a:srgbClr val="00FFFF">
                  <a:gamma/>
                  <a:tint val="4706"/>
                  <a:invGamma/>
                </a:srgbClr>
              </a:gs>
              <a:gs pos="100000">
                <a:srgbClr val="00FFFF"/>
              </a:gs>
            </a:gsLst>
            <a:lin ang="0" scaled="1"/>
          </a:gradFill>
          <a:ln w="4445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70" name="Freeform 54"/>
          <p:cNvSpPr>
            <a:spLocks/>
          </p:cNvSpPr>
          <p:nvPr/>
        </p:nvSpPr>
        <p:spPr bwMode="auto">
          <a:xfrm>
            <a:off x="6012160" y="2924944"/>
            <a:ext cx="241300" cy="122238"/>
          </a:xfrm>
          <a:custGeom>
            <a:avLst/>
            <a:gdLst/>
            <a:ahLst/>
            <a:cxnLst>
              <a:cxn ang="0">
                <a:pos x="0" y="77"/>
              </a:cxn>
              <a:cxn ang="0">
                <a:pos x="152" y="0"/>
              </a:cxn>
            </a:cxnLst>
            <a:rect l="0" t="0" r="r" b="b"/>
            <a:pathLst>
              <a:path w="152" h="77">
                <a:moveTo>
                  <a:pt x="0" y="77"/>
                </a:moveTo>
                <a:lnTo>
                  <a:pt x="152" y="0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71" name="Freeform 55"/>
          <p:cNvSpPr>
            <a:spLocks/>
          </p:cNvSpPr>
          <p:nvPr/>
        </p:nvSpPr>
        <p:spPr bwMode="auto">
          <a:xfrm>
            <a:off x="2195736" y="2924944"/>
            <a:ext cx="255588" cy="952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1" y="60"/>
              </a:cxn>
            </a:cxnLst>
            <a:rect l="0" t="0" r="r" b="b"/>
            <a:pathLst>
              <a:path w="161" h="60">
                <a:moveTo>
                  <a:pt x="0" y="0"/>
                </a:moveTo>
                <a:lnTo>
                  <a:pt x="161" y="60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74" name="Freeform 58"/>
          <p:cNvSpPr>
            <a:spLocks/>
          </p:cNvSpPr>
          <p:nvPr/>
        </p:nvSpPr>
        <p:spPr bwMode="auto">
          <a:xfrm rot="10800000">
            <a:off x="2843510" y="4509790"/>
            <a:ext cx="288925" cy="358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37"/>
              </a:cxn>
              <a:cxn ang="0">
                <a:pos x="212" y="237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75" name="Freeform 59"/>
          <p:cNvSpPr>
            <a:spLocks/>
          </p:cNvSpPr>
          <p:nvPr/>
        </p:nvSpPr>
        <p:spPr bwMode="auto">
          <a:xfrm>
            <a:off x="2843510" y="1988840"/>
            <a:ext cx="20638" cy="28765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" y="1812"/>
              </a:cxn>
            </a:cxnLst>
            <a:rect l="0" t="0" r="r" b="b"/>
            <a:pathLst>
              <a:path w="13" h="1812">
                <a:moveTo>
                  <a:pt x="0" y="0"/>
                </a:moveTo>
                <a:lnTo>
                  <a:pt x="13" y="1812"/>
                </a:lnTo>
              </a:path>
            </a:pathLst>
          </a:custGeom>
          <a:noFill/>
          <a:ln w="44450" cap="flat">
            <a:solidFill>
              <a:srgbClr val="80000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cxnSp>
        <p:nvCxnSpPr>
          <p:cNvPr id="34" name="Прямая соединительная линия 33"/>
          <p:cNvCxnSpPr>
            <a:stCxn id="9269" idx="2"/>
            <a:endCxn id="9269" idx="0"/>
          </p:cNvCxnSpPr>
          <p:nvPr/>
        </p:nvCxnSpPr>
        <p:spPr>
          <a:xfrm>
            <a:off x="2105720" y="3429496"/>
            <a:ext cx="4212431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DCD2D3"/>
              </a:clrFrom>
              <a:clrTo>
                <a:srgbClr val="DCD2D3">
                  <a:alpha val="0"/>
                </a:srgbClr>
              </a:clrTo>
            </a:clrChange>
          </a:blip>
          <a:srcRect t="49039" b="41392"/>
          <a:stretch>
            <a:fillRect/>
          </a:stretch>
        </p:blipFill>
        <p:spPr bwMode="auto">
          <a:xfrm>
            <a:off x="251520" y="188639"/>
            <a:ext cx="8640960" cy="1097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Text Box 31"/>
          <p:cNvSpPr txBox="1">
            <a:spLocks noChangeArrowheads="1"/>
          </p:cNvSpPr>
          <p:nvPr/>
        </p:nvSpPr>
        <p:spPr bwMode="auto">
          <a:xfrm>
            <a:off x="2987824" y="2780928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</a:rPr>
              <a:t>3</a:t>
            </a:r>
            <a:endParaRPr lang="ru-RU" sz="2800" b="1" dirty="0">
              <a:latin typeface="Times New Roman" pitchFamily="18" charset="0"/>
            </a:endParaRPr>
          </a:p>
        </p:txBody>
      </p:sp>
      <p:sp>
        <p:nvSpPr>
          <p:cNvPr id="20" name="Freeform 33"/>
          <p:cNvSpPr>
            <a:spLocks/>
          </p:cNvSpPr>
          <p:nvPr/>
        </p:nvSpPr>
        <p:spPr bwMode="auto">
          <a:xfrm rot="944908">
            <a:off x="1577123" y="4552802"/>
            <a:ext cx="358775" cy="266700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141" y="9"/>
              </a:cxn>
              <a:cxn ang="0">
                <a:pos x="268" y="60"/>
              </a:cxn>
              <a:cxn ang="0">
                <a:pos x="387" y="187"/>
              </a:cxn>
              <a:cxn ang="0">
                <a:pos x="455" y="331"/>
              </a:cxn>
            </a:cxnLst>
            <a:rect l="0" t="0" r="r" b="b"/>
            <a:pathLst>
              <a:path w="455" h="331">
                <a:moveTo>
                  <a:pt x="0" y="8"/>
                </a:moveTo>
                <a:cubicBezTo>
                  <a:pt x="23" y="8"/>
                  <a:pt x="96" y="0"/>
                  <a:pt x="141" y="9"/>
                </a:cubicBezTo>
                <a:cubicBezTo>
                  <a:pt x="186" y="18"/>
                  <a:pt x="227" y="30"/>
                  <a:pt x="268" y="60"/>
                </a:cubicBezTo>
                <a:cubicBezTo>
                  <a:pt x="309" y="90"/>
                  <a:pt x="356" y="142"/>
                  <a:pt x="387" y="187"/>
                </a:cubicBezTo>
                <a:cubicBezTo>
                  <a:pt x="418" y="232"/>
                  <a:pt x="441" y="301"/>
                  <a:pt x="455" y="331"/>
                </a:cubicBezTo>
              </a:path>
            </a:pathLst>
          </a:custGeom>
          <a:noFill/>
          <a:ln w="34925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" name="Freeform 59"/>
          <p:cNvSpPr>
            <a:spLocks/>
          </p:cNvSpPr>
          <p:nvPr/>
        </p:nvSpPr>
        <p:spPr bwMode="auto">
          <a:xfrm rot="16200000">
            <a:off x="6542187" y="4555157"/>
            <a:ext cx="358775" cy="266700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141" y="9"/>
              </a:cxn>
              <a:cxn ang="0">
                <a:pos x="268" y="60"/>
              </a:cxn>
              <a:cxn ang="0">
                <a:pos x="387" y="187"/>
              </a:cxn>
              <a:cxn ang="0">
                <a:pos x="455" y="331"/>
              </a:cxn>
            </a:cxnLst>
            <a:rect l="0" t="0" r="r" b="b"/>
            <a:pathLst>
              <a:path w="455" h="331">
                <a:moveTo>
                  <a:pt x="0" y="8"/>
                </a:moveTo>
                <a:cubicBezTo>
                  <a:pt x="23" y="8"/>
                  <a:pt x="96" y="0"/>
                  <a:pt x="141" y="9"/>
                </a:cubicBezTo>
                <a:cubicBezTo>
                  <a:pt x="186" y="18"/>
                  <a:pt x="227" y="30"/>
                  <a:pt x="268" y="60"/>
                </a:cubicBezTo>
                <a:cubicBezTo>
                  <a:pt x="309" y="90"/>
                  <a:pt x="356" y="142"/>
                  <a:pt x="387" y="187"/>
                </a:cubicBezTo>
                <a:cubicBezTo>
                  <a:pt x="418" y="232"/>
                  <a:pt x="441" y="301"/>
                  <a:pt x="455" y="331"/>
                </a:cubicBezTo>
              </a:path>
            </a:pathLst>
          </a:custGeom>
          <a:noFill/>
          <a:ln w="34925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" name="Text Box 60"/>
          <p:cNvSpPr txBox="1">
            <a:spLocks noChangeArrowheads="1"/>
          </p:cNvSpPr>
          <p:nvPr/>
        </p:nvSpPr>
        <p:spPr bwMode="auto">
          <a:xfrm>
            <a:off x="6084168" y="4293096"/>
            <a:ext cx="660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latin typeface="Times New Roman" pitchFamily="18" charset="0"/>
              </a:rPr>
              <a:t>45</a:t>
            </a:r>
            <a:r>
              <a:rPr lang="en-US" sz="2800" b="1" baseline="30000" dirty="0">
                <a:latin typeface="Times New Roman" pitchFamily="18" charset="0"/>
              </a:rPr>
              <a:t>0</a:t>
            </a:r>
            <a:endParaRPr lang="ru-RU" sz="2800" b="1" dirty="0">
              <a:latin typeface="Times New Roman" pitchFamily="18" charset="0"/>
            </a:endParaRPr>
          </a:p>
        </p:txBody>
      </p:sp>
      <p:sp>
        <p:nvSpPr>
          <p:cNvPr id="23" name="Text Box 60"/>
          <p:cNvSpPr txBox="1">
            <a:spLocks noChangeArrowheads="1"/>
          </p:cNvSpPr>
          <p:nvPr/>
        </p:nvSpPr>
        <p:spPr bwMode="auto">
          <a:xfrm>
            <a:off x="1763688" y="4221088"/>
            <a:ext cx="660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latin typeface="Times New Roman" pitchFamily="18" charset="0"/>
              </a:rPr>
              <a:t>45</a:t>
            </a:r>
            <a:r>
              <a:rPr lang="en-US" sz="2800" b="1" baseline="30000" dirty="0">
                <a:latin typeface="Times New Roman" pitchFamily="18" charset="0"/>
              </a:rPr>
              <a:t>0</a:t>
            </a:r>
            <a:endParaRPr lang="ru-RU" sz="2800" b="1" dirty="0">
              <a:latin typeface="Times New Roman" pitchFamily="18" charset="0"/>
            </a:endParaRPr>
          </a:p>
        </p:txBody>
      </p:sp>
      <p:sp>
        <p:nvSpPr>
          <p:cNvPr id="24" name="Text Box 35"/>
          <p:cNvSpPr txBox="1">
            <a:spLocks noChangeArrowheads="1"/>
          </p:cNvSpPr>
          <p:nvPr/>
        </p:nvSpPr>
        <p:spPr bwMode="auto">
          <a:xfrm>
            <a:off x="6372200" y="2996952"/>
            <a:ext cx="4443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</a:rPr>
              <a:t>N</a:t>
            </a:r>
            <a:endParaRPr lang="ru-RU" sz="2800" b="1" i="1" dirty="0">
              <a:latin typeface="Times New Roman" pitchFamily="18" charset="0"/>
            </a:endParaRPr>
          </a:p>
        </p:txBody>
      </p:sp>
      <p:sp>
        <p:nvSpPr>
          <p:cNvPr id="25" name="Text Box 35"/>
          <p:cNvSpPr txBox="1">
            <a:spLocks noChangeArrowheads="1"/>
          </p:cNvSpPr>
          <p:nvPr/>
        </p:nvSpPr>
        <p:spPr bwMode="auto">
          <a:xfrm>
            <a:off x="1619672" y="2996952"/>
            <a:ext cx="5036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</a:rPr>
              <a:t>M</a:t>
            </a:r>
            <a:endParaRPr lang="ru-RU" sz="2800" b="1" i="1" dirty="0">
              <a:latin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2" name="Freeform 34"/>
          <p:cNvSpPr>
            <a:spLocks/>
          </p:cNvSpPr>
          <p:nvPr/>
        </p:nvSpPr>
        <p:spPr bwMode="auto">
          <a:xfrm>
            <a:off x="4867275" y="2959100"/>
            <a:ext cx="3308350" cy="2809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084" y="1770"/>
              </a:cxn>
            </a:cxnLst>
            <a:rect l="0" t="0" r="r" b="b"/>
            <a:pathLst>
              <a:path w="2084" h="1770">
                <a:moveTo>
                  <a:pt x="0" y="0"/>
                </a:moveTo>
                <a:lnTo>
                  <a:pt x="2084" y="1770"/>
                </a:lnTo>
              </a:path>
            </a:pathLst>
          </a:custGeom>
          <a:noFill/>
          <a:ln w="4445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23" name="Text Box 35"/>
          <p:cNvSpPr txBox="1">
            <a:spLocks noChangeArrowheads="1"/>
          </p:cNvSpPr>
          <p:nvPr/>
        </p:nvSpPr>
        <p:spPr bwMode="auto">
          <a:xfrm>
            <a:off x="2987824" y="3933056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i="1" dirty="0">
                <a:latin typeface="Times New Roman" pitchFamily="18" charset="0"/>
              </a:rPr>
              <a:t>А</a:t>
            </a:r>
          </a:p>
        </p:txBody>
      </p:sp>
      <p:sp>
        <p:nvSpPr>
          <p:cNvPr id="12324" name="Text Box 36"/>
          <p:cNvSpPr txBox="1">
            <a:spLocks noChangeArrowheads="1"/>
          </p:cNvSpPr>
          <p:nvPr/>
        </p:nvSpPr>
        <p:spPr bwMode="auto">
          <a:xfrm>
            <a:off x="8101013" y="2420938"/>
            <a:ext cx="4635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 dirty="0">
                <a:latin typeface="Times New Roman" pitchFamily="18" charset="0"/>
              </a:rPr>
              <a:t>H</a:t>
            </a:r>
            <a:endParaRPr lang="ru-RU" sz="2800" b="1" i="1" dirty="0">
              <a:latin typeface="Times New Roman" pitchFamily="18" charset="0"/>
            </a:endParaRPr>
          </a:p>
        </p:txBody>
      </p:sp>
      <p:sp>
        <p:nvSpPr>
          <p:cNvPr id="12325" name="Text Box 37"/>
          <p:cNvSpPr txBox="1">
            <a:spLocks noChangeArrowheads="1"/>
          </p:cNvSpPr>
          <p:nvPr/>
        </p:nvSpPr>
        <p:spPr bwMode="auto">
          <a:xfrm>
            <a:off x="8244408" y="4005064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 dirty="0">
                <a:latin typeface="Times New Roman" pitchFamily="18" charset="0"/>
              </a:rPr>
              <a:t>C</a:t>
            </a:r>
            <a:endParaRPr lang="ru-RU" sz="2800" b="1" i="1" dirty="0">
              <a:latin typeface="Times New Roman" pitchFamily="18" charset="0"/>
            </a:endParaRPr>
          </a:p>
        </p:txBody>
      </p:sp>
      <p:sp>
        <p:nvSpPr>
          <p:cNvPr id="12326" name="Text Box 38"/>
          <p:cNvSpPr txBox="1">
            <a:spLocks noChangeArrowheads="1"/>
          </p:cNvSpPr>
          <p:nvPr/>
        </p:nvSpPr>
        <p:spPr bwMode="auto">
          <a:xfrm>
            <a:off x="1115616" y="2996952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 dirty="0">
                <a:latin typeface="Times New Roman" pitchFamily="18" charset="0"/>
              </a:rPr>
              <a:t>D</a:t>
            </a:r>
            <a:endParaRPr lang="ru-RU" sz="2800" b="1" i="1" dirty="0">
              <a:latin typeface="Times New Roman" pitchFamily="18" charset="0"/>
            </a:endParaRPr>
          </a:p>
        </p:txBody>
      </p:sp>
      <p:sp>
        <p:nvSpPr>
          <p:cNvPr id="12331" name="Freeform 43"/>
          <p:cNvSpPr>
            <a:spLocks/>
          </p:cNvSpPr>
          <p:nvPr/>
        </p:nvSpPr>
        <p:spPr bwMode="auto">
          <a:xfrm>
            <a:off x="1835150" y="2905125"/>
            <a:ext cx="6340475" cy="2868613"/>
          </a:xfrm>
          <a:custGeom>
            <a:avLst/>
            <a:gdLst/>
            <a:ahLst/>
            <a:cxnLst>
              <a:cxn ang="0">
                <a:pos x="17" y="1807"/>
              </a:cxn>
              <a:cxn ang="0">
                <a:pos x="3994" y="1795"/>
              </a:cxn>
              <a:cxn ang="0">
                <a:pos x="3986" y="0"/>
              </a:cxn>
              <a:cxn ang="0">
                <a:pos x="1931" y="29"/>
              </a:cxn>
              <a:cxn ang="0">
                <a:pos x="0" y="1807"/>
              </a:cxn>
            </a:cxnLst>
            <a:rect l="0" t="0" r="r" b="b"/>
            <a:pathLst>
              <a:path w="3994" h="1807">
                <a:moveTo>
                  <a:pt x="17" y="1807"/>
                </a:moveTo>
                <a:lnTo>
                  <a:pt x="3994" y="1795"/>
                </a:lnTo>
                <a:lnTo>
                  <a:pt x="3986" y="0"/>
                </a:lnTo>
                <a:lnTo>
                  <a:pt x="1931" y="29"/>
                </a:lnTo>
                <a:lnTo>
                  <a:pt x="0" y="1807"/>
                </a:lnTo>
              </a:path>
            </a:pathLst>
          </a:custGeom>
          <a:noFill/>
          <a:ln w="44450">
            <a:solidFill>
              <a:srgbClr val="8000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38" name="Freeform 50"/>
          <p:cNvSpPr>
            <a:spLocks/>
          </p:cNvSpPr>
          <p:nvPr/>
        </p:nvSpPr>
        <p:spPr bwMode="auto">
          <a:xfrm>
            <a:off x="3375025" y="4316413"/>
            <a:ext cx="4787900" cy="269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016" y="17"/>
              </a:cxn>
            </a:cxnLst>
            <a:rect l="0" t="0" r="r" b="b"/>
            <a:pathLst>
              <a:path w="3016" h="17">
                <a:moveTo>
                  <a:pt x="0" y="0"/>
                </a:moveTo>
                <a:lnTo>
                  <a:pt x="3016" y="17"/>
                </a:lnTo>
              </a:path>
            </a:pathLst>
          </a:custGeom>
          <a:noFill/>
          <a:ln w="4445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39" name="Text Box 51"/>
          <p:cNvSpPr txBox="1">
            <a:spLocks noChangeArrowheads="1"/>
          </p:cNvSpPr>
          <p:nvPr/>
        </p:nvSpPr>
        <p:spPr bwMode="auto">
          <a:xfrm>
            <a:off x="4499992" y="2564904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i="1" dirty="0">
                <a:latin typeface="Times New Roman" pitchFamily="18" charset="0"/>
              </a:rPr>
              <a:t>K</a:t>
            </a:r>
            <a:endParaRPr lang="ru-RU" sz="2800" b="1" i="1" dirty="0">
              <a:latin typeface="Times New Roman" pitchFamily="18" charset="0"/>
            </a:endParaRPr>
          </a:p>
        </p:txBody>
      </p:sp>
      <p:sp>
        <p:nvSpPr>
          <p:cNvPr id="12340" name="Text Box 52"/>
          <p:cNvSpPr txBox="1">
            <a:spLocks noChangeArrowheads="1"/>
          </p:cNvSpPr>
          <p:nvPr/>
        </p:nvSpPr>
        <p:spPr bwMode="auto">
          <a:xfrm>
            <a:off x="8244408" y="5517232"/>
            <a:ext cx="5000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 dirty="0">
                <a:latin typeface="Times New Roman" pitchFamily="18" charset="0"/>
              </a:rPr>
              <a:t>М</a:t>
            </a:r>
          </a:p>
        </p:txBody>
      </p:sp>
      <p:sp>
        <p:nvSpPr>
          <p:cNvPr id="12342" name="Text Box 54"/>
          <p:cNvSpPr txBox="1">
            <a:spLocks noChangeArrowheads="1"/>
          </p:cNvSpPr>
          <p:nvPr/>
        </p:nvSpPr>
        <p:spPr bwMode="auto">
          <a:xfrm>
            <a:off x="1331640" y="5589240"/>
            <a:ext cx="4016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 dirty="0">
                <a:latin typeface="Times New Roman" pitchFamily="18" charset="0"/>
              </a:rPr>
              <a:t>Р</a:t>
            </a:r>
          </a:p>
        </p:txBody>
      </p:sp>
      <p:sp>
        <p:nvSpPr>
          <p:cNvPr id="12343" name="Text Box 55"/>
          <p:cNvSpPr txBox="1">
            <a:spLocks noChangeArrowheads="1"/>
          </p:cNvSpPr>
          <p:nvPr/>
        </p:nvSpPr>
        <p:spPr bwMode="auto">
          <a:xfrm>
            <a:off x="6156325" y="4292600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N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2346" name="Line 58"/>
          <p:cNvSpPr>
            <a:spLocks noChangeShapeType="1"/>
          </p:cNvSpPr>
          <p:nvPr/>
        </p:nvSpPr>
        <p:spPr bwMode="auto">
          <a:xfrm>
            <a:off x="4067175" y="3573463"/>
            <a:ext cx="2159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47" name="Line 59"/>
          <p:cNvSpPr>
            <a:spLocks noChangeShapeType="1"/>
          </p:cNvSpPr>
          <p:nvPr/>
        </p:nvSpPr>
        <p:spPr bwMode="auto">
          <a:xfrm>
            <a:off x="3995738" y="3716338"/>
            <a:ext cx="2159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48" name="Line 60"/>
          <p:cNvSpPr>
            <a:spLocks noChangeShapeType="1"/>
          </p:cNvSpPr>
          <p:nvPr/>
        </p:nvSpPr>
        <p:spPr bwMode="auto">
          <a:xfrm>
            <a:off x="2700338" y="4797425"/>
            <a:ext cx="2159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49" name="Line 61"/>
          <p:cNvSpPr>
            <a:spLocks noChangeShapeType="1"/>
          </p:cNvSpPr>
          <p:nvPr/>
        </p:nvSpPr>
        <p:spPr bwMode="auto">
          <a:xfrm>
            <a:off x="2628900" y="4940300"/>
            <a:ext cx="2159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50" name="Text Box 62"/>
          <p:cNvSpPr txBox="1">
            <a:spLocks noChangeArrowheads="1"/>
          </p:cNvSpPr>
          <p:nvPr/>
        </p:nvSpPr>
        <p:spPr bwMode="auto">
          <a:xfrm>
            <a:off x="6227763" y="2420938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</a:rPr>
              <a:t>2</a:t>
            </a:r>
            <a:endParaRPr lang="ru-RU" sz="2800" b="1" dirty="0">
              <a:latin typeface="Times New Roman" pitchFamily="18" charset="0"/>
            </a:endParaRPr>
          </a:p>
        </p:txBody>
      </p: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E1D7D6"/>
              </a:clrFrom>
              <a:clrTo>
                <a:srgbClr val="E1D7D6">
                  <a:alpha val="0"/>
                </a:srgbClr>
              </a:clrTo>
            </a:clrChange>
          </a:blip>
          <a:srcRect t="57412" b="33019"/>
          <a:stretch>
            <a:fillRect/>
          </a:stretch>
        </p:blipFill>
        <p:spPr bwMode="auto">
          <a:xfrm>
            <a:off x="251519" y="260648"/>
            <a:ext cx="8505945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" name="Freeform 65"/>
          <p:cNvSpPr>
            <a:spLocks/>
          </p:cNvSpPr>
          <p:nvPr/>
        </p:nvSpPr>
        <p:spPr bwMode="auto">
          <a:xfrm rot="10800000" flipH="1">
            <a:off x="7812360" y="5373216"/>
            <a:ext cx="359743" cy="358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37"/>
              </a:cxn>
              <a:cxn ang="0">
                <a:pos x="212" y="237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7" name="Freeform 65"/>
          <p:cNvSpPr>
            <a:spLocks/>
          </p:cNvSpPr>
          <p:nvPr/>
        </p:nvSpPr>
        <p:spPr bwMode="auto">
          <a:xfrm rot="2351973" flipH="1">
            <a:off x="4723173" y="3034482"/>
            <a:ext cx="323705" cy="2481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37"/>
              </a:cxn>
              <a:cxn ang="0">
                <a:pos x="212" y="237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D6CDCE"/>
              </a:clrFrom>
              <a:clrTo>
                <a:srgbClr val="D6CDCE">
                  <a:alpha val="0"/>
                </a:srgbClr>
              </a:clrTo>
            </a:clrChange>
          </a:blip>
          <a:srcRect t="66980"/>
          <a:stretch>
            <a:fillRect/>
          </a:stretch>
        </p:blipFill>
        <p:spPr bwMode="auto">
          <a:xfrm>
            <a:off x="251520" y="620688"/>
            <a:ext cx="8616928" cy="3775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Эскиз">
  <a:themeElements>
    <a:clrScheme name="Эскиз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Эскиз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Эскиз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скиз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скиз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скиз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</TotalTime>
  <Words>49</Words>
  <Application>Microsoft Office PowerPoint</Application>
  <PresentationFormat>Экран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Эскиз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10</cp:revision>
  <dcterms:created xsi:type="dcterms:W3CDTF">2012-10-16T10:34:02Z</dcterms:created>
  <dcterms:modified xsi:type="dcterms:W3CDTF">2012-10-16T16:10:35Z</dcterms:modified>
</cp:coreProperties>
</file>