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5DF8-C67D-455F-A8D5-16DDA1E42C43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7B99E-5205-4C64-B347-C50660AFF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1010F-C063-4BCB-911B-039FFA024E05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618D7-F9D2-44A6-8607-C3668D92B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EFE25-6C72-4351-A730-149BCE9C163D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7C2A8-C827-4B1C-A358-BFE7B4B47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434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F7F2-F4A1-4B29-8FA7-B9A0C5FEB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9322-014D-4BA0-8CF4-5FEA5208F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1D51-A7A2-4C42-8E92-6853364BE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B6AE-11FD-4EFC-AD40-29898FD0F2D0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082B2-3A30-4569-9E09-BF8DEE768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5FED-C405-4C5B-A2A2-8FE88AF9FAEC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4FC1-EFA3-4C54-838B-32A21FA5D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14772-34C3-4DBE-8BF6-C00EDED5B8B4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B715-5F8B-4A98-BC98-117326402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A31BD-49AB-4BDC-ACFB-24A93C65F9B5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B0B7-2DE4-4377-BCC1-107B719BA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BA250-3C59-4B0E-A94C-60B59745BB8C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21EE-822A-460E-8241-572269FA4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41386-A930-4ADC-9A8B-CE0DB527DBF0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0B221-DC8B-42F3-9F54-4ADA2EFFD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3BAB7-23E3-457C-A510-49CEF271F7CF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0DC62-E3F4-4C73-8E75-DB9F43568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61AD5-1DCE-490D-B1A8-C60CB53CE1A7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41C8C-9068-4C63-96F3-B267BD383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40458C"/>
                </a:solidFill>
              </a:endParaRPr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40458C"/>
                </a:solidFill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40458C"/>
                </a:solidFill>
                <a:latin typeface="+mn-lt"/>
              </a:defRPr>
            </a:lvl1pPr>
          </a:lstStyle>
          <a:p>
            <a:pPr>
              <a:defRPr/>
            </a:pPr>
            <a:fld id="{13F3C9EC-31DA-4F11-B0EF-1D58C4E25A25}" type="datetime1">
              <a:rPr lang="ru-RU"/>
              <a:pPr>
                <a:defRPr/>
              </a:pPr>
              <a:t>16.10.2012</a:t>
            </a:fld>
            <a:endParaRPr lang="ru-RU"/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40458C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40458C"/>
                </a:solidFill>
                <a:latin typeface="+mn-lt"/>
              </a:defRPr>
            </a:lvl1pPr>
          </a:lstStyle>
          <a:p>
            <a:pPr>
              <a:defRPr/>
            </a:pPr>
            <a:fld id="{F040DC8A-1F7E-4A2E-9AB3-2CE7BD971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/>
          <p:cNvSpPr>
            <a:spLocks noChangeShapeType="1"/>
          </p:cNvSpPr>
          <p:nvPr/>
        </p:nvSpPr>
        <p:spPr bwMode="auto">
          <a:xfrm flipH="1">
            <a:off x="1752600" y="0"/>
            <a:ext cx="0" cy="685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40458C"/>
              </a:solidFill>
              <a:latin typeface="Arial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17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. </a:t>
            </a: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1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0. </a:t>
            </a:r>
            <a:r>
              <a:rPr lang="en-US" sz="2800" dirty="0">
                <a:solidFill>
                  <a:srgbClr val="0000CC"/>
                </a:solidFill>
                <a:latin typeface="Monotype Corsiva" pitchFamily="66" charset="0"/>
              </a:rPr>
              <a:t>1</a:t>
            </a:r>
            <a:r>
              <a:rPr lang="ru-RU" sz="2800" dirty="0">
                <a:solidFill>
                  <a:srgbClr val="0000CC"/>
                </a:solidFill>
                <a:latin typeface="Monotype Corsiva" pitchFamily="66" charset="0"/>
              </a:rPr>
              <a:t>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28813" y="214313"/>
            <a:ext cx="6924675" cy="690562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r>
              <a:rPr lang="ru-RU" sz="4400" i="1" kern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Решение задач.</a:t>
            </a:r>
            <a:endParaRPr lang="ru-RU" sz="4400" i="1" kern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endParaRPr lang="ru-RU" sz="4400" i="1" kern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DD2D6"/>
              </a:clrFrom>
              <a:clrTo>
                <a:srgbClr val="DDD2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60648"/>
            <a:ext cx="8114159" cy="638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700635" y="4868565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H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051720" y="4797152"/>
            <a:ext cx="45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5 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971848" y="4868565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2411710" y="1557040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B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5580360" y="1557040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 flipV="1">
            <a:off x="1403648" y="1988840"/>
            <a:ext cx="5616575" cy="28813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7020223" y="4797127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7020223" y="472569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9269" name="AutoShape 53"/>
          <p:cNvSpPr>
            <a:spLocks noChangeArrowheads="1"/>
          </p:cNvSpPr>
          <p:nvPr/>
        </p:nvSpPr>
        <p:spPr bwMode="auto">
          <a:xfrm flipV="1">
            <a:off x="1403648" y="1988840"/>
            <a:ext cx="5616575" cy="28813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50000">
                <a:srgbClr val="00FFFF">
                  <a:gamma/>
                  <a:tint val="4706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0" name="Freeform 54"/>
          <p:cNvSpPr>
            <a:spLocks/>
          </p:cNvSpPr>
          <p:nvPr/>
        </p:nvSpPr>
        <p:spPr bwMode="auto">
          <a:xfrm>
            <a:off x="6012160" y="2924944"/>
            <a:ext cx="241300" cy="12223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152" y="0"/>
              </a:cxn>
            </a:cxnLst>
            <a:rect l="0" t="0" r="r" b="b"/>
            <a:pathLst>
              <a:path w="152" h="77">
                <a:moveTo>
                  <a:pt x="0" y="77"/>
                </a:moveTo>
                <a:lnTo>
                  <a:pt x="15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1" name="Freeform 55"/>
          <p:cNvSpPr>
            <a:spLocks/>
          </p:cNvSpPr>
          <p:nvPr/>
        </p:nvSpPr>
        <p:spPr bwMode="auto">
          <a:xfrm>
            <a:off x="2195736" y="2924944"/>
            <a:ext cx="255588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" y="60"/>
              </a:cxn>
            </a:cxnLst>
            <a:rect l="0" t="0" r="r" b="b"/>
            <a:pathLst>
              <a:path w="161" h="60">
                <a:moveTo>
                  <a:pt x="0" y="0"/>
                </a:moveTo>
                <a:lnTo>
                  <a:pt x="161" y="6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 rot="10800000">
            <a:off x="2843510" y="4509790"/>
            <a:ext cx="288925" cy="358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5" name="Freeform 59"/>
          <p:cNvSpPr>
            <a:spLocks/>
          </p:cNvSpPr>
          <p:nvPr/>
        </p:nvSpPr>
        <p:spPr bwMode="auto">
          <a:xfrm>
            <a:off x="2843510" y="1988840"/>
            <a:ext cx="20638" cy="2876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1812"/>
              </a:cxn>
            </a:cxnLst>
            <a:rect l="0" t="0" r="r" b="b"/>
            <a:pathLst>
              <a:path w="13" h="1812">
                <a:moveTo>
                  <a:pt x="0" y="0"/>
                </a:moveTo>
                <a:lnTo>
                  <a:pt x="13" y="1812"/>
                </a:lnTo>
              </a:path>
            </a:pathLst>
          </a:custGeom>
          <a:noFill/>
          <a:ln w="44450" cap="flat">
            <a:solidFill>
              <a:srgbClr val="8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7CED1"/>
              </a:clrFrom>
              <a:clrTo>
                <a:srgbClr val="D7CED1">
                  <a:alpha val="0"/>
                </a:srgbClr>
              </a:clrTo>
            </a:clrChange>
          </a:blip>
          <a:srcRect t="3449" b="86982"/>
          <a:stretch>
            <a:fillRect/>
          </a:stretch>
        </p:blipFill>
        <p:spPr bwMode="auto">
          <a:xfrm>
            <a:off x="179512" y="188640"/>
            <a:ext cx="87849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>
            <a:stCxn id="9269" idx="2"/>
            <a:endCxn id="9269" idx="0"/>
          </p:cNvCxnSpPr>
          <p:nvPr/>
        </p:nvCxnSpPr>
        <p:spPr>
          <a:xfrm>
            <a:off x="2105720" y="3429496"/>
            <a:ext cx="421243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1619672" y="2996952"/>
            <a:ext cx="503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M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6372200" y="2996952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N</a:t>
            </a:r>
            <a:endParaRPr lang="ru-RU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61914" y="182818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88889" y="5141293"/>
            <a:ext cx="420687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094389" y="182818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165826" y="521273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549251" y="2333005"/>
            <a:ext cx="5688013" cy="3024188"/>
          </a:xfrm>
          <a:prstGeom prst="rect">
            <a:avLst/>
          </a:prstGeom>
          <a:noFill/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563888" y="1700808"/>
            <a:ext cx="420687" cy="519113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K</a:t>
            </a:r>
            <a:endParaRPr lang="ru-RU" sz="2800" b="1" i="1" dirty="0">
              <a:latin typeface="Times New Roman" pitchFamily="18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5CBCC"/>
              </a:clrFrom>
              <a:clrTo>
                <a:srgbClr val="D5CBCC">
                  <a:alpha val="0"/>
                </a:srgbClr>
              </a:clrTo>
            </a:clrChange>
          </a:blip>
          <a:srcRect t="11821" b="76218"/>
          <a:stretch>
            <a:fillRect/>
          </a:stretch>
        </p:blipFill>
        <p:spPr bwMode="auto">
          <a:xfrm>
            <a:off x="323528" y="188640"/>
            <a:ext cx="8496944" cy="134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Овал 24"/>
          <p:cNvSpPr/>
          <p:nvPr/>
        </p:nvSpPr>
        <p:spPr>
          <a:xfrm>
            <a:off x="3707904" y="2204864"/>
            <a:ext cx="144017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endCxn id="25" idx="3"/>
          </p:cNvCxnSpPr>
          <p:nvPr/>
        </p:nvCxnSpPr>
        <p:spPr>
          <a:xfrm flipV="1">
            <a:off x="1547664" y="2389252"/>
            <a:ext cx="2181331" cy="2983964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25" idx="4"/>
          </p:cNvCxnSpPr>
          <p:nvPr/>
        </p:nvCxnSpPr>
        <p:spPr>
          <a:xfrm flipH="1" flipV="1">
            <a:off x="3779913" y="2420888"/>
            <a:ext cx="3456383" cy="295232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1547664" y="2348880"/>
            <a:ext cx="0" cy="302433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547664" y="5373216"/>
            <a:ext cx="576064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51275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9388" y="5373688"/>
            <a:ext cx="420687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723313" y="22050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148263" y="53736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300192" y="4509120"/>
            <a:ext cx="420688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E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611188" y="2708275"/>
            <a:ext cx="8064500" cy="2808288"/>
          </a:xfrm>
          <a:prstGeom prst="parallelogram">
            <a:avLst>
              <a:gd name="adj" fmla="val 127936"/>
            </a:avLst>
          </a:prstGeom>
          <a:noFill/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7D1D3"/>
              </a:clrFrom>
              <a:clrTo>
                <a:srgbClr val="D7D1D3">
                  <a:alpha val="0"/>
                </a:srgbClr>
              </a:clrTo>
            </a:clrChange>
          </a:blip>
          <a:srcRect t="23921" b="61726"/>
          <a:stretch>
            <a:fillRect/>
          </a:stretch>
        </p:blipFill>
        <p:spPr bwMode="auto">
          <a:xfrm>
            <a:off x="179512" y="260647"/>
            <a:ext cx="8568952" cy="1632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Овал 28"/>
          <p:cNvSpPr/>
          <p:nvPr/>
        </p:nvSpPr>
        <p:spPr>
          <a:xfrm>
            <a:off x="5940152" y="2636912"/>
            <a:ext cx="144017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28184" y="4437112"/>
            <a:ext cx="144017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5796136" y="2060848"/>
            <a:ext cx="420688" cy="519112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P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32" name="Freeform 55"/>
          <p:cNvSpPr>
            <a:spLocks/>
          </p:cNvSpPr>
          <p:nvPr/>
        </p:nvSpPr>
        <p:spPr bwMode="auto">
          <a:xfrm>
            <a:off x="4860032" y="2636912"/>
            <a:ext cx="327596" cy="1672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" y="60"/>
              </a:cxn>
            </a:cxnLst>
            <a:rect l="0" t="0" r="r" b="b"/>
            <a:pathLst>
              <a:path w="161" h="60">
                <a:moveTo>
                  <a:pt x="0" y="0"/>
                </a:moveTo>
                <a:lnTo>
                  <a:pt x="161" y="6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Freeform 55"/>
          <p:cNvSpPr>
            <a:spLocks/>
          </p:cNvSpPr>
          <p:nvPr/>
        </p:nvSpPr>
        <p:spPr bwMode="auto">
          <a:xfrm>
            <a:off x="6876256" y="2636912"/>
            <a:ext cx="327596" cy="16725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" y="60"/>
              </a:cxn>
            </a:cxnLst>
            <a:rect l="0" t="0" r="r" b="b"/>
            <a:pathLst>
              <a:path w="161" h="60">
                <a:moveTo>
                  <a:pt x="0" y="0"/>
                </a:moveTo>
                <a:lnTo>
                  <a:pt x="161" y="6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611560" y="2708920"/>
            <a:ext cx="3600400" cy="280831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11560" y="5517232"/>
            <a:ext cx="4536504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700635" y="4868565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H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923928" y="134076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971848" y="4868565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2411710" y="1557040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5580360" y="1557040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 flipV="1">
            <a:off x="1403648" y="1988840"/>
            <a:ext cx="5616575" cy="28813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7020223" y="4797127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7020223" y="4725690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9269" name="AutoShape 53"/>
          <p:cNvSpPr>
            <a:spLocks noChangeArrowheads="1"/>
          </p:cNvSpPr>
          <p:nvPr/>
        </p:nvSpPr>
        <p:spPr bwMode="auto">
          <a:xfrm flipV="1">
            <a:off x="1403648" y="1988840"/>
            <a:ext cx="5616575" cy="28813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00FFFF"/>
              </a:gs>
              <a:gs pos="50000">
                <a:srgbClr val="00FFFF">
                  <a:gamma/>
                  <a:tint val="4706"/>
                  <a:invGamma/>
                </a:srgbClr>
              </a:gs>
              <a:gs pos="100000">
                <a:srgbClr val="00FFFF"/>
              </a:gs>
            </a:gsLst>
            <a:lin ang="0" scaled="1"/>
          </a:gradFill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70" name="Freeform 54"/>
          <p:cNvSpPr>
            <a:spLocks/>
          </p:cNvSpPr>
          <p:nvPr/>
        </p:nvSpPr>
        <p:spPr bwMode="auto">
          <a:xfrm>
            <a:off x="6012160" y="2924944"/>
            <a:ext cx="241300" cy="122238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152" y="0"/>
              </a:cxn>
            </a:cxnLst>
            <a:rect l="0" t="0" r="r" b="b"/>
            <a:pathLst>
              <a:path w="152" h="77">
                <a:moveTo>
                  <a:pt x="0" y="77"/>
                </a:moveTo>
                <a:lnTo>
                  <a:pt x="15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1" name="Freeform 55"/>
          <p:cNvSpPr>
            <a:spLocks/>
          </p:cNvSpPr>
          <p:nvPr/>
        </p:nvSpPr>
        <p:spPr bwMode="auto">
          <a:xfrm>
            <a:off x="2195736" y="2924944"/>
            <a:ext cx="255588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" y="60"/>
              </a:cxn>
            </a:cxnLst>
            <a:rect l="0" t="0" r="r" b="b"/>
            <a:pathLst>
              <a:path w="161" h="60">
                <a:moveTo>
                  <a:pt x="0" y="0"/>
                </a:moveTo>
                <a:lnTo>
                  <a:pt x="161" y="6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 rot="10800000">
            <a:off x="2843510" y="4509790"/>
            <a:ext cx="288925" cy="358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75" name="Freeform 59"/>
          <p:cNvSpPr>
            <a:spLocks/>
          </p:cNvSpPr>
          <p:nvPr/>
        </p:nvSpPr>
        <p:spPr bwMode="auto">
          <a:xfrm>
            <a:off x="2843510" y="1988840"/>
            <a:ext cx="20638" cy="2876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1812"/>
              </a:cxn>
            </a:cxnLst>
            <a:rect l="0" t="0" r="r" b="b"/>
            <a:pathLst>
              <a:path w="13" h="1812">
                <a:moveTo>
                  <a:pt x="0" y="0"/>
                </a:moveTo>
                <a:lnTo>
                  <a:pt x="13" y="1812"/>
                </a:lnTo>
              </a:path>
            </a:pathLst>
          </a:custGeom>
          <a:noFill/>
          <a:ln w="44450" cap="flat">
            <a:solidFill>
              <a:srgbClr val="80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34" name="Прямая соединительная линия 33"/>
          <p:cNvCxnSpPr>
            <a:stCxn id="9269" idx="2"/>
            <a:endCxn id="9269" idx="0"/>
          </p:cNvCxnSpPr>
          <p:nvPr/>
        </p:nvCxnSpPr>
        <p:spPr>
          <a:xfrm>
            <a:off x="2105720" y="3429496"/>
            <a:ext cx="421243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CD2D3"/>
              </a:clrFrom>
              <a:clrTo>
                <a:srgbClr val="DCD2D3">
                  <a:alpha val="0"/>
                </a:srgbClr>
              </a:clrTo>
            </a:clrChange>
          </a:blip>
          <a:srcRect t="49039" b="41392"/>
          <a:stretch>
            <a:fillRect/>
          </a:stretch>
        </p:blipFill>
        <p:spPr bwMode="auto">
          <a:xfrm>
            <a:off x="251520" y="188639"/>
            <a:ext cx="8640960" cy="109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2987824" y="278092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0" name="Freeform 33"/>
          <p:cNvSpPr>
            <a:spLocks/>
          </p:cNvSpPr>
          <p:nvPr/>
        </p:nvSpPr>
        <p:spPr bwMode="auto">
          <a:xfrm rot="944908">
            <a:off x="1577123" y="4552802"/>
            <a:ext cx="358775" cy="266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Freeform 59"/>
          <p:cNvSpPr>
            <a:spLocks/>
          </p:cNvSpPr>
          <p:nvPr/>
        </p:nvSpPr>
        <p:spPr bwMode="auto">
          <a:xfrm rot="16200000">
            <a:off x="6542187" y="4555157"/>
            <a:ext cx="358775" cy="266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6084168" y="4293096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45</a:t>
            </a:r>
            <a:r>
              <a:rPr lang="en-US" sz="2800" b="1" baseline="30000" dirty="0">
                <a:latin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1763688" y="4221088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45</a:t>
            </a:r>
            <a:r>
              <a:rPr lang="en-US" sz="2800" b="1" baseline="30000" dirty="0">
                <a:latin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372200" y="2996952"/>
            <a:ext cx="444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N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1619672" y="2996952"/>
            <a:ext cx="5036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</a:rPr>
              <a:t>M</a:t>
            </a:r>
            <a:endParaRPr lang="ru-RU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2" name="Freeform 34"/>
          <p:cNvSpPr>
            <a:spLocks/>
          </p:cNvSpPr>
          <p:nvPr/>
        </p:nvSpPr>
        <p:spPr bwMode="auto">
          <a:xfrm>
            <a:off x="4867275" y="2959100"/>
            <a:ext cx="3308350" cy="280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84" y="1770"/>
              </a:cxn>
            </a:cxnLst>
            <a:rect l="0" t="0" r="r" b="b"/>
            <a:pathLst>
              <a:path w="2084" h="1770">
                <a:moveTo>
                  <a:pt x="0" y="0"/>
                </a:moveTo>
                <a:lnTo>
                  <a:pt x="2084" y="1770"/>
                </a:lnTo>
              </a:path>
            </a:pathLst>
          </a:custGeom>
          <a:noFill/>
          <a:ln w="444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987824" y="3933056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8101013" y="2420938"/>
            <a:ext cx="463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H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8244408" y="4005064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C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115616" y="2996952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D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2331" name="Freeform 43"/>
          <p:cNvSpPr>
            <a:spLocks/>
          </p:cNvSpPr>
          <p:nvPr/>
        </p:nvSpPr>
        <p:spPr bwMode="auto">
          <a:xfrm>
            <a:off x="1835150" y="2905125"/>
            <a:ext cx="6340475" cy="2868613"/>
          </a:xfrm>
          <a:custGeom>
            <a:avLst/>
            <a:gdLst/>
            <a:ahLst/>
            <a:cxnLst>
              <a:cxn ang="0">
                <a:pos x="17" y="1807"/>
              </a:cxn>
              <a:cxn ang="0">
                <a:pos x="3994" y="1795"/>
              </a:cxn>
              <a:cxn ang="0">
                <a:pos x="3986" y="0"/>
              </a:cxn>
              <a:cxn ang="0">
                <a:pos x="1931" y="29"/>
              </a:cxn>
              <a:cxn ang="0">
                <a:pos x="0" y="1807"/>
              </a:cxn>
            </a:cxnLst>
            <a:rect l="0" t="0" r="r" b="b"/>
            <a:pathLst>
              <a:path w="3994" h="1807">
                <a:moveTo>
                  <a:pt x="17" y="1807"/>
                </a:moveTo>
                <a:lnTo>
                  <a:pt x="3994" y="1795"/>
                </a:lnTo>
                <a:lnTo>
                  <a:pt x="3986" y="0"/>
                </a:lnTo>
                <a:lnTo>
                  <a:pt x="1931" y="29"/>
                </a:lnTo>
                <a:lnTo>
                  <a:pt x="0" y="1807"/>
                </a:lnTo>
              </a:path>
            </a:pathLst>
          </a:custGeom>
          <a:noFill/>
          <a:ln w="44450">
            <a:solidFill>
              <a:srgbClr val="80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8" name="Freeform 50"/>
          <p:cNvSpPr>
            <a:spLocks/>
          </p:cNvSpPr>
          <p:nvPr/>
        </p:nvSpPr>
        <p:spPr bwMode="auto">
          <a:xfrm>
            <a:off x="3375025" y="4316413"/>
            <a:ext cx="4787900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16" y="17"/>
              </a:cxn>
            </a:cxnLst>
            <a:rect l="0" t="0" r="r" b="b"/>
            <a:pathLst>
              <a:path w="3016" h="17">
                <a:moveTo>
                  <a:pt x="0" y="0"/>
                </a:moveTo>
                <a:lnTo>
                  <a:pt x="3016" y="17"/>
                </a:lnTo>
              </a:path>
            </a:pathLst>
          </a:custGeom>
          <a:noFill/>
          <a:ln w="4445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4499992" y="2564904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itchFamily="18" charset="0"/>
              </a:rPr>
              <a:t>K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8244408" y="5517232"/>
            <a:ext cx="500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М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1331640" y="558924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Р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6156325" y="4292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4067175" y="3573463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3995738" y="3716338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2700338" y="479742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2628900" y="4940300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6227763" y="2420938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1D7D6"/>
              </a:clrFrom>
              <a:clrTo>
                <a:srgbClr val="E1D7D6">
                  <a:alpha val="0"/>
                </a:srgbClr>
              </a:clrTo>
            </a:clrChange>
          </a:blip>
          <a:srcRect t="57412" b="33019"/>
          <a:stretch>
            <a:fillRect/>
          </a:stretch>
        </p:blipFill>
        <p:spPr bwMode="auto">
          <a:xfrm>
            <a:off x="251519" y="260648"/>
            <a:ext cx="850594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Freeform 65"/>
          <p:cNvSpPr>
            <a:spLocks/>
          </p:cNvSpPr>
          <p:nvPr/>
        </p:nvSpPr>
        <p:spPr bwMode="auto">
          <a:xfrm rot="10800000" flipH="1">
            <a:off x="7812360" y="5373216"/>
            <a:ext cx="359743" cy="358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" name="Freeform 65"/>
          <p:cNvSpPr>
            <a:spLocks/>
          </p:cNvSpPr>
          <p:nvPr/>
        </p:nvSpPr>
        <p:spPr bwMode="auto">
          <a:xfrm rot="2351973" flipH="1">
            <a:off x="4723173" y="3034482"/>
            <a:ext cx="323705" cy="248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6CDCE"/>
              </a:clrFrom>
              <a:clrTo>
                <a:srgbClr val="D6CDCE">
                  <a:alpha val="0"/>
                </a:srgbClr>
              </a:clrTo>
            </a:clrChange>
          </a:blip>
          <a:srcRect t="66980"/>
          <a:stretch>
            <a:fillRect/>
          </a:stretch>
        </p:blipFill>
        <p:spPr bwMode="auto">
          <a:xfrm>
            <a:off x="251520" y="620688"/>
            <a:ext cx="8616928" cy="377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49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Эскиз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2012-10-16T10:34:02Z</dcterms:created>
  <dcterms:modified xsi:type="dcterms:W3CDTF">2012-10-16T16:10:35Z</dcterms:modified>
</cp:coreProperties>
</file>