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1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610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87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43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50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96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4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57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70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13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7569A-4A73-4E47-9044-EB072677097B}" type="datetimeFigureOut">
              <a:rPr lang="ru-RU" smtClean="0"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D4014-FFCF-4DAA-A40A-D217DFB97E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01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622" y="0"/>
            <a:ext cx="6789324" cy="689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0881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Юлия</cp:lastModifiedBy>
  <cp:revision>1</cp:revision>
  <dcterms:created xsi:type="dcterms:W3CDTF">2014-03-30T16:55:11Z</dcterms:created>
  <dcterms:modified xsi:type="dcterms:W3CDTF">2014-03-30T16:56:15Z</dcterms:modified>
</cp:coreProperties>
</file>