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1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7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0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6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4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70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3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569A-4A73-4E47-9044-EB072677097B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4014-FFCF-4DAA-A40A-D217DFB97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1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622" y="0"/>
            <a:ext cx="6789324" cy="68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088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1</cp:revision>
  <dcterms:created xsi:type="dcterms:W3CDTF">2014-03-30T16:55:11Z</dcterms:created>
  <dcterms:modified xsi:type="dcterms:W3CDTF">2014-03-30T16:56:15Z</dcterms:modified>
</cp:coreProperties>
</file>