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0" r:id="rId2"/>
    <p:sldId id="261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9AE0A5-9B6F-4D91-BA87-8DE42945631E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4246D9-4FDB-4D7C-A6CC-1FB7B494D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</p:spPr>
        <p:txBody>
          <a:bodyPr/>
          <a:lstStyle/>
          <a:p>
            <a:pPr marL="342900" indent="-342900"/>
            <a:r>
              <a:rPr lang="ru-RU" dirty="0" smtClean="0"/>
              <a:t>Сочетательный закон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Первый распределительный закон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Второй распределительный закон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Свойства умножения</a:t>
            </a:r>
            <a:br>
              <a:rPr lang="ru-RU" dirty="0" smtClean="0"/>
            </a:br>
            <a:r>
              <a:rPr lang="ru-RU" dirty="0" smtClean="0"/>
              <a:t>вектора на число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14282" y="3214686"/>
            <a:ext cx="6400800" cy="2214578"/>
          </a:xfrm>
        </p:spPr>
        <p:txBody>
          <a:bodyPr>
            <a:normAutofit/>
          </a:bodyPr>
          <a:lstStyle/>
          <a:p>
            <a:pPr marL="342900" indent="-342900" algn="l"/>
            <a:r>
              <a:rPr lang="ru-RU" dirty="0" smtClean="0"/>
              <a:t>Сочетательный закон</a:t>
            </a:r>
          </a:p>
          <a:p>
            <a:pPr marL="342900" indent="-342900" algn="l"/>
            <a:endParaRPr lang="ru-RU" dirty="0" smtClean="0"/>
          </a:p>
          <a:p>
            <a:pPr marL="342900" indent="-342900" algn="l"/>
            <a:r>
              <a:rPr lang="ru-RU" dirty="0" smtClean="0"/>
              <a:t>Первый </a:t>
            </a:r>
            <a:endParaRPr lang="en-US" dirty="0" smtClean="0"/>
          </a:p>
          <a:p>
            <a:pPr marL="342900" indent="-342900" algn="l"/>
            <a:r>
              <a:rPr lang="ru-RU" dirty="0" smtClean="0"/>
              <a:t>распределительный закон</a:t>
            </a:r>
          </a:p>
          <a:p>
            <a:pPr marL="342900" indent="-342900" algn="l"/>
            <a:endParaRPr lang="ru-RU" dirty="0" smtClean="0"/>
          </a:p>
          <a:p>
            <a:pPr marL="342900" indent="-342900" algn="l"/>
            <a:r>
              <a:rPr lang="ru-RU" dirty="0" smtClean="0"/>
              <a:t>Второй </a:t>
            </a:r>
            <a:endParaRPr lang="en-US" dirty="0" smtClean="0"/>
          </a:p>
          <a:p>
            <a:pPr marL="342900" indent="-342900" algn="l"/>
            <a:r>
              <a:rPr lang="ru-RU" dirty="0" smtClean="0"/>
              <a:t>распределительный закон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Свойства</a:t>
            </a:r>
            <a:r>
              <a:rPr lang="en-US" dirty="0" smtClean="0"/>
              <a:t> (</a:t>
            </a:r>
            <a:r>
              <a:rPr lang="ru-RU" dirty="0" smtClean="0"/>
              <a:t>законы</a:t>
            </a:r>
            <a:r>
              <a:rPr lang="en-US" dirty="0" smtClean="0"/>
              <a:t>)</a:t>
            </a:r>
            <a:r>
              <a:rPr lang="ru-RU" dirty="0" smtClean="0"/>
              <a:t> умножения</a:t>
            </a:r>
            <a:br>
              <a:rPr lang="ru-RU" dirty="0" smtClean="0"/>
            </a:br>
            <a:r>
              <a:rPr lang="ru-RU" dirty="0" smtClean="0"/>
              <a:t>вектора на число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57818" y="3000372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(</a:t>
            </a:r>
            <a:r>
              <a:rPr lang="en-US" sz="3600" b="1" i="1" dirty="0" err="1" smtClean="0"/>
              <a:t>kl</a:t>
            </a:r>
            <a:r>
              <a:rPr lang="en-US" sz="3600" b="1" dirty="0" smtClean="0"/>
              <a:t>)</a:t>
            </a:r>
            <a:r>
              <a:rPr lang="en-US" sz="3600" b="1" i="1" dirty="0" smtClean="0"/>
              <a:t>a = k(la) </a:t>
            </a:r>
            <a:endParaRPr lang="ru-RU" sz="3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000628" y="3854239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(</a:t>
            </a:r>
            <a:r>
              <a:rPr lang="en-US" sz="3600" b="1" i="1" dirty="0" err="1" smtClean="0"/>
              <a:t>k+l</a:t>
            </a:r>
            <a:r>
              <a:rPr lang="en-US" sz="3600" b="1" dirty="0" smtClean="0"/>
              <a:t>)</a:t>
            </a:r>
            <a:r>
              <a:rPr lang="en-US" sz="3600" b="1" i="1" dirty="0" smtClean="0"/>
              <a:t>a = </a:t>
            </a:r>
            <a:r>
              <a:rPr lang="en-US" sz="3600" b="1" i="1" dirty="0" err="1" smtClean="0"/>
              <a:t>ka+la</a:t>
            </a:r>
            <a:r>
              <a:rPr lang="en-US" sz="3600" b="1" i="1" dirty="0" smtClean="0"/>
              <a:t> </a:t>
            </a:r>
            <a:endParaRPr lang="ru-RU" sz="36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857752" y="4711495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/>
              <a:t>k</a:t>
            </a:r>
            <a:r>
              <a:rPr lang="en-US" sz="3600" b="1" dirty="0" smtClean="0"/>
              <a:t>(</a:t>
            </a:r>
            <a:r>
              <a:rPr lang="en-US" sz="3600" b="1" dirty="0" err="1" smtClean="0"/>
              <a:t>a</a:t>
            </a:r>
            <a:r>
              <a:rPr lang="en-US" sz="3600" b="1" i="1" dirty="0" err="1" smtClean="0"/>
              <a:t>+b</a:t>
            </a:r>
            <a:r>
              <a:rPr lang="en-US" sz="3600" b="1" dirty="0" smtClean="0"/>
              <a:t>)</a:t>
            </a:r>
            <a:r>
              <a:rPr lang="en-US" sz="3600" b="1" i="1" dirty="0" smtClean="0"/>
              <a:t> = </a:t>
            </a:r>
            <a:r>
              <a:rPr lang="en-US" sz="3600" b="1" i="1" dirty="0" err="1" smtClean="0"/>
              <a:t>ka+kb</a:t>
            </a:r>
            <a:r>
              <a:rPr lang="en-US" sz="3600" b="1" i="1" dirty="0" smtClean="0"/>
              <a:t> </a:t>
            </a:r>
            <a:endParaRPr lang="ru-RU" sz="3600" b="1" i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6286512" y="3071810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858148" y="3071810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286512" y="3998916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429520" y="3998916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8253438" y="3998916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429520" y="4786322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8286776" y="4786322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429256" y="4786322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000760" y="4786322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/>
          <p:cNvGrpSpPr/>
          <p:nvPr/>
        </p:nvGrpSpPr>
        <p:grpSpPr>
          <a:xfrm>
            <a:off x="1428728" y="1785926"/>
            <a:ext cx="1071570" cy="850762"/>
            <a:chOff x="1428728" y="1785926"/>
            <a:chExt cx="1071570" cy="850762"/>
          </a:xfrm>
        </p:grpSpPr>
        <p:sp>
          <p:nvSpPr>
            <p:cNvPr id="33" name="Правая фигурная скобка 32"/>
            <p:cNvSpPr/>
            <p:nvPr/>
          </p:nvSpPr>
          <p:spPr>
            <a:xfrm rot="5400000">
              <a:off x="1803777" y="1410877"/>
              <a:ext cx="250033" cy="1000132"/>
            </a:xfrm>
            <a:prstGeom prst="rightBrac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00B05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643042" y="1928802"/>
              <a:ext cx="8572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>
                  <a:solidFill>
                    <a:srgbClr val="00B050"/>
                  </a:solidFill>
                </a:rPr>
                <a:t>6</a:t>
              </a:r>
              <a:endParaRPr lang="ru-RU" sz="4000" b="1" dirty="0">
                <a:solidFill>
                  <a:srgbClr val="00B050"/>
                </a:solidFill>
              </a:endParaRPr>
            </a:p>
          </p:txBody>
        </p:sp>
      </p:grpSp>
      <p:cxnSp>
        <p:nvCxnSpPr>
          <p:cNvPr id="5" name="Прямая со стрелкой 4"/>
          <p:cNvCxnSpPr/>
          <p:nvPr/>
        </p:nvCxnSpPr>
        <p:spPr>
          <a:xfrm flipV="1">
            <a:off x="4286248" y="642918"/>
            <a:ext cx="571504" cy="166716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1856562" y="3857628"/>
            <a:ext cx="5430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205652"/>
            <a:ext cx="1571636" cy="661741"/>
          </a:xfrm>
          <a:prstGeom prst="rect">
            <a:avLst/>
          </a:prstGeom>
          <a:noFill/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2555" b="1966"/>
          <a:stretch>
            <a:fillRect/>
          </a:stretch>
        </p:blipFill>
        <p:spPr bwMode="auto">
          <a:xfrm>
            <a:off x="4357686" y="214290"/>
            <a:ext cx="211344" cy="500066"/>
          </a:xfrm>
          <a:prstGeom prst="rect">
            <a:avLst/>
          </a:prstGeom>
          <a:noFill/>
        </p:spPr>
      </p:pic>
      <p:cxnSp>
        <p:nvCxnSpPr>
          <p:cNvPr id="20" name="Прямая со стрелкой 19"/>
          <p:cNvCxnSpPr/>
          <p:nvPr/>
        </p:nvCxnSpPr>
        <p:spPr>
          <a:xfrm flipV="1">
            <a:off x="4286248" y="642918"/>
            <a:ext cx="571504" cy="166716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785786" y="4714884"/>
            <a:ext cx="571504" cy="166716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/>
          <p:cNvGrpSpPr/>
          <p:nvPr/>
        </p:nvGrpSpPr>
        <p:grpSpPr>
          <a:xfrm>
            <a:off x="785786" y="3878492"/>
            <a:ext cx="3429024" cy="1000132"/>
            <a:chOff x="785786" y="3878492"/>
            <a:chExt cx="3429024" cy="1000132"/>
          </a:xfrm>
        </p:grpSpPr>
        <p:cxnSp>
          <p:nvCxnSpPr>
            <p:cNvPr id="27" name="Прямая со стрелкой 26"/>
            <p:cNvCxnSpPr/>
            <p:nvPr/>
          </p:nvCxnSpPr>
          <p:spPr>
            <a:xfrm flipV="1">
              <a:off x="785786" y="3878492"/>
              <a:ext cx="3429024" cy="1000132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Овал 33"/>
            <p:cNvSpPr/>
            <p:nvPr/>
          </p:nvSpPr>
          <p:spPr>
            <a:xfrm>
              <a:off x="1857356" y="4512475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428860" y="4345789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3009888" y="4179095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3581392" y="401479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1096361"/>
            <a:ext cx="1571636" cy="761003"/>
          </a:xfrm>
          <a:prstGeom prst="rect">
            <a:avLst/>
          </a:prstGeom>
          <a:noFill/>
        </p:spPr>
      </p:pic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4286248" y="642896"/>
            <a:ext cx="571504" cy="166716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Группа 55"/>
          <p:cNvGrpSpPr/>
          <p:nvPr/>
        </p:nvGrpSpPr>
        <p:grpSpPr>
          <a:xfrm>
            <a:off x="5000628" y="2884690"/>
            <a:ext cx="1779600" cy="546104"/>
            <a:chOff x="5864234" y="2670376"/>
            <a:chExt cx="1779600" cy="546104"/>
          </a:xfrm>
        </p:grpSpPr>
        <p:cxnSp>
          <p:nvCxnSpPr>
            <p:cNvPr id="49" name="Прямая со стрелкой 48"/>
            <p:cNvCxnSpPr/>
            <p:nvPr/>
          </p:nvCxnSpPr>
          <p:spPr>
            <a:xfrm flipV="1">
              <a:off x="5929322" y="2670376"/>
              <a:ext cx="1714512" cy="500066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Овал 49"/>
            <p:cNvSpPr/>
            <p:nvPr/>
          </p:nvSpPr>
          <p:spPr>
            <a:xfrm>
              <a:off x="5864234" y="3145042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6435738" y="2978356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016766" y="2811662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7" name="Прямая со стрелкой 66"/>
          <p:cNvCxnSpPr/>
          <p:nvPr/>
        </p:nvCxnSpPr>
        <p:spPr>
          <a:xfrm flipV="1">
            <a:off x="4786314" y="3885524"/>
            <a:ext cx="3429024" cy="1000132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80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1928802"/>
            <a:ext cx="5448300" cy="1228725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0">
                <a:srgbClr val="5E9EFF">
                  <a:alpha val="52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-0.38594 0.5937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" y="2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62428E-7 L 0.08646 0.3773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-0.43923 0.0011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V="1">
            <a:off x="4286248" y="642918"/>
            <a:ext cx="571504" cy="166716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1856562" y="3857628"/>
            <a:ext cx="5430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2555" b="1966"/>
          <a:stretch>
            <a:fillRect/>
          </a:stretch>
        </p:blipFill>
        <p:spPr bwMode="auto">
          <a:xfrm>
            <a:off x="4357686" y="214290"/>
            <a:ext cx="211344" cy="500066"/>
          </a:xfrm>
          <a:prstGeom prst="rect">
            <a:avLst/>
          </a:prstGeom>
          <a:noFill/>
        </p:spPr>
      </p:pic>
      <p:cxnSp>
        <p:nvCxnSpPr>
          <p:cNvPr id="20" name="Прямая со стрелкой 19"/>
          <p:cNvCxnSpPr/>
          <p:nvPr/>
        </p:nvCxnSpPr>
        <p:spPr>
          <a:xfrm flipV="1">
            <a:off x="4286248" y="642918"/>
            <a:ext cx="571504" cy="166716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41"/>
          <p:cNvGrpSpPr/>
          <p:nvPr/>
        </p:nvGrpSpPr>
        <p:grpSpPr>
          <a:xfrm>
            <a:off x="1155226" y="4007986"/>
            <a:ext cx="2928958" cy="836392"/>
            <a:chOff x="1285852" y="3878492"/>
            <a:chExt cx="2928958" cy="836392"/>
          </a:xfrm>
        </p:grpSpPr>
        <p:cxnSp>
          <p:nvCxnSpPr>
            <p:cNvPr id="27" name="Прямая со стрелкой 26"/>
            <p:cNvCxnSpPr/>
            <p:nvPr/>
          </p:nvCxnSpPr>
          <p:spPr>
            <a:xfrm flipV="1">
              <a:off x="1285852" y="3878492"/>
              <a:ext cx="2928958" cy="836392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Овал 33"/>
            <p:cNvSpPr/>
            <p:nvPr/>
          </p:nvSpPr>
          <p:spPr>
            <a:xfrm>
              <a:off x="1857356" y="4512475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428860" y="4345789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3009888" y="4179095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3581392" y="401479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4286248" y="642896"/>
            <a:ext cx="571504" cy="166716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55"/>
          <p:cNvGrpSpPr/>
          <p:nvPr/>
        </p:nvGrpSpPr>
        <p:grpSpPr>
          <a:xfrm>
            <a:off x="5572132" y="2884691"/>
            <a:ext cx="1208096" cy="379417"/>
            <a:chOff x="6435738" y="2670377"/>
            <a:chExt cx="1208096" cy="379417"/>
          </a:xfrm>
        </p:grpSpPr>
        <p:cxnSp>
          <p:nvCxnSpPr>
            <p:cNvPr id="49" name="Прямая со стрелкой 48"/>
            <p:cNvCxnSpPr>
              <a:stCxn id="51" idx="2"/>
            </p:cNvCxnSpPr>
            <p:nvPr/>
          </p:nvCxnSpPr>
          <p:spPr>
            <a:xfrm rot="10800000" flipH="1">
              <a:off x="6435738" y="2670377"/>
              <a:ext cx="1208096" cy="343699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Овал 50"/>
            <p:cNvSpPr/>
            <p:nvPr/>
          </p:nvSpPr>
          <p:spPr>
            <a:xfrm>
              <a:off x="6435738" y="2978356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016766" y="2811662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8726" y="857232"/>
            <a:ext cx="2520266" cy="913243"/>
          </a:xfrm>
          <a:prstGeom prst="rect">
            <a:avLst/>
          </a:prstGeom>
          <a:noFill/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948681"/>
            <a:ext cx="2286016" cy="888241"/>
          </a:xfrm>
          <a:prstGeom prst="rect">
            <a:avLst/>
          </a:prstGeom>
          <a:noFill/>
        </p:spPr>
      </p:pic>
      <p:grpSp>
        <p:nvGrpSpPr>
          <p:cNvPr id="45" name="Группа 44"/>
          <p:cNvGrpSpPr/>
          <p:nvPr/>
        </p:nvGrpSpPr>
        <p:grpSpPr>
          <a:xfrm>
            <a:off x="5429256" y="3357562"/>
            <a:ext cx="1779600" cy="546104"/>
            <a:chOff x="5429256" y="3357562"/>
            <a:chExt cx="1779600" cy="546104"/>
          </a:xfrm>
        </p:grpSpPr>
        <p:grpSp>
          <p:nvGrpSpPr>
            <p:cNvPr id="4" name="Группа 56"/>
            <p:cNvGrpSpPr/>
            <p:nvPr/>
          </p:nvGrpSpPr>
          <p:grpSpPr>
            <a:xfrm>
              <a:off x="5429256" y="3357562"/>
              <a:ext cx="1779600" cy="546104"/>
              <a:chOff x="5864234" y="2670376"/>
              <a:chExt cx="1779600" cy="546104"/>
            </a:xfrm>
          </p:grpSpPr>
          <p:cxnSp>
            <p:nvCxnSpPr>
              <p:cNvPr id="58" name="Прямая со стрелкой 57"/>
              <p:cNvCxnSpPr/>
              <p:nvPr/>
            </p:nvCxnSpPr>
            <p:spPr>
              <a:xfrm flipV="1">
                <a:off x="5929322" y="2670376"/>
                <a:ext cx="1714512" cy="500066"/>
              </a:xfrm>
              <a:prstGeom prst="straightConnector1">
                <a:avLst/>
              </a:prstGeom>
              <a:ln w="41275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Овал 58"/>
              <p:cNvSpPr/>
              <p:nvPr/>
            </p:nvSpPr>
            <p:spPr>
              <a:xfrm>
                <a:off x="5864234" y="3145042"/>
                <a:ext cx="71438" cy="7143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3" name="Овал 42"/>
            <p:cNvSpPr/>
            <p:nvPr/>
          </p:nvSpPr>
          <p:spPr>
            <a:xfrm>
              <a:off x="6581789" y="3497263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6016635" y="365601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55"/>
          <p:cNvGrpSpPr/>
          <p:nvPr/>
        </p:nvGrpSpPr>
        <p:grpSpPr>
          <a:xfrm>
            <a:off x="4786314" y="4500570"/>
            <a:ext cx="1208096" cy="379417"/>
            <a:chOff x="6435738" y="2670377"/>
            <a:chExt cx="1208096" cy="379417"/>
          </a:xfrm>
        </p:grpSpPr>
        <p:cxnSp>
          <p:nvCxnSpPr>
            <p:cNvPr id="48" name="Прямая со стрелкой 47"/>
            <p:cNvCxnSpPr>
              <a:stCxn id="53" idx="2"/>
            </p:cNvCxnSpPr>
            <p:nvPr/>
          </p:nvCxnSpPr>
          <p:spPr>
            <a:xfrm rot="10800000" flipH="1">
              <a:off x="6435738" y="2670377"/>
              <a:ext cx="1208096" cy="343699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Овал 52"/>
            <p:cNvSpPr/>
            <p:nvPr/>
          </p:nvSpPr>
          <p:spPr>
            <a:xfrm>
              <a:off x="6435738" y="2978356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6"/>
          <p:cNvGrpSpPr/>
          <p:nvPr/>
        </p:nvGrpSpPr>
        <p:grpSpPr>
          <a:xfrm>
            <a:off x="5929322" y="4000504"/>
            <a:ext cx="1779600" cy="546104"/>
            <a:chOff x="5864234" y="2670376"/>
            <a:chExt cx="1779600" cy="546104"/>
          </a:xfrm>
        </p:grpSpPr>
        <p:cxnSp>
          <p:nvCxnSpPr>
            <p:cNvPr id="61" name="Прямая со стрелкой 60"/>
            <p:cNvCxnSpPr/>
            <p:nvPr/>
          </p:nvCxnSpPr>
          <p:spPr>
            <a:xfrm flipV="1">
              <a:off x="5929322" y="2670376"/>
              <a:ext cx="1714512" cy="500066"/>
            </a:xfrm>
            <a:prstGeom prst="straightConnector1">
              <a:avLst/>
            </a:prstGeom>
            <a:ln w="412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Овал 61"/>
            <p:cNvSpPr/>
            <p:nvPr/>
          </p:nvSpPr>
          <p:spPr>
            <a:xfrm>
              <a:off x="5864234" y="3145042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7" name="Прямая со стрелкой 66"/>
          <p:cNvCxnSpPr/>
          <p:nvPr/>
        </p:nvCxnSpPr>
        <p:spPr>
          <a:xfrm flipV="1">
            <a:off x="4811714" y="4000504"/>
            <a:ext cx="2928958" cy="857256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1214414" y="1571612"/>
            <a:ext cx="1571636" cy="874757"/>
            <a:chOff x="1428728" y="1785926"/>
            <a:chExt cx="1071570" cy="748975"/>
          </a:xfrm>
        </p:grpSpPr>
        <p:sp>
          <p:nvSpPr>
            <p:cNvPr id="54" name="Правая фигурная скобка 53"/>
            <p:cNvSpPr/>
            <p:nvPr/>
          </p:nvSpPr>
          <p:spPr>
            <a:xfrm rot="5400000">
              <a:off x="1803777" y="1410877"/>
              <a:ext cx="250033" cy="1000132"/>
            </a:xfrm>
            <a:prstGeom prst="rightBrac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00B05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43042" y="1928802"/>
              <a:ext cx="857256" cy="606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>
                  <a:solidFill>
                    <a:srgbClr val="00B050"/>
                  </a:solidFill>
                </a:rPr>
                <a:t> 5</a:t>
              </a:r>
              <a:endParaRPr lang="ru-RU" sz="4000" b="1" dirty="0">
                <a:solidFill>
                  <a:srgbClr val="00B050"/>
                </a:solidFill>
              </a:endParaRPr>
            </a:p>
          </p:txBody>
        </p:sp>
      </p:grp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785926"/>
            <a:ext cx="7419975" cy="1228725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0">
                <a:srgbClr val="5E9EFF">
                  <a:alpha val="52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2948E-6 L -0.40243 0.0011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Прямая со стрелкой 55"/>
          <p:cNvCxnSpPr/>
          <p:nvPr/>
        </p:nvCxnSpPr>
        <p:spPr>
          <a:xfrm rot="16200000" flipH="1">
            <a:off x="2214546" y="3158329"/>
            <a:ext cx="785818" cy="500066"/>
          </a:xfrm>
          <a:prstGeom prst="straightConnector1">
            <a:avLst/>
          </a:prstGeom>
          <a:ln w="41275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Группа 75"/>
          <p:cNvGrpSpPr/>
          <p:nvPr/>
        </p:nvGrpSpPr>
        <p:grpSpPr>
          <a:xfrm>
            <a:off x="6786578" y="3007992"/>
            <a:ext cx="984892" cy="1564016"/>
            <a:chOff x="6786578" y="2285992"/>
            <a:chExt cx="1000132" cy="1571636"/>
          </a:xfrm>
        </p:grpSpPr>
        <p:cxnSp>
          <p:nvCxnSpPr>
            <p:cNvPr id="74" name="Прямая со стрелкой 73"/>
            <p:cNvCxnSpPr/>
            <p:nvPr/>
          </p:nvCxnSpPr>
          <p:spPr>
            <a:xfrm rot="16200000" flipH="1">
              <a:off x="6643702" y="2428868"/>
              <a:ext cx="785818" cy="500066"/>
            </a:xfrm>
            <a:prstGeom prst="straightConnector1">
              <a:avLst/>
            </a:prstGeom>
            <a:ln w="41275" cap="rnd">
              <a:solidFill>
                <a:srgbClr val="00B05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 стрелкой 74"/>
            <p:cNvCxnSpPr/>
            <p:nvPr/>
          </p:nvCxnSpPr>
          <p:spPr>
            <a:xfrm rot="16200000" flipH="1">
              <a:off x="7143768" y="3214686"/>
              <a:ext cx="785818" cy="500066"/>
            </a:xfrm>
            <a:prstGeom prst="straightConnector1">
              <a:avLst/>
            </a:prstGeom>
            <a:ln w="41275" cap="rnd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1856562" y="3857628"/>
            <a:ext cx="5430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2555" b="1966"/>
          <a:stretch>
            <a:fillRect/>
          </a:stretch>
        </p:blipFill>
        <p:spPr bwMode="auto">
          <a:xfrm>
            <a:off x="3786182" y="0"/>
            <a:ext cx="211344" cy="500066"/>
          </a:xfrm>
          <a:prstGeom prst="rect">
            <a:avLst/>
          </a:prstGeom>
          <a:noFill/>
        </p:spPr>
      </p:pic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3500430" y="571480"/>
            <a:ext cx="785818" cy="214314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-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14290"/>
            <a:ext cx="285720" cy="788376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785794"/>
            <a:ext cx="1928826" cy="839544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811122"/>
            <a:ext cx="1785928" cy="806373"/>
          </a:xfrm>
          <a:prstGeom prst="rect">
            <a:avLst/>
          </a:prstGeom>
          <a:noFill/>
        </p:spPr>
      </p:pic>
      <p:cxnSp>
        <p:nvCxnSpPr>
          <p:cNvPr id="55" name="Прямая со стрелкой 54"/>
          <p:cNvCxnSpPr/>
          <p:nvPr/>
        </p:nvCxnSpPr>
        <p:spPr>
          <a:xfrm flipV="1">
            <a:off x="1584304" y="3015453"/>
            <a:ext cx="785818" cy="214314"/>
          </a:xfrm>
          <a:prstGeom prst="straightConnector1">
            <a:avLst/>
          </a:prstGeom>
          <a:ln w="41275" cap="rnd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1582718" y="3232148"/>
            <a:ext cx="1274770" cy="569123"/>
          </a:xfrm>
          <a:prstGeom prst="straightConnector1">
            <a:avLst/>
          </a:prstGeom>
          <a:ln w="41275" cap="rnd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16200000" flipH="1">
            <a:off x="4429124" y="571480"/>
            <a:ext cx="785818" cy="500066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Группа 69"/>
          <p:cNvGrpSpPr/>
          <p:nvPr/>
        </p:nvGrpSpPr>
        <p:grpSpPr>
          <a:xfrm>
            <a:off x="857224" y="3729833"/>
            <a:ext cx="2522554" cy="1127927"/>
            <a:chOff x="857224" y="2857496"/>
            <a:chExt cx="2522554" cy="1127927"/>
          </a:xfrm>
        </p:grpSpPr>
        <p:cxnSp>
          <p:nvCxnSpPr>
            <p:cNvPr id="68" name="Прямая со стрелкой 67"/>
            <p:cNvCxnSpPr/>
            <p:nvPr/>
          </p:nvCxnSpPr>
          <p:spPr>
            <a:xfrm>
              <a:off x="857224" y="2857496"/>
              <a:ext cx="1274770" cy="569123"/>
            </a:xfrm>
            <a:prstGeom prst="straightConnector1">
              <a:avLst/>
            </a:prstGeom>
            <a:ln w="41275" cap="rnd">
              <a:solidFill>
                <a:srgbClr val="FF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/>
            <p:nvPr/>
          </p:nvCxnSpPr>
          <p:spPr>
            <a:xfrm>
              <a:off x="2105008" y="3416300"/>
              <a:ext cx="1274770" cy="569123"/>
            </a:xfrm>
            <a:prstGeom prst="straightConnector1">
              <a:avLst/>
            </a:prstGeom>
            <a:ln w="41275" cap="rnd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Группа 72"/>
          <p:cNvGrpSpPr/>
          <p:nvPr/>
        </p:nvGrpSpPr>
        <p:grpSpPr>
          <a:xfrm>
            <a:off x="5224467" y="3001642"/>
            <a:ext cx="1571636" cy="428628"/>
            <a:chOff x="5214942" y="2285992"/>
            <a:chExt cx="1571636" cy="428628"/>
          </a:xfrm>
        </p:grpSpPr>
        <p:cxnSp>
          <p:nvCxnSpPr>
            <p:cNvPr id="71" name="Прямая со стрелкой 70"/>
            <p:cNvCxnSpPr/>
            <p:nvPr/>
          </p:nvCxnSpPr>
          <p:spPr>
            <a:xfrm flipV="1">
              <a:off x="5214942" y="2500306"/>
              <a:ext cx="785818" cy="214314"/>
            </a:xfrm>
            <a:prstGeom prst="straightConnector1">
              <a:avLst/>
            </a:prstGeom>
            <a:ln w="41275" cap="rnd">
              <a:solidFill>
                <a:srgbClr val="7030A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 стрелкой 71"/>
            <p:cNvCxnSpPr/>
            <p:nvPr/>
          </p:nvCxnSpPr>
          <p:spPr>
            <a:xfrm flipV="1">
              <a:off x="6000760" y="2285992"/>
              <a:ext cx="785818" cy="214314"/>
            </a:xfrm>
            <a:prstGeom prst="straightConnector1">
              <a:avLst/>
            </a:prstGeom>
            <a:ln w="41275" cap="rnd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Группа 76"/>
          <p:cNvGrpSpPr/>
          <p:nvPr/>
        </p:nvGrpSpPr>
        <p:grpSpPr>
          <a:xfrm>
            <a:off x="5227642" y="3436461"/>
            <a:ext cx="2522554" cy="1127927"/>
            <a:chOff x="857224" y="2857496"/>
            <a:chExt cx="2522554" cy="1127927"/>
          </a:xfrm>
        </p:grpSpPr>
        <p:cxnSp>
          <p:nvCxnSpPr>
            <p:cNvPr id="78" name="Прямая со стрелкой 77"/>
            <p:cNvCxnSpPr/>
            <p:nvPr/>
          </p:nvCxnSpPr>
          <p:spPr>
            <a:xfrm>
              <a:off x="857224" y="2857496"/>
              <a:ext cx="1274770" cy="569123"/>
            </a:xfrm>
            <a:prstGeom prst="straightConnector1">
              <a:avLst/>
            </a:prstGeom>
            <a:ln w="41275" cap="rnd">
              <a:solidFill>
                <a:srgbClr val="FF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 стрелкой 78"/>
            <p:cNvCxnSpPr/>
            <p:nvPr/>
          </p:nvCxnSpPr>
          <p:spPr>
            <a:xfrm>
              <a:off x="2105008" y="3416300"/>
              <a:ext cx="1274770" cy="569123"/>
            </a:xfrm>
            <a:prstGeom prst="straightConnector1">
              <a:avLst/>
            </a:prstGeom>
            <a:ln w="41275" cap="rnd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3915" y="1785926"/>
            <a:ext cx="7877175" cy="1504950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0">
                <a:srgbClr val="5E9EFF">
                  <a:alpha val="52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116</TotalTime>
  <Words>39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Официальная</vt:lpstr>
      <vt:lpstr>Свойства умножения вектора на число</vt:lpstr>
      <vt:lpstr>Свойства (законы) умножения вектора на число</vt:lpstr>
      <vt:lpstr>Слайд 3</vt:lpstr>
      <vt:lpstr>Слайд 4</vt:lpstr>
      <vt:lpstr>Слайд 5</vt:lpstr>
    </vt:vector>
  </TitlesOfParts>
  <Company>GALAXY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User</cp:lastModifiedBy>
  <cp:revision>12</cp:revision>
  <dcterms:created xsi:type="dcterms:W3CDTF">2009-09-24T10:49:05Z</dcterms:created>
  <dcterms:modified xsi:type="dcterms:W3CDTF">2012-09-27T15:29:27Z</dcterms:modified>
</cp:coreProperties>
</file>